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71" r:id="rId4"/>
  </p:sldMasterIdLst>
  <p:notesMasterIdLst>
    <p:notesMasterId r:id="rId18"/>
  </p:notesMasterIdLst>
  <p:handoutMasterIdLst>
    <p:handoutMasterId r:id="rId19"/>
  </p:handoutMasterIdLst>
  <p:sldIdLst>
    <p:sldId id="2469" r:id="rId5"/>
    <p:sldId id="2455" r:id="rId6"/>
    <p:sldId id="2147474040" r:id="rId7"/>
    <p:sldId id="2147474041" r:id="rId8"/>
    <p:sldId id="2147474008" r:id="rId9"/>
    <p:sldId id="2147474042" r:id="rId10"/>
    <p:sldId id="2147474039" r:id="rId11"/>
    <p:sldId id="2147474044" r:id="rId12"/>
    <p:sldId id="2400" r:id="rId13"/>
    <p:sldId id="2147474113" r:id="rId14"/>
    <p:sldId id="2147474019" r:id="rId15"/>
    <p:sldId id="2147474021" r:id="rId16"/>
    <p:sldId id="2556" r:id="rId17"/>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906" userDrawn="1">
          <p15:clr>
            <a:srgbClr val="A4A3A4"/>
          </p15:clr>
        </p15:guide>
        <p15:guide id="4" pos="3840">
          <p15:clr>
            <a:srgbClr val="A4A3A4"/>
          </p15:clr>
        </p15:guide>
        <p15:guide id="5" pos="46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65993A-26ED-8AD0-C812-8D0D8CA8109F}" name="Patrick Hopkins" initials="PH" userId="71e7ea047b761dc4" providerId="Windows Live"/>
  <p188:author id="{6741C33E-7E5D-205A-2844-A68E3F4C5FDB}" name="BrightSlide" initials="BS" userId="S:BS" providerId="AD"/>
  <p188:author id="{1725ACE2-16A5-EB42-38F8-CAD20FDAFFA3}" name="Brian Tuohy" initials="BT" userId="a7f135215d77de3d"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trick Hopkins" initials="PH" lastIdx="54" clrIdx="0">
    <p:extLst>
      <p:ext uri="{19B8F6BF-5375-455C-9EA6-DF929625EA0E}">
        <p15:presenceInfo xmlns:p15="http://schemas.microsoft.com/office/powerpoint/2012/main" userId="71e7ea047b761dc4" providerId="Windows Live"/>
      </p:ext>
    </p:extLst>
  </p:cmAuthor>
  <p:cmAuthor id="2" name="Nancy Jeakins" initials="NJ" lastIdx="12" clrIdx="1">
    <p:extLst>
      <p:ext uri="{19B8F6BF-5375-455C-9EA6-DF929625EA0E}">
        <p15:presenceInfo xmlns:p15="http://schemas.microsoft.com/office/powerpoint/2012/main" userId="S-1-5-21-3620436105-854113601-3469687974-2200" providerId="AD"/>
      </p:ext>
    </p:extLst>
  </p:cmAuthor>
  <p:cmAuthor id="3" name="Michelle, Presented" initials="MP" lastIdx="7" clrIdx="2">
    <p:extLst>
      <p:ext uri="{19B8F6BF-5375-455C-9EA6-DF929625EA0E}">
        <p15:presenceInfo xmlns:p15="http://schemas.microsoft.com/office/powerpoint/2012/main" userId="Michelle, Presented" providerId="None"/>
      </p:ext>
    </p:extLst>
  </p:cmAuthor>
  <p:cmAuthor id="4" name="Sara, Presented" initials="SP" lastIdx="1" clrIdx="3">
    <p:extLst>
      <p:ext uri="{19B8F6BF-5375-455C-9EA6-DF929625EA0E}">
        <p15:presenceInfo xmlns:p15="http://schemas.microsoft.com/office/powerpoint/2012/main" userId="Sara, Presented" providerId="None"/>
      </p:ext>
    </p:extLst>
  </p:cmAuthor>
  <p:cmAuthor id="5" name="Nancy Jeakins" initials="NJ [2]" lastIdx="10" clrIdx="4">
    <p:extLst>
      <p:ext uri="{19B8F6BF-5375-455C-9EA6-DF929625EA0E}">
        <p15:presenceInfo xmlns:p15="http://schemas.microsoft.com/office/powerpoint/2012/main" userId="S::njeakins@mdd.com::830157bf-bb6c-482e-92c9-08b3070772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837"/>
    <a:srgbClr val="F0F0F0"/>
    <a:srgbClr val="F2F2F2"/>
    <a:srgbClr val="D9D9D9"/>
    <a:srgbClr val="A6A6A6"/>
    <a:srgbClr val="DFDFDF"/>
    <a:srgbClr val="E7E7E7"/>
    <a:srgbClr val="ECECEC"/>
    <a:srgbClr val="E8E8E8"/>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86745" autoAdjust="0"/>
  </p:normalViewPr>
  <p:slideViewPr>
    <p:cSldViewPr snapToGrid="0">
      <p:cViewPr varScale="1">
        <p:scale>
          <a:sx n="88" d="100"/>
          <a:sy n="88" d="100"/>
        </p:scale>
        <p:origin x="1160" y="184"/>
      </p:cViewPr>
      <p:guideLst>
        <p:guide orient="horz" pos="3906"/>
        <p:guide pos="3840"/>
        <p:guide pos="461"/>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DDDEBE-935F-96C9-8577-B410884227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3FE83DED-F3F9-1E74-F80F-7918C5B4BD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8C538D-DB73-4203-9882-7412BAA437DB}" type="datetimeFigureOut">
              <a:rPr lang="en-AU" smtClean="0"/>
              <a:t>26/4/2024</a:t>
            </a:fld>
            <a:endParaRPr lang="en-AU"/>
          </a:p>
        </p:txBody>
      </p:sp>
      <p:sp>
        <p:nvSpPr>
          <p:cNvPr id="4" name="Footer Placeholder 3">
            <a:extLst>
              <a:ext uri="{FF2B5EF4-FFF2-40B4-BE49-F238E27FC236}">
                <a16:creationId xmlns:a16="http://schemas.microsoft.com/office/drawing/2014/main" id="{5E8E9EE4-7767-51A3-3F31-E928FBBADD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8DBA23D1-AFCD-AFE7-8BEA-1D754C17AC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17DF4F-E0BC-4D2A-B46E-FB7EAEBCD30F}" type="slidenum">
              <a:rPr lang="en-AU" smtClean="0"/>
              <a:t>‹#›</a:t>
            </a:fld>
            <a:endParaRPr lang="en-AU"/>
          </a:p>
        </p:txBody>
      </p:sp>
    </p:spTree>
    <p:extLst>
      <p:ext uri="{BB962C8B-B14F-4D97-AF65-F5344CB8AC3E}">
        <p14:creationId xmlns:p14="http://schemas.microsoft.com/office/powerpoint/2010/main" val="2849293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EAC525-7BA6-41F8-BDE8-53481CB7EC10}" type="datetimeFigureOut">
              <a:rPr lang="en-GB" smtClean="0"/>
              <a:t>26/04/2024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5DFB43-5DEE-46D9-8D96-FAD2C1CF41D0}" type="slidenum">
              <a:rPr lang="en-GB" smtClean="0"/>
              <a:t>‹#›</a:t>
            </a:fld>
            <a:endParaRPr lang="en-GB"/>
          </a:p>
        </p:txBody>
      </p:sp>
    </p:spTree>
    <p:extLst>
      <p:ext uri="{BB962C8B-B14F-4D97-AF65-F5344CB8AC3E}">
        <p14:creationId xmlns:p14="http://schemas.microsoft.com/office/powerpoint/2010/main" val="2683072265"/>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85DFB43-5DEE-46D9-8D96-FAD2C1CF41D0}" type="slidenum">
              <a:rPr lang="en-GB" smtClean="0"/>
              <a:t>1</a:t>
            </a:fld>
            <a:endParaRPr lang="en-GB"/>
          </a:p>
        </p:txBody>
      </p:sp>
    </p:spTree>
    <p:extLst>
      <p:ext uri="{BB962C8B-B14F-4D97-AF65-F5344CB8AC3E}">
        <p14:creationId xmlns:p14="http://schemas.microsoft.com/office/powerpoint/2010/main" val="293580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8, 2017? Large hail pummeled Denver's west side, from Arvada and Wheat Ridge to Lakewood. The hail caused an estimated 150,000 auto insurance claims and an additional 50,000 claims on homes and businesses. To date it is the most costly hailstorm in the metro area's entire weather history.</a:t>
            </a:r>
          </a:p>
          <a:p>
            <a:endParaRPr lang="en-US" dirty="0"/>
          </a:p>
        </p:txBody>
      </p:sp>
      <p:sp>
        <p:nvSpPr>
          <p:cNvPr id="4" name="Slide Number Placeholder 3"/>
          <p:cNvSpPr>
            <a:spLocks noGrp="1"/>
          </p:cNvSpPr>
          <p:nvPr>
            <p:ph type="sldNum" sz="quarter" idx="5"/>
          </p:nvPr>
        </p:nvSpPr>
        <p:spPr/>
        <p:txBody>
          <a:bodyPr/>
          <a:lstStyle/>
          <a:p>
            <a:fld id="{E85DFB43-5DEE-46D9-8D96-FAD2C1CF41D0}" type="slidenum">
              <a:rPr lang="en-GB" smtClean="0"/>
              <a:t>3</a:t>
            </a:fld>
            <a:endParaRPr lang="en-GB"/>
          </a:p>
        </p:txBody>
      </p:sp>
    </p:spTree>
    <p:extLst>
      <p:ext uri="{BB962C8B-B14F-4D97-AF65-F5344CB8AC3E}">
        <p14:creationId xmlns:p14="http://schemas.microsoft.com/office/powerpoint/2010/main" val="2532009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5DFB43-5DEE-46D9-8D96-FAD2C1CF41D0}" type="slidenum">
              <a:rPr lang="en-GB" smtClean="0"/>
              <a:t>4</a:t>
            </a:fld>
            <a:endParaRPr lang="en-GB"/>
          </a:p>
        </p:txBody>
      </p:sp>
    </p:spTree>
    <p:extLst>
      <p:ext uri="{BB962C8B-B14F-4D97-AF65-F5344CB8AC3E}">
        <p14:creationId xmlns:p14="http://schemas.microsoft.com/office/powerpoint/2010/main" val="769347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highlight>
                  <a:srgbClr val="FFFFFF"/>
                </a:highlight>
                <a:latin typeface="var(--font-family)"/>
              </a:rPr>
              <a:t>Louis Tomlinson</a:t>
            </a:r>
          </a:p>
          <a:p>
            <a:endParaRPr lang="en-US" dirty="0"/>
          </a:p>
        </p:txBody>
      </p:sp>
      <p:sp>
        <p:nvSpPr>
          <p:cNvPr id="4" name="Slide Number Placeholder 3"/>
          <p:cNvSpPr>
            <a:spLocks noGrp="1"/>
          </p:cNvSpPr>
          <p:nvPr>
            <p:ph type="sldNum" sz="quarter" idx="5"/>
          </p:nvPr>
        </p:nvSpPr>
        <p:spPr/>
        <p:txBody>
          <a:bodyPr/>
          <a:lstStyle/>
          <a:p>
            <a:fld id="{E85DFB43-5DEE-46D9-8D96-FAD2C1CF41D0}" type="slidenum">
              <a:rPr lang="en-GB" smtClean="0"/>
              <a:t>5</a:t>
            </a:fld>
            <a:endParaRPr lang="en-GB"/>
          </a:p>
        </p:txBody>
      </p:sp>
    </p:spTree>
    <p:extLst>
      <p:ext uri="{BB962C8B-B14F-4D97-AF65-F5344CB8AC3E}">
        <p14:creationId xmlns:p14="http://schemas.microsoft.com/office/powerpoint/2010/main" val="561483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5DFB43-5DEE-46D9-8D96-FAD2C1CF41D0}" type="slidenum">
              <a:rPr lang="en-GB" smtClean="0"/>
              <a:t>6</a:t>
            </a:fld>
            <a:endParaRPr lang="en-GB"/>
          </a:p>
        </p:txBody>
      </p:sp>
    </p:spTree>
    <p:extLst>
      <p:ext uri="{BB962C8B-B14F-4D97-AF65-F5344CB8AC3E}">
        <p14:creationId xmlns:p14="http://schemas.microsoft.com/office/powerpoint/2010/main" val="1521682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5DFB43-5DEE-46D9-8D96-FAD2C1CF41D0}" type="slidenum">
              <a:rPr lang="en-GB" smtClean="0"/>
              <a:t>9</a:t>
            </a:fld>
            <a:endParaRPr lang="en-GB"/>
          </a:p>
        </p:txBody>
      </p:sp>
    </p:spTree>
    <p:extLst>
      <p:ext uri="{BB962C8B-B14F-4D97-AF65-F5344CB8AC3E}">
        <p14:creationId xmlns:p14="http://schemas.microsoft.com/office/powerpoint/2010/main" val="3668832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5DFB43-5DEE-46D9-8D96-FAD2C1CF41D0}" type="slidenum">
              <a:rPr lang="en-GB" smtClean="0"/>
              <a:t>10</a:t>
            </a:fld>
            <a:endParaRPr lang="en-GB" dirty="0"/>
          </a:p>
        </p:txBody>
      </p:sp>
    </p:spTree>
    <p:extLst>
      <p:ext uri="{BB962C8B-B14F-4D97-AF65-F5344CB8AC3E}">
        <p14:creationId xmlns:p14="http://schemas.microsoft.com/office/powerpoint/2010/main" val="4109486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dirty="0">
                <a:highlight>
                  <a:srgbClr val="FFFF00"/>
                </a:highlight>
              </a:rPr>
              <a:t>EXAMPLES FOR EACH ITEM</a:t>
            </a:r>
          </a:p>
          <a:p>
            <a:endParaRPr lang="en-US" dirty="0"/>
          </a:p>
        </p:txBody>
      </p:sp>
      <p:sp>
        <p:nvSpPr>
          <p:cNvPr id="4" name="Slide Number Placeholder 3"/>
          <p:cNvSpPr>
            <a:spLocks noGrp="1"/>
          </p:cNvSpPr>
          <p:nvPr>
            <p:ph type="sldNum" sz="quarter" idx="5"/>
          </p:nvPr>
        </p:nvSpPr>
        <p:spPr/>
        <p:txBody>
          <a:bodyPr/>
          <a:lstStyle/>
          <a:p>
            <a:fld id="{958BDCB5-9038-42D6-9957-560C0B1A5665}" type="slidenum">
              <a:rPr lang="en-GB" smtClean="0"/>
              <a:t>11</a:t>
            </a:fld>
            <a:endParaRPr lang="en-GB"/>
          </a:p>
        </p:txBody>
      </p:sp>
    </p:spTree>
    <p:extLst>
      <p:ext uri="{BB962C8B-B14F-4D97-AF65-F5344CB8AC3E}">
        <p14:creationId xmlns:p14="http://schemas.microsoft.com/office/powerpoint/2010/main" val="2211115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1">
    <p:spTree>
      <p:nvGrpSpPr>
        <p:cNvPr id="1" name=""/>
        <p:cNvGrpSpPr/>
        <p:nvPr/>
      </p:nvGrpSpPr>
      <p:grpSpPr>
        <a:xfrm>
          <a:off x="0" y="0"/>
          <a:ext cx="0" cy="0"/>
          <a:chOff x="0" y="0"/>
          <a:chExt cx="0" cy="0"/>
        </a:xfrm>
      </p:grpSpPr>
      <p:sp>
        <p:nvSpPr>
          <p:cNvPr id="2" name="Title 1"/>
          <p:cNvSpPr>
            <a:spLocks noGrp="1"/>
          </p:cNvSpPr>
          <p:nvPr>
            <p:ph type="title"/>
          </p:nvPr>
        </p:nvSpPr>
        <p:spPr>
          <a:xfrm>
            <a:off x="557202" y="403229"/>
            <a:ext cx="10515600" cy="49859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80237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A7B0EB-31AA-FB73-2820-9E04E0EEB54A}"/>
              </a:ext>
            </a:extLst>
          </p:cNvPr>
          <p:cNvSpPr>
            <a:spLocks/>
          </p:cNvSpPr>
          <p:nvPr userDrawn="1"/>
        </p:nvSpPr>
        <p:spPr>
          <a:xfrm>
            <a:off x="0" y="0"/>
            <a:ext cx="12192000" cy="6858000"/>
          </a:xfrm>
          <a:prstGeom prst="rect">
            <a:avLst/>
          </a:prstGeom>
          <a:gradFill flip="none" rotWithShape="1">
            <a:gsLst>
              <a:gs pos="0">
                <a:schemeClr val="bg1">
                  <a:lumMod val="95000"/>
                </a:schemeClr>
              </a:gs>
              <a:gs pos="100000">
                <a:schemeClr val="bg1">
                  <a:lumMod val="8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a:extLst>
              <a:ext uri="{FF2B5EF4-FFF2-40B4-BE49-F238E27FC236}">
                <a16:creationId xmlns:a16="http://schemas.microsoft.com/office/drawing/2014/main" id="{924A7297-1B33-81FA-80B7-19A4CE5F04F3}"/>
              </a:ext>
            </a:extLst>
          </p:cNvPr>
          <p:cNvGrpSpPr/>
          <p:nvPr userDrawn="1"/>
        </p:nvGrpSpPr>
        <p:grpSpPr>
          <a:xfrm>
            <a:off x="0" y="3039512"/>
            <a:ext cx="10858976" cy="3818488"/>
            <a:chOff x="0" y="3275328"/>
            <a:chExt cx="10858976" cy="3818488"/>
          </a:xfrm>
        </p:grpSpPr>
        <p:sp>
          <p:nvSpPr>
            <p:cNvPr id="6" name="Freeform: Shape 5">
              <a:extLst>
                <a:ext uri="{FF2B5EF4-FFF2-40B4-BE49-F238E27FC236}">
                  <a16:creationId xmlns:a16="http://schemas.microsoft.com/office/drawing/2014/main" id="{A2469458-95E1-D4EC-E334-3B02ECC7FDD3}"/>
                </a:ext>
              </a:extLst>
            </p:cNvPr>
            <p:cNvSpPr/>
            <p:nvPr/>
          </p:nvSpPr>
          <p:spPr>
            <a:xfrm rot="10800000" flipH="1">
              <a:off x="10116964" y="4256532"/>
              <a:ext cx="742012" cy="2837284"/>
            </a:xfrm>
            <a:custGeom>
              <a:avLst/>
              <a:gdLst>
                <a:gd name="connsiteX0" fmla="*/ 292373 w 1083768"/>
                <a:gd name="connsiteY0" fmla="*/ 4144081 h 4144081"/>
                <a:gd name="connsiteX1" fmla="*/ 987506 w 1083768"/>
                <a:gd name="connsiteY1" fmla="*/ 4144081 h 4144081"/>
                <a:gd name="connsiteX2" fmla="*/ 987508 w 1083768"/>
                <a:gd name="connsiteY2" fmla="*/ 4143601 h 4144081"/>
                <a:gd name="connsiteX3" fmla="*/ 1083768 w 1083768"/>
                <a:gd name="connsiteY3" fmla="*/ 4143600 h 4144081"/>
                <a:gd name="connsiteX4" fmla="*/ 578972 w 1083768"/>
                <a:gd name="connsiteY4" fmla="*/ 0 h 4144081"/>
                <a:gd name="connsiteX5" fmla="*/ 0 w 1083768"/>
                <a:gd name="connsiteY5" fmla="*/ 0 h 4144081"/>
                <a:gd name="connsiteX6" fmla="*/ 434319 w 1083768"/>
                <a:gd name="connsiteY6" fmla="*/ 3565087 h 4144081"/>
                <a:gd name="connsiteX7" fmla="*/ 220482 w 1083768"/>
                <a:gd name="connsiteY7" fmla="*/ 3565087 h 414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768" h="4144081">
                  <a:moveTo>
                    <a:pt x="292373" y="4144081"/>
                  </a:moveTo>
                  <a:lnTo>
                    <a:pt x="987506" y="4144081"/>
                  </a:lnTo>
                  <a:lnTo>
                    <a:pt x="987508" y="4143601"/>
                  </a:lnTo>
                  <a:lnTo>
                    <a:pt x="1083768" y="4143600"/>
                  </a:lnTo>
                  <a:lnTo>
                    <a:pt x="578972" y="0"/>
                  </a:lnTo>
                  <a:lnTo>
                    <a:pt x="0" y="0"/>
                  </a:lnTo>
                  <a:lnTo>
                    <a:pt x="434319" y="3565087"/>
                  </a:lnTo>
                  <a:lnTo>
                    <a:pt x="220482" y="3565087"/>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Freeform: Shape 6">
              <a:extLst>
                <a:ext uri="{FF2B5EF4-FFF2-40B4-BE49-F238E27FC236}">
                  <a16:creationId xmlns:a16="http://schemas.microsoft.com/office/drawing/2014/main" id="{CED45E5B-39FE-696A-E8CE-D44914A194B8}"/>
                </a:ext>
              </a:extLst>
            </p:cNvPr>
            <p:cNvSpPr/>
            <p:nvPr/>
          </p:nvSpPr>
          <p:spPr>
            <a:xfrm rot="10800000">
              <a:off x="0" y="3275328"/>
              <a:ext cx="10512716" cy="3818488"/>
            </a:xfrm>
            <a:custGeom>
              <a:avLst/>
              <a:gdLst>
                <a:gd name="connsiteX0" fmla="*/ 10512716 w 10512716"/>
                <a:gd name="connsiteY0" fmla="*/ 3818488 h 3818488"/>
                <a:gd name="connsiteX1" fmla="*/ 9946245 w 10512716"/>
                <a:gd name="connsiteY1" fmla="*/ 3818488 h 3818488"/>
                <a:gd name="connsiteX2" fmla="*/ 8670413 w 10512716"/>
                <a:gd name="connsiteY2" fmla="*/ 3818488 h 3818488"/>
                <a:gd name="connsiteX3" fmla="*/ 8541566 w 10512716"/>
                <a:gd name="connsiteY3" fmla="*/ 3818488 h 3818488"/>
                <a:gd name="connsiteX4" fmla="*/ 8488281 w 10512716"/>
                <a:gd name="connsiteY4" fmla="*/ 3818488 h 3818488"/>
                <a:gd name="connsiteX5" fmla="*/ 8103942 w 10512716"/>
                <a:gd name="connsiteY5" fmla="*/ 3818488 h 3818488"/>
                <a:gd name="connsiteX6" fmla="*/ 7975095 w 10512716"/>
                <a:gd name="connsiteY6" fmla="*/ 3818488 h 3818488"/>
                <a:gd name="connsiteX7" fmla="*/ 7921810 w 10512716"/>
                <a:gd name="connsiteY7" fmla="*/ 3818488 h 3818488"/>
                <a:gd name="connsiteX8" fmla="*/ 7846984 w 10512716"/>
                <a:gd name="connsiteY8" fmla="*/ 3818488 h 3818488"/>
                <a:gd name="connsiteX9" fmla="*/ 7389887 w 10512716"/>
                <a:gd name="connsiteY9" fmla="*/ 3818488 h 3818488"/>
                <a:gd name="connsiteX10" fmla="*/ 7280513 w 10512716"/>
                <a:gd name="connsiteY10" fmla="*/ 3818488 h 3818488"/>
                <a:gd name="connsiteX11" fmla="*/ 6823416 w 10512716"/>
                <a:gd name="connsiteY11" fmla="*/ 3818488 h 3818488"/>
                <a:gd name="connsiteX12" fmla="*/ 5547585 w 10512716"/>
                <a:gd name="connsiteY12" fmla="*/ 3818488 h 3818488"/>
                <a:gd name="connsiteX13" fmla="*/ 5418738 w 10512716"/>
                <a:gd name="connsiteY13" fmla="*/ 3818488 h 3818488"/>
                <a:gd name="connsiteX14" fmla="*/ 5365453 w 10512716"/>
                <a:gd name="connsiteY14" fmla="*/ 3818488 h 3818488"/>
                <a:gd name="connsiteX15" fmla="*/ 4981114 w 10512716"/>
                <a:gd name="connsiteY15" fmla="*/ 3818488 h 3818488"/>
                <a:gd name="connsiteX16" fmla="*/ 4852267 w 10512716"/>
                <a:gd name="connsiteY16" fmla="*/ 3818488 h 3818488"/>
                <a:gd name="connsiteX17" fmla="*/ 4798982 w 10512716"/>
                <a:gd name="connsiteY17" fmla="*/ 3818488 h 3818488"/>
                <a:gd name="connsiteX18" fmla="*/ 4724155 w 10512716"/>
                <a:gd name="connsiteY18" fmla="*/ 3818488 h 3818488"/>
                <a:gd name="connsiteX19" fmla="*/ 4157684 w 10512716"/>
                <a:gd name="connsiteY19" fmla="*/ 3818488 h 3818488"/>
                <a:gd name="connsiteX20" fmla="*/ 3689300 w 10512716"/>
                <a:gd name="connsiteY20" fmla="*/ 3818488 h 3818488"/>
                <a:gd name="connsiteX21" fmla="*/ 3122829 w 10512716"/>
                <a:gd name="connsiteY21" fmla="*/ 3818488 h 3818488"/>
                <a:gd name="connsiteX22" fmla="*/ 566471 w 10512716"/>
                <a:gd name="connsiteY22" fmla="*/ 3818488 h 3818488"/>
                <a:gd name="connsiteX23" fmla="*/ 0 w 10512716"/>
                <a:gd name="connsiteY23" fmla="*/ 3818488 h 3818488"/>
                <a:gd name="connsiteX24" fmla="*/ 474127 w 10512716"/>
                <a:gd name="connsiteY24" fmla="*/ 0 h 3818488"/>
                <a:gd name="connsiteX25" fmla="*/ 1040598 w 10512716"/>
                <a:gd name="connsiteY25" fmla="*/ 0 h 3818488"/>
                <a:gd name="connsiteX26" fmla="*/ 3596956 w 10512716"/>
                <a:gd name="connsiteY26" fmla="*/ 0 h 3818488"/>
                <a:gd name="connsiteX27" fmla="*/ 4163427 w 10512716"/>
                <a:gd name="connsiteY27" fmla="*/ 0 h 3818488"/>
                <a:gd name="connsiteX28" fmla="*/ 6823416 w 10512716"/>
                <a:gd name="connsiteY28" fmla="*/ 0 h 3818488"/>
                <a:gd name="connsiteX29" fmla="*/ 7389887 w 10512716"/>
                <a:gd name="connsiteY29" fmla="*/ 0 h 3818488"/>
                <a:gd name="connsiteX30" fmla="*/ 9946245 w 10512716"/>
                <a:gd name="connsiteY30" fmla="*/ 0 h 3818488"/>
                <a:gd name="connsiteX31" fmla="*/ 10512716 w 10512716"/>
                <a:gd name="connsiteY31" fmla="*/ 0 h 38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12716" h="3818488">
                  <a:moveTo>
                    <a:pt x="10512716" y="3818488"/>
                  </a:moveTo>
                  <a:lnTo>
                    <a:pt x="9946245" y="3818488"/>
                  </a:lnTo>
                  <a:lnTo>
                    <a:pt x="8670413" y="3818488"/>
                  </a:lnTo>
                  <a:lnTo>
                    <a:pt x="8541566" y="3818488"/>
                  </a:lnTo>
                  <a:lnTo>
                    <a:pt x="8488281" y="3818488"/>
                  </a:lnTo>
                  <a:lnTo>
                    <a:pt x="8103942" y="3818488"/>
                  </a:lnTo>
                  <a:lnTo>
                    <a:pt x="7975095" y="3818488"/>
                  </a:lnTo>
                  <a:lnTo>
                    <a:pt x="7921810" y="3818488"/>
                  </a:lnTo>
                  <a:lnTo>
                    <a:pt x="7846984" y="3818488"/>
                  </a:lnTo>
                  <a:lnTo>
                    <a:pt x="7389887" y="3818488"/>
                  </a:lnTo>
                  <a:lnTo>
                    <a:pt x="7280513" y="3818488"/>
                  </a:lnTo>
                  <a:lnTo>
                    <a:pt x="6823416" y="3818488"/>
                  </a:lnTo>
                  <a:lnTo>
                    <a:pt x="5547585" y="3818488"/>
                  </a:lnTo>
                  <a:lnTo>
                    <a:pt x="5418738" y="3818488"/>
                  </a:lnTo>
                  <a:lnTo>
                    <a:pt x="5365453" y="3818488"/>
                  </a:lnTo>
                  <a:lnTo>
                    <a:pt x="4981114" y="3818488"/>
                  </a:lnTo>
                  <a:lnTo>
                    <a:pt x="4852267" y="3818488"/>
                  </a:lnTo>
                  <a:lnTo>
                    <a:pt x="4798982" y="3818488"/>
                  </a:lnTo>
                  <a:lnTo>
                    <a:pt x="4724155" y="3818488"/>
                  </a:lnTo>
                  <a:lnTo>
                    <a:pt x="4157684" y="3818488"/>
                  </a:lnTo>
                  <a:lnTo>
                    <a:pt x="3689300" y="3818488"/>
                  </a:lnTo>
                  <a:lnTo>
                    <a:pt x="3122829" y="3818488"/>
                  </a:lnTo>
                  <a:lnTo>
                    <a:pt x="566471" y="3818488"/>
                  </a:lnTo>
                  <a:lnTo>
                    <a:pt x="0" y="3818488"/>
                  </a:lnTo>
                  <a:lnTo>
                    <a:pt x="474127" y="0"/>
                  </a:lnTo>
                  <a:lnTo>
                    <a:pt x="1040598" y="0"/>
                  </a:lnTo>
                  <a:lnTo>
                    <a:pt x="3596956" y="0"/>
                  </a:lnTo>
                  <a:lnTo>
                    <a:pt x="4163427" y="0"/>
                  </a:lnTo>
                  <a:lnTo>
                    <a:pt x="6823416" y="0"/>
                  </a:lnTo>
                  <a:lnTo>
                    <a:pt x="7389887" y="0"/>
                  </a:lnTo>
                  <a:lnTo>
                    <a:pt x="9946245" y="0"/>
                  </a:lnTo>
                  <a:lnTo>
                    <a:pt x="1051271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 name="Title 1"/>
          <p:cNvSpPr>
            <a:spLocks noGrp="1"/>
          </p:cNvSpPr>
          <p:nvPr>
            <p:ph type="title"/>
          </p:nvPr>
        </p:nvSpPr>
        <p:spPr>
          <a:xfrm>
            <a:off x="557202" y="403229"/>
            <a:ext cx="10515600" cy="498598"/>
          </a:xfrm>
          <a:prstGeom prst="rect">
            <a:avLst/>
          </a:prstGeom>
        </p:spPr>
        <p:txBody>
          <a:bodyPr/>
          <a:lstStyle/>
          <a:p>
            <a:r>
              <a:rPr lang="en-US"/>
              <a:t>Click to edit Master title style</a:t>
            </a:r>
          </a:p>
        </p:txBody>
      </p:sp>
      <p:sp>
        <p:nvSpPr>
          <p:cNvPr id="8" name="Content Placeholder 3">
            <a:extLst>
              <a:ext uri="{FF2B5EF4-FFF2-40B4-BE49-F238E27FC236}">
                <a16:creationId xmlns:a16="http://schemas.microsoft.com/office/drawing/2014/main" id="{93E9AA7E-6141-48BB-0EA0-03A0B048EAD9}"/>
              </a:ext>
            </a:extLst>
          </p:cNvPr>
          <p:cNvSpPr>
            <a:spLocks noGrp="1"/>
          </p:cNvSpPr>
          <p:nvPr>
            <p:ph sz="quarter" idx="10"/>
          </p:nvPr>
        </p:nvSpPr>
        <p:spPr>
          <a:xfrm>
            <a:off x="557213" y="3263899"/>
            <a:ext cx="9392088" cy="3159126"/>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40651251-337B-296C-02F9-57E5620BD9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2672" y="6234654"/>
            <a:ext cx="970052" cy="380413"/>
          </a:xfrm>
          <a:prstGeom prst="rect">
            <a:avLst/>
          </a:prstGeom>
        </p:spPr>
      </p:pic>
    </p:spTree>
    <p:extLst>
      <p:ext uri="{BB962C8B-B14F-4D97-AF65-F5344CB8AC3E}">
        <p14:creationId xmlns:p14="http://schemas.microsoft.com/office/powerpoint/2010/main" val="367690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2" name="Title 1"/>
          <p:cNvSpPr>
            <a:spLocks noGrp="1"/>
          </p:cNvSpPr>
          <p:nvPr>
            <p:ph type="title"/>
          </p:nvPr>
        </p:nvSpPr>
        <p:spPr>
          <a:xfrm>
            <a:off x="557202" y="403229"/>
            <a:ext cx="10515600" cy="498598"/>
          </a:xfrm>
          <a:prstGeom prst="rect">
            <a:avLst/>
          </a:prstGeom>
        </p:spPr>
        <p:txBody>
          <a:bodyPr/>
          <a:lstStyle/>
          <a:p>
            <a:r>
              <a:rPr lang="en-US"/>
              <a:t>Click to edit Master title style</a:t>
            </a:r>
          </a:p>
        </p:txBody>
      </p:sp>
      <p:sp>
        <p:nvSpPr>
          <p:cNvPr id="4" name="Rectangle 3">
            <a:extLst>
              <a:ext uri="{FF2B5EF4-FFF2-40B4-BE49-F238E27FC236}">
                <a16:creationId xmlns:a16="http://schemas.microsoft.com/office/drawing/2014/main" id="{97CD53DC-3FAB-9C47-95FB-1DCDF3290BC6}"/>
              </a:ext>
            </a:extLst>
          </p:cNvPr>
          <p:cNvSpPr>
            <a:spLocks/>
          </p:cNvSpPr>
          <p:nvPr userDrawn="1"/>
        </p:nvSpPr>
        <p:spPr>
          <a:xfrm>
            <a:off x="0" y="1417397"/>
            <a:ext cx="12192000" cy="8120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2000">
              <a:solidFill>
                <a:schemeClr val="tx2"/>
              </a:solidFill>
            </a:endParaRPr>
          </a:p>
        </p:txBody>
      </p:sp>
      <p:sp>
        <p:nvSpPr>
          <p:cNvPr id="5" name="Free-form: Shape 47">
            <a:extLst>
              <a:ext uri="{FF2B5EF4-FFF2-40B4-BE49-F238E27FC236}">
                <a16:creationId xmlns:a16="http://schemas.microsoft.com/office/drawing/2014/main" id="{B92E04DB-AE51-1C3F-997C-2CDC4CD2D5E4}"/>
              </a:ext>
            </a:extLst>
          </p:cNvPr>
          <p:cNvSpPr/>
          <p:nvPr userDrawn="1"/>
        </p:nvSpPr>
        <p:spPr>
          <a:xfrm>
            <a:off x="10113563" y="0"/>
            <a:ext cx="2078437" cy="6858000"/>
          </a:xfrm>
          <a:custGeom>
            <a:avLst/>
            <a:gdLst>
              <a:gd name="connsiteX0" fmla="*/ 851530 w 2078437"/>
              <a:gd name="connsiteY0" fmla="*/ 0 h 6858000"/>
              <a:gd name="connsiteX1" fmla="*/ 1374213 w 2078437"/>
              <a:gd name="connsiteY1" fmla="*/ 0 h 6858000"/>
              <a:gd name="connsiteX2" fmla="*/ 1790100 w 2078437"/>
              <a:gd name="connsiteY2" fmla="*/ 0 h 6858000"/>
              <a:gd name="connsiteX3" fmla="*/ 2078437 w 2078437"/>
              <a:gd name="connsiteY3" fmla="*/ 0 h 6858000"/>
              <a:gd name="connsiteX4" fmla="*/ 2078437 w 2078437"/>
              <a:gd name="connsiteY4" fmla="*/ 6858000 h 6858000"/>
              <a:gd name="connsiteX5" fmla="*/ 1790100 w 2078437"/>
              <a:gd name="connsiteY5" fmla="*/ 6858000 h 6858000"/>
              <a:gd name="connsiteX6" fmla="*/ 1374213 w 2078437"/>
              <a:gd name="connsiteY6" fmla="*/ 6858000 h 6858000"/>
              <a:gd name="connsiteX7" fmla="*/ 0 w 20784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8437" h="6858000">
                <a:moveTo>
                  <a:pt x="851530" y="0"/>
                </a:moveTo>
                <a:lnTo>
                  <a:pt x="1374213" y="0"/>
                </a:lnTo>
                <a:lnTo>
                  <a:pt x="1790100" y="0"/>
                </a:lnTo>
                <a:lnTo>
                  <a:pt x="2078437" y="0"/>
                </a:lnTo>
                <a:lnTo>
                  <a:pt x="2078437" y="6858000"/>
                </a:lnTo>
                <a:lnTo>
                  <a:pt x="1790100" y="6858000"/>
                </a:lnTo>
                <a:lnTo>
                  <a:pt x="1374213" y="6858000"/>
                </a:lnTo>
                <a:lnTo>
                  <a:pt x="0" y="685800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Content Placeholder 3">
            <a:extLst>
              <a:ext uri="{FF2B5EF4-FFF2-40B4-BE49-F238E27FC236}">
                <a16:creationId xmlns:a16="http://schemas.microsoft.com/office/drawing/2014/main" id="{B97DDFF9-0790-F391-EC38-00869BB14594}"/>
              </a:ext>
            </a:extLst>
          </p:cNvPr>
          <p:cNvSpPr>
            <a:spLocks noGrp="1"/>
          </p:cNvSpPr>
          <p:nvPr>
            <p:ph sz="quarter" idx="10"/>
          </p:nvPr>
        </p:nvSpPr>
        <p:spPr>
          <a:xfrm>
            <a:off x="557213" y="1790700"/>
            <a:ext cx="9392088" cy="4632325"/>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CF098962-0F9A-4E48-B93B-1D3240FD0B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2672" y="6234654"/>
            <a:ext cx="970052" cy="380413"/>
          </a:xfrm>
          <a:prstGeom prst="rect">
            <a:avLst/>
          </a:prstGeom>
        </p:spPr>
      </p:pic>
    </p:spTree>
    <p:extLst>
      <p:ext uri="{BB962C8B-B14F-4D97-AF65-F5344CB8AC3E}">
        <p14:creationId xmlns:p14="http://schemas.microsoft.com/office/powerpoint/2010/main" val="52636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2" name="Title 1"/>
          <p:cNvSpPr>
            <a:spLocks noGrp="1"/>
          </p:cNvSpPr>
          <p:nvPr>
            <p:ph type="title"/>
          </p:nvPr>
        </p:nvSpPr>
        <p:spPr>
          <a:xfrm>
            <a:off x="557202" y="403229"/>
            <a:ext cx="7149884" cy="498598"/>
          </a:xfrm>
          <a:prstGeom prst="rect">
            <a:avLst/>
          </a:prstGeom>
        </p:spPr>
        <p:txBody>
          <a:bodyPr/>
          <a:lstStyle/>
          <a:p>
            <a:r>
              <a:rPr lang="en-US"/>
              <a:t>Click to edit Master title style</a:t>
            </a:r>
          </a:p>
        </p:txBody>
      </p:sp>
      <p:sp>
        <p:nvSpPr>
          <p:cNvPr id="4" name="Freeform: Shape 3">
            <a:extLst>
              <a:ext uri="{FF2B5EF4-FFF2-40B4-BE49-F238E27FC236}">
                <a16:creationId xmlns:a16="http://schemas.microsoft.com/office/drawing/2014/main" id="{A63BBA78-06CE-AAD4-C159-73F4C46CBC86}"/>
              </a:ext>
            </a:extLst>
          </p:cNvPr>
          <p:cNvSpPr>
            <a:spLocks/>
          </p:cNvSpPr>
          <p:nvPr userDrawn="1"/>
        </p:nvSpPr>
        <p:spPr>
          <a:xfrm>
            <a:off x="7056331" y="0"/>
            <a:ext cx="5135669" cy="6858000"/>
          </a:xfrm>
          <a:custGeom>
            <a:avLst/>
            <a:gdLst>
              <a:gd name="connsiteX0" fmla="*/ 916089 w 5135669"/>
              <a:gd name="connsiteY0" fmla="*/ 0 h 6858000"/>
              <a:gd name="connsiteX1" fmla="*/ 5135669 w 5135669"/>
              <a:gd name="connsiteY1" fmla="*/ 0 h 6858000"/>
              <a:gd name="connsiteX2" fmla="*/ 5135669 w 5135669"/>
              <a:gd name="connsiteY2" fmla="*/ 6858000 h 6858000"/>
              <a:gd name="connsiteX3" fmla="*/ 0 w 5135669"/>
              <a:gd name="connsiteY3" fmla="*/ 6858000 h 6858000"/>
              <a:gd name="connsiteX4" fmla="*/ 0 w 5135669"/>
              <a:gd name="connsiteY4" fmla="*/ 672692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5669" h="6858000">
                <a:moveTo>
                  <a:pt x="916089" y="0"/>
                </a:moveTo>
                <a:lnTo>
                  <a:pt x="5135669" y="0"/>
                </a:lnTo>
                <a:lnTo>
                  <a:pt x="5135669" y="6858000"/>
                </a:lnTo>
                <a:lnTo>
                  <a:pt x="0" y="6858000"/>
                </a:lnTo>
                <a:lnTo>
                  <a:pt x="0" y="6726923"/>
                </a:lnTo>
                <a:close/>
              </a:path>
            </a:pathLst>
          </a:custGeom>
          <a:solidFill>
            <a:srgbClr val="F2F2F2"/>
          </a:solidFill>
          <a:ln w="63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6000" tIns="0" rIns="96000" bIns="288000" rtlCol="0" anchor="b">
            <a:noAutofit/>
          </a:bodyPr>
          <a:lstStyle/>
          <a:p>
            <a:pPr algn="ctr" defTabSz="914354">
              <a:lnSpc>
                <a:spcPct val="90000"/>
              </a:lnSpc>
              <a:spcBef>
                <a:spcPts val="800"/>
              </a:spcBef>
              <a:defRPr/>
            </a:pPr>
            <a:endParaRPr lang="en-GB" sz="1333">
              <a:solidFill>
                <a:srgbClr val="231F20"/>
              </a:solidFill>
              <a:latin typeface="Arial" panose="020B0604020202020204"/>
            </a:endParaRPr>
          </a:p>
        </p:txBody>
      </p:sp>
      <p:sp>
        <p:nvSpPr>
          <p:cNvPr id="5" name="Parallelogram 4">
            <a:extLst>
              <a:ext uri="{FF2B5EF4-FFF2-40B4-BE49-F238E27FC236}">
                <a16:creationId xmlns:a16="http://schemas.microsoft.com/office/drawing/2014/main" id="{BA43C5CF-9065-731B-2AAF-2D37E365D632}"/>
              </a:ext>
            </a:extLst>
          </p:cNvPr>
          <p:cNvSpPr/>
          <p:nvPr userDrawn="1"/>
        </p:nvSpPr>
        <p:spPr>
          <a:xfrm>
            <a:off x="6980786" y="0"/>
            <a:ext cx="1077902" cy="6869856"/>
          </a:xfrm>
          <a:prstGeom prst="parallelogram">
            <a:avLst>
              <a:gd name="adj" fmla="val 8679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solidFill>
                <a:schemeClr val="tx2"/>
              </a:solidFill>
            </a:endParaRPr>
          </a:p>
        </p:txBody>
      </p:sp>
      <p:sp>
        <p:nvSpPr>
          <p:cNvPr id="6" name="Content Placeholder 3">
            <a:extLst>
              <a:ext uri="{FF2B5EF4-FFF2-40B4-BE49-F238E27FC236}">
                <a16:creationId xmlns:a16="http://schemas.microsoft.com/office/drawing/2014/main" id="{0EC61560-FF74-FDFD-8905-91BD57F696AC}"/>
              </a:ext>
            </a:extLst>
          </p:cNvPr>
          <p:cNvSpPr>
            <a:spLocks noGrp="1"/>
          </p:cNvSpPr>
          <p:nvPr>
            <p:ph sz="quarter" idx="10"/>
          </p:nvPr>
        </p:nvSpPr>
        <p:spPr>
          <a:xfrm>
            <a:off x="557213" y="1206501"/>
            <a:ext cx="6423573" cy="5216524"/>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DD50CE9B-95A0-26C5-EEE9-BFEACA3017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2672" y="6234654"/>
            <a:ext cx="970052" cy="380413"/>
          </a:xfrm>
          <a:prstGeom prst="rect">
            <a:avLst/>
          </a:prstGeom>
        </p:spPr>
      </p:pic>
    </p:spTree>
    <p:extLst>
      <p:ext uri="{BB962C8B-B14F-4D97-AF65-F5344CB8AC3E}">
        <p14:creationId xmlns:p14="http://schemas.microsoft.com/office/powerpoint/2010/main" val="888339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Content 1">
    <p:spTree>
      <p:nvGrpSpPr>
        <p:cNvPr id="1" name=""/>
        <p:cNvGrpSpPr/>
        <p:nvPr/>
      </p:nvGrpSpPr>
      <p:grpSpPr>
        <a:xfrm>
          <a:off x="0" y="0"/>
          <a:ext cx="0" cy="0"/>
          <a:chOff x="0" y="0"/>
          <a:chExt cx="0" cy="0"/>
        </a:xfrm>
      </p:grpSpPr>
      <p:sp>
        <p:nvSpPr>
          <p:cNvPr id="2" name="Title 1"/>
          <p:cNvSpPr>
            <a:spLocks noGrp="1"/>
          </p:cNvSpPr>
          <p:nvPr>
            <p:ph type="title"/>
          </p:nvPr>
        </p:nvSpPr>
        <p:spPr>
          <a:xfrm>
            <a:off x="557202" y="403229"/>
            <a:ext cx="4725998" cy="498598"/>
          </a:xfrm>
          <a:prstGeom prst="rect">
            <a:avLst/>
          </a:prstGeom>
        </p:spPr>
        <p:txBody>
          <a:bodyPr/>
          <a:lstStyle/>
          <a:p>
            <a:r>
              <a:rPr lang="en-US"/>
              <a:t>Click to edit Master title style</a:t>
            </a:r>
          </a:p>
        </p:txBody>
      </p:sp>
      <p:sp>
        <p:nvSpPr>
          <p:cNvPr id="4" name="Rectangle 9">
            <a:extLst>
              <a:ext uri="{FF2B5EF4-FFF2-40B4-BE49-F238E27FC236}">
                <a16:creationId xmlns:a16="http://schemas.microsoft.com/office/drawing/2014/main" id="{C4459FB6-2B05-B2E7-E345-94CBB3585C32}"/>
              </a:ext>
            </a:extLst>
          </p:cNvPr>
          <p:cNvSpPr>
            <a:spLocks/>
          </p:cNvSpPr>
          <p:nvPr userDrawn="1"/>
        </p:nvSpPr>
        <p:spPr>
          <a:xfrm rot="10800000">
            <a:off x="5120638" y="2463800"/>
            <a:ext cx="7071361" cy="4399280"/>
          </a:xfrm>
          <a:custGeom>
            <a:avLst/>
            <a:gdLst>
              <a:gd name="connsiteX0" fmla="*/ 0 w 6009640"/>
              <a:gd name="connsiteY0" fmla="*/ 0 h 1534492"/>
              <a:gd name="connsiteX1" fmla="*/ 6009640 w 6009640"/>
              <a:gd name="connsiteY1" fmla="*/ 0 h 1534492"/>
              <a:gd name="connsiteX2" fmla="*/ 6009640 w 6009640"/>
              <a:gd name="connsiteY2" fmla="*/ 1534492 h 1534492"/>
              <a:gd name="connsiteX3" fmla="*/ 0 w 6009640"/>
              <a:gd name="connsiteY3" fmla="*/ 1534492 h 1534492"/>
              <a:gd name="connsiteX4" fmla="*/ 0 w 6009640"/>
              <a:gd name="connsiteY4" fmla="*/ 0 h 1534492"/>
              <a:gd name="connsiteX0" fmla="*/ 0 w 6009640"/>
              <a:gd name="connsiteY0" fmla="*/ 0 h 1564972"/>
              <a:gd name="connsiteX1" fmla="*/ 6009640 w 6009640"/>
              <a:gd name="connsiteY1" fmla="*/ 0 h 1564972"/>
              <a:gd name="connsiteX2" fmla="*/ 5816600 w 6009640"/>
              <a:gd name="connsiteY2" fmla="*/ 1564972 h 1564972"/>
              <a:gd name="connsiteX3" fmla="*/ 0 w 6009640"/>
              <a:gd name="connsiteY3" fmla="*/ 1534492 h 1564972"/>
              <a:gd name="connsiteX4" fmla="*/ 0 w 6009640"/>
              <a:gd name="connsiteY4" fmla="*/ 0 h 1564972"/>
              <a:gd name="connsiteX0" fmla="*/ 0 w 6009640"/>
              <a:gd name="connsiteY0" fmla="*/ 0 h 1534492"/>
              <a:gd name="connsiteX1" fmla="*/ 6009640 w 6009640"/>
              <a:gd name="connsiteY1" fmla="*/ 0 h 1534492"/>
              <a:gd name="connsiteX2" fmla="*/ 5720080 w 6009640"/>
              <a:gd name="connsiteY2" fmla="*/ 1529814 h 1534492"/>
              <a:gd name="connsiteX3" fmla="*/ 0 w 6009640"/>
              <a:gd name="connsiteY3" fmla="*/ 1534492 h 1534492"/>
              <a:gd name="connsiteX4" fmla="*/ 0 w 6009640"/>
              <a:gd name="connsiteY4" fmla="*/ 0 h 1534492"/>
              <a:gd name="connsiteX0" fmla="*/ 0 w 6238195"/>
              <a:gd name="connsiteY0" fmla="*/ 1774 h 1536266"/>
              <a:gd name="connsiteX1" fmla="*/ 6238195 w 6238195"/>
              <a:gd name="connsiteY1" fmla="*/ 0 h 1536266"/>
              <a:gd name="connsiteX2" fmla="*/ 5720080 w 6238195"/>
              <a:gd name="connsiteY2" fmla="*/ 1531588 h 1536266"/>
              <a:gd name="connsiteX3" fmla="*/ 0 w 6238195"/>
              <a:gd name="connsiteY3" fmla="*/ 1536266 h 1536266"/>
              <a:gd name="connsiteX4" fmla="*/ 0 w 6238195"/>
              <a:gd name="connsiteY4" fmla="*/ 1774 h 153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8195" h="1536266">
                <a:moveTo>
                  <a:pt x="0" y="1774"/>
                </a:moveTo>
                <a:lnTo>
                  <a:pt x="6238195" y="0"/>
                </a:lnTo>
                <a:lnTo>
                  <a:pt x="5720080" y="1531588"/>
                </a:lnTo>
                <a:lnTo>
                  <a:pt x="0" y="1536266"/>
                </a:lnTo>
                <a:lnTo>
                  <a:pt x="0" y="1774"/>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rmAutofit/>
          </a:bodyPr>
          <a:lstStyle/>
          <a:p>
            <a:pPr algn="ctr"/>
            <a:endParaRPr lang="en-AU" sz="2000">
              <a:solidFill>
                <a:schemeClr val="tx2"/>
              </a:solidFill>
            </a:endParaRPr>
          </a:p>
        </p:txBody>
      </p:sp>
      <p:sp>
        <p:nvSpPr>
          <p:cNvPr id="5" name="Parallelogram 4">
            <a:extLst>
              <a:ext uri="{FF2B5EF4-FFF2-40B4-BE49-F238E27FC236}">
                <a16:creationId xmlns:a16="http://schemas.microsoft.com/office/drawing/2014/main" id="{5FAFA381-C2A3-5F1E-ED4E-DFC366C79C00}"/>
              </a:ext>
            </a:extLst>
          </p:cNvPr>
          <p:cNvSpPr/>
          <p:nvPr userDrawn="1"/>
        </p:nvSpPr>
        <p:spPr>
          <a:xfrm>
            <a:off x="5014845" y="0"/>
            <a:ext cx="1077902" cy="6869856"/>
          </a:xfrm>
          <a:prstGeom prst="parallelogram">
            <a:avLst>
              <a:gd name="adj" fmla="val 8679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solidFill>
                <a:schemeClr val="tx2"/>
              </a:solidFill>
            </a:endParaRPr>
          </a:p>
        </p:txBody>
      </p:sp>
      <p:sp>
        <p:nvSpPr>
          <p:cNvPr id="10" name="Picture Placeholder 9">
            <a:extLst>
              <a:ext uri="{FF2B5EF4-FFF2-40B4-BE49-F238E27FC236}">
                <a16:creationId xmlns:a16="http://schemas.microsoft.com/office/drawing/2014/main" id="{0CF65282-05A2-A8F9-E018-E01FF673CD0F}"/>
              </a:ext>
            </a:extLst>
          </p:cNvPr>
          <p:cNvSpPr>
            <a:spLocks noGrp="1"/>
          </p:cNvSpPr>
          <p:nvPr>
            <p:ph type="pic" sz="quarter" idx="10"/>
          </p:nvPr>
        </p:nvSpPr>
        <p:spPr>
          <a:xfrm>
            <a:off x="5762625" y="1"/>
            <a:ext cx="6429375" cy="2457025"/>
          </a:xfrm>
          <a:custGeom>
            <a:avLst/>
            <a:gdLst>
              <a:gd name="connsiteX0" fmla="*/ 6428567 w 6429375"/>
              <a:gd name="connsiteY0" fmla="*/ 0 h 2457025"/>
              <a:gd name="connsiteX1" fmla="*/ 6429375 w 6429375"/>
              <a:gd name="connsiteY1" fmla="*/ 0 h 2457025"/>
              <a:gd name="connsiteX2" fmla="*/ 6429375 w 6429375"/>
              <a:gd name="connsiteY2" fmla="*/ 2457025 h 2457025"/>
              <a:gd name="connsiteX3" fmla="*/ 0 w 6429375"/>
              <a:gd name="connsiteY3" fmla="*/ 2457025 h 2457025"/>
              <a:gd name="connsiteX4" fmla="*/ 309784 w 6429375"/>
              <a:gd name="connsiteY4" fmla="*/ 7490 h 2457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375" h="2457025">
                <a:moveTo>
                  <a:pt x="6428567" y="0"/>
                </a:moveTo>
                <a:lnTo>
                  <a:pt x="6429375" y="0"/>
                </a:lnTo>
                <a:lnTo>
                  <a:pt x="6429375" y="2457025"/>
                </a:lnTo>
                <a:lnTo>
                  <a:pt x="0" y="2457025"/>
                </a:lnTo>
                <a:lnTo>
                  <a:pt x="309784" y="7490"/>
                </a:lnTo>
                <a:close/>
              </a:path>
            </a:pathLst>
          </a:custGeom>
          <a:solidFill>
            <a:schemeClr val="bg2"/>
          </a:solidFill>
        </p:spPr>
        <p:txBody>
          <a:bodyPr vert="horz" wrap="square" lIns="91440" tIns="45720" rIns="91440" bIns="45720" rtlCol="0" anchor="ctr" anchorCtr="0">
            <a:noAutofit/>
          </a:bodyPr>
          <a:lstStyle>
            <a:lvl1pPr>
              <a:defRPr lang="en-US"/>
            </a:lvl1pPr>
          </a:lstStyle>
          <a:p>
            <a:pPr lvl="0" algn="ctr"/>
            <a:endParaRPr lang="en-US"/>
          </a:p>
        </p:txBody>
      </p:sp>
      <p:sp>
        <p:nvSpPr>
          <p:cNvPr id="3" name="Content Placeholder 3">
            <a:extLst>
              <a:ext uri="{FF2B5EF4-FFF2-40B4-BE49-F238E27FC236}">
                <a16:creationId xmlns:a16="http://schemas.microsoft.com/office/drawing/2014/main" id="{E9C2C2C6-2131-24F2-A864-443BD37C4267}"/>
              </a:ext>
            </a:extLst>
          </p:cNvPr>
          <p:cNvSpPr>
            <a:spLocks noGrp="1"/>
          </p:cNvSpPr>
          <p:nvPr>
            <p:ph sz="quarter" idx="11"/>
          </p:nvPr>
        </p:nvSpPr>
        <p:spPr>
          <a:xfrm>
            <a:off x="557213" y="1524000"/>
            <a:ext cx="4457632" cy="4899025"/>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EE9DA962-DD28-44DB-A166-4FADCA4744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2672" y="6234654"/>
            <a:ext cx="970052" cy="380413"/>
          </a:xfrm>
          <a:prstGeom prst="rect">
            <a:avLst/>
          </a:prstGeom>
        </p:spPr>
      </p:pic>
    </p:spTree>
    <p:extLst>
      <p:ext uri="{BB962C8B-B14F-4D97-AF65-F5344CB8AC3E}">
        <p14:creationId xmlns:p14="http://schemas.microsoft.com/office/powerpoint/2010/main" val="2945085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nd content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620D09F-7384-7A7D-2784-50EE564EF368}"/>
              </a:ext>
            </a:extLst>
          </p:cNvPr>
          <p:cNvSpPr>
            <a:spLocks noGrp="1"/>
          </p:cNvSpPr>
          <p:nvPr>
            <p:ph type="pic" sz="quarter" idx="11"/>
          </p:nvPr>
        </p:nvSpPr>
        <p:spPr>
          <a:xfrm>
            <a:off x="0" y="2"/>
            <a:ext cx="3739578" cy="6857999"/>
          </a:xfrm>
          <a:custGeom>
            <a:avLst/>
            <a:gdLst>
              <a:gd name="connsiteX0" fmla="*/ 0 w 3739578"/>
              <a:gd name="connsiteY0" fmla="*/ 0 h 6857999"/>
              <a:gd name="connsiteX1" fmla="*/ 3739578 w 3739578"/>
              <a:gd name="connsiteY1" fmla="*/ 0 h 6857999"/>
              <a:gd name="connsiteX2" fmla="*/ 2888043 w 3739578"/>
              <a:gd name="connsiteY2" fmla="*/ 6857999 h 6857999"/>
              <a:gd name="connsiteX3" fmla="*/ 0 w 373957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3739578" h="6857999">
                <a:moveTo>
                  <a:pt x="0" y="0"/>
                </a:moveTo>
                <a:lnTo>
                  <a:pt x="3739578" y="0"/>
                </a:lnTo>
                <a:lnTo>
                  <a:pt x="2888043" y="6857999"/>
                </a:lnTo>
                <a:lnTo>
                  <a:pt x="0" y="6857999"/>
                </a:lnTo>
                <a:close/>
              </a:path>
            </a:pathLst>
          </a:custGeom>
          <a:solidFill>
            <a:schemeClr val="bg2"/>
          </a:solidFill>
        </p:spPr>
        <p:txBody>
          <a:bodyPr vert="horz" wrap="square" lIns="91440" tIns="45720" rIns="91440" bIns="45720" rtlCol="0" anchor="ctr" anchorCtr="0">
            <a:noAutofit/>
          </a:bodyPr>
          <a:lstStyle>
            <a:lvl1pPr>
              <a:defRPr lang="en-US" dirty="0"/>
            </a:lvl1pPr>
          </a:lstStyle>
          <a:p>
            <a:pPr lvl="0" algn="ctr"/>
            <a:endParaRPr lang="en-US"/>
          </a:p>
        </p:txBody>
      </p:sp>
      <p:sp>
        <p:nvSpPr>
          <p:cNvPr id="2" name="Title 1"/>
          <p:cNvSpPr>
            <a:spLocks noGrp="1"/>
          </p:cNvSpPr>
          <p:nvPr>
            <p:ph type="title"/>
          </p:nvPr>
        </p:nvSpPr>
        <p:spPr>
          <a:xfrm>
            <a:off x="4100502" y="403229"/>
            <a:ext cx="7548706" cy="498598"/>
          </a:xfrm>
          <a:prstGeom prst="rect">
            <a:avLst/>
          </a:prstGeom>
        </p:spPr>
        <p:txBody>
          <a:bodyPr/>
          <a:lstStyle/>
          <a:p>
            <a:r>
              <a:rPr lang="en-US"/>
              <a:t>Click to edit Master title style</a:t>
            </a:r>
          </a:p>
        </p:txBody>
      </p:sp>
      <p:sp>
        <p:nvSpPr>
          <p:cNvPr id="4" name="Parallelogram 3">
            <a:extLst>
              <a:ext uri="{FF2B5EF4-FFF2-40B4-BE49-F238E27FC236}">
                <a16:creationId xmlns:a16="http://schemas.microsoft.com/office/drawing/2014/main" id="{5C01C235-C9CE-59BB-69F1-5205235FDE8A}"/>
              </a:ext>
            </a:extLst>
          </p:cNvPr>
          <p:cNvSpPr/>
          <p:nvPr userDrawn="1"/>
        </p:nvSpPr>
        <p:spPr>
          <a:xfrm>
            <a:off x="2867897" y="0"/>
            <a:ext cx="1077902" cy="6869856"/>
          </a:xfrm>
          <a:prstGeom prst="parallelogram">
            <a:avLst>
              <a:gd name="adj" fmla="val 7786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solidFill>
                <a:schemeClr val="tx2"/>
              </a:solidFill>
            </a:endParaRPr>
          </a:p>
        </p:txBody>
      </p:sp>
      <p:sp>
        <p:nvSpPr>
          <p:cNvPr id="6" name="Content Placeholder 3">
            <a:extLst>
              <a:ext uri="{FF2B5EF4-FFF2-40B4-BE49-F238E27FC236}">
                <a16:creationId xmlns:a16="http://schemas.microsoft.com/office/drawing/2014/main" id="{0F5F9BDE-1F4D-C8D7-FDC0-64B5B4228E87}"/>
              </a:ext>
            </a:extLst>
          </p:cNvPr>
          <p:cNvSpPr>
            <a:spLocks noGrp="1"/>
          </p:cNvSpPr>
          <p:nvPr>
            <p:ph sz="quarter" idx="12"/>
          </p:nvPr>
        </p:nvSpPr>
        <p:spPr>
          <a:xfrm>
            <a:off x="4100501" y="1524001"/>
            <a:ext cx="7542223" cy="4419600"/>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834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content 3">
    <p:spTree>
      <p:nvGrpSpPr>
        <p:cNvPr id="1" name=""/>
        <p:cNvGrpSpPr/>
        <p:nvPr/>
      </p:nvGrpSpPr>
      <p:grpSpPr>
        <a:xfrm>
          <a:off x="0" y="0"/>
          <a:ext cx="0" cy="0"/>
          <a:chOff x="0" y="0"/>
          <a:chExt cx="0" cy="0"/>
        </a:xfrm>
      </p:grpSpPr>
      <p:sp>
        <p:nvSpPr>
          <p:cNvPr id="2" name="Title 1"/>
          <p:cNvSpPr>
            <a:spLocks noGrp="1"/>
          </p:cNvSpPr>
          <p:nvPr>
            <p:ph type="title"/>
          </p:nvPr>
        </p:nvSpPr>
        <p:spPr>
          <a:xfrm>
            <a:off x="4100502" y="403229"/>
            <a:ext cx="7548706" cy="498598"/>
          </a:xfrm>
          <a:prstGeom prst="rect">
            <a:avLst/>
          </a:prstGeom>
        </p:spPr>
        <p:txBody>
          <a:bodyPr/>
          <a:lstStyle/>
          <a:p>
            <a:r>
              <a:rPr lang="en-US"/>
              <a:t>Click to edit Master title style</a:t>
            </a:r>
          </a:p>
        </p:txBody>
      </p:sp>
      <p:sp>
        <p:nvSpPr>
          <p:cNvPr id="15" name="Picture Placeholder 14">
            <a:extLst>
              <a:ext uri="{FF2B5EF4-FFF2-40B4-BE49-F238E27FC236}">
                <a16:creationId xmlns:a16="http://schemas.microsoft.com/office/drawing/2014/main" id="{C620D09F-7384-7A7D-2784-50EE564EF368}"/>
              </a:ext>
            </a:extLst>
          </p:cNvPr>
          <p:cNvSpPr>
            <a:spLocks noGrp="1"/>
          </p:cNvSpPr>
          <p:nvPr>
            <p:ph type="pic" sz="quarter" idx="11"/>
          </p:nvPr>
        </p:nvSpPr>
        <p:spPr>
          <a:xfrm>
            <a:off x="0" y="2"/>
            <a:ext cx="3739578" cy="6857999"/>
          </a:xfrm>
          <a:custGeom>
            <a:avLst/>
            <a:gdLst>
              <a:gd name="connsiteX0" fmla="*/ 0 w 3739578"/>
              <a:gd name="connsiteY0" fmla="*/ 0 h 6857999"/>
              <a:gd name="connsiteX1" fmla="*/ 3739578 w 3739578"/>
              <a:gd name="connsiteY1" fmla="*/ 0 h 6857999"/>
              <a:gd name="connsiteX2" fmla="*/ 2888043 w 3739578"/>
              <a:gd name="connsiteY2" fmla="*/ 6857999 h 6857999"/>
              <a:gd name="connsiteX3" fmla="*/ 0 w 373957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3739578" h="6857999">
                <a:moveTo>
                  <a:pt x="0" y="0"/>
                </a:moveTo>
                <a:lnTo>
                  <a:pt x="3739578" y="0"/>
                </a:lnTo>
                <a:lnTo>
                  <a:pt x="2888043" y="6857999"/>
                </a:lnTo>
                <a:lnTo>
                  <a:pt x="0" y="6857999"/>
                </a:lnTo>
                <a:close/>
              </a:path>
            </a:pathLst>
          </a:custGeom>
          <a:solidFill>
            <a:schemeClr val="bg2"/>
          </a:solidFill>
        </p:spPr>
        <p:txBody>
          <a:bodyPr vert="horz" wrap="square" lIns="91440" tIns="45720" rIns="91440" bIns="45720" rtlCol="0" anchor="ctr" anchorCtr="0">
            <a:noAutofit/>
          </a:bodyPr>
          <a:lstStyle>
            <a:lvl1pPr>
              <a:defRPr lang="en-US" dirty="0"/>
            </a:lvl1pPr>
          </a:lstStyle>
          <a:p>
            <a:pPr lvl="0" algn="ctr"/>
            <a:endParaRPr lang="en-US"/>
          </a:p>
        </p:txBody>
      </p:sp>
      <p:sp>
        <p:nvSpPr>
          <p:cNvPr id="3" name="Content Placeholder 3">
            <a:extLst>
              <a:ext uri="{FF2B5EF4-FFF2-40B4-BE49-F238E27FC236}">
                <a16:creationId xmlns:a16="http://schemas.microsoft.com/office/drawing/2014/main" id="{9BF471DF-A76E-A1C4-EB8D-6B6EFDB444E4}"/>
              </a:ext>
            </a:extLst>
          </p:cNvPr>
          <p:cNvSpPr>
            <a:spLocks noGrp="1"/>
          </p:cNvSpPr>
          <p:nvPr>
            <p:ph sz="quarter" idx="12"/>
          </p:nvPr>
        </p:nvSpPr>
        <p:spPr>
          <a:xfrm>
            <a:off x="4100501" y="1524001"/>
            <a:ext cx="7542223" cy="4419600"/>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979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content 4">
    <p:spTree>
      <p:nvGrpSpPr>
        <p:cNvPr id="1" name=""/>
        <p:cNvGrpSpPr/>
        <p:nvPr/>
      </p:nvGrpSpPr>
      <p:grpSpPr>
        <a:xfrm>
          <a:off x="0" y="0"/>
          <a:ext cx="0" cy="0"/>
          <a:chOff x="0" y="0"/>
          <a:chExt cx="0" cy="0"/>
        </a:xfrm>
      </p:grpSpPr>
      <p:sp>
        <p:nvSpPr>
          <p:cNvPr id="2" name="Title 1"/>
          <p:cNvSpPr>
            <a:spLocks noGrp="1"/>
          </p:cNvSpPr>
          <p:nvPr>
            <p:ph type="title"/>
          </p:nvPr>
        </p:nvSpPr>
        <p:spPr>
          <a:xfrm>
            <a:off x="5447597" y="403229"/>
            <a:ext cx="6195127" cy="498598"/>
          </a:xfrm>
          <a:prstGeom prst="rect">
            <a:avLst/>
          </a:prstGeom>
        </p:spPr>
        <p:txBody>
          <a:bodyPr/>
          <a:lstStyle/>
          <a:p>
            <a:r>
              <a:rPr lang="en-US"/>
              <a:t>Click to edit Master title</a:t>
            </a:r>
          </a:p>
        </p:txBody>
      </p:sp>
      <p:sp>
        <p:nvSpPr>
          <p:cNvPr id="4" name="Picture Placeholder 14">
            <a:extLst>
              <a:ext uri="{FF2B5EF4-FFF2-40B4-BE49-F238E27FC236}">
                <a16:creationId xmlns:a16="http://schemas.microsoft.com/office/drawing/2014/main" id="{574A0F5F-6128-A4FD-654C-920F42B7DA58}"/>
              </a:ext>
            </a:extLst>
          </p:cNvPr>
          <p:cNvSpPr>
            <a:spLocks noGrp="1"/>
          </p:cNvSpPr>
          <p:nvPr>
            <p:ph type="pic" sz="quarter" idx="11"/>
          </p:nvPr>
        </p:nvSpPr>
        <p:spPr>
          <a:xfrm>
            <a:off x="0" y="0"/>
            <a:ext cx="5061047" cy="6872513"/>
          </a:xfrm>
          <a:custGeom>
            <a:avLst/>
            <a:gdLst>
              <a:gd name="connsiteX0" fmla="*/ 0 w 3739578"/>
              <a:gd name="connsiteY0" fmla="*/ 0 h 6857999"/>
              <a:gd name="connsiteX1" fmla="*/ 3739578 w 3739578"/>
              <a:gd name="connsiteY1" fmla="*/ 0 h 6857999"/>
              <a:gd name="connsiteX2" fmla="*/ 2888043 w 3739578"/>
              <a:gd name="connsiteY2" fmla="*/ 6857999 h 6857999"/>
              <a:gd name="connsiteX3" fmla="*/ 0 w 3739578"/>
              <a:gd name="connsiteY3" fmla="*/ 6857999 h 6857999"/>
              <a:gd name="connsiteX0" fmla="*/ 0 w 3739578"/>
              <a:gd name="connsiteY0" fmla="*/ 0 h 6872513"/>
              <a:gd name="connsiteX1" fmla="*/ 3739578 w 3739578"/>
              <a:gd name="connsiteY1" fmla="*/ 0 h 6872513"/>
              <a:gd name="connsiteX2" fmla="*/ 3145432 w 3739578"/>
              <a:gd name="connsiteY2" fmla="*/ 6872513 h 6872513"/>
              <a:gd name="connsiteX3" fmla="*/ 0 w 3739578"/>
              <a:gd name="connsiteY3" fmla="*/ 6857999 h 6872513"/>
              <a:gd name="connsiteX4" fmla="*/ 0 w 3739578"/>
              <a:gd name="connsiteY4" fmla="*/ 0 h 6872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578" h="6872513">
                <a:moveTo>
                  <a:pt x="0" y="0"/>
                </a:moveTo>
                <a:lnTo>
                  <a:pt x="3739578" y="0"/>
                </a:lnTo>
                <a:lnTo>
                  <a:pt x="3145432" y="6872513"/>
                </a:lnTo>
                <a:lnTo>
                  <a:pt x="0" y="6857999"/>
                </a:lnTo>
                <a:lnTo>
                  <a:pt x="0" y="0"/>
                </a:lnTo>
                <a:close/>
              </a:path>
            </a:pathLst>
          </a:custGeom>
          <a:solidFill>
            <a:schemeClr val="bg2"/>
          </a:solidFill>
        </p:spPr>
        <p:txBody>
          <a:bodyPr vert="horz" wrap="square" lIns="91440" tIns="45720" rIns="91440" bIns="45720" rtlCol="0" anchor="ctr" anchorCtr="0">
            <a:noAutofit/>
          </a:bodyPr>
          <a:lstStyle>
            <a:lvl1pPr>
              <a:defRPr lang="en-US" dirty="0"/>
            </a:lvl1pPr>
          </a:lstStyle>
          <a:p>
            <a:pPr lvl="0" algn="ctr"/>
            <a:endParaRPr lang="en-US"/>
          </a:p>
        </p:txBody>
      </p:sp>
      <p:sp>
        <p:nvSpPr>
          <p:cNvPr id="5" name="Parallelogram 4">
            <a:extLst>
              <a:ext uri="{FF2B5EF4-FFF2-40B4-BE49-F238E27FC236}">
                <a16:creationId xmlns:a16="http://schemas.microsoft.com/office/drawing/2014/main" id="{BA43C5CF-9065-731B-2AAF-2D37E365D632}"/>
              </a:ext>
            </a:extLst>
          </p:cNvPr>
          <p:cNvSpPr/>
          <p:nvPr userDrawn="1"/>
        </p:nvSpPr>
        <p:spPr>
          <a:xfrm>
            <a:off x="4241346" y="0"/>
            <a:ext cx="968829" cy="6869856"/>
          </a:xfrm>
          <a:prstGeom prst="parallelogram">
            <a:avLst>
              <a:gd name="adj" fmla="val 8290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solidFill>
                <a:schemeClr val="tx2"/>
              </a:solidFill>
            </a:endParaRPr>
          </a:p>
        </p:txBody>
      </p:sp>
      <p:sp>
        <p:nvSpPr>
          <p:cNvPr id="6" name="Content Placeholder 3">
            <a:extLst>
              <a:ext uri="{FF2B5EF4-FFF2-40B4-BE49-F238E27FC236}">
                <a16:creationId xmlns:a16="http://schemas.microsoft.com/office/drawing/2014/main" id="{D38DE0A2-8703-4BB3-E235-A051C6CA41B8}"/>
              </a:ext>
            </a:extLst>
          </p:cNvPr>
          <p:cNvSpPr>
            <a:spLocks noGrp="1"/>
          </p:cNvSpPr>
          <p:nvPr>
            <p:ph sz="quarter" idx="12"/>
          </p:nvPr>
        </p:nvSpPr>
        <p:spPr>
          <a:xfrm>
            <a:off x="5447597" y="1524001"/>
            <a:ext cx="6195127" cy="4419600"/>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3918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5">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833DBCE-08CE-814A-2D30-29DF05EE750A}"/>
              </a:ext>
            </a:extLst>
          </p:cNvPr>
          <p:cNvSpPr>
            <a:spLocks noGrp="1"/>
          </p:cNvSpPr>
          <p:nvPr>
            <p:ph type="pic" sz="quarter" idx="10"/>
          </p:nvPr>
        </p:nvSpPr>
        <p:spPr>
          <a:xfrm>
            <a:off x="1" y="0"/>
            <a:ext cx="6612981" cy="6858000"/>
          </a:xfrm>
          <a:custGeom>
            <a:avLst/>
            <a:gdLst>
              <a:gd name="connsiteX0" fmla="*/ 0 w 6612981"/>
              <a:gd name="connsiteY0" fmla="*/ 0 h 6858000"/>
              <a:gd name="connsiteX1" fmla="*/ 381442 w 6612981"/>
              <a:gd name="connsiteY1" fmla="*/ 0 h 6858000"/>
              <a:gd name="connsiteX2" fmla="*/ 436000 w 6612981"/>
              <a:gd name="connsiteY2" fmla="*/ 0 h 6858000"/>
              <a:gd name="connsiteX3" fmla="*/ 542634 w 6612981"/>
              <a:gd name="connsiteY3" fmla="*/ 0 h 6858000"/>
              <a:gd name="connsiteX4" fmla="*/ 609295 w 6612981"/>
              <a:gd name="connsiteY4" fmla="*/ 0 h 6858000"/>
              <a:gd name="connsiteX5" fmla="*/ 6612981 w 6612981"/>
              <a:gd name="connsiteY5" fmla="*/ 0 h 6858000"/>
              <a:gd name="connsiteX6" fmla="*/ 5761451 w 6612981"/>
              <a:gd name="connsiteY6" fmla="*/ 6858000 h 6858000"/>
              <a:gd name="connsiteX7" fmla="*/ 609295 w 6612981"/>
              <a:gd name="connsiteY7" fmla="*/ 6858000 h 6858000"/>
              <a:gd name="connsiteX8" fmla="*/ 542634 w 6612981"/>
              <a:gd name="connsiteY8" fmla="*/ 6858000 h 6858000"/>
              <a:gd name="connsiteX9" fmla="*/ 436000 w 6612981"/>
              <a:gd name="connsiteY9" fmla="*/ 6858000 h 6858000"/>
              <a:gd name="connsiteX10" fmla="*/ 381442 w 6612981"/>
              <a:gd name="connsiteY10" fmla="*/ 6858000 h 6858000"/>
              <a:gd name="connsiteX11" fmla="*/ 0 w 661298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12981" h="6858000">
                <a:moveTo>
                  <a:pt x="0" y="0"/>
                </a:moveTo>
                <a:lnTo>
                  <a:pt x="381442" y="0"/>
                </a:lnTo>
                <a:lnTo>
                  <a:pt x="436000" y="0"/>
                </a:lnTo>
                <a:lnTo>
                  <a:pt x="542634" y="0"/>
                </a:lnTo>
                <a:lnTo>
                  <a:pt x="609295" y="0"/>
                </a:lnTo>
                <a:lnTo>
                  <a:pt x="6612981" y="0"/>
                </a:lnTo>
                <a:lnTo>
                  <a:pt x="5761451" y="6858000"/>
                </a:lnTo>
                <a:lnTo>
                  <a:pt x="609295" y="6858000"/>
                </a:lnTo>
                <a:lnTo>
                  <a:pt x="542634" y="6858000"/>
                </a:lnTo>
                <a:lnTo>
                  <a:pt x="436000" y="6858000"/>
                </a:lnTo>
                <a:lnTo>
                  <a:pt x="381442" y="6858000"/>
                </a:lnTo>
                <a:lnTo>
                  <a:pt x="0" y="6858000"/>
                </a:lnTo>
                <a:close/>
              </a:path>
            </a:pathLst>
          </a:custGeom>
          <a:solidFill>
            <a:schemeClr val="bg2"/>
          </a:solidFill>
        </p:spPr>
        <p:txBody>
          <a:bodyPr vert="horz" wrap="square" lIns="91440" tIns="45720" rIns="91440" bIns="45720" rtlCol="0" anchor="ctr" anchorCtr="0">
            <a:noAutofit/>
          </a:bodyPr>
          <a:lstStyle>
            <a:lvl1pPr>
              <a:defRPr lang="en-US"/>
            </a:lvl1pPr>
          </a:lstStyle>
          <a:p>
            <a:pPr marL="0" lvl="0" indent="0" algn="ctr">
              <a:buNone/>
            </a:pPr>
            <a:endParaRPr lang="en-US"/>
          </a:p>
        </p:txBody>
      </p:sp>
      <p:sp>
        <p:nvSpPr>
          <p:cNvPr id="10" name="Title 9">
            <a:extLst>
              <a:ext uri="{FF2B5EF4-FFF2-40B4-BE49-F238E27FC236}">
                <a16:creationId xmlns:a16="http://schemas.microsoft.com/office/drawing/2014/main" id="{0F53CD20-8429-1641-74A6-F1845113D7B1}"/>
              </a:ext>
            </a:extLst>
          </p:cNvPr>
          <p:cNvSpPr>
            <a:spLocks noGrp="1"/>
          </p:cNvSpPr>
          <p:nvPr>
            <p:ph type="title"/>
          </p:nvPr>
        </p:nvSpPr>
        <p:spPr>
          <a:xfrm>
            <a:off x="557202" y="403229"/>
            <a:ext cx="5824548" cy="664797"/>
          </a:xfrm>
        </p:spPr>
        <p:txBody>
          <a:bodyPr/>
          <a:lstStyle>
            <a:lvl1pPr>
              <a:defRPr sz="4800">
                <a:solidFill>
                  <a:schemeClr val="bg1"/>
                </a:solidFill>
              </a:defRPr>
            </a:lvl1pPr>
          </a:lstStyle>
          <a:p>
            <a:r>
              <a:rPr lang="en-US"/>
              <a:t>Click to edit Master title style</a:t>
            </a:r>
          </a:p>
        </p:txBody>
      </p:sp>
      <p:sp>
        <p:nvSpPr>
          <p:cNvPr id="2" name="Content Placeholder 3">
            <a:extLst>
              <a:ext uri="{FF2B5EF4-FFF2-40B4-BE49-F238E27FC236}">
                <a16:creationId xmlns:a16="http://schemas.microsoft.com/office/drawing/2014/main" id="{BEEE1E67-1289-585B-9040-667615C64B11}"/>
              </a:ext>
            </a:extLst>
          </p:cNvPr>
          <p:cNvSpPr>
            <a:spLocks noGrp="1"/>
          </p:cNvSpPr>
          <p:nvPr>
            <p:ph sz="quarter" idx="12"/>
          </p:nvPr>
        </p:nvSpPr>
        <p:spPr>
          <a:xfrm>
            <a:off x="6718300" y="1524001"/>
            <a:ext cx="4924424" cy="4419600"/>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3131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FE2FDB-110A-C944-176E-9D24929824C9}"/>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7202" y="403229"/>
            <a:ext cx="8986848" cy="498598"/>
          </a:xfrm>
          <a:prstGeom prst="rect">
            <a:avLst/>
          </a:prstGeom>
        </p:spPr>
        <p:txBody>
          <a:bodyPr/>
          <a:lstStyle/>
          <a:p>
            <a:r>
              <a:rPr lang="en-US"/>
              <a:t>Click to edit Master title style</a:t>
            </a:r>
          </a:p>
        </p:txBody>
      </p:sp>
      <p:sp>
        <p:nvSpPr>
          <p:cNvPr id="4" name="Picture Placeholder 3">
            <a:extLst>
              <a:ext uri="{FF2B5EF4-FFF2-40B4-BE49-F238E27FC236}">
                <a16:creationId xmlns:a16="http://schemas.microsoft.com/office/drawing/2014/main" id="{2FD77DCB-BD61-DC8B-6C79-8B1446BC5DCA}"/>
              </a:ext>
            </a:extLst>
          </p:cNvPr>
          <p:cNvSpPr>
            <a:spLocks noGrp="1"/>
          </p:cNvSpPr>
          <p:nvPr>
            <p:ph type="pic" sz="quarter" idx="10"/>
          </p:nvPr>
        </p:nvSpPr>
        <p:spPr>
          <a:xfrm>
            <a:off x="8916387" y="6"/>
            <a:ext cx="3275613" cy="6869851"/>
          </a:xfrm>
          <a:custGeom>
            <a:avLst/>
            <a:gdLst>
              <a:gd name="connsiteX0" fmla="*/ 851530 w 3275613"/>
              <a:gd name="connsiteY0" fmla="*/ 0 h 6869851"/>
              <a:gd name="connsiteX1" fmla="*/ 1910452 w 3275613"/>
              <a:gd name="connsiteY1" fmla="*/ 0 h 6869851"/>
              <a:gd name="connsiteX2" fmla="*/ 3275613 w 3275613"/>
              <a:gd name="connsiteY2" fmla="*/ 0 h 6869851"/>
              <a:gd name="connsiteX3" fmla="*/ 3275613 w 3275613"/>
              <a:gd name="connsiteY3" fmla="*/ 6869851 h 6869851"/>
              <a:gd name="connsiteX4" fmla="*/ 1058922 w 3275613"/>
              <a:gd name="connsiteY4" fmla="*/ 6869851 h 6869851"/>
              <a:gd name="connsiteX5" fmla="*/ 0 w 3275613"/>
              <a:gd name="connsiteY5" fmla="*/ 6869851 h 686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13" h="6869851">
                <a:moveTo>
                  <a:pt x="851530" y="0"/>
                </a:moveTo>
                <a:lnTo>
                  <a:pt x="1910452" y="0"/>
                </a:lnTo>
                <a:lnTo>
                  <a:pt x="3275613" y="0"/>
                </a:lnTo>
                <a:lnTo>
                  <a:pt x="3275613" y="6869851"/>
                </a:lnTo>
                <a:lnTo>
                  <a:pt x="1058922" y="6869851"/>
                </a:lnTo>
                <a:lnTo>
                  <a:pt x="0" y="6869851"/>
                </a:lnTo>
                <a:close/>
              </a:path>
            </a:pathLst>
          </a:custGeom>
          <a:solidFill>
            <a:schemeClr val="bg2"/>
          </a:solidFill>
        </p:spPr>
        <p:txBody>
          <a:bodyPr vert="horz" wrap="square" lIns="91440" tIns="45720" rIns="91440" bIns="45720" rtlCol="0" anchor="ctr" anchorCtr="0">
            <a:noAutofit/>
          </a:bodyPr>
          <a:lstStyle>
            <a:lvl1pPr>
              <a:defRPr lang="en-US" dirty="0"/>
            </a:lvl1pPr>
          </a:lstStyle>
          <a:p>
            <a:pPr lvl="0" algn="ctr"/>
            <a:endParaRPr lang="en-US"/>
          </a:p>
        </p:txBody>
      </p:sp>
      <p:sp>
        <p:nvSpPr>
          <p:cNvPr id="28" name="Content Placeholder 3">
            <a:extLst>
              <a:ext uri="{FF2B5EF4-FFF2-40B4-BE49-F238E27FC236}">
                <a16:creationId xmlns:a16="http://schemas.microsoft.com/office/drawing/2014/main" id="{751E131E-EF2B-C545-11F7-3C48E6A5C86F}"/>
              </a:ext>
            </a:extLst>
          </p:cNvPr>
          <p:cNvSpPr>
            <a:spLocks noGrp="1"/>
          </p:cNvSpPr>
          <p:nvPr>
            <p:ph sz="quarter" idx="12"/>
          </p:nvPr>
        </p:nvSpPr>
        <p:spPr>
          <a:xfrm>
            <a:off x="557202" y="1524001"/>
            <a:ext cx="8307398" cy="4419600"/>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CDF31EBB-20A4-5084-539C-C0E24BA65FD2}"/>
              </a:ext>
            </a:extLst>
          </p:cNvPr>
          <p:cNvSpPr>
            <a:spLocks noGrp="1"/>
          </p:cNvSpPr>
          <p:nvPr>
            <p:ph type="body" sz="quarter" idx="13"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1456048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 and content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35A4E2-D6F1-639F-3321-1AB907EE8439}"/>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7202" y="403229"/>
            <a:ext cx="8986848" cy="498598"/>
          </a:xfrm>
          <a:prstGeom prst="rect">
            <a:avLst/>
          </a:prstGeom>
        </p:spPr>
        <p:txBody>
          <a:bodyPr/>
          <a:lstStyle/>
          <a:p>
            <a:r>
              <a:rPr lang="en-US"/>
              <a:t>Click to edit Master title style</a:t>
            </a:r>
          </a:p>
        </p:txBody>
      </p:sp>
      <p:sp>
        <p:nvSpPr>
          <p:cNvPr id="4" name="Picture Placeholder 3">
            <a:extLst>
              <a:ext uri="{FF2B5EF4-FFF2-40B4-BE49-F238E27FC236}">
                <a16:creationId xmlns:a16="http://schemas.microsoft.com/office/drawing/2014/main" id="{2FD77DCB-BD61-DC8B-6C79-8B1446BC5DCA}"/>
              </a:ext>
            </a:extLst>
          </p:cNvPr>
          <p:cNvSpPr>
            <a:spLocks noGrp="1"/>
          </p:cNvSpPr>
          <p:nvPr>
            <p:ph type="pic" sz="quarter" idx="10"/>
          </p:nvPr>
        </p:nvSpPr>
        <p:spPr>
          <a:xfrm>
            <a:off x="8916387" y="6"/>
            <a:ext cx="3275613" cy="6869851"/>
          </a:xfrm>
          <a:custGeom>
            <a:avLst/>
            <a:gdLst>
              <a:gd name="connsiteX0" fmla="*/ 851530 w 3275613"/>
              <a:gd name="connsiteY0" fmla="*/ 0 h 6869851"/>
              <a:gd name="connsiteX1" fmla="*/ 1910452 w 3275613"/>
              <a:gd name="connsiteY1" fmla="*/ 0 h 6869851"/>
              <a:gd name="connsiteX2" fmla="*/ 3275613 w 3275613"/>
              <a:gd name="connsiteY2" fmla="*/ 0 h 6869851"/>
              <a:gd name="connsiteX3" fmla="*/ 3275613 w 3275613"/>
              <a:gd name="connsiteY3" fmla="*/ 6869851 h 6869851"/>
              <a:gd name="connsiteX4" fmla="*/ 1058922 w 3275613"/>
              <a:gd name="connsiteY4" fmla="*/ 6869851 h 6869851"/>
              <a:gd name="connsiteX5" fmla="*/ 0 w 3275613"/>
              <a:gd name="connsiteY5" fmla="*/ 6869851 h 686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13" h="6869851">
                <a:moveTo>
                  <a:pt x="851530" y="0"/>
                </a:moveTo>
                <a:lnTo>
                  <a:pt x="1910452" y="0"/>
                </a:lnTo>
                <a:lnTo>
                  <a:pt x="3275613" y="0"/>
                </a:lnTo>
                <a:lnTo>
                  <a:pt x="3275613" y="6869851"/>
                </a:lnTo>
                <a:lnTo>
                  <a:pt x="1058922" y="6869851"/>
                </a:lnTo>
                <a:lnTo>
                  <a:pt x="0" y="6869851"/>
                </a:lnTo>
                <a:close/>
              </a:path>
            </a:pathLst>
          </a:custGeom>
          <a:solidFill>
            <a:schemeClr val="bg2"/>
          </a:solidFill>
        </p:spPr>
        <p:txBody>
          <a:bodyPr vert="horz" wrap="square" lIns="91440" tIns="45720" rIns="91440" bIns="45720" rtlCol="0" anchor="ctr" anchorCtr="0">
            <a:noAutofit/>
          </a:bodyPr>
          <a:lstStyle>
            <a:lvl1pPr>
              <a:defRPr lang="en-US" dirty="0"/>
            </a:lvl1pPr>
          </a:lstStyle>
          <a:p>
            <a:pPr lvl="0" algn="ctr"/>
            <a:endParaRPr lang="en-US"/>
          </a:p>
        </p:txBody>
      </p:sp>
      <p:sp>
        <p:nvSpPr>
          <p:cNvPr id="28" name="Content Placeholder 3">
            <a:extLst>
              <a:ext uri="{FF2B5EF4-FFF2-40B4-BE49-F238E27FC236}">
                <a16:creationId xmlns:a16="http://schemas.microsoft.com/office/drawing/2014/main" id="{751E131E-EF2B-C545-11F7-3C48E6A5C86F}"/>
              </a:ext>
            </a:extLst>
          </p:cNvPr>
          <p:cNvSpPr>
            <a:spLocks noGrp="1"/>
          </p:cNvSpPr>
          <p:nvPr>
            <p:ph sz="quarter" idx="12"/>
          </p:nvPr>
        </p:nvSpPr>
        <p:spPr>
          <a:xfrm>
            <a:off x="557202" y="1524001"/>
            <a:ext cx="8307398" cy="4419600"/>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7D127031-18FE-3083-7A36-B50BAF34F8A3}"/>
              </a:ext>
            </a:extLst>
          </p:cNvPr>
          <p:cNvSpPr>
            <a:spLocks noGrp="1"/>
          </p:cNvSpPr>
          <p:nvPr>
            <p:ph type="body" sz="quarter" idx="13"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89343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9CAA45-C8AF-26BA-75DF-44E8A27D15F0}"/>
              </a:ext>
            </a:extLst>
          </p:cNvPr>
          <p:cNvSpPr/>
          <p:nvPr userDrawn="1"/>
        </p:nvSpPr>
        <p:spPr>
          <a:xfrm>
            <a:off x="-1846" y="1043828"/>
            <a:ext cx="12193847" cy="2420448"/>
          </a:xfrm>
          <a:prstGeom prst="rect">
            <a:avLst/>
          </a:prstGeom>
          <a:gradFill>
            <a:gsLst>
              <a:gs pos="0">
                <a:schemeClr val="bg1"/>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tlCol="0" anchor="ctr" anchorCtr="0"/>
          <a:lstStyle/>
          <a:p>
            <a:pPr defTabSz="457189"/>
            <a:endParaRPr lang="en-GB" sz="1400">
              <a:solidFill>
                <a:srgbClr val="404040"/>
              </a:solidFill>
              <a:latin typeface="Arial"/>
            </a:endParaRPr>
          </a:p>
        </p:txBody>
      </p:sp>
      <p:sp>
        <p:nvSpPr>
          <p:cNvPr id="5" name="Rectangle 4">
            <a:extLst>
              <a:ext uri="{FF2B5EF4-FFF2-40B4-BE49-F238E27FC236}">
                <a16:creationId xmlns:a16="http://schemas.microsoft.com/office/drawing/2014/main" id="{4DD003FA-DFA4-ED75-EC76-CD85F62EEA4A}"/>
              </a:ext>
            </a:extLst>
          </p:cNvPr>
          <p:cNvSpPr>
            <a:spLocks/>
          </p:cNvSpPr>
          <p:nvPr userDrawn="1"/>
        </p:nvSpPr>
        <p:spPr>
          <a:xfrm>
            <a:off x="0" y="1112084"/>
            <a:ext cx="12192000" cy="5745916"/>
          </a:xfrm>
          <a:prstGeom prst="rect">
            <a:avLst/>
          </a:prstGeom>
          <a:gradFill flip="none" rotWithShape="1">
            <a:gsLst>
              <a:gs pos="0">
                <a:schemeClr val="bg1">
                  <a:lumMod val="95000"/>
                </a:schemeClr>
              </a:gs>
              <a:gs pos="100000">
                <a:schemeClr val="bg1">
                  <a:lumMod val="8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hlinkClick r:id="" action="ppaction://noaction"/>
            <a:extLst>
              <a:ext uri="{FF2B5EF4-FFF2-40B4-BE49-F238E27FC236}">
                <a16:creationId xmlns:a16="http://schemas.microsoft.com/office/drawing/2014/main" id="{A1D8D1F8-161F-BA66-1D15-88F9C7AC9590}"/>
              </a:ext>
            </a:extLst>
          </p:cNvPr>
          <p:cNvSpPr/>
          <p:nvPr userDrawn="1"/>
        </p:nvSpPr>
        <p:spPr>
          <a:xfrm>
            <a:off x="8726873" y="6875867"/>
            <a:ext cx="529971" cy="708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srgbClr val="FFFFFF"/>
              </a:solidFill>
              <a:latin typeface="Arial" panose="020B0604020202020204"/>
            </a:endParaRPr>
          </a:p>
        </p:txBody>
      </p:sp>
      <p:sp>
        <p:nvSpPr>
          <p:cNvPr id="74" name="Rectangle 73">
            <a:extLst>
              <a:ext uri="{FF2B5EF4-FFF2-40B4-BE49-F238E27FC236}">
                <a16:creationId xmlns:a16="http://schemas.microsoft.com/office/drawing/2014/main" id="{D1E8CF31-DBED-F111-4BC1-DFDABEBC5F89}"/>
              </a:ext>
            </a:extLst>
          </p:cNvPr>
          <p:cNvSpPr>
            <a:spLocks/>
          </p:cNvSpPr>
          <p:nvPr userDrawn="1"/>
        </p:nvSpPr>
        <p:spPr>
          <a:xfrm>
            <a:off x="0" y="1043828"/>
            <a:ext cx="12192000" cy="829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2"/>
              </a:solidFill>
            </a:endParaRPr>
          </a:p>
        </p:txBody>
      </p:sp>
      <p:sp>
        <p:nvSpPr>
          <p:cNvPr id="2" name="Title 1">
            <a:extLst>
              <a:ext uri="{FF2B5EF4-FFF2-40B4-BE49-F238E27FC236}">
                <a16:creationId xmlns:a16="http://schemas.microsoft.com/office/drawing/2014/main" id="{77A56600-30BE-D2C5-868D-C18B992C2F2E}"/>
              </a:ext>
            </a:extLst>
          </p:cNvPr>
          <p:cNvSpPr>
            <a:spLocks noGrp="1"/>
          </p:cNvSpPr>
          <p:nvPr>
            <p:ph type="title"/>
          </p:nvPr>
        </p:nvSpPr>
        <p:spPr/>
        <p:txBody>
          <a:bodyPr/>
          <a:lstStyle/>
          <a:p>
            <a:r>
              <a:rPr lang="en-GB"/>
              <a:t>Click to edit Master title style</a:t>
            </a:r>
          </a:p>
        </p:txBody>
      </p:sp>
      <p:sp>
        <p:nvSpPr>
          <p:cNvPr id="3" name="Text Placeholder 3">
            <a:extLst>
              <a:ext uri="{FF2B5EF4-FFF2-40B4-BE49-F238E27FC236}">
                <a16:creationId xmlns:a16="http://schemas.microsoft.com/office/drawing/2014/main" id="{70EBA2CB-1CD8-309D-F408-725C455F9FB2}"/>
              </a:ext>
            </a:extLst>
          </p:cNvPr>
          <p:cNvSpPr>
            <a:spLocks noGrp="1"/>
          </p:cNvSpPr>
          <p:nvPr>
            <p:ph type="body" sz="quarter" idx="16" hasCustomPrompt="1"/>
          </p:nvPr>
        </p:nvSpPr>
        <p:spPr>
          <a:xfrm>
            <a:off x="10672672" y="6233468"/>
            <a:ext cx="966888" cy="380413"/>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GB"/>
              <a:t> </a:t>
            </a:r>
          </a:p>
        </p:txBody>
      </p:sp>
    </p:spTree>
    <p:extLst>
      <p:ext uri="{BB962C8B-B14F-4D97-AF65-F5344CB8AC3E}">
        <p14:creationId xmlns:p14="http://schemas.microsoft.com/office/powerpoint/2010/main" val="332538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1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3D605B-9C7A-85E7-90A2-89EE5341FC6B}"/>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0F53CD20-8429-1641-74A6-F1845113D7B1}"/>
              </a:ext>
            </a:extLst>
          </p:cNvPr>
          <p:cNvSpPr>
            <a:spLocks noGrp="1"/>
          </p:cNvSpPr>
          <p:nvPr>
            <p:ph type="title"/>
          </p:nvPr>
        </p:nvSpPr>
        <p:spPr>
          <a:xfrm>
            <a:off x="557202" y="403229"/>
            <a:ext cx="5824548" cy="997196"/>
          </a:xfrm>
        </p:spPr>
        <p:txBody>
          <a:bodyPr/>
          <a:lstStyle>
            <a:lvl1pPr>
              <a:defRPr sz="3600">
                <a:solidFill>
                  <a:schemeClr val="tx2"/>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EAC6BE9E-1E5D-33E9-21EA-52FD738A5502}"/>
              </a:ext>
            </a:extLst>
          </p:cNvPr>
          <p:cNvSpPr>
            <a:spLocks noGrp="1"/>
          </p:cNvSpPr>
          <p:nvPr>
            <p:ph type="pic" sz="quarter" idx="10"/>
          </p:nvPr>
        </p:nvSpPr>
        <p:spPr>
          <a:xfrm>
            <a:off x="5761452" y="4"/>
            <a:ext cx="6430548" cy="6857996"/>
          </a:xfrm>
          <a:custGeom>
            <a:avLst/>
            <a:gdLst>
              <a:gd name="connsiteX0" fmla="*/ 851530 w 6430548"/>
              <a:gd name="connsiteY0" fmla="*/ 0 h 6857996"/>
              <a:gd name="connsiteX1" fmla="*/ 6430548 w 6430548"/>
              <a:gd name="connsiteY1" fmla="*/ 0 h 6857996"/>
              <a:gd name="connsiteX2" fmla="*/ 6430548 w 6430548"/>
              <a:gd name="connsiteY2" fmla="*/ 6857996 h 6857996"/>
              <a:gd name="connsiteX3" fmla="*/ 0 w 6430548"/>
              <a:gd name="connsiteY3" fmla="*/ 6857996 h 6857996"/>
            </a:gdLst>
            <a:ahLst/>
            <a:cxnLst>
              <a:cxn ang="0">
                <a:pos x="connsiteX0" y="connsiteY0"/>
              </a:cxn>
              <a:cxn ang="0">
                <a:pos x="connsiteX1" y="connsiteY1"/>
              </a:cxn>
              <a:cxn ang="0">
                <a:pos x="connsiteX2" y="connsiteY2"/>
              </a:cxn>
              <a:cxn ang="0">
                <a:pos x="connsiteX3" y="connsiteY3"/>
              </a:cxn>
            </a:cxnLst>
            <a:rect l="l" t="t" r="r" b="b"/>
            <a:pathLst>
              <a:path w="6430548" h="6857996">
                <a:moveTo>
                  <a:pt x="851530" y="0"/>
                </a:moveTo>
                <a:lnTo>
                  <a:pt x="6430548" y="0"/>
                </a:lnTo>
                <a:lnTo>
                  <a:pt x="6430548" y="6857996"/>
                </a:lnTo>
                <a:lnTo>
                  <a:pt x="0" y="6857996"/>
                </a:lnTo>
                <a:close/>
              </a:path>
            </a:pathLst>
          </a:custGeom>
          <a:solidFill>
            <a:schemeClr val="bg2"/>
          </a:solidFill>
        </p:spPr>
        <p:txBody>
          <a:bodyPr vert="horz" wrap="square" lIns="91440" tIns="45720" rIns="91440" bIns="45720" rtlCol="0" anchor="ctr" anchorCtr="0">
            <a:noAutofit/>
          </a:bodyPr>
          <a:lstStyle>
            <a:lvl1pPr>
              <a:defRPr lang="en-US" dirty="0"/>
            </a:lvl1pPr>
          </a:lstStyle>
          <a:p>
            <a:pPr lvl="0" algn="ctr"/>
            <a:endParaRPr lang="en-US"/>
          </a:p>
        </p:txBody>
      </p:sp>
      <p:sp>
        <p:nvSpPr>
          <p:cNvPr id="26" name="Content Placeholder 3">
            <a:extLst>
              <a:ext uri="{FF2B5EF4-FFF2-40B4-BE49-F238E27FC236}">
                <a16:creationId xmlns:a16="http://schemas.microsoft.com/office/drawing/2014/main" id="{31A95622-4DB4-144C-66FD-CDE18FFED32B}"/>
              </a:ext>
            </a:extLst>
          </p:cNvPr>
          <p:cNvSpPr>
            <a:spLocks noGrp="1"/>
          </p:cNvSpPr>
          <p:nvPr>
            <p:ph sz="quarter" idx="12"/>
          </p:nvPr>
        </p:nvSpPr>
        <p:spPr>
          <a:xfrm>
            <a:off x="547689" y="1524001"/>
            <a:ext cx="5213764" cy="4899024"/>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
            <a:extLst>
              <a:ext uri="{FF2B5EF4-FFF2-40B4-BE49-F238E27FC236}">
                <a16:creationId xmlns:a16="http://schemas.microsoft.com/office/drawing/2014/main" id="{8FF45CFC-3B85-D8F8-81F7-995D94349468}"/>
              </a:ext>
            </a:extLst>
          </p:cNvPr>
          <p:cNvSpPr>
            <a:spLocks noGrp="1"/>
          </p:cNvSpPr>
          <p:nvPr>
            <p:ph type="body" sz="quarter" idx="13"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2494575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mage and content 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F34C59-948A-67E3-9164-D9B6ACEB501E}"/>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0F53CD20-8429-1641-74A6-F1845113D7B1}"/>
              </a:ext>
            </a:extLst>
          </p:cNvPr>
          <p:cNvSpPr>
            <a:spLocks noGrp="1"/>
          </p:cNvSpPr>
          <p:nvPr>
            <p:ph type="title"/>
          </p:nvPr>
        </p:nvSpPr>
        <p:spPr>
          <a:xfrm>
            <a:off x="557202" y="403229"/>
            <a:ext cx="5824548" cy="997196"/>
          </a:xfrm>
        </p:spPr>
        <p:txBody>
          <a:bodyPr/>
          <a:lstStyle>
            <a:lvl1pPr>
              <a:defRPr sz="3600">
                <a:solidFill>
                  <a:schemeClr val="tx2"/>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EAC6BE9E-1E5D-33E9-21EA-52FD738A5502}"/>
              </a:ext>
            </a:extLst>
          </p:cNvPr>
          <p:cNvSpPr>
            <a:spLocks noGrp="1"/>
          </p:cNvSpPr>
          <p:nvPr>
            <p:ph type="pic" sz="quarter" idx="10"/>
          </p:nvPr>
        </p:nvSpPr>
        <p:spPr>
          <a:xfrm>
            <a:off x="5761452" y="4"/>
            <a:ext cx="6430548" cy="6857996"/>
          </a:xfrm>
          <a:custGeom>
            <a:avLst/>
            <a:gdLst>
              <a:gd name="connsiteX0" fmla="*/ 851530 w 6430548"/>
              <a:gd name="connsiteY0" fmla="*/ 0 h 6857996"/>
              <a:gd name="connsiteX1" fmla="*/ 6430548 w 6430548"/>
              <a:gd name="connsiteY1" fmla="*/ 0 h 6857996"/>
              <a:gd name="connsiteX2" fmla="*/ 6430548 w 6430548"/>
              <a:gd name="connsiteY2" fmla="*/ 6857996 h 6857996"/>
              <a:gd name="connsiteX3" fmla="*/ 0 w 6430548"/>
              <a:gd name="connsiteY3" fmla="*/ 6857996 h 6857996"/>
            </a:gdLst>
            <a:ahLst/>
            <a:cxnLst>
              <a:cxn ang="0">
                <a:pos x="connsiteX0" y="connsiteY0"/>
              </a:cxn>
              <a:cxn ang="0">
                <a:pos x="connsiteX1" y="connsiteY1"/>
              </a:cxn>
              <a:cxn ang="0">
                <a:pos x="connsiteX2" y="connsiteY2"/>
              </a:cxn>
              <a:cxn ang="0">
                <a:pos x="connsiteX3" y="connsiteY3"/>
              </a:cxn>
            </a:cxnLst>
            <a:rect l="l" t="t" r="r" b="b"/>
            <a:pathLst>
              <a:path w="6430548" h="6857996">
                <a:moveTo>
                  <a:pt x="851530" y="0"/>
                </a:moveTo>
                <a:lnTo>
                  <a:pt x="6430548" y="0"/>
                </a:lnTo>
                <a:lnTo>
                  <a:pt x="6430548" y="6857996"/>
                </a:lnTo>
                <a:lnTo>
                  <a:pt x="0" y="6857996"/>
                </a:lnTo>
                <a:close/>
              </a:path>
            </a:pathLst>
          </a:custGeom>
          <a:solidFill>
            <a:schemeClr val="bg2"/>
          </a:solidFill>
        </p:spPr>
        <p:txBody>
          <a:bodyPr vert="horz" wrap="square" lIns="91440" tIns="45720" rIns="91440" bIns="45720" rtlCol="0" anchor="ctr" anchorCtr="0">
            <a:noAutofit/>
          </a:bodyPr>
          <a:lstStyle>
            <a:lvl1pPr>
              <a:defRPr lang="en-US" dirty="0"/>
            </a:lvl1pPr>
          </a:lstStyle>
          <a:p>
            <a:pPr lvl="0" algn="ctr"/>
            <a:endParaRPr lang="en-US"/>
          </a:p>
        </p:txBody>
      </p:sp>
      <p:sp>
        <p:nvSpPr>
          <p:cNvPr id="26" name="Content Placeholder 3">
            <a:extLst>
              <a:ext uri="{FF2B5EF4-FFF2-40B4-BE49-F238E27FC236}">
                <a16:creationId xmlns:a16="http://schemas.microsoft.com/office/drawing/2014/main" id="{31A95622-4DB4-144C-66FD-CDE18FFED32B}"/>
              </a:ext>
            </a:extLst>
          </p:cNvPr>
          <p:cNvSpPr>
            <a:spLocks noGrp="1"/>
          </p:cNvSpPr>
          <p:nvPr>
            <p:ph sz="quarter" idx="12"/>
          </p:nvPr>
        </p:nvSpPr>
        <p:spPr>
          <a:xfrm>
            <a:off x="547689" y="1524001"/>
            <a:ext cx="5213764" cy="4899024"/>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
            <a:extLst>
              <a:ext uri="{FF2B5EF4-FFF2-40B4-BE49-F238E27FC236}">
                <a16:creationId xmlns:a16="http://schemas.microsoft.com/office/drawing/2014/main" id="{2B786AC8-5A0C-1A79-C1D3-36A9F5F993C4}"/>
              </a:ext>
            </a:extLst>
          </p:cNvPr>
          <p:cNvSpPr>
            <a:spLocks noGrp="1"/>
          </p:cNvSpPr>
          <p:nvPr>
            <p:ph type="body" sz="quarter" idx="13"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2533124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content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5A30F8-0BA0-1589-FB3D-89C364172AF9}"/>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7B268F1C-D773-E721-C143-D81273283FC1}"/>
              </a:ext>
            </a:extLst>
          </p:cNvPr>
          <p:cNvSpPr>
            <a:spLocks noGrp="1"/>
          </p:cNvSpPr>
          <p:nvPr>
            <p:ph type="pic" sz="quarter" idx="10"/>
          </p:nvPr>
        </p:nvSpPr>
        <p:spPr>
          <a:xfrm>
            <a:off x="6724553" y="6"/>
            <a:ext cx="5467447" cy="6869851"/>
          </a:xfrm>
          <a:custGeom>
            <a:avLst/>
            <a:gdLst>
              <a:gd name="connsiteX0" fmla="*/ 851530 w 5467447"/>
              <a:gd name="connsiteY0" fmla="*/ 0 h 6869851"/>
              <a:gd name="connsiteX1" fmla="*/ 1910452 w 5467447"/>
              <a:gd name="connsiteY1" fmla="*/ 0 h 6869851"/>
              <a:gd name="connsiteX2" fmla="*/ 4408525 w 5467447"/>
              <a:gd name="connsiteY2" fmla="*/ 0 h 6869851"/>
              <a:gd name="connsiteX3" fmla="*/ 5467447 w 5467447"/>
              <a:gd name="connsiteY3" fmla="*/ 0 h 6869851"/>
              <a:gd name="connsiteX4" fmla="*/ 5467447 w 5467447"/>
              <a:gd name="connsiteY4" fmla="*/ 6869851 h 6869851"/>
              <a:gd name="connsiteX5" fmla="*/ 4408525 w 5467447"/>
              <a:gd name="connsiteY5" fmla="*/ 6869851 h 6869851"/>
              <a:gd name="connsiteX6" fmla="*/ 1058922 w 5467447"/>
              <a:gd name="connsiteY6" fmla="*/ 6869851 h 6869851"/>
              <a:gd name="connsiteX7" fmla="*/ 0 w 5467447"/>
              <a:gd name="connsiteY7" fmla="*/ 6869851 h 686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7447" h="6869851">
                <a:moveTo>
                  <a:pt x="851530" y="0"/>
                </a:moveTo>
                <a:lnTo>
                  <a:pt x="1910452" y="0"/>
                </a:lnTo>
                <a:lnTo>
                  <a:pt x="4408525" y="0"/>
                </a:lnTo>
                <a:lnTo>
                  <a:pt x="5467447" y="0"/>
                </a:lnTo>
                <a:lnTo>
                  <a:pt x="5467447" y="6869851"/>
                </a:lnTo>
                <a:lnTo>
                  <a:pt x="4408525" y="6869851"/>
                </a:lnTo>
                <a:lnTo>
                  <a:pt x="1058922" y="6869851"/>
                </a:lnTo>
                <a:lnTo>
                  <a:pt x="0" y="6869851"/>
                </a:lnTo>
                <a:close/>
              </a:path>
            </a:pathLst>
          </a:custGeom>
          <a:solidFill>
            <a:schemeClr val="bg2"/>
          </a:solidFill>
        </p:spPr>
        <p:txBody>
          <a:bodyPr vert="horz" wrap="square" lIns="91440" tIns="45720" rIns="91440" bIns="45720" rtlCol="0" anchor="ctr" anchorCtr="0">
            <a:noAutofit/>
          </a:bodyPr>
          <a:lstStyle>
            <a:lvl1pPr>
              <a:defRPr lang="en-US" dirty="0"/>
            </a:lvl1pPr>
          </a:lstStyle>
          <a:p>
            <a:pPr lvl="0" algn="ctr"/>
            <a:endParaRPr lang="en-US"/>
          </a:p>
        </p:txBody>
      </p:sp>
      <p:sp>
        <p:nvSpPr>
          <p:cNvPr id="3" name="Parallelogram 2">
            <a:extLst>
              <a:ext uri="{FF2B5EF4-FFF2-40B4-BE49-F238E27FC236}">
                <a16:creationId xmlns:a16="http://schemas.microsoft.com/office/drawing/2014/main" id="{67AAD81C-5986-D1E6-D9F1-1A6E5F413C4E}"/>
              </a:ext>
            </a:extLst>
          </p:cNvPr>
          <p:cNvSpPr/>
          <p:nvPr userDrawn="1"/>
        </p:nvSpPr>
        <p:spPr>
          <a:xfrm>
            <a:off x="6553199" y="0"/>
            <a:ext cx="1028553" cy="6869856"/>
          </a:xfrm>
          <a:prstGeom prst="parallelogram">
            <a:avLst>
              <a:gd name="adj" fmla="val 8265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solidFill>
                <a:schemeClr val="tx2"/>
              </a:solidFill>
            </a:endParaRPr>
          </a:p>
        </p:txBody>
      </p:sp>
      <p:sp>
        <p:nvSpPr>
          <p:cNvPr id="4" name="Title 3">
            <a:extLst>
              <a:ext uri="{FF2B5EF4-FFF2-40B4-BE49-F238E27FC236}">
                <a16:creationId xmlns:a16="http://schemas.microsoft.com/office/drawing/2014/main" id="{10F71CF7-5B9D-817E-E1C3-518144516D95}"/>
              </a:ext>
            </a:extLst>
          </p:cNvPr>
          <p:cNvSpPr>
            <a:spLocks noGrp="1"/>
          </p:cNvSpPr>
          <p:nvPr>
            <p:ph type="title"/>
          </p:nvPr>
        </p:nvSpPr>
        <p:spPr>
          <a:xfrm>
            <a:off x="557202" y="403229"/>
            <a:ext cx="6738948" cy="498598"/>
          </a:xfrm>
        </p:spPr>
        <p:txBody>
          <a:bodyPr/>
          <a:lstStyle/>
          <a:p>
            <a:r>
              <a:rPr lang="en-US"/>
              <a:t>Click to edit Master title style</a:t>
            </a:r>
          </a:p>
        </p:txBody>
      </p:sp>
      <p:sp>
        <p:nvSpPr>
          <p:cNvPr id="27" name="Content Placeholder 3">
            <a:extLst>
              <a:ext uri="{FF2B5EF4-FFF2-40B4-BE49-F238E27FC236}">
                <a16:creationId xmlns:a16="http://schemas.microsoft.com/office/drawing/2014/main" id="{594ACC2C-708D-7191-5F25-CFA3B2EDEAF3}"/>
              </a:ext>
            </a:extLst>
          </p:cNvPr>
          <p:cNvSpPr>
            <a:spLocks noGrp="1"/>
          </p:cNvSpPr>
          <p:nvPr>
            <p:ph sz="quarter" idx="12"/>
          </p:nvPr>
        </p:nvSpPr>
        <p:spPr>
          <a:xfrm>
            <a:off x="547688" y="1524001"/>
            <a:ext cx="6005511" cy="4899024"/>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
            <a:extLst>
              <a:ext uri="{FF2B5EF4-FFF2-40B4-BE49-F238E27FC236}">
                <a16:creationId xmlns:a16="http://schemas.microsoft.com/office/drawing/2014/main" id="{1B2EF805-45F6-5C40-83D0-F695E569807F}"/>
              </a:ext>
            </a:extLst>
          </p:cNvPr>
          <p:cNvSpPr>
            <a:spLocks noGrp="1"/>
          </p:cNvSpPr>
          <p:nvPr>
            <p:ph type="body" sz="quarter" idx="13"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3588487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 and content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112835-1744-698B-395C-08693423D86D}"/>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7B268F1C-D773-E721-C143-D81273283FC1}"/>
              </a:ext>
            </a:extLst>
          </p:cNvPr>
          <p:cNvSpPr>
            <a:spLocks noGrp="1"/>
          </p:cNvSpPr>
          <p:nvPr>
            <p:ph type="pic" sz="quarter" idx="10"/>
          </p:nvPr>
        </p:nvSpPr>
        <p:spPr>
          <a:xfrm>
            <a:off x="6724553" y="6"/>
            <a:ext cx="5467447" cy="6869851"/>
          </a:xfrm>
          <a:custGeom>
            <a:avLst/>
            <a:gdLst>
              <a:gd name="connsiteX0" fmla="*/ 851530 w 5467447"/>
              <a:gd name="connsiteY0" fmla="*/ 0 h 6869851"/>
              <a:gd name="connsiteX1" fmla="*/ 1910452 w 5467447"/>
              <a:gd name="connsiteY1" fmla="*/ 0 h 6869851"/>
              <a:gd name="connsiteX2" fmla="*/ 4408525 w 5467447"/>
              <a:gd name="connsiteY2" fmla="*/ 0 h 6869851"/>
              <a:gd name="connsiteX3" fmla="*/ 5467447 w 5467447"/>
              <a:gd name="connsiteY3" fmla="*/ 0 h 6869851"/>
              <a:gd name="connsiteX4" fmla="*/ 5467447 w 5467447"/>
              <a:gd name="connsiteY4" fmla="*/ 6869851 h 6869851"/>
              <a:gd name="connsiteX5" fmla="*/ 4408525 w 5467447"/>
              <a:gd name="connsiteY5" fmla="*/ 6869851 h 6869851"/>
              <a:gd name="connsiteX6" fmla="*/ 1058922 w 5467447"/>
              <a:gd name="connsiteY6" fmla="*/ 6869851 h 6869851"/>
              <a:gd name="connsiteX7" fmla="*/ 0 w 5467447"/>
              <a:gd name="connsiteY7" fmla="*/ 6869851 h 686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7447" h="6869851">
                <a:moveTo>
                  <a:pt x="851530" y="0"/>
                </a:moveTo>
                <a:lnTo>
                  <a:pt x="1910452" y="0"/>
                </a:lnTo>
                <a:lnTo>
                  <a:pt x="4408525" y="0"/>
                </a:lnTo>
                <a:lnTo>
                  <a:pt x="5467447" y="0"/>
                </a:lnTo>
                <a:lnTo>
                  <a:pt x="5467447" y="6869851"/>
                </a:lnTo>
                <a:lnTo>
                  <a:pt x="4408525" y="6869851"/>
                </a:lnTo>
                <a:lnTo>
                  <a:pt x="1058922" y="6869851"/>
                </a:lnTo>
                <a:lnTo>
                  <a:pt x="0" y="6869851"/>
                </a:lnTo>
                <a:close/>
              </a:path>
            </a:pathLst>
          </a:custGeom>
          <a:solidFill>
            <a:schemeClr val="bg2"/>
          </a:solidFill>
        </p:spPr>
        <p:txBody>
          <a:bodyPr vert="horz" wrap="square" lIns="91440" tIns="45720" rIns="91440" bIns="45720" rtlCol="0" anchor="ctr" anchorCtr="0">
            <a:noAutofit/>
          </a:bodyPr>
          <a:lstStyle>
            <a:lvl1pPr>
              <a:defRPr lang="en-US" dirty="0"/>
            </a:lvl1pPr>
          </a:lstStyle>
          <a:p>
            <a:pPr lvl="0" algn="ctr"/>
            <a:endParaRPr lang="en-US"/>
          </a:p>
        </p:txBody>
      </p:sp>
      <p:sp>
        <p:nvSpPr>
          <p:cNvPr id="3" name="Parallelogram 2">
            <a:extLst>
              <a:ext uri="{FF2B5EF4-FFF2-40B4-BE49-F238E27FC236}">
                <a16:creationId xmlns:a16="http://schemas.microsoft.com/office/drawing/2014/main" id="{67AAD81C-5986-D1E6-D9F1-1A6E5F413C4E}"/>
              </a:ext>
            </a:extLst>
          </p:cNvPr>
          <p:cNvSpPr/>
          <p:nvPr userDrawn="1"/>
        </p:nvSpPr>
        <p:spPr>
          <a:xfrm>
            <a:off x="6553199" y="0"/>
            <a:ext cx="1028553" cy="6869856"/>
          </a:xfrm>
          <a:prstGeom prst="parallelogram">
            <a:avLst>
              <a:gd name="adj" fmla="val 8265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solidFill>
                <a:schemeClr val="tx2"/>
              </a:solidFill>
            </a:endParaRPr>
          </a:p>
        </p:txBody>
      </p:sp>
      <p:sp>
        <p:nvSpPr>
          <p:cNvPr id="4" name="Title 3">
            <a:extLst>
              <a:ext uri="{FF2B5EF4-FFF2-40B4-BE49-F238E27FC236}">
                <a16:creationId xmlns:a16="http://schemas.microsoft.com/office/drawing/2014/main" id="{10F71CF7-5B9D-817E-E1C3-518144516D95}"/>
              </a:ext>
            </a:extLst>
          </p:cNvPr>
          <p:cNvSpPr>
            <a:spLocks noGrp="1"/>
          </p:cNvSpPr>
          <p:nvPr>
            <p:ph type="title"/>
          </p:nvPr>
        </p:nvSpPr>
        <p:spPr>
          <a:xfrm>
            <a:off x="557202" y="403229"/>
            <a:ext cx="6738948" cy="498598"/>
          </a:xfrm>
        </p:spPr>
        <p:txBody>
          <a:bodyPr/>
          <a:lstStyle/>
          <a:p>
            <a:r>
              <a:rPr lang="en-US"/>
              <a:t>Click to edit Master title style</a:t>
            </a:r>
          </a:p>
        </p:txBody>
      </p:sp>
      <p:sp>
        <p:nvSpPr>
          <p:cNvPr id="27" name="Content Placeholder 3">
            <a:extLst>
              <a:ext uri="{FF2B5EF4-FFF2-40B4-BE49-F238E27FC236}">
                <a16:creationId xmlns:a16="http://schemas.microsoft.com/office/drawing/2014/main" id="{594ACC2C-708D-7191-5F25-CFA3B2EDEAF3}"/>
              </a:ext>
            </a:extLst>
          </p:cNvPr>
          <p:cNvSpPr>
            <a:spLocks noGrp="1"/>
          </p:cNvSpPr>
          <p:nvPr>
            <p:ph sz="quarter" idx="12"/>
          </p:nvPr>
        </p:nvSpPr>
        <p:spPr>
          <a:xfrm>
            <a:off x="547688" y="1524001"/>
            <a:ext cx="6005511" cy="4899024"/>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
            <a:extLst>
              <a:ext uri="{FF2B5EF4-FFF2-40B4-BE49-F238E27FC236}">
                <a16:creationId xmlns:a16="http://schemas.microsoft.com/office/drawing/2014/main" id="{D77C2A99-15E7-2690-456A-613907FF3A18}"/>
              </a:ext>
            </a:extLst>
          </p:cNvPr>
          <p:cNvSpPr>
            <a:spLocks noGrp="1"/>
          </p:cNvSpPr>
          <p:nvPr>
            <p:ph type="body" sz="quarter" idx="13"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2314048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nd content 9">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D669A3-7458-A29B-18CA-952FF3539F78}"/>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14B9DBE-5EFA-C47C-B072-46110F0B550F}"/>
              </a:ext>
            </a:extLst>
          </p:cNvPr>
          <p:cNvSpPr/>
          <p:nvPr userDrawn="1"/>
        </p:nvSpPr>
        <p:spPr>
          <a:xfrm rot="10800000" flipV="1">
            <a:off x="0" y="1812107"/>
            <a:ext cx="7810500" cy="50458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a:solidFill>
                <a:schemeClr val="tx2"/>
              </a:solidFill>
            </a:endParaRPr>
          </a:p>
        </p:txBody>
      </p:sp>
      <p:sp>
        <p:nvSpPr>
          <p:cNvPr id="4" name="Picture Placeholder 3">
            <a:extLst>
              <a:ext uri="{FF2B5EF4-FFF2-40B4-BE49-F238E27FC236}">
                <a16:creationId xmlns:a16="http://schemas.microsoft.com/office/drawing/2014/main" id="{83DECA50-E0E3-02CF-CC5B-32924E63B9CF}"/>
              </a:ext>
            </a:extLst>
          </p:cNvPr>
          <p:cNvSpPr>
            <a:spLocks noGrp="1"/>
          </p:cNvSpPr>
          <p:nvPr>
            <p:ph type="pic" sz="quarter" idx="10"/>
          </p:nvPr>
        </p:nvSpPr>
        <p:spPr>
          <a:xfrm>
            <a:off x="7130953" y="6"/>
            <a:ext cx="5061047" cy="6869851"/>
          </a:xfrm>
          <a:custGeom>
            <a:avLst/>
            <a:gdLst>
              <a:gd name="connsiteX0" fmla="*/ 851530 w 5061047"/>
              <a:gd name="connsiteY0" fmla="*/ 0 h 6869851"/>
              <a:gd name="connsiteX1" fmla="*/ 1910452 w 5061047"/>
              <a:gd name="connsiteY1" fmla="*/ 0 h 6869851"/>
              <a:gd name="connsiteX2" fmla="*/ 4408525 w 5061047"/>
              <a:gd name="connsiteY2" fmla="*/ 0 h 6869851"/>
              <a:gd name="connsiteX3" fmla="*/ 5061047 w 5061047"/>
              <a:gd name="connsiteY3" fmla="*/ 0 h 6869851"/>
              <a:gd name="connsiteX4" fmla="*/ 5061047 w 5061047"/>
              <a:gd name="connsiteY4" fmla="*/ 6869851 h 6869851"/>
              <a:gd name="connsiteX5" fmla="*/ 4408525 w 5061047"/>
              <a:gd name="connsiteY5" fmla="*/ 6869851 h 6869851"/>
              <a:gd name="connsiteX6" fmla="*/ 1058922 w 5061047"/>
              <a:gd name="connsiteY6" fmla="*/ 6869851 h 6869851"/>
              <a:gd name="connsiteX7" fmla="*/ 0 w 5061047"/>
              <a:gd name="connsiteY7" fmla="*/ 6869851 h 686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1047" h="6869851">
                <a:moveTo>
                  <a:pt x="851530" y="0"/>
                </a:moveTo>
                <a:lnTo>
                  <a:pt x="1910452" y="0"/>
                </a:lnTo>
                <a:lnTo>
                  <a:pt x="4408525" y="0"/>
                </a:lnTo>
                <a:lnTo>
                  <a:pt x="5061047" y="0"/>
                </a:lnTo>
                <a:lnTo>
                  <a:pt x="5061047" y="6869851"/>
                </a:lnTo>
                <a:lnTo>
                  <a:pt x="4408525" y="6869851"/>
                </a:lnTo>
                <a:lnTo>
                  <a:pt x="1058922" y="6869851"/>
                </a:lnTo>
                <a:lnTo>
                  <a:pt x="0" y="6869851"/>
                </a:lnTo>
                <a:close/>
              </a:path>
            </a:pathLst>
          </a:custGeom>
          <a:solidFill>
            <a:schemeClr val="bg2"/>
          </a:solidFill>
        </p:spPr>
        <p:txBody>
          <a:bodyPr vert="horz" wrap="square" lIns="91440" tIns="45720" rIns="91440" bIns="45720" rtlCol="0" anchor="ctr" anchorCtr="0">
            <a:noAutofit/>
          </a:bodyPr>
          <a:lstStyle>
            <a:lvl1pPr>
              <a:defRPr lang="en-US" dirty="0"/>
            </a:lvl1pPr>
          </a:lstStyle>
          <a:p>
            <a:pPr lvl="0" algn="ctr"/>
            <a:endParaRPr lang="en-US"/>
          </a:p>
        </p:txBody>
      </p:sp>
      <p:cxnSp>
        <p:nvCxnSpPr>
          <p:cNvPr id="7" name="Straight Connector 6">
            <a:extLst>
              <a:ext uri="{FF2B5EF4-FFF2-40B4-BE49-F238E27FC236}">
                <a16:creationId xmlns:a16="http://schemas.microsoft.com/office/drawing/2014/main" id="{E1C2696B-0F57-E720-136D-954C94E4109A}"/>
              </a:ext>
            </a:extLst>
          </p:cNvPr>
          <p:cNvCxnSpPr>
            <a:cxnSpLocks/>
          </p:cNvCxnSpPr>
          <p:nvPr userDrawn="1"/>
        </p:nvCxnSpPr>
        <p:spPr>
          <a:xfrm>
            <a:off x="0" y="1823963"/>
            <a:ext cx="780161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57202" y="403229"/>
            <a:ext cx="7149884" cy="498598"/>
          </a:xfrm>
          <a:prstGeom prst="rect">
            <a:avLst/>
          </a:prstGeom>
        </p:spPr>
        <p:txBody>
          <a:bodyPr/>
          <a:lstStyle/>
          <a:p>
            <a:r>
              <a:rPr lang="en-US"/>
              <a:t>Click to edit Master title style</a:t>
            </a:r>
          </a:p>
        </p:txBody>
      </p:sp>
      <p:sp>
        <p:nvSpPr>
          <p:cNvPr id="5" name="Parallelogram 4">
            <a:extLst>
              <a:ext uri="{FF2B5EF4-FFF2-40B4-BE49-F238E27FC236}">
                <a16:creationId xmlns:a16="http://schemas.microsoft.com/office/drawing/2014/main" id="{BA43C5CF-9065-731B-2AAF-2D37E365D632}"/>
              </a:ext>
            </a:extLst>
          </p:cNvPr>
          <p:cNvSpPr/>
          <p:nvPr userDrawn="1"/>
        </p:nvSpPr>
        <p:spPr>
          <a:xfrm>
            <a:off x="6980786" y="0"/>
            <a:ext cx="1077902" cy="6869856"/>
          </a:xfrm>
          <a:prstGeom prst="parallelogram">
            <a:avLst>
              <a:gd name="adj" fmla="val 8679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solidFill>
                <a:schemeClr val="tx2"/>
              </a:solidFill>
            </a:endParaRPr>
          </a:p>
        </p:txBody>
      </p:sp>
      <p:sp>
        <p:nvSpPr>
          <p:cNvPr id="29" name="Content Placeholder 3">
            <a:extLst>
              <a:ext uri="{FF2B5EF4-FFF2-40B4-BE49-F238E27FC236}">
                <a16:creationId xmlns:a16="http://schemas.microsoft.com/office/drawing/2014/main" id="{836CD0CC-4DC5-AD89-5911-6E1B6550E0C3}"/>
              </a:ext>
            </a:extLst>
          </p:cNvPr>
          <p:cNvSpPr>
            <a:spLocks noGrp="1"/>
          </p:cNvSpPr>
          <p:nvPr>
            <p:ph sz="quarter" idx="12"/>
          </p:nvPr>
        </p:nvSpPr>
        <p:spPr>
          <a:xfrm>
            <a:off x="557202" y="2125254"/>
            <a:ext cx="6325563" cy="4297771"/>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FAA92587-DD8A-B69B-4228-A6769BA05717}"/>
              </a:ext>
            </a:extLst>
          </p:cNvPr>
          <p:cNvSpPr>
            <a:spLocks noGrp="1"/>
          </p:cNvSpPr>
          <p:nvPr>
            <p:ph type="body" sz="quarter" idx="13"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177378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mage and content 9">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8C3EDB-E6CE-B730-5BE2-90D8C6C5D3F3}"/>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14B9DBE-5EFA-C47C-B072-46110F0B550F}"/>
              </a:ext>
            </a:extLst>
          </p:cNvPr>
          <p:cNvSpPr/>
          <p:nvPr userDrawn="1"/>
        </p:nvSpPr>
        <p:spPr>
          <a:xfrm rot="10800000" flipV="1">
            <a:off x="0" y="1812107"/>
            <a:ext cx="7810500" cy="50458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a:solidFill>
                <a:schemeClr val="tx2"/>
              </a:solidFill>
            </a:endParaRPr>
          </a:p>
        </p:txBody>
      </p:sp>
      <p:sp>
        <p:nvSpPr>
          <p:cNvPr id="4" name="Picture Placeholder 3">
            <a:extLst>
              <a:ext uri="{FF2B5EF4-FFF2-40B4-BE49-F238E27FC236}">
                <a16:creationId xmlns:a16="http://schemas.microsoft.com/office/drawing/2014/main" id="{83DECA50-E0E3-02CF-CC5B-32924E63B9CF}"/>
              </a:ext>
            </a:extLst>
          </p:cNvPr>
          <p:cNvSpPr>
            <a:spLocks noGrp="1"/>
          </p:cNvSpPr>
          <p:nvPr>
            <p:ph type="pic" sz="quarter" idx="10"/>
          </p:nvPr>
        </p:nvSpPr>
        <p:spPr>
          <a:xfrm>
            <a:off x="7130953" y="6"/>
            <a:ext cx="5061047" cy="6869851"/>
          </a:xfrm>
          <a:custGeom>
            <a:avLst/>
            <a:gdLst>
              <a:gd name="connsiteX0" fmla="*/ 851530 w 5061047"/>
              <a:gd name="connsiteY0" fmla="*/ 0 h 6869851"/>
              <a:gd name="connsiteX1" fmla="*/ 1910452 w 5061047"/>
              <a:gd name="connsiteY1" fmla="*/ 0 h 6869851"/>
              <a:gd name="connsiteX2" fmla="*/ 4408525 w 5061047"/>
              <a:gd name="connsiteY2" fmla="*/ 0 h 6869851"/>
              <a:gd name="connsiteX3" fmla="*/ 5061047 w 5061047"/>
              <a:gd name="connsiteY3" fmla="*/ 0 h 6869851"/>
              <a:gd name="connsiteX4" fmla="*/ 5061047 w 5061047"/>
              <a:gd name="connsiteY4" fmla="*/ 6869851 h 6869851"/>
              <a:gd name="connsiteX5" fmla="*/ 4408525 w 5061047"/>
              <a:gd name="connsiteY5" fmla="*/ 6869851 h 6869851"/>
              <a:gd name="connsiteX6" fmla="*/ 1058922 w 5061047"/>
              <a:gd name="connsiteY6" fmla="*/ 6869851 h 6869851"/>
              <a:gd name="connsiteX7" fmla="*/ 0 w 5061047"/>
              <a:gd name="connsiteY7" fmla="*/ 6869851 h 686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1047" h="6869851">
                <a:moveTo>
                  <a:pt x="851530" y="0"/>
                </a:moveTo>
                <a:lnTo>
                  <a:pt x="1910452" y="0"/>
                </a:lnTo>
                <a:lnTo>
                  <a:pt x="4408525" y="0"/>
                </a:lnTo>
                <a:lnTo>
                  <a:pt x="5061047" y="0"/>
                </a:lnTo>
                <a:lnTo>
                  <a:pt x="5061047" y="6869851"/>
                </a:lnTo>
                <a:lnTo>
                  <a:pt x="4408525" y="6869851"/>
                </a:lnTo>
                <a:lnTo>
                  <a:pt x="1058922" y="6869851"/>
                </a:lnTo>
                <a:lnTo>
                  <a:pt x="0" y="6869851"/>
                </a:lnTo>
                <a:close/>
              </a:path>
            </a:pathLst>
          </a:custGeom>
          <a:solidFill>
            <a:schemeClr val="bg2"/>
          </a:solidFill>
        </p:spPr>
        <p:txBody>
          <a:bodyPr vert="horz" wrap="square" lIns="91440" tIns="45720" rIns="91440" bIns="45720" rtlCol="0" anchor="ctr" anchorCtr="0">
            <a:noAutofit/>
          </a:bodyPr>
          <a:lstStyle>
            <a:lvl1pPr>
              <a:defRPr lang="en-US" dirty="0"/>
            </a:lvl1pPr>
          </a:lstStyle>
          <a:p>
            <a:pPr lvl="0" algn="ctr"/>
            <a:endParaRPr lang="en-US"/>
          </a:p>
        </p:txBody>
      </p:sp>
      <p:cxnSp>
        <p:nvCxnSpPr>
          <p:cNvPr id="7" name="Straight Connector 6">
            <a:extLst>
              <a:ext uri="{FF2B5EF4-FFF2-40B4-BE49-F238E27FC236}">
                <a16:creationId xmlns:a16="http://schemas.microsoft.com/office/drawing/2014/main" id="{E1C2696B-0F57-E720-136D-954C94E4109A}"/>
              </a:ext>
            </a:extLst>
          </p:cNvPr>
          <p:cNvCxnSpPr>
            <a:cxnSpLocks/>
          </p:cNvCxnSpPr>
          <p:nvPr userDrawn="1"/>
        </p:nvCxnSpPr>
        <p:spPr>
          <a:xfrm>
            <a:off x="0" y="1823963"/>
            <a:ext cx="780161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57202" y="403229"/>
            <a:ext cx="7149884" cy="498598"/>
          </a:xfrm>
          <a:prstGeom prst="rect">
            <a:avLst/>
          </a:prstGeom>
        </p:spPr>
        <p:txBody>
          <a:bodyPr/>
          <a:lstStyle/>
          <a:p>
            <a:r>
              <a:rPr lang="en-US"/>
              <a:t>Click to edit Master title style</a:t>
            </a:r>
          </a:p>
        </p:txBody>
      </p:sp>
      <p:sp>
        <p:nvSpPr>
          <p:cNvPr id="5" name="Parallelogram 4">
            <a:extLst>
              <a:ext uri="{FF2B5EF4-FFF2-40B4-BE49-F238E27FC236}">
                <a16:creationId xmlns:a16="http://schemas.microsoft.com/office/drawing/2014/main" id="{BA43C5CF-9065-731B-2AAF-2D37E365D632}"/>
              </a:ext>
            </a:extLst>
          </p:cNvPr>
          <p:cNvSpPr/>
          <p:nvPr userDrawn="1"/>
        </p:nvSpPr>
        <p:spPr>
          <a:xfrm>
            <a:off x="6980786" y="0"/>
            <a:ext cx="1077902" cy="6869856"/>
          </a:xfrm>
          <a:prstGeom prst="parallelogram">
            <a:avLst>
              <a:gd name="adj" fmla="val 8679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solidFill>
                <a:schemeClr val="tx2"/>
              </a:solidFill>
            </a:endParaRPr>
          </a:p>
        </p:txBody>
      </p:sp>
      <p:sp>
        <p:nvSpPr>
          <p:cNvPr id="29" name="Content Placeholder 3">
            <a:extLst>
              <a:ext uri="{FF2B5EF4-FFF2-40B4-BE49-F238E27FC236}">
                <a16:creationId xmlns:a16="http://schemas.microsoft.com/office/drawing/2014/main" id="{836CD0CC-4DC5-AD89-5911-6E1B6550E0C3}"/>
              </a:ext>
            </a:extLst>
          </p:cNvPr>
          <p:cNvSpPr>
            <a:spLocks noGrp="1"/>
          </p:cNvSpPr>
          <p:nvPr>
            <p:ph sz="quarter" idx="12"/>
          </p:nvPr>
        </p:nvSpPr>
        <p:spPr>
          <a:xfrm>
            <a:off x="557202" y="2125254"/>
            <a:ext cx="6325563" cy="4297771"/>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4D97EB4-67A7-B0A4-BAA6-E3FBDDC78AB2}"/>
              </a:ext>
            </a:extLst>
          </p:cNvPr>
          <p:cNvSpPr>
            <a:spLocks noGrp="1"/>
          </p:cNvSpPr>
          <p:nvPr>
            <p:ph type="body" sz="quarter" idx="13"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192173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content 10">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1EAC4D-F144-0D4E-4738-E5B25300747B}"/>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54D29E3-ABF7-7F24-64B1-0F8B2CC5449E}"/>
              </a:ext>
            </a:extLst>
          </p:cNvPr>
          <p:cNvGrpSpPr/>
          <p:nvPr userDrawn="1"/>
        </p:nvGrpSpPr>
        <p:grpSpPr>
          <a:xfrm>
            <a:off x="-2" y="-1"/>
            <a:ext cx="7429502" cy="1690835"/>
            <a:chOff x="-2" y="-1"/>
            <a:chExt cx="7429502" cy="1690835"/>
          </a:xfrm>
        </p:grpSpPr>
        <p:sp>
          <p:nvSpPr>
            <p:cNvPr id="10" name="Freeform: Shape 9">
              <a:extLst>
                <a:ext uri="{FF2B5EF4-FFF2-40B4-BE49-F238E27FC236}">
                  <a16:creationId xmlns:a16="http://schemas.microsoft.com/office/drawing/2014/main" id="{9683672F-3B23-77BF-7CDC-C64C10968196}"/>
                </a:ext>
              </a:extLst>
            </p:cNvPr>
            <p:cNvSpPr/>
            <p:nvPr/>
          </p:nvSpPr>
          <p:spPr>
            <a:xfrm rot="10800000">
              <a:off x="2" y="-1"/>
              <a:ext cx="7429498" cy="1690835"/>
            </a:xfrm>
            <a:custGeom>
              <a:avLst/>
              <a:gdLst>
                <a:gd name="connsiteX0" fmla="*/ 7285756 w 9926048"/>
                <a:gd name="connsiteY0" fmla="*/ 1690835 h 1690835"/>
                <a:gd name="connsiteX1" fmla="*/ 0 w 9926048"/>
                <a:gd name="connsiteY1" fmla="*/ 1690835 h 1690835"/>
                <a:gd name="connsiteX2" fmla="*/ 209943 w 9926048"/>
                <a:gd name="connsiteY2" fmla="*/ 0 h 1690835"/>
                <a:gd name="connsiteX3" fmla="*/ 1703518 w 9926048"/>
                <a:gd name="connsiteY3" fmla="*/ 0 h 1690835"/>
                <a:gd name="connsiteX4" fmla="*/ 8432474 w 9926048"/>
                <a:gd name="connsiteY4" fmla="*/ 0 h 1690835"/>
                <a:gd name="connsiteX5" fmla="*/ 9926048 w 9926048"/>
                <a:gd name="connsiteY5" fmla="*/ 0 h 1690835"/>
                <a:gd name="connsiteX6" fmla="*/ 9926048 w 9926048"/>
                <a:gd name="connsiteY6" fmla="*/ 1 h 1690835"/>
                <a:gd name="connsiteX7" fmla="*/ 9671227 w 9926048"/>
                <a:gd name="connsiteY7" fmla="*/ 1 h 1690835"/>
                <a:gd name="connsiteX8" fmla="*/ 7719063 w 9926048"/>
                <a:gd name="connsiteY8" fmla="*/ 1 h 1690835"/>
                <a:gd name="connsiteX9" fmla="*/ 7285756 w 9926048"/>
                <a:gd name="connsiteY9" fmla="*/ 1 h 1690835"/>
                <a:gd name="connsiteX0" fmla="*/ 7285756 w 9926048"/>
                <a:gd name="connsiteY0" fmla="*/ 1690835 h 1690835"/>
                <a:gd name="connsiteX1" fmla="*/ 0 w 9926048"/>
                <a:gd name="connsiteY1" fmla="*/ 1690835 h 1690835"/>
                <a:gd name="connsiteX2" fmla="*/ 209943 w 9926048"/>
                <a:gd name="connsiteY2" fmla="*/ 0 h 1690835"/>
                <a:gd name="connsiteX3" fmla="*/ 1703518 w 9926048"/>
                <a:gd name="connsiteY3" fmla="*/ 0 h 1690835"/>
                <a:gd name="connsiteX4" fmla="*/ 8432474 w 9926048"/>
                <a:gd name="connsiteY4" fmla="*/ 0 h 1690835"/>
                <a:gd name="connsiteX5" fmla="*/ 9926048 w 9926048"/>
                <a:gd name="connsiteY5" fmla="*/ 0 h 1690835"/>
                <a:gd name="connsiteX6" fmla="*/ 9671227 w 9926048"/>
                <a:gd name="connsiteY6" fmla="*/ 1 h 1690835"/>
                <a:gd name="connsiteX7" fmla="*/ 7719063 w 9926048"/>
                <a:gd name="connsiteY7" fmla="*/ 1 h 1690835"/>
                <a:gd name="connsiteX8" fmla="*/ 7285756 w 9926048"/>
                <a:gd name="connsiteY8" fmla="*/ 1 h 1690835"/>
                <a:gd name="connsiteX9" fmla="*/ 7285756 w 9926048"/>
                <a:gd name="connsiteY9" fmla="*/ 1690835 h 1690835"/>
                <a:gd name="connsiteX0" fmla="*/ 7285756 w 9671227"/>
                <a:gd name="connsiteY0" fmla="*/ 1690835 h 1690835"/>
                <a:gd name="connsiteX1" fmla="*/ 0 w 9671227"/>
                <a:gd name="connsiteY1" fmla="*/ 1690835 h 1690835"/>
                <a:gd name="connsiteX2" fmla="*/ 209943 w 9671227"/>
                <a:gd name="connsiteY2" fmla="*/ 0 h 1690835"/>
                <a:gd name="connsiteX3" fmla="*/ 1703518 w 9671227"/>
                <a:gd name="connsiteY3" fmla="*/ 0 h 1690835"/>
                <a:gd name="connsiteX4" fmla="*/ 8432474 w 9671227"/>
                <a:gd name="connsiteY4" fmla="*/ 0 h 1690835"/>
                <a:gd name="connsiteX5" fmla="*/ 9671227 w 9671227"/>
                <a:gd name="connsiteY5" fmla="*/ 1 h 1690835"/>
                <a:gd name="connsiteX6" fmla="*/ 7719063 w 9671227"/>
                <a:gd name="connsiteY6" fmla="*/ 1 h 1690835"/>
                <a:gd name="connsiteX7" fmla="*/ 7285756 w 9671227"/>
                <a:gd name="connsiteY7" fmla="*/ 1 h 1690835"/>
                <a:gd name="connsiteX8" fmla="*/ 7285756 w 9671227"/>
                <a:gd name="connsiteY8" fmla="*/ 1690835 h 1690835"/>
                <a:gd name="connsiteX0" fmla="*/ 7285756 w 8432474"/>
                <a:gd name="connsiteY0" fmla="*/ 1690835 h 1690835"/>
                <a:gd name="connsiteX1" fmla="*/ 0 w 8432474"/>
                <a:gd name="connsiteY1" fmla="*/ 1690835 h 1690835"/>
                <a:gd name="connsiteX2" fmla="*/ 209943 w 8432474"/>
                <a:gd name="connsiteY2" fmla="*/ 0 h 1690835"/>
                <a:gd name="connsiteX3" fmla="*/ 1703518 w 8432474"/>
                <a:gd name="connsiteY3" fmla="*/ 0 h 1690835"/>
                <a:gd name="connsiteX4" fmla="*/ 8432474 w 8432474"/>
                <a:gd name="connsiteY4" fmla="*/ 0 h 1690835"/>
                <a:gd name="connsiteX5" fmla="*/ 7719063 w 8432474"/>
                <a:gd name="connsiteY5" fmla="*/ 1 h 1690835"/>
                <a:gd name="connsiteX6" fmla="*/ 7285756 w 8432474"/>
                <a:gd name="connsiteY6" fmla="*/ 1 h 1690835"/>
                <a:gd name="connsiteX7" fmla="*/ 7285756 w 8432474"/>
                <a:gd name="connsiteY7" fmla="*/ 1690835 h 1690835"/>
                <a:gd name="connsiteX0" fmla="*/ 7285756 w 7719063"/>
                <a:gd name="connsiteY0" fmla="*/ 1690835 h 1690835"/>
                <a:gd name="connsiteX1" fmla="*/ 0 w 7719063"/>
                <a:gd name="connsiteY1" fmla="*/ 1690835 h 1690835"/>
                <a:gd name="connsiteX2" fmla="*/ 209943 w 7719063"/>
                <a:gd name="connsiteY2" fmla="*/ 0 h 1690835"/>
                <a:gd name="connsiteX3" fmla="*/ 1703518 w 7719063"/>
                <a:gd name="connsiteY3" fmla="*/ 0 h 1690835"/>
                <a:gd name="connsiteX4" fmla="*/ 7719063 w 7719063"/>
                <a:gd name="connsiteY4" fmla="*/ 1 h 1690835"/>
                <a:gd name="connsiteX5" fmla="*/ 7285756 w 7719063"/>
                <a:gd name="connsiteY5" fmla="*/ 1 h 1690835"/>
                <a:gd name="connsiteX6" fmla="*/ 7285756 w 7719063"/>
                <a:gd name="connsiteY6" fmla="*/ 1690835 h 1690835"/>
                <a:gd name="connsiteX0" fmla="*/ 7285756 w 7285756"/>
                <a:gd name="connsiteY0" fmla="*/ 1690835 h 1690835"/>
                <a:gd name="connsiteX1" fmla="*/ 0 w 7285756"/>
                <a:gd name="connsiteY1" fmla="*/ 1690835 h 1690835"/>
                <a:gd name="connsiteX2" fmla="*/ 209943 w 7285756"/>
                <a:gd name="connsiteY2" fmla="*/ 0 h 1690835"/>
                <a:gd name="connsiteX3" fmla="*/ 1703518 w 7285756"/>
                <a:gd name="connsiteY3" fmla="*/ 0 h 1690835"/>
                <a:gd name="connsiteX4" fmla="*/ 7285756 w 7285756"/>
                <a:gd name="connsiteY4" fmla="*/ 1 h 1690835"/>
                <a:gd name="connsiteX5" fmla="*/ 7285756 w 7285756"/>
                <a:gd name="connsiteY5" fmla="*/ 1690835 h 169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5756" h="1690835">
                  <a:moveTo>
                    <a:pt x="7285756" y="1690835"/>
                  </a:moveTo>
                  <a:lnTo>
                    <a:pt x="0" y="1690835"/>
                  </a:lnTo>
                  <a:lnTo>
                    <a:pt x="209943" y="0"/>
                  </a:lnTo>
                  <a:lnTo>
                    <a:pt x="1703518" y="0"/>
                  </a:lnTo>
                  <a:lnTo>
                    <a:pt x="7285756" y="1"/>
                  </a:lnTo>
                  <a:lnTo>
                    <a:pt x="7285756" y="1690835"/>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a:solidFill>
                  <a:schemeClr val="tx2"/>
                </a:solidFill>
              </a:endParaRPr>
            </a:p>
          </p:txBody>
        </p:sp>
        <p:cxnSp>
          <p:nvCxnSpPr>
            <p:cNvPr id="11" name="Straight Connector 10">
              <a:extLst>
                <a:ext uri="{FF2B5EF4-FFF2-40B4-BE49-F238E27FC236}">
                  <a16:creationId xmlns:a16="http://schemas.microsoft.com/office/drawing/2014/main" id="{43ADB870-B2D5-B53E-26D1-2C32BE279B27}"/>
                </a:ext>
              </a:extLst>
            </p:cNvPr>
            <p:cNvCxnSpPr>
              <a:cxnSpLocks/>
            </p:cNvCxnSpPr>
            <p:nvPr/>
          </p:nvCxnSpPr>
          <p:spPr>
            <a:xfrm>
              <a:off x="-2" y="1678980"/>
              <a:ext cx="7193282"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C7C33673-1619-0383-984F-2CC85BD054B9}"/>
              </a:ext>
            </a:extLst>
          </p:cNvPr>
          <p:cNvSpPr>
            <a:spLocks noGrp="1"/>
          </p:cNvSpPr>
          <p:nvPr>
            <p:ph type="pic" sz="quarter" idx="10"/>
          </p:nvPr>
        </p:nvSpPr>
        <p:spPr>
          <a:xfrm>
            <a:off x="6724553" y="6"/>
            <a:ext cx="5467447" cy="6869851"/>
          </a:xfrm>
          <a:custGeom>
            <a:avLst/>
            <a:gdLst>
              <a:gd name="connsiteX0" fmla="*/ 851530 w 5467447"/>
              <a:gd name="connsiteY0" fmla="*/ 0 h 6869851"/>
              <a:gd name="connsiteX1" fmla="*/ 1910452 w 5467447"/>
              <a:gd name="connsiteY1" fmla="*/ 0 h 6869851"/>
              <a:gd name="connsiteX2" fmla="*/ 4408525 w 5467447"/>
              <a:gd name="connsiteY2" fmla="*/ 0 h 6869851"/>
              <a:gd name="connsiteX3" fmla="*/ 5467447 w 5467447"/>
              <a:gd name="connsiteY3" fmla="*/ 0 h 6869851"/>
              <a:gd name="connsiteX4" fmla="*/ 5467447 w 5467447"/>
              <a:gd name="connsiteY4" fmla="*/ 6869851 h 6869851"/>
              <a:gd name="connsiteX5" fmla="*/ 4408525 w 5467447"/>
              <a:gd name="connsiteY5" fmla="*/ 6869851 h 6869851"/>
              <a:gd name="connsiteX6" fmla="*/ 1058922 w 5467447"/>
              <a:gd name="connsiteY6" fmla="*/ 6869851 h 6869851"/>
              <a:gd name="connsiteX7" fmla="*/ 0 w 5467447"/>
              <a:gd name="connsiteY7" fmla="*/ 6869851 h 686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7447" h="6869851">
                <a:moveTo>
                  <a:pt x="851530" y="0"/>
                </a:moveTo>
                <a:lnTo>
                  <a:pt x="1910452" y="0"/>
                </a:lnTo>
                <a:lnTo>
                  <a:pt x="4408525" y="0"/>
                </a:lnTo>
                <a:lnTo>
                  <a:pt x="5467447" y="0"/>
                </a:lnTo>
                <a:lnTo>
                  <a:pt x="5467447" y="6869851"/>
                </a:lnTo>
                <a:lnTo>
                  <a:pt x="4408525" y="6869851"/>
                </a:lnTo>
                <a:lnTo>
                  <a:pt x="1058922" y="6869851"/>
                </a:lnTo>
                <a:lnTo>
                  <a:pt x="0" y="6869851"/>
                </a:lnTo>
                <a:close/>
              </a:path>
            </a:pathLst>
          </a:custGeom>
          <a:solidFill>
            <a:schemeClr val="bg2"/>
          </a:solidFill>
        </p:spPr>
        <p:txBody>
          <a:bodyPr vert="horz" wrap="square" lIns="91440" tIns="45720" rIns="91440" bIns="45720" rtlCol="0" anchor="ctr" anchorCtr="0">
            <a:noAutofit/>
          </a:bodyPr>
          <a:lstStyle>
            <a:lvl1pPr>
              <a:defRPr lang="en-US" dirty="0"/>
            </a:lvl1pPr>
          </a:lstStyle>
          <a:p>
            <a:pPr lvl="0" algn="ctr"/>
            <a:endParaRPr lang="en-US"/>
          </a:p>
        </p:txBody>
      </p:sp>
      <p:sp>
        <p:nvSpPr>
          <p:cNvPr id="17" name="Parallelogram 16">
            <a:extLst>
              <a:ext uri="{FF2B5EF4-FFF2-40B4-BE49-F238E27FC236}">
                <a16:creationId xmlns:a16="http://schemas.microsoft.com/office/drawing/2014/main" id="{D52E3FAD-EDA7-6299-6080-575E88AFA75D}"/>
              </a:ext>
            </a:extLst>
          </p:cNvPr>
          <p:cNvSpPr/>
          <p:nvPr userDrawn="1"/>
        </p:nvSpPr>
        <p:spPr>
          <a:xfrm>
            <a:off x="6553199" y="0"/>
            <a:ext cx="1028553" cy="6869856"/>
          </a:xfrm>
          <a:prstGeom prst="parallelogram">
            <a:avLst>
              <a:gd name="adj" fmla="val 8265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solidFill>
                <a:schemeClr val="tx2"/>
              </a:solidFill>
            </a:endParaRPr>
          </a:p>
        </p:txBody>
      </p:sp>
      <p:sp>
        <p:nvSpPr>
          <p:cNvPr id="21" name="Title 20">
            <a:extLst>
              <a:ext uri="{FF2B5EF4-FFF2-40B4-BE49-F238E27FC236}">
                <a16:creationId xmlns:a16="http://schemas.microsoft.com/office/drawing/2014/main" id="{504DD5CF-ED6C-487F-AECF-088542FC8DAD}"/>
              </a:ext>
            </a:extLst>
          </p:cNvPr>
          <p:cNvSpPr>
            <a:spLocks noGrp="1"/>
          </p:cNvSpPr>
          <p:nvPr>
            <p:ph type="title"/>
          </p:nvPr>
        </p:nvSpPr>
        <p:spPr/>
        <p:txBody>
          <a:bodyPr/>
          <a:lstStyle/>
          <a:p>
            <a:r>
              <a:rPr lang="en-US"/>
              <a:t>Click to edit Master title style</a:t>
            </a:r>
          </a:p>
        </p:txBody>
      </p:sp>
      <p:sp>
        <p:nvSpPr>
          <p:cNvPr id="22" name="Text Placeholder 8">
            <a:extLst>
              <a:ext uri="{FF2B5EF4-FFF2-40B4-BE49-F238E27FC236}">
                <a16:creationId xmlns:a16="http://schemas.microsoft.com/office/drawing/2014/main" id="{A3F05585-2F81-8B5E-2343-62F8B2180F39}"/>
              </a:ext>
            </a:extLst>
          </p:cNvPr>
          <p:cNvSpPr>
            <a:spLocks noGrp="1"/>
          </p:cNvSpPr>
          <p:nvPr>
            <p:ph type="body" sz="quarter" idx="11"/>
          </p:nvPr>
        </p:nvSpPr>
        <p:spPr>
          <a:xfrm>
            <a:off x="570227" y="2260600"/>
            <a:ext cx="5890793" cy="3721101"/>
          </a:xfrm>
          <a:prstGeom prst="rect">
            <a:avLst/>
          </a:prstGeom>
        </p:spPr>
        <p:txBody>
          <a:bodyPr/>
          <a:lstStyle>
            <a:lvl1pPr>
              <a:defRPr lang="en-US" sz="2800" b="1" kern="1200" dirty="0" smtClean="0">
                <a:solidFill>
                  <a:schemeClr val="tx2"/>
                </a:solidFill>
                <a:latin typeface="+mn-lt"/>
                <a:ea typeface="+mn-ea"/>
                <a:cs typeface="+mn-cs"/>
              </a:defRPr>
            </a:lvl1pPr>
            <a:lvl2pPr marL="0" indent="0">
              <a:buNone/>
              <a:defRPr sz="20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 name="Text Placeholder 1">
            <a:extLst>
              <a:ext uri="{FF2B5EF4-FFF2-40B4-BE49-F238E27FC236}">
                <a16:creationId xmlns:a16="http://schemas.microsoft.com/office/drawing/2014/main" id="{0FE306A3-ADE3-17AF-4DD9-CF3A7C3E9B07}"/>
              </a:ext>
            </a:extLst>
          </p:cNvPr>
          <p:cNvSpPr>
            <a:spLocks noGrp="1"/>
          </p:cNvSpPr>
          <p:nvPr>
            <p:ph type="body" sz="quarter" idx="13"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87548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500"/>
                                        <p:tgtEl>
                                          <p:spTgt spid="22">
                                            <p:txEl>
                                              <p:pRg st="0" end="0"/>
                                            </p:txEl>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2">
                                            <p:txEl>
                                              <p:pRg st="1" end="1"/>
                                            </p:txEl>
                                          </p:spTgt>
                                        </p:tgtEl>
                                        <p:attrNameLst>
                                          <p:attrName>style.visibility</p:attrName>
                                        </p:attrNameLst>
                                      </p:cBhvr>
                                      <p:to>
                                        <p:strVal val="visible"/>
                                      </p:to>
                                    </p:set>
                                    <p:animEffect transition="in" filter="fade">
                                      <p:cBhvr>
                                        <p:cTn id="14" dur="500"/>
                                        <p:tgtEl>
                                          <p:spTgt spid="22">
                                            <p:txEl>
                                              <p:pRg st="1" end="1"/>
                                            </p:txEl>
                                          </p:spTgt>
                                        </p:tgtEl>
                                      </p:cBhvr>
                                    </p:animEffect>
                                  </p:childTnLst>
                                </p:cTn>
                              </p:par>
                              <p:par>
                                <p:cTn id="15" presetID="22" presetClass="entr" presetSubtype="2"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uiExpand="1" build="p">
        <p:tmplLst>
          <p:tmpl lvl="1">
            <p:tnLst>
              <p:par>
                <p:cTn presetID="10" presetClass="entr" presetSubtype="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mage and content 10">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7347B0-499B-8BE4-B1A5-1EDC0EF7D851}"/>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54D29E3-ABF7-7F24-64B1-0F8B2CC5449E}"/>
              </a:ext>
            </a:extLst>
          </p:cNvPr>
          <p:cNvGrpSpPr/>
          <p:nvPr userDrawn="1"/>
        </p:nvGrpSpPr>
        <p:grpSpPr>
          <a:xfrm>
            <a:off x="-2" y="-1"/>
            <a:ext cx="7429502" cy="1690835"/>
            <a:chOff x="-2" y="-1"/>
            <a:chExt cx="7429502" cy="1690835"/>
          </a:xfrm>
        </p:grpSpPr>
        <p:sp>
          <p:nvSpPr>
            <p:cNvPr id="10" name="Freeform: Shape 9">
              <a:extLst>
                <a:ext uri="{FF2B5EF4-FFF2-40B4-BE49-F238E27FC236}">
                  <a16:creationId xmlns:a16="http://schemas.microsoft.com/office/drawing/2014/main" id="{9683672F-3B23-77BF-7CDC-C64C10968196}"/>
                </a:ext>
              </a:extLst>
            </p:cNvPr>
            <p:cNvSpPr/>
            <p:nvPr/>
          </p:nvSpPr>
          <p:spPr>
            <a:xfrm rot="10800000">
              <a:off x="2" y="-1"/>
              <a:ext cx="7429498" cy="1690835"/>
            </a:xfrm>
            <a:custGeom>
              <a:avLst/>
              <a:gdLst>
                <a:gd name="connsiteX0" fmla="*/ 7285756 w 9926048"/>
                <a:gd name="connsiteY0" fmla="*/ 1690835 h 1690835"/>
                <a:gd name="connsiteX1" fmla="*/ 0 w 9926048"/>
                <a:gd name="connsiteY1" fmla="*/ 1690835 h 1690835"/>
                <a:gd name="connsiteX2" fmla="*/ 209943 w 9926048"/>
                <a:gd name="connsiteY2" fmla="*/ 0 h 1690835"/>
                <a:gd name="connsiteX3" fmla="*/ 1703518 w 9926048"/>
                <a:gd name="connsiteY3" fmla="*/ 0 h 1690835"/>
                <a:gd name="connsiteX4" fmla="*/ 8432474 w 9926048"/>
                <a:gd name="connsiteY4" fmla="*/ 0 h 1690835"/>
                <a:gd name="connsiteX5" fmla="*/ 9926048 w 9926048"/>
                <a:gd name="connsiteY5" fmla="*/ 0 h 1690835"/>
                <a:gd name="connsiteX6" fmla="*/ 9926048 w 9926048"/>
                <a:gd name="connsiteY6" fmla="*/ 1 h 1690835"/>
                <a:gd name="connsiteX7" fmla="*/ 9671227 w 9926048"/>
                <a:gd name="connsiteY7" fmla="*/ 1 h 1690835"/>
                <a:gd name="connsiteX8" fmla="*/ 7719063 w 9926048"/>
                <a:gd name="connsiteY8" fmla="*/ 1 h 1690835"/>
                <a:gd name="connsiteX9" fmla="*/ 7285756 w 9926048"/>
                <a:gd name="connsiteY9" fmla="*/ 1 h 1690835"/>
                <a:gd name="connsiteX0" fmla="*/ 7285756 w 9926048"/>
                <a:gd name="connsiteY0" fmla="*/ 1690835 h 1690835"/>
                <a:gd name="connsiteX1" fmla="*/ 0 w 9926048"/>
                <a:gd name="connsiteY1" fmla="*/ 1690835 h 1690835"/>
                <a:gd name="connsiteX2" fmla="*/ 209943 w 9926048"/>
                <a:gd name="connsiteY2" fmla="*/ 0 h 1690835"/>
                <a:gd name="connsiteX3" fmla="*/ 1703518 w 9926048"/>
                <a:gd name="connsiteY3" fmla="*/ 0 h 1690835"/>
                <a:gd name="connsiteX4" fmla="*/ 8432474 w 9926048"/>
                <a:gd name="connsiteY4" fmla="*/ 0 h 1690835"/>
                <a:gd name="connsiteX5" fmla="*/ 9926048 w 9926048"/>
                <a:gd name="connsiteY5" fmla="*/ 0 h 1690835"/>
                <a:gd name="connsiteX6" fmla="*/ 9671227 w 9926048"/>
                <a:gd name="connsiteY6" fmla="*/ 1 h 1690835"/>
                <a:gd name="connsiteX7" fmla="*/ 7719063 w 9926048"/>
                <a:gd name="connsiteY7" fmla="*/ 1 h 1690835"/>
                <a:gd name="connsiteX8" fmla="*/ 7285756 w 9926048"/>
                <a:gd name="connsiteY8" fmla="*/ 1 h 1690835"/>
                <a:gd name="connsiteX9" fmla="*/ 7285756 w 9926048"/>
                <a:gd name="connsiteY9" fmla="*/ 1690835 h 1690835"/>
                <a:gd name="connsiteX0" fmla="*/ 7285756 w 9671227"/>
                <a:gd name="connsiteY0" fmla="*/ 1690835 h 1690835"/>
                <a:gd name="connsiteX1" fmla="*/ 0 w 9671227"/>
                <a:gd name="connsiteY1" fmla="*/ 1690835 h 1690835"/>
                <a:gd name="connsiteX2" fmla="*/ 209943 w 9671227"/>
                <a:gd name="connsiteY2" fmla="*/ 0 h 1690835"/>
                <a:gd name="connsiteX3" fmla="*/ 1703518 w 9671227"/>
                <a:gd name="connsiteY3" fmla="*/ 0 h 1690835"/>
                <a:gd name="connsiteX4" fmla="*/ 8432474 w 9671227"/>
                <a:gd name="connsiteY4" fmla="*/ 0 h 1690835"/>
                <a:gd name="connsiteX5" fmla="*/ 9671227 w 9671227"/>
                <a:gd name="connsiteY5" fmla="*/ 1 h 1690835"/>
                <a:gd name="connsiteX6" fmla="*/ 7719063 w 9671227"/>
                <a:gd name="connsiteY6" fmla="*/ 1 h 1690835"/>
                <a:gd name="connsiteX7" fmla="*/ 7285756 w 9671227"/>
                <a:gd name="connsiteY7" fmla="*/ 1 h 1690835"/>
                <a:gd name="connsiteX8" fmla="*/ 7285756 w 9671227"/>
                <a:gd name="connsiteY8" fmla="*/ 1690835 h 1690835"/>
                <a:gd name="connsiteX0" fmla="*/ 7285756 w 8432474"/>
                <a:gd name="connsiteY0" fmla="*/ 1690835 h 1690835"/>
                <a:gd name="connsiteX1" fmla="*/ 0 w 8432474"/>
                <a:gd name="connsiteY1" fmla="*/ 1690835 h 1690835"/>
                <a:gd name="connsiteX2" fmla="*/ 209943 w 8432474"/>
                <a:gd name="connsiteY2" fmla="*/ 0 h 1690835"/>
                <a:gd name="connsiteX3" fmla="*/ 1703518 w 8432474"/>
                <a:gd name="connsiteY3" fmla="*/ 0 h 1690835"/>
                <a:gd name="connsiteX4" fmla="*/ 8432474 w 8432474"/>
                <a:gd name="connsiteY4" fmla="*/ 0 h 1690835"/>
                <a:gd name="connsiteX5" fmla="*/ 7719063 w 8432474"/>
                <a:gd name="connsiteY5" fmla="*/ 1 h 1690835"/>
                <a:gd name="connsiteX6" fmla="*/ 7285756 w 8432474"/>
                <a:gd name="connsiteY6" fmla="*/ 1 h 1690835"/>
                <a:gd name="connsiteX7" fmla="*/ 7285756 w 8432474"/>
                <a:gd name="connsiteY7" fmla="*/ 1690835 h 1690835"/>
                <a:gd name="connsiteX0" fmla="*/ 7285756 w 7719063"/>
                <a:gd name="connsiteY0" fmla="*/ 1690835 h 1690835"/>
                <a:gd name="connsiteX1" fmla="*/ 0 w 7719063"/>
                <a:gd name="connsiteY1" fmla="*/ 1690835 h 1690835"/>
                <a:gd name="connsiteX2" fmla="*/ 209943 w 7719063"/>
                <a:gd name="connsiteY2" fmla="*/ 0 h 1690835"/>
                <a:gd name="connsiteX3" fmla="*/ 1703518 w 7719063"/>
                <a:gd name="connsiteY3" fmla="*/ 0 h 1690835"/>
                <a:gd name="connsiteX4" fmla="*/ 7719063 w 7719063"/>
                <a:gd name="connsiteY4" fmla="*/ 1 h 1690835"/>
                <a:gd name="connsiteX5" fmla="*/ 7285756 w 7719063"/>
                <a:gd name="connsiteY5" fmla="*/ 1 h 1690835"/>
                <a:gd name="connsiteX6" fmla="*/ 7285756 w 7719063"/>
                <a:gd name="connsiteY6" fmla="*/ 1690835 h 1690835"/>
                <a:gd name="connsiteX0" fmla="*/ 7285756 w 7285756"/>
                <a:gd name="connsiteY0" fmla="*/ 1690835 h 1690835"/>
                <a:gd name="connsiteX1" fmla="*/ 0 w 7285756"/>
                <a:gd name="connsiteY1" fmla="*/ 1690835 h 1690835"/>
                <a:gd name="connsiteX2" fmla="*/ 209943 w 7285756"/>
                <a:gd name="connsiteY2" fmla="*/ 0 h 1690835"/>
                <a:gd name="connsiteX3" fmla="*/ 1703518 w 7285756"/>
                <a:gd name="connsiteY3" fmla="*/ 0 h 1690835"/>
                <a:gd name="connsiteX4" fmla="*/ 7285756 w 7285756"/>
                <a:gd name="connsiteY4" fmla="*/ 1 h 1690835"/>
                <a:gd name="connsiteX5" fmla="*/ 7285756 w 7285756"/>
                <a:gd name="connsiteY5" fmla="*/ 1690835 h 169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5756" h="1690835">
                  <a:moveTo>
                    <a:pt x="7285756" y="1690835"/>
                  </a:moveTo>
                  <a:lnTo>
                    <a:pt x="0" y="1690835"/>
                  </a:lnTo>
                  <a:lnTo>
                    <a:pt x="209943" y="0"/>
                  </a:lnTo>
                  <a:lnTo>
                    <a:pt x="1703518" y="0"/>
                  </a:lnTo>
                  <a:lnTo>
                    <a:pt x="7285756" y="1"/>
                  </a:lnTo>
                  <a:lnTo>
                    <a:pt x="7285756" y="1690835"/>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a:solidFill>
                  <a:schemeClr val="tx2"/>
                </a:solidFill>
              </a:endParaRPr>
            </a:p>
          </p:txBody>
        </p:sp>
        <p:cxnSp>
          <p:nvCxnSpPr>
            <p:cNvPr id="11" name="Straight Connector 10">
              <a:extLst>
                <a:ext uri="{FF2B5EF4-FFF2-40B4-BE49-F238E27FC236}">
                  <a16:creationId xmlns:a16="http://schemas.microsoft.com/office/drawing/2014/main" id="{43ADB870-B2D5-B53E-26D1-2C32BE279B27}"/>
                </a:ext>
              </a:extLst>
            </p:cNvPr>
            <p:cNvCxnSpPr>
              <a:cxnSpLocks/>
            </p:cNvCxnSpPr>
            <p:nvPr/>
          </p:nvCxnSpPr>
          <p:spPr>
            <a:xfrm>
              <a:off x="-2" y="1678980"/>
              <a:ext cx="7193282"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C7C33673-1619-0383-984F-2CC85BD054B9}"/>
              </a:ext>
            </a:extLst>
          </p:cNvPr>
          <p:cNvSpPr>
            <a:spLocks noGrp="1"/>
          </p:cNvSpPr>
          <p:nvPr>
            <p:ph type="pic" sz="quarter" idx="10"/>
          </p:nvPr>
        </p:nvSpPr>
        <p:spPr>
          <a:xfrm>
            <a:off x="6724553" y="6"/>
            <a:ext cx="5467447" cy="6869851"/>
          </a:xfrm>
          <a:custGeom>
            <a:avLst/>
            <a:gdLst>
              <a:gd name="connsiteX0" fmla="*/ 851530 w 5467447"/>
              <a:gd name="connsiteY0" fmla="*/ 0 h 6869851"/>
              <a:gd name="connsiteX1" fmla="*/ 1910452 w 5467447"/>
              <a:gd name="connsiteY1" fmla="*/ 0 h 6869851"/>
              <a:gd name="connsiteX2" fmla="*/ 4408525 w 5467447"/>
              <a:gd name="connsiteY2" fmla="*/ 0 h 6869851"/>
              <a:gd name="connsiteX3" fmla="*/ 5467447 w 5467447"/>
              <a:gd name="connsiteY3" fmla="*/ 0 h 6869851"/>
              <a:gd name="connsiteX4" fmla="*/ 5467447 w 5467447"/>
              <a:gd name="connsiteY4" fmla="*/ 6869851 h 6869851"/>
              <a:gd name="connsiteX5" fmla="*/ 4408525 w 5467447"/>
              <a:gd name="connsiteY5" fmla="*/ 6869851 h 6869851"/>
              <a:gd name="connsiteX6" fmla="*/ 1058922 w 5467447"/>
              <a:gd name="connsiteY6" fmla="*/ 6869851 h 6869851"/>
              <a:gd name="connsiteX7" fmla="*/ 0 w 5467447"/>
              <a:gd name="connsiteY7" fmla="*/ 6869851 h 686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7447" h="6869851">
                <a:moveTo>
                  <a:pt x="851530" y="0"/>
                </a:moveTo>
                <a:lnTo>
                  <a:pt x="1910452" y="0"/>
                </a:lnTo>
                <a:lnTo>
                  <a:pt x="4408525" y="0"/>
                </a:lnTo>
                <a:lnTo>
                  <a:pt x="5467447" y="0"/>
                </a:lnTo>
                <a:lnTo>
                  <a:pt x="5467447" y="6869851"/>
                </a:lnTo>
                <a:lnTo>
                  <a:pt x="4408525" y="6869851"/>
                </a:lnTo>
                <a:lnTo>
                  <a:pt x="1058922" y="6869851"/>
                </a:lnTo>
                <a:lnTo>
                  <a:pt x="0" y="6869851"/>
                </a:lnTo>
                <a:close/>
              </a:path>
            </a:pathLst>
          </a:custGeom>
          <a:solidFill>
            <a:schemeClr val="bg2"/>
          </a:solidFill>
        </p:spPr>
        <p:txBody>
          <a:bodyPr vert="horz" wrap="square" lIns="91440" tIns="45720" rIns="91440" bIns="45720" rtlCol="0" anchor="ctr" anchorCtr="0">
            <a:noAutofit/>
          </a:bodyPr>
          <a:lstStyle>
            <a:lvl1pPr>
              <a:defRPr lang="en-US" dirty="0"/>
            </a:lvl1pPr>
          </a:lstStyle>
          <a:p>
            <a:pPr lvl="0" algn="ctr"/>
            <a:endParaRPr lang="en-US"/>
          </a:p>
        </p:txBody>
      </p:sp>
      <p:sp>
        <p:nvSpPr>
          <p:cNvPr id="17" name="Parallelogram 16">
            <a:extLst>
              <a:ext uri="{FF2B5EF4-FFF2-40B4-BE49-F238E27FC236}">
                <a16:creationId xmlns:a16="http://schemas.microsoft.com/office/drawing/2014/main" id="{D52E3FAD-EDA7-6299-6080-575E88AFA75D}"/>
              </a:ext>
            </a:extLst>
          </p:cNvPr>
          <p:cNvSpPr/>
          <p:nvPr userDrawn="1"/>
        </p:nvSpPr>
        <p:spPr>
          <a:xfrm>
            <a:off x="6553199" y="0"/>
            <a:ext cx="1028553" cy="6869856"/>
          </a:xfrm>
          <a:prstGeom prst="parallelogram">
            <a:avLst>
              <a:gd name="adj" fmla="val 8265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solidFill>
                <a:schemeClr val="tx2"/>
              </a:solidFill>
            </a:endParaRPr>
          </a:p>
        </p:txBody>
      </p:sp>
      <p:sp>
        <p:nvSpPr>
          <p:cNvPr id="21" name="Title 20">
            <a:extLst>
              <a:ext uri="{FF2B5EF4-FFF2-40B4-BE49-F238E27FC236}">
                <a16:creationId xmlns:a16="http://schemas.microsoft.com/office/drawing/2014/main" id="{504DD5CF-ED6C-487F-AECF-088542FC8DAD}"/>
              </a:ext>
            </a:extLst>
          </p:cNvPr>
          <p:cNvSpPr>
            <a:spLocks noGrp="1"/>
          </p:cNvSpPr>
          <p:nvPr>
            <p:ph type="title"/>
          </p:nvPr>
        </p:nvSpPr>
        <p:spPr/>
        <p:txBody>
          <a:bodyPr/>
          <a:lstStyle/>
          <a:p>
            <a:r>
              <a:rPr lang="en-US"/>
              <a:t>Click to edit Master title style</a:t>
            </a:r>
          </a:p>
        </p:txBody>
      </p:sp>
      <p:sp>
        <p:nvSpPr>
          <p:cNvPr id="22" name="Text Placeholder 8">
            <a:extLst>
              <a:ext uri="{FF2B5EF4-FFF2-40B4-BE49-F238E27FC236}">
                <a16:creationId xmlns:a16="http://schemas.microsoft.com/office/drawing/2014/main" id="{A3F05585-2F81-8B5E-2343-62F8B2180F39}"/>
              </a:ext>
            </a:extLst>
          </p:cNvPr>
          <p:cNvSpPr>
            <a:spLocks noGrp="1"/>
          </p:cNvSpPr>
          <p:nvPr>
            <p:ph type="body" sz="quarter" idx="11"/>
          </p:nvPr>
        </p:nvSpPr>
        <p:spPr>
          <a:xfrm>
            <a:off x="570227" y="2260600"/>
            <a:ext cx="5890793" cy="3721101"/>
          </a:xfrm>
          <a:prstGeom prst="rect">
            <a:avLst/>
          </a:prstGeom>
        </p:spPr>
        <p:txBody>
          <a:bodyPr/>
          <a:lstStyle>
            <a:lvl1pPr>
              <a:defRPr lang="en-US" sz="2800" b="1" kern="1200" dirty="0" smtClean="0">
                <a:solidFill>
                  <a:schemeClr val="tx2"/>
                </a:solidFill>
                <a:latin typeface="+mn-lt"/>
                <a:ea typeface="+mn-ea"/>
                <a:cs typeface="+mn-cs"/>
              </a:defRPr>
            </a:lvl1pPr>
            <a:lvl2pPr marL="0" indent="0">
              <a:buNone/>
              <a:defRPr sz="20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 name="Text Placeholder 1">
            <a:extLst>
              <a:ext uri="{FF2B5EF4-FFF2-40B4-BE49-F238E27FC236}">
                <a16:creationId xmlns:a16="http://schemas.microsoft.com/office/drawing/2014/main" id="{526C7E4C-9832-9CBF-4935-E2DAFF9DFCDB}"/>
              </a:ext>
            </a:extLst>
          </p:cNvPr>
          <p:cNvSpPr>
            <a:spLocks noGrp="1"/>
          </p:cNvSpPr>
          <p:nvPr>
            <p:ph type="body" sz="quarter" idx="13"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84667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500"/>
                                        <p:tgtEl>
                                          <p:spTgt spid="22">
                                            <p:txEl>
                                              <p:pRg st="0" end="0"/>
                                            </p:txEl>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2">
                                            <p:txEl>
                                              <p:pRg st="1" end="1"/>
                                            </p:txEl>
                                          </p:spTgt>
                                        </p:tgtEl>
                                        <p:attrNameLst>
                                          <p:attrName>style.visibility</p:attrName>
                                        </p:attrNameLst>
                                      </p:cBhvr>
                                      <p:to>
                                        <p:strVal val="visible"/>
                                      </p:to>
                                    </p:set>
                                    <p:animEffect transition="in" filter="fade">
                                      <p:cBhvr>
                                        <p:cTn id="14" dur="500"/>
                                        <p:tgtEl>
                                          <p:spTgt spid="22">
                                            <p:txEl>
                                              <p:pRg st="1" end="1"/>
                                            </p:txEl>
                                          </p:spTgt>
                                        </p:tgtEl>
                                      </p:cBhvr>
                                    </p:animEffect>
                                  </p:childTnLst>
                                </p:cTn>
                              </p:par>
                              <p:par>
                                <p:cTn id="15" presetID="22" presetClass="entr" presetSubtype="2"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uiExpand="1" build="p">
        <p:tmplLst>
          <p:tmpl lvl="1">
            <p:tnLst>
              <p:par>
                <p:cTn presetID="10" presetClass="entr" presetSubtype="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nd content 1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A6D0CF-3124-E62A-63EA-0862BD7421A3}"/>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7A57E9E-ED49-863D-234C-5CB3C5AD75E1}"/>
              </a:ext>
            </a:extLst>
          </p:cNvPr>
          <p:cNvSpPr>
            <a:spLocks noGrp="1"/>
          </p:cNvSpPr>
          <p:nvPr>
            <p:ph type="pic" sz="quarter" idx="10"/>
          </p:nvPr>
        </p:nvSpPr>
        <p:spPr>
          <a:xfrm>
            <a:off x="6384622" y="4"/>
            <a:ext cx="5807379" cy="6857996"/>
          </a:xfrm>
          <a:custGeom>
            <a:avLst/>
            <a:gdLst>
              <a:gd name="connsiteX0" fmla="*/ 2907939 w 5807379"/>
              <a:gd name="connsiteY0" fmla="*/ 0 h 6857996"/>
              <a:gd name="connsiteX1" fmla="*/ 5807379 w 5807379"/>
              <a:gd name="connsiteY1" fmla="*/ 0 h 6857996"/>
              <a:gd name="connsiteX2" fmla="*/ 5807379 w 5807379"/>
              <a:gd name="connsiteY2" fmla="*/ 6857996 h 6857996"/>
              <a:gd name="connsiteX3" fmla="*/ 0 w 5807379"/>
              <a:gd name="connsiteY3" fmla="*/ 6857996 h 6857996"/>
              <a:gd name="connsiteX4" fmla="*/ 1043709 w 5807379"/>
              <a:gd name="connsiteY4" fmla="*/ 22 h 6857996"/>
              <a:gd name="connsiteX5" fmla="*/ 2907939 w 5807379"/>
              <a:gd name="connsiteY5" fmla="*/ 22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7379" h="6857996">
                <a:moveTo>
                  <a:pt x="2907939" y="0"/>
                </a:moveTo>
                <a:lnTo>
                  <a:pt x="5807379" y="0"/>
                </a:lnTo>
                <a:lnTo>
                  <a:pt x="5807379" y="6857996"/>
                </a:lnTo>
                <a:lnTo>
                  <a:pt x="0" y="6857996"/>
                </a:lnTo>
                <a:lnTo>
                  <a:pt x="1043709" y="22"/>
                </a:lnTo>
                <a:lnTo>
                  <a:pt x="2907939" y="22"/>
                </a:lnTo>
                <a:close/>
              </a:path>
            </a:pathLst>
          </a:custGeom>
          <a:solidFill>
            <a:schemeClr val="bg2"/>
          </a:solidFill>
        </p:spPr>
        <p:txBody>
          <a:bodyPr vert="horz" wrap="square" lIns="91440" tIns="45720" rIns="91440" bIns="45720" rtlCol="0" anchor="ctr" anchorCtr="0">
            <a:noAutofit/>
          </a:bodyPr>
          <a:lstStyle>
            <a:lvl1pPr>
              <a:defRPr lang="en-US"/>
            </a:lvl1pPr>
          </a:lstStyle>
          <a:p>
            <a:pPr marL="0" lvl="0" indent="0" algn="ctr">
              <a:buNone/>
            </a:pPr>
            <a:endParaRPr lang="en-US"/>
          </a:p>
        </p:txBody>
      </p:sp>
      <p:sp>
        <p:nvSpPr>
          <p:cNvPr id="7" name="Title 6">
            <a:extLst>
              <a:ext uri="{FF2B5EF4-FFF2-40B4-BE49-F238E27FC236}">
                <a16:creationId xmlns:a16="http://schemas.microsoft.com/office/drawing/2014/main" id="{B6493BF5-F638-F49D-C17A-DF851497738B}"/>
              </a:ext>
            </a:extLst>
          </p:cNvPr>
          <p:cNvSpPr>
            <a:spLocks noGrp="1"/>
          </p:cNvSpPr>
          <p:nvPr>
            <p:ph type="title"/>
          </p:nvPr>
        </p:nvSpPr>
        <p:spPr>
          <a:xfrm>
            <a:off x="557202" y="403229"/>
            <a:ext cx="6738948" cy="498598"/>
          </a:xfrm>
        </p:spPr>
        <p:txBody>
          <a:bodyPr/>
          <a:lstStyle/>
          <a:p>
            <a:r>
              <a:rPr lang="en-US"/>
              <a:t>Click to edit Master title style</a:t>
            </a:r>
          </a:p>
        </p:txBody>
      </p:sp>
      <p:sp>
        <p:nvSpPr>
          <p:cNvPr id="13" name="Text Placeholder 12">
            <a:extLst>
              <a:ext uri="{FF2B5EF4-FFF2-40B4-BE49-F238E27FC236}">
                <a16:creationId xmlns:a16="http://schemas.microsoft.com/office/drawing/2014/main" id="{43860E60-4496-F6BB-2E2C-032FE6238B04}"/>
              </a:ext>
            </a:extLst>
          </p:cNvPr>
          <p:cNvSpPr>
            <a:spLocks noGrp="1"/>
          </p:cNvSpPr>
          <p:nvPr>
            <p:ph type="body" sz="quarter" idx="12"/>
          </p:nvPr>
        </p:nvSpPr>
        <p:spPr>
          <a:xfrm>
            <a:off x="9388121" y="2713919"/>
            <a:ext cx="1083768" cy="4144081"/>
          </a:xfrm>
          <a:custGeom>
            <a:avLst/>
            <a:gdLst>
              <a:gd name="connsiteX0" fmla="*/ 292373 w 1083768"/>
              <a:gd name="connsiteY0" fmla="*/ 0 h 4144081"/>
              <a:gd name="connsiteX1" fmla="*/ 987506 w 1083768"/>
              <a:gd name="connsiteY1" fmla="*/ 0 h 4144081"/>
              <a:gd name="connsiteX2" fmla="*/ 987508 w 1083768"/>
              <a:gd name="connsiteY2" fmla="*/ 480 h 4144081"/>
              <a:gd name="connsiteX3" fmla="*/ 1083768 w 1083768"/>
              <a:gd name="connsiteY3" fmla="*/ 481 h 4144081"/>
              <a:gd name="connsiteX4" fmla="*/ 578972 w 1083768"/>
              <a:gd name="connsiteY4" fmla="*/ 4144081 h 4144081"/>
              <a:gd name="connsiteX5" fmla="*/ 0 w 1083768"/>
              <a:gd name="connsiteY5" fmla="*/ 4144081 h 4144081"/>
              <a:gd name="connsiteX6" fmla="*/ 434319 w 1083768"/>
              <a:gd name="connsiteY6" fmla="*/ 578994 h 4144081"/>
              <a:gd name="connsiteX7" fmla="*/ 220482 w 1083768"/>
              <a:gd name="connsiteY7" fmla="*/ 578994 h 414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768" h="4144081">
                <a:moveTo>
                  <a:pt x="292373" y="0"/>
                </a:moveTo>
                <a:lnTo>
                  <a:pt x="987506" y="0"/>
                </a:lnTo>
                <a:lnTo>
                  <a:pt x="987508" y="480"/>
                </a:lnTo>
                <a:lnTo>
                  <a:pt x="1083768" y="481"/>
                </a:lnTo>
                <a:lnTo>
                  <a:pt x="578972" y="4144081"/>
                </a:lnTo>
                <a:lnTo>
                  <a:pt x="0" y="4144081"/>
                </a:lnTo>
                <a:lnTo>
                  <a:pt x="434319" y="578994"/>
                </a:lnTo>
                <a:lnTo>
                  <a:pt x="220482" y="578994"/>
                </a:lnTo>
                <a:close/>
              </a:path>
            </a:pathLst>
          </a:custGeom>
          <a:solidFill>
            <a:schemeClr val="accent1"/>
          </a:solidFill>
        </p:spPr>
        <p:txBody>
          <a:bodyPr wrap="square">
            <a:noAutofit/>
          </a:bodyPr>
          <a:lstStyle>
            <a:lvl1pPr>
              <a:defRPr sz="100">
                <a:solidFill>
                  <a:schemeClr val="accent1"/>
                </a:solidFill>
              </a:defRPr>
            </a:lvl1pPr>
          </a:lstStyle>
          <a:p>
            <a:pPr lvl="0"/>
            <a:endParaRPr lang="en-US"/>
          </a:p>
        </p:txBody>
      </p:sp>
      <p:sp>
        <p:nvSpPr>
          <p:cNvPr id="10" name="Text Placeholder 9">
            <a:extLst>
              <a:ext uri="{FF2B5EF4-FFF2-40B4-BE49-F238E27FC236}">
                <a16:creationId xmlns:a16="http://schemas.microsoft.com/office/drawing/2014/main" id="{B6A54E05-9E31-1BA7-AC8F-92C6516520C8}"/>
              </a:ext>
            </a:extLst>
          </p:cNvPr>
          <p:cNvSpPr>
            <a:spLocks noGrp="1"/>
          </p:cNvSpPr>
          <p:nvPr>
            <p:ph type="body" sz="quarter" idx="11"/>
          </p:nvPr>
        </p:nvSpPr>
        <p:spPr>
          <a:xfrm>
            <a:off x="0" y="1280792"/>
            <a:ext cx="9966147" cy="5577208"/>
          </a:xfrm>
          <a:custGeom>
            <a:avLst/>
            <a:gdLst>
              <a:gd name="connsiteX0" fmla="*/ 0 w 9966147"/>
              <a:gd name="connsiteY0" fmla="*/ 0 h 5577208"/>
              <a:gd name="connsiteX1" fmla="*/ 2690831 w 9966147"/>
              <a:gd name="connsiteY1" fmla="*/ 0 h 5577208"/>
              <a:gd name="connsiteX2" fmla="*/ 2879022 w 9966147"/>
              <a:gd name="connsiteY2" fmla="*/ 0 h 5577208"/>
              <a:gd name="connsiteX3" fmla="*/ 2956849 w 9966147"/>
              <a:gd name="connsiteY3" fmla="*/ 0 h 5577208"/>
              <a:gd name="connsiteX4" fmla="*/ 3893516 w 9966147"/>
              <a:gd name="connsiteY4" fmla="*/ 0 h 5577208"/>
              <a:gd name="connsiteX5" fmla="*/ 9966147 w 9966147"/>
              <a:gd name="connsiteY5" fmla="*/ 0 h 5577208"/>
              <a:gd name="connsiteX6" fmla="*/ 9273647 w 9966147"/>
              <a:gd name="connsiteY6" fmla="*/ 5577208 h 5577208"/>
              <a:gd name="connsiteX7" fmla="*/ 0 w 9966147"/>
              <a:gd name="connsiteY7" fmla="*/ 5577208 h 557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6147" h="5577208">
                <a:moveTo>
                  <a:pt x="0" y="0"/>
                </a:moveTo>
                <a:lnTo>
                  <a:pt x="2690831" y="0"/>
                </a:lnTo>
                <a:lnTo>
                  <a:pt x="2879022" y="0"/>
                </a:lnTo>
                <a:lnTo>
                  <a:pt x="2956849" y="0"/>
                </a:lnTo>
                <a:lnTo>
                  <a:pt x="3893516" y="0"/>
                </a:lnTo>
                <a:lnTo>
                  <a:pt x="9966147" y="0"/>
                </a:lnTo>
                <a:lnTo>
                  <a:pt x="9273647" y="5577208"/>
                </a:lnTo>
                <a:lnTo>
                  <a:pt x="0" y="5577208"/>
                </a:lnTo>
                <a:close/>
              </a:path>
            </a:pathLst>
          </a:custGeom>
          <a:solidFill>
            <a:schemeClr val="bg1"/>
          </a:solidFill>
        </p:spPr>
        <p:txBody>
          <a:bodyPr wrap="square">
            <a:noAutofit/>
          </a:bodyPr>
          <a:lstStyle>
            <a:lvl1pPr>
              <a:defRPr sz="100">
                <a:solidFill>
                  <a:schemeClr val="bg1"/>
                </a:solidFill>
              </a:defRPr>
            </a:lvl1pPr>
          </a:lstStyle>
          <a:p>
            <a:pPr lvl="0"/>
            <a:endParaRPr lang="en-US"/>
          </a:p>
        </p:txBody>
      </p:sp>
      <p:sp>
        <p:nvSpPr>
          <p:cNvPr id="28" name="Content Placeholder 3">
            <a:extLst>
              <a:ext uri="{FF2B5EF4-FFF2-40B4-BE49-F238E27FC236}">
                <a16:creationId xmlns:a16="http://schemas.microsoft.com/office/drawing/2014/main" id="{26DD0FEC-18A5-5658-B6BF-32E8541089A3}"/>
              </a:ext>
            </a:extLst>
          </p:cNvPr>
          <p:cNvSpPr>
            <a:spLocks noGrp="1"/>
          </p:cNvSpPr>
          <p:nvPr>
            <p:ph sz="quarter" idx="13"/>
          </p:nvPr>
        </p:nvSpPr>
        <p:spPr>
          <a:xfrm>
            <a:off x="557202" y="1524001"/>
            <a:ext cx="8548698" cy="4899024"/>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
            <a:extLst>
              <a:ext uri="{FF2B5EF4-FFF2-40B4-BE49-F238E27FC236}">
                <a16:creationId xmlns:a16="http://schemas.microsoft.com/office/drawing/2014/main" id="{880015D6-C097-D964-7FA4-09E7F2BAAC82}"/>
              </a:ext>
            </a:extLst>
          </p:cNvPr>
          <p:cNvSpPr>
            <a:spLocks noGrp="1"/>
          </p:cNvSpPr>
          <p:nvPr>
            <p:ph type="body" sz="quarter" idx="14"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101851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tmplLst>
          <p:tmpl>
            <p:tnLst>
              <p:par>
                <p:cTn presetID="2" presetClass="entr" presetSubtype="8"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0" grpId="0" animBg="1">
        <p:tmplLst>
          <p:tmpl>
            <p:tnLst>
              <p:par>
                <p:cTn presetID="2" presetClass="entr" presetSubtype="8"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mage and content 1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FBF859-791F-3192-DCC4-AA3FA90D58D0}"/>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7A57E9E-ED49-863D-234C-5CB3C5AD75E1}"/>
              </a:ext>
            </a:extLst>
          </p:cNvPr>
          <p:cNvSpPr>
            <a:spLocks noGrp="1"/>
          </p:cNvSpPr>
          <p:nvPr>
            <p:ph type="pic" sz="quarter" idx="10"/>
          </p:nvPr>
        </p:nvSpPr>
        <p:spPr>
          <a:xfrm>
            <a:off x="6384622" y="4"/>
            <a:ext cx="5807379" cy="6857996"/>
          </a:xfrm>
          <a:custGeom>
            <a:avLst/>
            <a:gdLst>
              <a:gd name="connsiteX0" fmla="*/ 2907939 w 5807379"/>
              <a:gd name="connsiteY0" fmla="*/ 0 h 6857996"/>
              <a:gd name="connsiteX1" fmla="*/ 5807379 w 5807379"/>
              <a:gd name="connsiteY1" fmla="*/ 0 h 6857996"/>
              <a:gd name="connsiteX2" fmla="*/ 5807379 w 5807379"/>
              <a:gd name="connsiteY2" fmla="*/ 6857996 h 6857996"/>
              <a:gd name="connsiteX3" fmla="*/ 0 w 5807379"/>
              <a:gd name="connsiteY3" fmla="*/ 6857996 h 6857996"/>
              <a:gd name="connsiteX4" fmla="*/ 1043709 w 5807379"/>
              <a:gd name="connsiteY4" fmla="*/ 22 h 6857996"/>
              <a:gd name="connsiteX5" fmla="*/ 2907939 w 5807379"/>
              <a:gd name="connsiteY5" fmla="*/ 22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7379" h="6857996">
                <a:moveTo>
                  <a:pt x="2907939" y="0"/>
                </a:moveTo>
                <a:lnTo>
                  <a:pt x="5807379" y="0"/>
                </a:lnTo>
                <a:lnTo>
                  <a:pt x="5807379" y="6857996"/>
                </a:lnTo>
                <a:lnTo>
                  <a:pt x="0" y="6857996"/>
                </a:lnTo>
                <a:lnTo>
                  <a:pt x="1043709" y="22"/>
                </a:lnTo>
                <a:lnTo>
                  <a:pt x="2907939" y="22"/>
                </a:lnTo>
                <a:close/>
              </a:path>
            </a:pathLst>
          </a:custGeom>
          <a:solidFill>
            <a:schemeClr val="bg2"/>
          </a:solidFill>
        </p:spPr>
        <p:txBody>
          <a:bodyPr vert="horz" wrap="square" lIns="91440" tIns="45720" rIns="91440" bIns="45720" rtlCol="0" anchor="ctr" anchorCtr="0">
            <a:noAutofit/>
          </a:bodyPr>
          <a:lstStyle>
            <a:lvl1pPr>
              <a:defRPr lang="en-US"/>
            </a:lvl1pPr>
          </a:lstStyle>
          <a:p>
            <a:pPr marL="0" lvl="0" indent="0" algn="ctr">
              <a:buNone/>
            </a:pPr>
            <a:endParaRPr lang="en-US"/>
          </a:p>
        </p:txBody>
      </p:sp>
      <p:sp>
        <p:nvSpPr>
          <p:cNvPr id="7" name="Title 6">
            <a:extLst>
              <a:ext uri="{FF2B5EF4-FFF2-40B4-BE49-F238E27FC236}">
                <a16:creationId xmlns:a16="http://schemas.microsoft.com/office/drawing/2014/main" id="{B6493BF5-F638-F49D-C17A-DF851497738B}"/>
              </a:ext>
            </a:extLst>
          </p:cNvPr>
          <p:cNvSpPr>
            <a:spLocks noGrp="1"/>
          </p:cNvSpPr>
          <p:nvPr>
            <p:ph type="title"/>
          </p:nvPr>
        </p:nvSpPr>
        <p:spPr>
          <a:xfrm>
            <a:off x="557202" y="403229"/>
            <a:ext cx="6738948" cy="498598"/>
          </a:xfrm>
        </p:spPr>
        <p:txBody>
          <a:bodyPr/>
          <a:lstStyle/>
          <a:p>
            <a:r>
              <a:rPr lang="en-US"/>
              <a:t>Click to edit Master title style</a:t>
            </a:r>
          </a:p>
        </p:txBody>
      </p:sp>
      <p:sp>
        <p:nvSpPr>
          <p:cNvPr id="13" name="Text Placeholder 12">
            <a:extLst>
              <a:ext uri="{FF2B5EF4-FFF2-40B4-BE49-F238E27FC236}">
                <a16:creationId xmlns:a16="http://schemas.microsoft.com/office/drawing/2014/main" id="{43860E60-4496-F6BB-2E2C-032FE6238B04}"/>
              </a:ext>
            </a:extLst>
          </p:cNvPr>
          <p:cNvSpPr>
            <a:spLocks noGrp="1"/>
          </p:cNvSpPr>
          <p:nvPr>
            <p:ph type="body" sz="quarter" idx="12"/>
          </p:nvPr>
        </p:nvSpPr>
        <p:spPr>
          <a:xfrm>
            <a:off x="9388121" y="2713919"/>
            <a:ext cx="1083768" cy="4144081"/>
          </a:xfrm>
          <a:custGeom>
            <a:avLst/>
            <a:gdLst>
              <a:gd name="connsiteX0" fmla="*/ 292373 w 1083768"/>
              <a:gd name="connsiteY0" fmla="*/ 0 h 4144081"/>
              <a:gd name="connsiteX1" fmla="*/ 987506 w 1083768"/>
              <a:gd name="connsiteY1" fmla="*/ 0 h 4144081"/>
              <a:gd name="connsiteX2" fmla="*/ 987508 w 1083768"/>
              <a:gd name="connsiteY2" fmla="*/ 480 h 4144081"/>
              <a:gd name="connsiteX3" fmla="*/ 1083768 w 1083768"/>
              <a:gd name="connsiteY3" fmla="*/ 481 h 4144081"/>
              <a:gd name="connsiteX4" fmla="*/ 578972 w 1083768"/>
              <a:gd name="connsiteY4" fmla="*/ 4144081 h 4144081"/>
              <a:gd name="connsiteX5" fmla="*/ 0 w 1083768"/>
              <a:gd name="connsiteY5" fmla="*/ 4144081 h 4144081"/>
              <a:gd name="connsiteX6" fmla="*/ 434319 w 1083768"/>
              <a:gd name="connsiteY6" fmla="*/ 578994 h 4144081"/>
              <a:gd name="connsiteX7" fmla="*/ 220482 w 1083768"/>
              <a:gd name="connsiteY7" fmla="*/ 578994 h 414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768" h="4144081">
                <a:moveTo>
                  <a:pt x="292373" y="0"/>
                </a:moveTo>
                <a:lnTo>
                  <a:pt x="987506" y="0"/>
                </a:lnTo>
                <a:lnTo>
                  <a:pt x="987508" y="480"/>
                </a:lnTo>
                <a:lnTo>
                  <a:pt x="1083768" y="481"/>
                </a:lnTo>
                <a:lnTo>
                  <a:pt x="578972" y="4144081"/>
                </a:lnTo>
                <a:lnTo>
                  <a:pt x="0" y="4144081"/>
                </a:lnTo>
                <a:lnTo>
                  <a:pt x="434319" y="578994"/>
                </a:lnTo>
                <a:lnTo>
                  <a:pt x="220482" y="578994"/>
                </a:lnTo>
                <a:close/>
              </a:path>
            </a:pathLst>
          </a:custGeom>
          <a:solidFill>
            <a:schemeClr val="accent1"/>
          </a:solidFill>
        </p:spPr>
        <p:txBody>
          <a:bodyPr wrap="square">
            <a:noAutofit/>
          </a:bodyPr>
          <a:lstStyle>
            <a:lvl1pPr>
              <a:defRPr sz="100">
                <a:solidFill>
                  <a:schemeClr val="accent1"/>
                </a:solidFill>
              </a:defRPr>
            </a:lvl1pPr>
          </a:lstStyle>
          <a:p>
            <a:pPr lvl="0"/>
            <a:endParaRPr lang="en-US"/>
          </a:p>
        </p:txBody>
      </p:sp>
      <p:sp>
        <p:nvSpPr>
          <p:cNvPr id="10" name="Text Placeholder 9">
            <a:extLst>
              <a:ext uri="{FF2B5EF4-FFF2-40B4-BE49-F238E27FC236}">
                <a16:creationId xmlns:a16="http://schemas.microsoft.com/office/drawing/2014/main" id="{B6A54E05-9E31-1BA7-AC8F-92C6516520C8}"/>
              </a:ext>
            </a:extLst>
          </p:cNvPr>
          <p:cNvSpPr>
            <a:spLocks noGrp="1"/>
          </p:cNvSpPr>
          <p:nvPr>
            <p:ph type="body" sz="quarter" idx="11"/>
          </p:nvPr>
        </p:nvSpPr>
        <p:spPr>
          <a:xfrm>
            <a:off x="0" y="1280792"/>
            <a:ext cx="9966147" cy="5577208"/>
          </a:xfrm>
          <a:custGeom>
            <a:avLst/>
            <a:gdLst>
              <a:gd name="connsiteX0" fmla="*/ 0 w 9966147"/>
              <a:gd name="connsiteY0" fmla="*/ 0 h 5577208"/>
              <a:gd name="connsiteX1" fmla="*/ 2690831 w 9966147"/>
              <a:gd name="connsiteY1" fmla="*/ 0 h 5577208"/>
              <a:gd name="connsiteX2" fmla="*/ 2879022 w 9966147"/>
              <a:gd name="connsiteY2" fmla="*/ 0 h 5577208"/>
              <a:gd name="connsiteX3" fmla="*/ 2956849 w 9966147"/>
              <a:gd name="connsiteY3" fmla="*/ 0 h 5577208"/>
              <a:gd name="connsiteX4" fmla="*/ 3893516 w 9966147"/>
              <a:gd name="connsiteY4" fmla="*/ 0 h 5577208"/>
              <a:gd name="connsiteX5" fmla="*/ 9966147 w 9966147"/>
              <a:gd name="connsiteY5" fmla="*/ 0 h 5577208"/>
              <a:gd name="connsiteX6" fmla="*/ 9273647 w 9966147"/>
              <a:gd name="connsiteY6" fmla="*/ 5577208 h 5577208"/>
              <a:gd name="connsiteX7" fmla="*/ 0 w 9966147"/>
              <a:gd name="connsiteY7" fmla="*/ 5577208 h 557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6147" h="5577208">
                <a:moveTo>
                  <a:pt x="0" y="0"/>
                </a:moveTo>
                <a:lnTo>
                  <a:pt x="2690831" y="0"/>
                </a:lnTo>
                <a:lnTo>
                  <a:pt x="2879022" y="0"/>
                </a:lnTo>
                <a:lnTo>
                  <a:pt x="2956849" y="0"/>
                </a:lnTo>
                <a:lnTo>
                  <a:pt x="3893516" y="0"/>
                </a:lnTo>
                <a:lnTo>
                  <a:pt x="9966147" y="0"/>
                </a:lnTo>
                <a:lnTo>
                  <a:pt x="9273647" y="5577208"/>
                </a:lnTo>
                <a:lnTo>
                  <a:pt x="0" y="5577208"/>
                </a:lnTo>
                <a:close/>
              </a:path>
            </a:pathLst>
          </a:custGeom>
          <a:solidFill>
            <a:schemeClr val="bg1"/>
          </a:solidFill>
        </p:spPr>
        <p:txBody>
          <a:bodyPr wrap="square">
            <a:noAutofit/>
          </a:bodyPr>
          <a:lstStyle>
            <a:lvl1pPr>
              <a:defRPr sz="100">
                <a:solidFill>
                  <a:schemeClr val="bg1"/>
                </a:solidFill>
              </a:defRPr>
            </a:lvl1pPr>
          </a:lstStyle>
          <a:p>
            <a:pPr lvl="0"/>
            <a:endParaRPr lang="en-US"/>
          </a:p>
        </p:txBody>
      </p:sp>
      <p:sp>
        <p:nvSpPr>
          <p:cNvPr id="28" name="Content Placeholder 3">
            <a:extLst>
              <a:ext uri="{FF2B5EF4-FFF2-40B4-BE49-F238E27FC236}">
                <a16:creationId xmlns:a16="http://schemas.microsoft.com/office/drawing/2014/main" id="{26DD0FEC-18A5-5658-B6BF-32E8541089A3}"/>
              </a:ext>
            </a:extLst>
          </p:cNvPr>
          <p:cNvSpPr>
            <a:spLocks noGrp="1"/>
          </p:cNvSpPr>
          <p:nvPr>
            <p:ph sz="quarter" idx="13"/>
          </p:nvPr>
        </p:nvSpPr>
        <p:spPr>
          <a:xfrm>
            <a:off x="557202" y="1524001"/>
            <a:ext cx="8548698" cy="4899024"/>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
            <a:extLst>
              <a:ext uri="{FF2B5EF4-FFF2-40B4-BE49-F238E27FC236}">
                <a16:creationId xmlns:a16="http://schemas.microsoft.com/office/drawing/2014/main" id="{9A4FB0A9-BB0B-0A7D-38DC-918994D555DD}"/>
              </a:ext>
            </a:extLst>
          </p:cNvPr>
          <p:cNvSpPr>
            <a:spLocks noGrp="1"/>
          </p:cNvSpPr>
          <p:nvPr>
            <p:ph type="body" sz="quarter" idx="14"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154630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tmplLst>
          <p:tmpl>
            <p:tnLst>
              <p:par>
                <p:cTn presetID="2" presetClass="entr" presetSubtype="8"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0" grpId="0" animBg="1">
        <p:tmplLst>
          <p:tmpl>
            <p:tnLst>
              <p:par>
                <p:cTn presetID="2" presetClass="entr" presetSubtype="8"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6C6A99-82F0-C711-0200-FCD671CBA8B0}"/>
              </a:ext>
            </a:extLst>
          </p:cNvPr>
          <p:cNvSpPr>
            <a:spLocks/>
          </p:cNvSpPr>
          <p:nvPr userDrawn="1"/>
        </p:nvSpPr>
        <p:spPr>
          <a:xfrm flipV="1">
            <a:off x="0" y="3428998"/>
            <a:ext cx="12192000" cy="34290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2000">
              <a:solidFill>
                <a:schemeClr val="tx2"/>
              </a:solidFill>
            </a:endParaRPr>
          </a:p>
        </p:txBody>
      </p:sp>
      <p:sp>
        <p:nvSpPr>
          <p:cNvPr id="4" name="Title 3">
            <a:extLst>
              <a:ext uri="{FF2B5EF4-FFF2-40B4-BE49-F238E27FC236}">
                <a16:creationId xmlns:a16="http://schemas.microsoft.com/office/drawing/2014/main" id="{9102EC3D-CAFC-6C26-826B-B48CE7727733}"/>
              </a:ext>
            </a:extLst>
          </p:cNvPr>
          <p:cNvSpPr>
            <a:spLocks noGrp="1"/>
          </p:cNvSpPr>
          <p:nvPr>
            <p:ph type="title"/>
          </p:nvPr>
        </p:nvSpPr>
        <p:spPr/>
        <p:txBody>
          <a:bodyPr/>
          <a:lstStyle/>
          <a:p>
            <a:r>
              <a:rPr lang="en-GB"/>
              <a:t>Click to edit Master title style</a:t>
            </a:r>
          </a:p>
        </p:txBody>
      </p:sp>
      <p:sp>
        <p:nvSpPr>
          <p:cNvPr id="2" name="Text Placeholder 3">
            <a:extLst>
              <a:ext uri="{FF2B5EF4-FFF2-40B4-BE49-F238E27FC236}">
                <a16:creationId xmlns:a16="http://schemas.microsoft.com/office/drawing/2014/main" id="{C23789B7-747A-E140-DF41-ACF777067D47}"/>
              </a:ext>
            </a:extLst>
          </p:cNvPr>
          <p:cNvSpPr>
            <a:spLocks noGrp="1"/>
          </p:cNvSpPr>
          <p:nvPr>
            <p:ph type="body" sz="quarter" idx="16" hasCustomPrompt="1"/>
          </p:nvPr>
        </p:nvSpPr>
        <p:spPr>
          <a:xfrm>
            <a:off x="10672672" y="6233468"/>
            <a:ext cx="966888" cy="380413"/>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GB"/>
              <a:t> </a:t>
            </a:r>
          </a:p>
        </p:txBody>
      </p:sp>
    </p:spTree>
    <p:extLst>
      <p:ext uri="{BB962C8B-B14F-4D97-AF65-F5344CB8AC3E}">
        <p14:creationId xmlns:p14="http://schemas.microsoft.com/office/powerpoint/2010/main" val="168769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2">
                                            <p:bg/>
                                          </p:spTgt>
                                        </p:tgtEl>
                                        <p:attrNameLst>
                                          <p:attrName>style.visibility</p:attrName>
                                        </p:attrNameLst>
                                      </p:cBhvr>
                                      <p:to>
                                        <p:strVal val="visible"/>
                                      </p:to>
                                    </p:set>
                                    <p:animEffect transition="in" filter="fade">
                                      <p:cBhvr>
                                        <p:cTn id="11" dur="500"/>
                                        <p:tgtEl>
                                          <p:spTgt spid="2">
                                            <p:bg/>
                                          </p:spTgt>
                                        </p:tgtEl>
                                      </p:cBhvr>
                                    </p:animEffect>
                                  </p:childTnLst>
                                </p:cTn>
                              </p:par>
                              <p:par>
                                <p:cTn id="12" presetID="10" presetClass="entr" presetSubtype="0" fill="hold" grpId="0" nodeType="withEffect">
                                  <p:stCondLst>
                                    <p:cond delay="150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build="p" animBg="1">
        <p:tmplLst>
          <p:tmpl>
            <p:tnLst>
              <p:par>
                <p:cTn presetID="10" presetClass="entr" presetSubtype="0" fill="hold" nodeType="withEffect">
                  <p:stCondLst>
                    <p:cond delay="10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 lvl="1">
            <p:tnLst>
              <p:par>
                <p:cTn presetID="10" presetClass="entr" presetSubtype="0" fill="hold" nodeType="withEffect">
                  <p:stCondLst>
                    <p:cond delay="1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content 1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3A1BDB-85CA-1115-2EF8-7C25890D5CF0}"/>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2558B6B6-F114-98D8-A43E-48985E6ECF3A}"/>
              </a:ext>
            </a:extLst>
          </p:cNvPr>
          <p:cNvSpPr>
            <a:spLocks noGrp="1"/>
          </p:cNvSpPr>
          <p:nvPr>
            <p:ph type="pic" sz="quarter" idx="10"/>
          </p:nvPr>
        </p:nvSpPr>
        <p:spPr>
          <a:xfrm>
            <a:off x="6" y="4"/>
            <a:ext cx="12191994" cy="6857996"/>
          </a:xfrm>
          <a:custGeom>
            <a:avLst/>
            <a:gdLst>
              <a:gd name="connsiteX0" fmla="*/ 0 w 12191994"/>
              <a:gd name="connsiteY0" fmla="*/ 0 h 6857996"/>
              <a:gd name="connsiteX1" fmla="*/ 12191994 w 12191994"/>
              <a:gd name="connsiteY1" fmla="*/ 0 h 6857996"/>
              <a:gd name="connsiteX2" fmla="*/ 12191994 w 12191994"/>
              <a:gd name="connsiteY2" fmla="*/ 6857996 h 6857996"/>
              <a:gd name="connsiteX3" fmla="*/ 0 w 12191994"/>
              <a:gd name="connsiteY3" fmla="*/ 6857996 h 6857996"/>
            </a:gdLst>
            <a:ahLst/>
            <a:cxnLst>
              <a:cxn ang="0">
                <a:pos x="connsiteX0" y="connsiteY0"/>
              </a:cxn>
              <a:cxn ang="0">
                <a:pos x="connsiteX1" y="connsiteY1"/>
              </a:cxn>
              <a:cxn ang="0">
                <a:pos x="connsiteX2" y="connsiteY2"/>
              </a:cxn>
              <a:cxn ang="0">
                <a:pos x="connsiteX3" y="connsiteY3"/>
              </a:cxn>
            </a:cxnLst>
            <a:rect l="l" t="t" r="r" b="b"/>
            <a:pathLst>
              <a:path w="12191994" h="6857996">
                <a:moveTo>
                  <a:pt x="0" y="0"/>
                </a:moveTo>
                <a:lnTo>
                  <a:pt x="12191994" y="0"/>
                </a:lnTo>
                <a:lnTo>
                  <a:pt x="12191994" y="6857996"/>
                </a:lnTo>
                <a:lnTo>
                  <a:pt x="0" y="6857996"/>
                </a:lnTo>
                <a:close/>
              </a:path>
            </a:pathLst>
          </a:custGeom>
          <a:solidFill>
            <a:schemeClr val="bg2"/>
          </a:solidFill>
        </p:spPr>
        <p:txBody>
          <a:bodyPr wrap="square" anchor="ctr" anchorCtr="0">
            <a:noAutofit/>
          </a:bodyPr>
          <a:lstStyle>
            <a:lvl1pPr marL="0" indent="0" algn="ctr">
              <a:buNone/>
              <a:defRPr/>
            </a:lvl1pPr>
          </a:lstStyle>
          <a:p>
            <a:endParaRPr lang="en-US"/>
          </a:p>
        </p:txBody>
      </p:sp>
      <p:sp>
        <p:nvSpPr>
          <p:cNvPr id="7" name="Text Placeholder 6">
            <a:extLst>
              <a:ext uri="{FF2B5EF4-FFF2-40B4-BE49-F238E27FC236}">
                <a16:creationId xmlns:a16="http://schemas.microsoft.com/office/drawing/2014/main" id="{5AD65D12-94CB-9275-464D-F801D29A1859}"/>
              </a:ext>
            </a:extLst>
          </p:cNvPr>
          <p:cNvSpPr>
            <a:spLocks noGrp="1"/>
          </p:cNvSpPr>
          <p:nvPr>
            <p:ph type="body" sz="quarter" idx="21"/>
          </p:nvPr>
        </p:nvSpPr>
        <p:spPr>
          <a:xfrm>
            <a:off x="0" y="0"/>
            <a:ext cx="12191990" cy="6857998"/>
          </a:xfrm>
          <a:custGeom>
            <a:avLst/>
            <a:gdLst>
              <a:gd name="connsiteX0" fmla="*/ 0 w 12191990"/>
              <a:gd name="connsiteY0" fmla="*/ 0 h 6857998"/>
              <a:gd name="connsiteX1" fmla="*/ 12191990 w 12191990"/>
              <a:gd name="connsiteY1" fmla="*/ 0 h 6857998"/>
              <a:gd name="connsiteX2" fmla="*/ 12191990 w 12191990"/>
              <a:gd name="connsiteY2" fmla="*/ 6857998 h 6857998"/>
              <a:gd name="connsiteX3" fmla="*/ 0 w 1219199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1990" h="6857998">
                <a:moveTo>
                  <a:pt x="0" y="0"/>
                </a:moveTo>
                <a:lnTo>
                  <a:pt x="12191990" y="0"/>
                </a:lnTo>
                <a:lnTo>
                  <a:pt x="12191990" y="6857998"/>
                </a:lnTo>
                <a:lnTo>
                  <a:pt x="0" y="6857998"/>
                </a:lnTo>
                <a:close/>
              </a:path>
            </a:pathLst>
          </a:custGeom>
          <a:solidFill>
            <a:schemeClr val="tx2">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rtlCol="0" anchor="ctr">
            <a:noAutofit/>
          </a:bodyPr>
          <a:lstStyle>
            <a:lvl1pPr>
              <a:defRPr lang="en-US" sz="100" dirty="0">
                <a:solidFill>
                  <a:schemeClr val="lt1"/>
                </a:solidFill>
              </a:defRPr>
            </a:lvl1pPr>
          </a:lstStyle>
          <a:p>
            <a:pPr lvl="0" algn="ctr" defTabSz="914377"/>
            <a:endParaRPr lang="en-US"/>
          </a:p>
        </p:txBody>
      </p:sp>
      <p:sp>
        <p:nvSpPr>
          <p:cNvPr id="15" name="Text Placeholder 14">
            <a:extLst>
              <a:ext uri="{FF2B5EF4-FFF2-40B4-BE49-F238E27FC236}">
                <a16:creationId xmlns:a16="http://schemas.microsoft.com/office/drawing/2014/main" id="{333745F1-C932-31CC-09C9-B08FA8B55BC4}"/>
              </a:ext>
            </a:extLst>
          </p:cNvPr>
          <p:cNvSpPr>
            <a:spLocks noGrp="1"/>
          </p:cNvSpPr>
          <p:nvPr>
            <p:ph type="body" sz="quarter" idx="12"/>
          </p:nvPr>
        </p:nvSpPr>
        <p:spPr>
          <a:xfrm>
            <a:off x="9954837" y="3556256"/>
            <a:ext cx="876134" cy="3301744"/>
          </a:xfrm>
          <a:custGeom>
            <a:avLst/>
            <a:gdLst>
              <a:gd name="connsiteX0" fmla="*/ 228299 w 876134"/>
              <a:gd name="connsiteY0" fmla="*/ 0 h 3301744"/>
              <a:gd name="connsiteX1" fmla="*/ 797334 w 876134"/>
              <a:gd name="connsiteY1" fmla="*/ 0 h 3301744"/>
              <a:gd name="connsiteX2" fmla="*/ 797336 w 876134"/>
              <a:gd name="connsiteY2" fmla="*/ 393 h 3301744"/>
              <a:gd name="connsiteX3" fmla="*/ 876134 w 876134"/>
              <a:gd name="connsiteY3" fmla="*/ 394 h 3301744"/>
              <a:gd name="connsiteX4" fmla="*/ 473946 w 876134"/>
              <a:gd name="connsiteY4" fmla="*/ 3301744 h 3301744"/>
              <a:gd name="connsiteX5" fmla="*/ 0 w 876134"/>
              <a:gd name="connsiteY5" fmla="*/ 3301744 h 3301744"/>
              <a:gd name="connsiteX6" fmla="*/ 344496 w 876134"/>
              <a:gd name="connsiteY6" fmla="*/ 473964 h 3301744"/>
              <a:gd name="connsiteX7" fmla="*/ 169449 w 876134"/>
              <a:gd name="connsiteY7" fmla="*/ 473964 h 330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134" h="3301744">
                <a:moveTo>
                  <a:pt x="228299" y="0"/>
                </a:moveTo>
                <a:lnTo>
                  <a:pt x="797334" y="0"/>
                </a:lnTo>
                <a:lnTo>
                  <a:pt x="797336" y="393"/>
                </a:lnTo>
                <a:lnTo>
                  <a:pt x="876134" y="394"/>
                </a:lnTo>
                <a:lnTo>
                  <a:pt x="473946" y="3301744"/>
                </a:lnTo>
                <a:lnTo>
                  <a:pt x="0" y="3301744"/>
                </a:lnTo>
                <a:lnTo>
                  <a:pt x="344496" y="473964"/>
                </a:lnTo>
                <a:lnTo>
                  <a:pt x="169449" y="473964"/>
                </a:lnTo>
                <a:close/>
              </a:path>
            </a:pathLst>
          </a:custGeom>
          <a:solidFill>
            <a:schemeClr val="accent1"/>
          </a:solidFill>
        </p:spPr>
        <p:txBody>
          <a:bodyPr wrap="square">
            <a:noAutofit/>
          </a:bodyPr>
          <a:lstStyle>
            <a:lvl1pPr>
              <a:defRPr sz="900">
                <a:solidFill>
                  <a:schemeClr val="accent1"/>
                </a:solidFill>
              </a:defRPr>
            </a:lvl1pPr>
          </a:lstStyle>
          <a:p>
            <a:pPr lvl="0"/>
            <a:endParaRPr lang="en-US"/>
          </a:p>
        </p:txBody>
      </p:sp>
      <p:sp>
        <p:nvSpPr>
          <p:cNvPr id="11" name="Text Placeholder 10">
            <a:extLst>
              <a:ext uri="{FF2B5EF4-FFF2-40B4-BE49-F238E27FC236}">
                <a16:creationId xmlns:a16="http://schemas.microsoft.com/office/drawing/2014/main" id="{8081E9A5-B2B1-B8A7-7051-EDDCBC3B559C}"/>
              </a:ext>
            </a:extLst>
          </p:cNvPr>
          <p:cNvSpPr>
            <a:spLocks noGrp="1"/>
          </p:cNvSpPr>
          <p:nvPr>
            <p:ph type="body" sz="quarter" idx="11"/>
          </p:nvPr>
        </p:nvSpPr>
        <p:spPr>
          <a:xfrm>
            <a:off x="1" y="2204189"/>
            <a:ext cx="10346075" cy="4653809"/>
          </a:xfrm>
          <a:custGeom>
            <a:avLst/>
            <a:gdLst>
              <a:gd name="connsiteX0" fmla="*/ 0 w 10346075"/>
              <a:gd name="connsiteY0" fmla="*/ 0 h 4653809"/>
              <a:gd name="connsiteX1" fmla="*/ 452324 w 10346075"/>
              <a:gd name="connsiteY1" fmla="*/ 0 h 4653809"/>
              <a:gd name="connsiteX2" fmla="*/ 2029989 w 10346075"/>
              <a:gd name="connsiteY2" fmla="*/ 0 h 4653809"/>
              <a:gd name="connsiteX3" fmla="*/ 4275307 w 10346075"/>
              <a:gd name="connsiteY3" fmla="*/ 0 h 4653809"/>
              <a:gd name="connsiteX4" fmla="*/ 4432340 w 10346075"/>
              <a:gd name="connsiteY4" fmla="*/ 0 h 4653809"/>
              <a:gd name="connsiteX5" fmla="*/ 4497282 w 10346075"/>
              <a:gd name="connsiteY5" fmla="*/ 0 h 4653809"/>
              <a:gd name="connsiteX6" fmla="*/ 5278868 w 10346075"/>
              <a:gd name="connsiteY6" fmla="*/ 0 h 4653809"/>
              <a:gd name="connsiteX7" fmla="*/ 5519530 w 10346075"/>
              <a:gd name="connsiteY7" fmla="*/ 0 h 4653809"/>
              <a:gd name="connsiteX8" fmla="*/ 10346075 w 10346075"/>
              <a:gd name="connsiteY8" fmla="*/ 0 h 4653809"/>
              <a:gd name="connsiteX9" fmla="*/ 9768229 w 10346075"/>
              <a:gd name="connsiteY9" fmla="*/ 4653809 h 4653809"/>
              <a:gd name="connsiteX10" fmla="*/ 4941684 w 10346075"/>
              <a:gd name="connsiteY10" fmla="*/ 4653809 h 4653809"/>
              <a:gd name="connsiteX11" fmla="*/ 2029989 w 10346075"/>
              <a:gd name="connsiteY11" fmla="*/ 4653809 h 4653809"/>
              <a:gd name="connsiteX12" fmla="*/ 0 w 10346075"/>
              <a:gd name="connsiteY12" fmla="*/ 4653809 h 465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46075" h="4653809">
                <a:moveTo>
                  <a:pt x="0" y="0"/>
                </a:moveTo>
                <a:lnTo>
                  <a:pt x="452324" y="0"/>
                </a:lnTo>
                <a:lnTo>
                  <a:pt x="2029989" y="0"/>
                </a:lnTo>
                <a:lnTo>
                  <a:pt x="4275307" y="0"/>
                </a:lnTo>
                <a:lnTo>
                  <a:pt x="4432340" y="0"/>
                </a:lnTo>
                <a:lnTo>
                  <a:pt x="4497282" y="0"/>
                </a:lnTo>
                <a:lnTo>
                  <a:pt x="5278868" y="0"/>
                </a:lnTo>
                <a:lnTo>
                  <a:pt x="5519530" y="0"/>
                </a:lnTo>
                <a:lnTo>
                  <a:pt x="10346075" y="0"/>
                </a:lnTo>
                <a:lnTo>
                  <a:pt x="9768229" y="4653809"/>
                </a:lnTo>
                <a:lnTo>
                  <a:pt x="4941684" y="4653809"/>
                </a:lnTo>
                <a:lnTo>
                  <a:pt x="2029989" y="4653809"/>
                </a:lnTo>
                <a:lnTo>
                  <a:pt x="0" y="4653809"/>
                </a:lnTo>
                <a:close/>
              </a:path>
            </a:pathLst>
          </a:custGeom>
          <a:solidFill>
            <a:schemeClr val="bg1"/>
          </a:solidFill>
        </p:spPr>
        <p:txBody>
          <a:bodyPr wrap="square">
            <a:noAutofit/>
          </a:bodyPr>
          <a:lstStyle>
            <a:lvl1pPr>
              <a:defRPr sz="900">
                <a:solidFill>
                  <a:schemeClr val="bg1"/>
                </a:solidFill>
              </a:defRPr>
            </a:lvl1pPr>
          </a:lstStyle>
          <a:p>
            <a:pPr lvl="0"/>
            <a:endParaRPr lang="en-US"/>
          </a:p>
        </p:txBody>
      </p:sp>
      <p:sp>
        <p:nvSpPr>
          <p:cNvPr id="2" name="Title 1">
            <a:extLst>
              <a:ext uri="{FF2B5EF4-FFF2-40B4-BE49-F238E27FC236}">
                <a16:creationId xmlns:a16="http://schemas.microsoft.com/office/drawing/2014/main" id="{C4E73443-ED82-889B-1F46-7126399D44F5}"/>
              </a:ext>
            </a:extLst>
          </p:cNvPr>
          <p:cNvSpPr>
            <a:spLocks noGrp="1"/>
          </p:cNvSpPr>
          <p:nvPr>
            <p:ph type="title"/>
          </p:nvPr>
        </p:nvSpPr>
        <p:spPr>
          <a:xfrm>
            <a:off x="557202" y="2516624"/>
            <a:ext cx="9788874" cy="498598"/>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0864F7-9E86-9F03-842E-FCC1F14E52A0}"/>
              </a:ext>
            </a:extLst>
          </p:cNvPr>
          <p:cNvSpPr>
            <a:spLocks noGrp="1"/>
          </p:cNvSpPr>
          <p:nvPr>
            <p:ph type="body" sz="quarter" idx="13"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3756925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mage and content 1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1B8A7C-85E1-9706-71E9-58B408E4045C}"/>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2558B6B6-F114-98D8-A43E-48985E6ECF3A}"/>
              </a:ext>
            </a:extLst>
          </p:cNvPr>
          <p:cNvSpPr>
            <a:spLocks noGrp="1"/>
          </p:cNvSpPr>
          <p:nvPr>
            <p:ph type="pic" sz="quarter" idx="10"/>
          </p:nvPr>
        </p:nvSpPr>
        <p:spPr>
          <a:xfrm>
            <a:off x="6" y="4"/>
            <a:ext cx="12191994" cy="6857996"/>
          </a:xfrm>
          <a:custGeom>
            <a:avLst/>
            <a:gdLst>
              <a:gd name="connsiteX0" fmla="*/ 0 w 12191994"/>
              <a:gd name="connsiteY0" fmla="*/ 0 h 6857996"/>
              <a:gd name="connsiteX1" fmla="*/ 12191994 w 12191994"/>
              <a:gd name="connsiteY1" fmla="*/ 0 h 6857996"/>
              <a:gd name="connsiteX2" fmla="*/ 12191994 w 12191994"/>
              <a:gd name="connsiteY2" fmla="*/ 6857996 h 6857996"/>
              <a:gd name="connsiteX3" fmla="*/ 0 w 12191994"/>
              <a:gd name="connsiteY3" fmla="*/ 6857996 h 6857996"/>
            </a:gdLst>
            <a:ahLst/>
            <a:cxnLst>
              <a:cxn ang="0">
                <a:pos x="connsiteX0" y="connsiteY0"/>
              </a:cxn>
              <a:cxn ang="0">
                <a:pos x="connsiteX1" y="connsiteY1"/>
              </a:cxn>
              <a:cxn ang="0">
                <a:pos x="connsiteX2" y="connsiteY2"/>
              </a:cxn>
              <a:cxn ang="0">
                <a:pos x="connsiteX3" y="connsiteY3"/>
              </a:cxn>
            </a:cxnLst>
            <a:rect l="l" t="t" r="r" b="b"/>
            <a:pathLst>
              <a:path w="12191994" h="6857996">
                <a:moveTo>
                  <a:pt x="0" y="0"/>
                </a:moveTo>
                <a:lnTo>
                  <a:pt x="12191994" y="0"/>
                </a:lnTo>
                <a:lnTo>
                  <a:pt x="12191994" y="6857996"/>
                </a:lnTo>
                <a:lnTo>
                  <a:pt x="0" y="6857996"/>
                </a:lnTo>
                <a:close/>
              </a:path>
            </a:pathLst>
          </a:custGeom>
          <a:solidFill>
            <a:schemeClr val="bg2"/>
          </a:solidFill>
        </p:spPr>
        <p:txBody>
          <a:bodyPr wrap="square" anchor="ctr" anchorCtr="0">
            <a:noAutofit/>
          </a:bodyPr>
          <a:lstStyle>
            <a:lvl1pPr marL="0" indent="0" algn="ctr">
              <a:buNone/>
              <a:defRPr/>
            </a:lvl1pPr>
          </a:lstStyle>
          <a:p>
            <a:endParaRPr lang="en-US"/>
          </a:p>
        </p:txBody>
      </p:sp>
      <p:sp>
        <p:nvSpPr>
          <p:cNvPr id="6" name="Text Placeholder 5">
            <a:extLst>
              <a:ext uri="{FF2B5EF4-FFF2-40B4-BE49-F238E27FC236}">
                <a16:creationId xmlns:a16="http://schemas.microsoft.com/office/drawing/2014/main" id="{829D79EF-299C-8AB3-501C-79A820357D0A}"/>
              </a:ext>
            </a:extLst>
          </p:cNvPr>
          <p:cNvSpPr>
            <a:spLocks noGrp="1"/>
          </p:cNvSpPr>
          <p:nvPr>
            <p:ph type="body" sz="quarter" idx="21"/>
          </p:nvPr>
        </p:nvSpPr>
        <p:spPr>
          <a:xfrm>
            <a:off x="0" y="0"/>
            <a:ext cx="12191990" cy="6857998"/>
          </a:xfrm>
          <a:custGeom>
            <a:avLst/>
            <a:gdLst>
              <a:gd name="connsiteX0" fmla="*/ 0 w 12191990"/>
              <a:gd name="connsiteY0" fmla="*/ 0 h 6857998"/>
              <a:gd name="connsiteX1" fmla="*/ 12191990 w 12191990"/>
              <a:gd name="connsiteY1" fmla="*/ 0 h 6857998"/>
              <a:gd name="connsiteX2" fmla="*/ 12191990 w 12191990"/>
              <a:gd name="connsiteY2" fmla="*/ 6857998 h 6857998"/>
              <a:gd name="connsiteX3" fmla="*/ 0 w 1219199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1990" h="6857998">
                <a:moveTo>
                  <a:pt x="0" y="0"/>
                </a:moveTo>
                <a:lnTo>
                  <a:pt x="12191990" y="0"/>
                </a:lnTo>
                <a:lnTo>
                  <a:pt x="12191990" y="6857998"/>
                </a:lnTo>
                <a:lnTo>
                  <a:pt x="0" y="6857998"/>
                </a:lnTo>
                <a:close/>
              </a:path>
            </a:pathLst>
          </a:custGeom>
          <a:solidFill>
            <a:schemeClr val="tx2">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rtlCol="0" anchor="ctr">
            <a:noAutofit/>
          </a:bodyPr>
          <a:lstStyle>
            <a:lvl1pPr>
              <a:defRPr lang="en-US" sz="100" dirty="0">
                <a:solidFill>
                  <a:schemeClr val="lt1"/>
                </a:solidFill>
              </a:defRPr>
            </a:lvl1pPr>
          </a:lstStyle>
          <a:p>
            <a:pPr lvl="0" algn="ctr" defTabSz="914377"/>
            <a:endParaRPr lang="en-US"/>
          </a:p>
        </p:txBody>
      </p:sp>
      <p:sp>
        <p:nvSpPr>
          <p:cNvPr id="15" name="Text Placeholder 14">
            <a:extLst>
              <a:ext uri="{FF2B5EF4-FFF2-40B4-BE49-F238E27FC236}">
                <a16:creationId xmlns:a16="http://schemas.microsoft.com/office/drawing/2014/main" id="{333745F1-C932-31CC-09C9-B08FA8B55BC4}"/>
              </a:ext>
            </a:extLst>
          </p:cNvPr>
          <p:cNvSpPr>
            <a:spLocks noGrp="1"/>
          </p:cNvSpPr>
          <p:nvPr>
            <p:ph type="body" sz="quarter" idx="12"/>
          </p:nvPr>
        </p:nvSpPr>
        <p:spPr>
          <a:xfrm>
            <a:off x="9954837" y="3556256"/>
            <a:ext cx="876134" cy="3301744"/>
          </a:xfrm>
          <a:custGeom>
            <a:avLst/>
            <a:gdLst>
              <a:gd name="connsiteX0" fmla="*/ 228299 w 876134"/>
              <a:gd name="connsiteY0" fmla="*/ 0 h 3301744"/>
              <a:gd name="connsiteX1" fmla="*/ 797334 w 876134"/>
              <a:gd name="connsiteY1" fmla="*/ 0 h 3301744"/>
              <a:gd name="connsiteX2" fmla="*/ 797336 w 876134"/>
              <a:gd name="connsiteY2" fmla="*/ 393 h 3301744"/>
              <a:gd name="connsiteX3" fmla="*/ 876134 w 876134"/>
              <a:gd name="connsiteY3" fmla="*/ 394 h 3301744"/>
              <a:gd name="connsiteX4" fmla="*/ 473946 w 876134"/>
              <a:gd name="connsiteY4" fmla="*/ 3301744 h 3301744"/>
              <a:gd name="connsiteX5" fmla="*/ 0 w 876134"/>
              <a:gd name="connsiteY5" fmla="*/ 3301744 h 3301744"/>
              <a:gd name="connsiteX6" fmla="*/ 344496 w 876134"/>
              <a:gd name="connsiteY6" fmla="*/ 473964 h 3301744"/>
              <a:gd name="connsiteX7" fmla="*/ 169449 w 876134"/>
              <a:gd name="connsiteY7" fmla="*/ 473964 h 330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134" h="3301744">
                <a:moveTo>
                  <a:pt x="228299" y="0"/>
                </a:moveTo>
                <a:lnTo>
                  <a:pt x="797334" y="0"/>
                </a:lnTo>
                <a:lnTo>
                  <a:pt x="797336" y="393"/>
                </a:lnTo>
                <a:lnTo>
                  <a:pt x="876134" y="394"/>
                </a:lnTo>
                <a:lnTo>
                  <a:pt x="473946" y="3301744"/>
                </a:lnTo>
                <a:lnTo>
                  <a:pt x="0" y="3301744"/>
                </a:lnTo>
                <a:lnTo>
                  <a:pt x="344496" y="473964"/>
                </a:lnTo>
                <a:lnTo>
                  <a:pt x="169449" y="473964"/>
                </a:lnTo>
                <a:close/>
              </a:path>
            </a:pathLst>
          </a:custGeom>
          <a:solidFill>
            <a:schemeClr val="accent1"/>
          </a:solidFill>
        </p:spPr>
        <p:txBody>
          <a:bodyPr wrap="square">
            <a:noAutofit/>
          </a:bodyPr>
          <a:lstStyle>
            <a:lvl1pPr>
              <a:defRPr sz="900">
                <a:solidFill>
                  <a:schemeClr val="accent1"/>
                </a:solidFill>
              </a:defRPr>
            </a:lvl1pPr>
          </a:lstStyle>
          <a:p>
            <a:pPr lvl="0"/>
            <a:endParaRPr lang="en-US"/>
          </a:p>
        </p:txBody>
      </p:sp>
      <p:sp>
        <p:nvSpPr>
          <p:cNvPr id="11" name="Text Placeholder 10">
            <a:extLst>
              <a:ext uri="{FF2B5EF4-FFF2-40B4-BE49-F238E27FC236}">
                <a16:creationId xmlns:a16="http://schemas.microsoft.com/office/drawing/2014/main" id="{8081E9A5-B2B1-B8A7-7051-EDDCBC3B559C}"/>
              </a:ext>
            </a:extLst>
          </p:cNvPr>
          <p:cNvSpPr>
            <a:spLocks noGrp="1"/>
          </p:cNvSpPr>
          <p:nvPr>
            <p:ph type="body" sz="quarter" idx="11"/>
          </p:nvPr>
        </p:nvSpPr>
        <p:spPr>
          <a:xfrm>
            <a:off x="1" y="2204189"/>
            <a:ext cx="10346075" cy="4653809"/>
          </a:xfrm>
          <a:custGeom>
            <a:avLst/>
            <a:gdLst>
              <a:gd name="connsiteX0" fmla="*/ 0 w 10346075"/>
              <a:gd name="connsiteY0" fmla="*/ 0 h 4653809"/>
              <a:gd name="connsiteX1" fmla="*/ 452324 w 10346075"/>
              <a:gd name="connsiteY1" fmla="*/ 0 h 4653809"/>
              <a:gd name="connsiteX2" fmla="*/ 2029989 w 10346075"/>
              <a:gd name="connsiteY2" fmla="*/ 0 h 4653809"/>
              <a:gd name="connsiteX3" fmla="*/ 4275307 w 10346075"/>
              <a:gd name="connsiteY3" fmla="*/ 0 h 4653809"/>
              <a:gd name="connsiteX4" fmla="*/ 4432340 w 10346075"/>
              <a:gd name="connsiteY4" fmla="*/ 0 h 4653809"/>
              <a:gd name="connsiteX5" fmla="*/ 4497282 w 10346075"/>
              <a:gd name="connsiteY5" fmla="*/ 0 h 4653809"/>
              <a:gd name="connsiteX6" fmla="*/ 5278868 w 10346075"/>
              <a:gd name="connsiteY6" fmla="*/ 0 h 4653809"/>
              <a:gd name="connsiteX7" fmla="*/ 5519530 w 10346075"/>
              <a:gd name="connsiteY7" fmla="*/ 0 h 4653809"/>
              <a:gd name="connsiteX8" fmla="*/ 10346075 w 10346075"/>
              <a:gd name="connsiteY8" fmla="*/ 0 h 4653809"/>
              <a:gd name="connsiteX9" fmla="*/ 9768229 w 10346075"/>
              <a:gd name="connsiteY9" fmla="*/ 4653809 h 4653809"/>
              <a:gd name="connsiteX10" fmla="*/ 4941684 w 10346075"/>
              <a:gd name="connsiteY10" fmla="*/ 4653809 h 4653809"/>
              <a:gd name="connsiteX11" fmla="*/ 2029989 w 10346075"/>
              <a:gd name="connsiteY11" fmla="*/ 4653809 h 4653809"/>
              <a:gd name="connsiteX12" fmla="*/ 0 w 10346075"/>
              <a:gd name="connsiteY12" fmla="*/ 4653809 h 465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46075" h="4653809">
                <a:moveTo>
                  <a:pt x="0" y="0"/>
                </a:moveTo>
                <a:lnTo>
                  <a:pt x="452324" y="0"/>
                </a:lnTo>
                <a:lnTo>
                  <a:pt x="2029989" y="0"/>
                </a:lnTo>
                <a:lnTo>
                  <a:pt x="4275307" y="0"/>
                </a:lnTo>
                <a:lnTo>
                  <a:pt x="4432340" y="0"/>
                </a:lnTo>
                <a:lnTo>
                  <a:pt x="4497282" y="0"/>
                </a:lnTo>
                <a:lnTo>
                  <a:pt x="5278868" y="0"/>
                </a:lnTo>
                <a:lnTo>
                  <a:pt x="5519530" y="0"/>
                </a:lnTo>
                <a:lnTo>
                  <a:pt x="10346075" y="0"/>
                </a:lnTo>
                <a:lnTo>
                  <a:pt x="9768229" y="4653809"/>
                </a:lnTo>
                <a:lnTo>
                  <a:pt x="4941684" y="4653809"/>
                </a:lnTo>
                <a:lnTo>
                  <a:pt x="2029989" y="4653809"/>
                </a:lnTo>
                <a:lnTo>
                  <a:pt x="0" y="4653809"/>
                </a:lnTo>
                <a:close/>
              </a:path>
            </a:pathLst>
          </a:custGeom>
          <a:solidFill>
            <a:schemeClr val="bg1"/>
          </a:solidFill>
        </p:spPr>
        <p:txBody>
          <a:bodyPr wrap="square">
            <a:noAutofit/>
          </a:bodyPr>
          <a:lstStyle>
            <a:lvl1pPr>
              <a:defRPr sz="900">
                <a:solidFill>
                  <a:schemeClr val="bg1"/>
                </a:solidFill>
              </a:defRPr>
            </a:lvl1pPr>
          </a:lstStyle>
          <a:p>
            <a:pPr lvl="0"/>
            <a:endParaRPr lang="en-US"/>
          </a:p>
        </p:txBody>
      </p:sp>
      <p:sp>
        <p:nvSpPr>
          <p:cNvPr id="2" name="Title 1">
            <a:extLst>
              <a:ext uri="{FF2B5EF4-FFF2-40B4-BE49-F238E27FC236}">
                <a16:creationId xmlns:a16="http://schemas.microsoft.com/office/drawing/2014/main" id="{C4E73443-ED82-889B-1F46-7126399D44F5}"/>
              </a:ext>
            </a:extLst>
          </p:cNvPr>
          <p:cNvSpPr>
            <a:spLocks noGrp="1"/>
          </p:cNvSpPr>
          <p:nvPr>
            <p:ph type="title"/>
          </p:nvPr>
        </p:nvSpPr>
        <p:spPr>
          <a:xfrm>
            <a:off x="557202" y="2516624"/>
            <a:ext cx="9788874" cy="498598"/>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F0AC44-3A0F-11EE-3159-40B47B6A3A21}"/>
              </a:ext>
            </a:extLst>
          </p:cNvPr>
          <p:cNvSpPr>
            <a:spLocks noGrp="1"/>
          </p:cNvSpPr>
          <p:nvPr>
            <p:ph type="body" sz="quarter" idx="13"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2301103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content 13">
    <p:spTree>
      <p:nvGrpSpPr>
        <p:cNvPr id="1" name=""/>
        <p:cNvGrpSpPr/>
        <p:nvPr/>
      </p:nvGrpSpPr>
      <p:grpSpPr>
        <a:xfrm>
          <a:off x="0" y="0"/>
          <a:ext cx="0" cy="0"/>
          <a:chOff x="0" y="0"/>
          <a:chExt cx="0" cy="0"/>
        </a:xfrm>
      </p:grpSpPr>
      <p:sp>
        <p:nvSpPr>
          <p:cNvPr id="3" name="Picture Placeholder 31">
            <a:extLst>
              <a:ext uri="{FF2B5EF4-FFF2-40B4-BE49-F238E27FC236}">
                <a16:creationId xmlns:a16="http://schemas.microsoft.com/office/drawing/2014/main" id="{2A06FFFC-5A93-6898-FF66-6ED6AFFE3975}"/>
              </a:ext>
            </a:extLst>
          </p:cNvPr>
          <p:cNvSpPr>
            <a:spLocks noGrp="1"/>
          </p:cNvSpPr>
          <p:nvPr>
            <p:ph type="pic" sz="quarter" idx="10"/>
          </p:nvPr>
        </p:nvSpPr>
        <p:spPr>
          <a:xfrm>
            <a:off x="0" y="1"/>
            <a:ext cx="12192001" cy="6858000"/>
          </a:xfrm>
          <a:prstGeom prst="rect">
            <a:avLst/>
          </a:prstGeom>
          <a:solidFill>
            <a:schemeClr val="bg2"/>
          </a:solidFill>
        </p:spPr>
        <p:txBody>
          <a:bodyPr wrap="square" anchor="ctr" anchorCtr="0">
            <a:noAutofit/>
          </a:bodyPr>
          <a:lstStyle>
            <a:lvl1pPr marL="0" indent="0" algn="ctr">
              <a:buNone/>
              <a:defRPr/>
            </a:lvl1pPr>
          </a:lstStyle>
          <a:p>
            <a:endParaRPr lang="en-US"/>
          </a:p>
        </p:txBody>
      </p:sp>
      <p:sp>
        <p:nvSpPr>
          <p:cNvPr id="19" name="Text Placeholder 23">
            <a:extLst>
              <a:ext uri="{FF2B5EF4-FFF2-40B4-BE49-F238E27FC236}">
                <a16:creationId xmlns:a16="http://schemas.microsoft.com/office/drawing/2014/main" id="{F9D71110-67BE-2422-DF90-4110B2F39D0A}"/>
              </a:ext>
            </a:extLst>
          </p:cNvPr>
          <p:cNvSpPr>
            <a:spLocks noGrp="1"/>
          </p:cNvSpPr>
          <p:nvPr>
            <p:ph type="body" sz="quarter" idx="20"/>
          </p:nvPr>
        </p:nvSpPr>
        <p:spPr>
          <a:xfrm>
            <a:off x="0" y="0"/>
            <a:ext cx="12212638" cy="6858000"/>
          </a:xfrm>
          <a:prstGeom prst="rect">
            <a:avLst/>
          </a:prstGeom>
          <a:gradFill flip="none" rotWithShape="1">
            <a:gsLst>
              <a:gs pos="0">
                <a:schemeClr val="tx1">
                  <a:alpha val="50000"/>
                </a:schemeClr>
              </a:gs>
              <a:gs pos="100000">
                <a:schemeClr val="tx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lvl1pPr algn="r">
              <a:defRPr lang="en-US" sz="100" dirty="0"/>
            </a:lvl1pPr>
          </a:lstStyle>
          <a:p>
            <a:pPr lvl="0" algn="ctr" defTabSz="914377"/>
            <a:endParaRPr lang="en-US"/>
          </a:p>
        </p:txBody>
      </p:sp>
      <p:sp>
        <p:nvSpPr>
          <p:cNvPr id="2" name="Title 1">
            <a:extLst>
              <a:ext uri="{FF2B5EF4-FFF2-40B4-BE49-F238E27FC236}">
                <a16:creationId xmlns:a16="http://schemas.microsoft.com/office/drawing/2014/main" id="{C4E73443-ED82-889B-1F46-7126399D44F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56D0EBA5-EEE9-92B1-8AE9-37FCF63CA679}"/>
              </a:ext>
            </a:extLst>
          </p:cNvPr>
          <p:cNvSpPr>
            <a:spLocks noGrp="1"/>
          </p:cNvSpPr>
          <p:nvPr>
            <p:ph type="body" sz="quarter" idx="12"/>
          </p:nvPr>
        </p:nvSpPr>
        <p:spPr>
          <a:xfrm>
            <a:off x="3698875" y="1511966"/>
            <a:ext cx="8493125" cy="5346035"/>
          </a:xfrm>
          <a:custGeom>
            <a:avLst/>
            <a:gdLst>
              <a:gd name="connsiteX0" fmla="*/ 659759 w 8493125"/>
              <a:gd name="connsiteY0" fmla="*/ 0 h 5346035"/>
              <a:gd name="connsiteX1" fmla="*/ 6862900 w 8493125"/>
              <a:gd name="connsiteY1" fmla="*/ 0 h 5346035"/>
              <a:gd name="connsiteX2" fmla="*/ 8493125 w 8493125"/>
              <a:gd name="connsiteY2" fmla="*/ 0 h 5346035"/>
              <a:gd name="connsiteX3" fmla="*/ 8493125 w 8493125"/>
              <a:gd name="connsiteY3" fmla="*/ 1615442 h 5346035"/>
              <a:gd name="connsiteX4" fmla="*/ 8493125 w 8493125"/>
              <a:gd name="connsiteY4" fmla="*/ 3730593 h 5346035"/>
              <a:gd name="connsiteX5" fmla="*/ 8493125 w 8493125"/>
              <a:gd name="connsiteY5" fmla="*/ 5346035 h 5346035"/>
              <a:gd name="connsiteX6" fmla="*/ 6693229 w 8493125"/>
              <a:gd name="connsiteY6" fmla="*/ 5346035 h 5346035"/>
              <a:gd name="connsiteX7" fmla="*/ 6665913 w 8493125"/>
              <a:gd name="connsiteY7" fmla="*/ 5346035 h 5346035"/>
              <a:gd name="connsiteX8" fmla="*/ 6567347 w 8493125"/>
              <a:gd name="connsiteY8" fmla="*/ 5346035 h 5346035"/>
              <a:gd name="connsiteX9" fmla="*/ 6515289 w 8493125"/>
              <a:gd name="connsiteY9" fmla="*/ 5346035 h 5346035"/>
              <a:gd name="connsiteX10" fmla="*/ 5888753 w 8493125"/>
              <a:gd name="connsiteY10" fmla="*/ 5346035 h 5346035"/>
              <a:gd name="connsiteX11" fmla="*/ 4866017 w 8493125"/>
              <a:gd name="connsiteY11" fmla="*/ 5346035 h 5346035"/>
              <a:gd name="connsiteX12" fmla="*/ 4740135 w 8493125"/>
              <a:gd name="connsiteY12" fmla="*/ 5346035 h 5346035"/>
              <a:gd name="connsiteX13" fmla="*/ 4688077 w 8493125"/>
              <a:gd name="connsiteY13" fmla="*/ 5346035 h 5346035"/>
              <a:gd name="connsiteX14" fmla="*/ 4061541 w 8493125"/>
              <a:gd name="connsiteY14" fmla="*/ 5346035 h 5346035"/>
              <a:gd name="connsiteX15" fmla="*/ 1826771 w 8493125"/>
              <a:gd name="connsiteY15" fmla="*/ 5346035 h 5346035"/>
              <a:gd name="connsiteX16" fmla="*/ 0 w 8493125"/>
              <a:gd name="connsiteY16" fmla="*/ 5346035 h 5346035"/>
              <a:gd name="connsiteX17" fmla="*/ 0 w 8493125"/>
              <a:gd name="connsiteY17" fmla="*/ 5342483 h 5346035"/>
              <a:gd name="connsiteX18" fmla="*/ 200142 w 8493125"/>
              <a:gd name="connsiteY18" fmla="*/ 3730593 h 5346035"/>
              <a:gd name="connsiteX19" fmla="*/ 196546 w 8493125"/>
              <a:gd name="connsiteY19" fmla="*/ 3730593 h 534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93125" h="5346035">
                <a:moveTo>
                  <a:pt x="659759" y="0"/>
                </a:moveTo>
                <a:lnTo>
                  <a:pt x="6862900" y="0"/>
                </a:lnTo>
                <a:lnTo>
                  <a:pt x="8493125" y="0"/>
                </a:lnTo>
                <a:lnTo>
                  <a:pt x="8493125" y="1615442"/>
                </a:lnTo>
                <a:lnTo>
                  <a:pt x="8493125" y="3730593"/>
                </a:lnTo>
                <a:lnTo>
                  <a:pt x="8493125" y="5346035"/>
                </a:lnTo>
                <a:lnTo>
                  <a:pt x="6693229" y="5346035"/>
                </a:lnTo>
                <a:lnTo>
                  <a:pt x="6665913" y="5346035"/>
                </a:lnTo>
                <a:lnTo>
                  <a:pt x="6567347" y="5346035"/>
                </a:lnTo>
                <a:lnTo>
                  <a:pt x="6515289" y="5346035"/>
                </a:lnTo>
                <a:lnTo>
                  <a:pt x="5888753" y="5346035"/>
                </a:lnTo>
                <a:lnTo>
                  <a:pt x="4866017" y="5346035"/>
                </a:lnTo>
                <a:lnTo>
                  <a:pt x="4740135" y="5346035"/>
                </a:lnTo>
                <a:lnTo>
                  <a:pt x="4688077" y="5346035"/>
                </a:lnTo>
                <a:lnTo>
                  <a:pt x="4061541" y="5346035"/>
                </a:lnTo>
                <a:lnTo>
                  <a:pt x="1826771" y="5346035"/>
                </a:lnTo>
                <a:lnTo>
                  <a:pt x="0" y="5346035"/>
                </a:lnTo>
                <a:lnTo>
                  <a:pt x="0" y="5342483"/>
                </a:lnTo>
                <a:lnTo>
                  <a:pt x="200142" y="3730593"/>
                </a:lnTo>
                <a:lnTo>
                  <a:pt x="196546" y="3730593"/>
                </a:lnTo>
                <a:close/>
              </a:path>
            </a:pathLst>
          </a:custGeom>
          <a:solidFill>
            <a:schemeClr val="bg1"/>
          </a:solidFill>
        </p:spPr>
        <p:txBody>
          <a:bodyPr wrap="square">
            <a:noAutofit/>
          </a:bodyPr>
          <a:lstStyle>
            <a:lvl1pPr algn="ctr">
              <a:defRPr sz="100">
                <a:solidFill>
                  <a:schemeClr val="bg1"/>
                </a:solidFill>
              </a:defRPr>
            </a:lvl1pPr>
          </a:lstStyle>
          <a:p>
            <a:pPr lvl="0"/>
            <a:endParaRPr lang="en-US"/>
          </a:p>
        </p:txBody>
      </p:sp>
      <p:sp>
        <p:nvSpPr>
          <p:cNvPr id="9" name="Text Placeholder 8">
            <a:extLst>
              <a:ext uri="{FF2B5EF4-FFF2-40B4-BE49-F238E27FC236}">
                <a16:creationId xmlns:a16="http://schemas.microsoft.com/office/drawing/2014/main" id="{E3EC7562-D65B-0D5E-22D9-83D0A1AA4A5F}"/>
              </a:ext>
            </a:extLst>
          </p:cNvPr>
          <p:cNvSpPr>
            <a:spLocks noGrp="1"/>
          </p:cNvSpPr>
          <p:nvPr>
            <p:ph type="body" sz="quarter" idx="11"/>
          </p:nvPr>
        </p:nvSpPr>
        <p:spPr>
          <a:xfrm>
            <a:off x="4961798" y="2260600"/>
            <a:ext cx="6672263" cy="3721101"/>
          </a:xfrm>
          <a:prstGeom prst="rect">
            <a:avLst/>
          </a:prstGeom>
        </p:spPr>
        <p:txBody>
          <a:bodyPr/>
          <a:lstStyle>
            <a:lvl1pPr>
              <a:defRPr lang="en-US" sz="2800" b="1" kern="1200" dirty="0" smtClean="0">
                <a:solidFill>
                  <a:schemeClr val="tx2"/>
                </a:solidFill>
                <a:latin typeface="+mn-lt"/>
                <a:ea typeface="+mn-ea"/>
                <a:cs typeface="+mn-cs"/>
              </a:defRPr>
            </a:lvl1pPr>
            <a:lvl2pPr marL="0" indent="0">
              <a:buNone/>
              <a:defRPr sz="2000"/>
            </a:lvl2pPr>
            <a:lvl3pPr>
              <a:defRPr sz="1800"/>
            </a:lvl3pPr>
            <a:lvl4pPr>
              <a:defRPr sz="1600"/>
            </a:lvl4pPr>
            <a:lvl5pPr>
              <a:defRPr sz="1600"/>
            </a:lvl5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C30C5838-D17C-6C00-3EF8-1DE1616901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2672" y="6234654"/>
            <a:ext cx="970052" cy="380413"/>
          </a:xfrm>
          <a:prstGeom prst="rect">
            <a:avLst/>
          </a:prstGeom>
        </p:spPr>
      </p:pic>
    </p:spTree>
    <p:extLst>
      <p:ext uri="{BB962C8B-B14F-4D97-AF65-F5344CB8AC3E}">
        <p14:creationId xmlns:p14="http://schemas.microsoft.com/office/powerpoint/2010/main" val="316513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1+#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500"/>
                                        <p:tgtEl>
                                          <p:spTgt spid="9">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500"/>
                        <p:tgtEl>
                          <p:spTgt spid="19"/>
                        </p:tgtEl>
                      </p:cBhvr>
                    </p:animEffect>
                  </p:childTnLst>
                </p:cTn>
              </p:par>
            </p:tnLst>
          </p:tmpl>
        </p:tmplLst>
      </p:bldP>
      <p:bldP spid="12" grpId="0" animBg="1">
        <p:tmplLst>
          <p:tmpl>
            <p:tnLst>
              <p:par>
                <p:cTn presetID="2" presetClass="entr" presetSubtype="2"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1+#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10"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content 1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12696E-4ED9-C8C8-AF48-E9910202825C}"/>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DB0F3075-BE48-E921-0EB0-623E1CC158F5}"/>
              </a:ext>
            </a:extLst>
          </p:cNvPr>
          <p:cNvSpPr>
            <a:spLocks noGrp="1"/>
          </p:cNvSpPr>
          <p:nvPr>
            <p:ph type="pic" sz="quarter" idx="10"/>
          </p:nvPr>
        </p:nvSpPr>
        <p:spPr>
          <a:xfrm>
            <a:off x="3906917" y="2"/>
            <a:ext cx="8285084" cy="6857998"/>
          </a:xfrm>
          <a:custGeom>
            <a:avLst/>
            <a:gdLst>
              <a:gd name="connsiteX0" fmla="*/ 959229 w 8285084"/>
              <a:gd name="connsiteY0" fmla="*/ 0 h 6857998"/>
              <a:gd name="connsiteX1" fmla="*/ 8285084 w 8285084"/>
              <a:gd name="connsiteY1" fmla="*/ 0 h 6857998"/>
              <a:gd name="connsiteX2" fmla="*/ 8285084 w 8285084"/>
              <a:gd name="connsiteY2" fmla="*/ 6857998 h 6857998"/>
              <a:gd name="connsiteX3" fmla="*/ 8096397 w 8285084"/>
              <a:gd name="connsiteY3" fmla="*/ 6857998 h 6857998"/>
              <a:gd name="connsiteX4" fmla="*/ 6470797 w 8285084"/>
              <a:gd name="connsiteY4" fmla="*/ 6857998 h 6857998"/>
              <a:gd name="connsiteX5" fmla="*/ 0 w 8285084"/>
              <a:gd name="connsiteY5" fmla="*/ 6857998 h 6857998"/>
              <a:gd name="connsiteX6" fmla="*/ 541080 w 8285084"/>
              <a:gd name="connsiteY6" fmla="*/ 3060439 h 6857998"/>
              <a:gd name="connsiteX7" fmla="*/ 959229 w 8285084"/>
              <a:gd name="connsiteY7"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5084" h="6857998">
                <a:moveTo>
                  <a:pt x="959229" y="0"/>
                </a:moveTo>
                <a:lnTo>
                  <a:pt x="8285084" y="0"/>
                </a:lnTo>
                <a:lnTo>
                  <a:pt x="8285084" y="6857998"/>
                </a:lnTo>
                <a:lnTo>
                  <a:pt x="8096397" y="6857998"/>
                </a:lnTo>
                <a:lnTo>
                  <a:pt x="6470797" y="6857998"/>
                </a:lnTo>
                <a:lnTo>
                  <a:pt x="0" y="6857998"/>
                </a:lnTo>
                <a:lnTo>
                  <a:pt x="541080" y="3060439"/>
                </a:lnTo>
                <a:cubicBezTo>
                  <a:pt x="665646" y="2040294"/>
                  <a:pt x="834662" y="1020146"/>
                  <a:pt x="959229" y="0"/>
                </a:cubicBezTo>
                <a:close/>
              </a:path>
            </a:pathLst>
          </a:custGeom>
          <a:solidFill>
            <a:schemeClr val="bg2"/>
          </a:solidFill>
        </p:spPr>
        <p:txBody>
          <a:bodyPr wrap="square" anchor="ctr" anchorCtr="0">
            <a:noAutofit/>
          </a:bodyPr>
          <a:lstStyle>
            <a:lvl1pPr marL="0" indent="0" algn="ctr">
              <a:buNone/>
              <a:defRPr/>
            </a:lvl1pPr>
          </a:lstStyle>
          <a:p>
            <a:endParaRPr lang="en-US"/>
          </a:p>
        </p:txBody>
      </p:sp>
      <p:sp>
        <p:nvSpPr>
          <p:cNvPr id="12" name="Text Placeholder 11">
            <a:extLst>
              <a:ext uri="{FF2B5EF4-FFF2-40B4-BE49-F238E27FC236}">
                <a16:creationId xmlns:a16="http://schemas.microsoft.com/office/drawing/2014/main" id="{F4A79799-5327-244C-2AB5-B612A3ED7ECD}"/>
              </a:ext>
            </a:extLst>
          </p:cNvPr>
          <p:cNvSpPr>
            <a:spLocks noGrp="1"/>
          </p:cNvSpPr>
          <p:nvPr>
            <p:ph type="body" sz="quarter" idx="11"/>
          </p:nvPr>
        </p:nvSpPr>
        <p:spPr>
          <a:xfrm>
            <a:off x="3661351" y="0"/>
            <a:ext cx="1210436" cy="6858000"/>
          </a:xfrm>
          <a:custGeom>
            <a:avLst/>
            <a:gdLst>
              <a:gd name="connsiteX0" fmla="*/ 933939 w 1210436"/>
              <a:gd name="connsiteY0" fmla="*/ 0 h 6858000"/>
              <a:gd name="connsiteX1" fmla="*/ 1068088 w 1210436"/>
              <a:gd name="connsiteY1" fmla="*/ 0 h 6858000"/>
              <a:gd name="connsiteX2" fmla="*/ 1076287 w 1210436"/>
              <a:gd name="connsiteY2" fmla="*/ 0 h 6858000"/>
              <a:gd name="connsiteX3" fmla="*/ 1210436 w 1210436"/>
              <a:gd name="connsiteY3" fmla="*/ 0 h 6858000"/>
              <a:gd name="connsiteX4" fmla="*/ 276497 w 1210436"/>
              <a:gd name="connsiteY4" fmla="*/ 6858000 h 6858000"/>
              <a:gd name="connsiteX5" fmla="*/ 0 w 12104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436" h="6858000">
                <a:moveTo>
                  <a:pt x="933939" y="0"/>
                </a:moveTo>
                <a:lnTo>
                  <a:pt x="1068088" y="0"/>
                </a:lnTo>
                <a:lnTo>
                  <a:pt x="1076287" y="0"/>
                </a:lnTo>
                <a:lnTo>
                  <a:pt x="1210436" y="0"/>
                </a:lnTo>
                <a:lnTo>
                  <a:pt x="276497" y="6858000"/>
                </a:lnTo>
                <a:lnTo>
                  <a:pt x="0" y="6858000"/>
                </a:lnTo>
                <a:close/>
              </a:path>
            </a:pathLst>
          </a:custGeom>
          <a:solidFill>
            <a:schemeClr val="accent1"/>
          </a:solidFill>
        </p:spPr>
        <p:txBody>
          <a:bodyPr wrap="square">
            <a:noAutofit/>
          </a:bodyPr>
          <a:lstStyle>
            <a:lvl1pPr>
              <a:defRPr sz="100">
                <a:solidFill>
                  <a:schemeClr val="bg1"/>
                </a:solidFill>
              </a:defRPr>
            </a:lvl1pPr>
          </a:lstStyle>
          <a:p>
            <a:pPr lvl="0"/>
            <a:endParaRPr lang="en-US"/>
          </a:p>
        </p:txBody>
      </p:sp>
      <p:sp>
        <p:nvSpPr>
          <p:cNvPr id="19" name="Freeform: Shape 18">
            <a:extLst>
              <a:ext uri="{FF2B5EF4-FFF2-40B4-BE49-F238E27FC236}">
                <a16:creationId xmlns:a16="http://schemas.microsoft.com/office/drawing/2014/main" id="{AC66D874-FC2C-FADF-7D5F-589833038BE1}"/>
              </a:ext>
            </a:extLst>
          </p:cNvPr>
          <p:cNvSpPr/>
          <p:nvPr userDrawn="1"/>
        </p:nvSpPr>
        <p:spPr>
          <a:xfrm>
            <a:off x="0" y="0"/>
            <a:ext cx="4595290" cy="6858000"/>
          </a:xfrm>
          <a:custGeom>
            <a:avLst/>
            <a:gdLst>
              <a:gd name="connsiteX0" fmla="*/ 0 w 4595290"/>
              <a:gd name="connsiteY0" fmla="*/ 0 h 6858000"/>
              <a:gd name="connsiteX1" fmla="*/ 4595290 w 4595290"/>
              <a:gd name="connsiteY1" fmla="*/ 0 h 6858000"/>
              <a:gd name="connsiteX2" fmla="*/ 3661351 w 4595290"/>
              <a:gd name="connsiteY2" fmla="*/ 6858000 h 6858000"/>
              <a:gd name="connsiteX3" fmla="*/ 0 w 4595290"/>
              <a:gd name="connsiteY3" fmla="*/ 6858000 h 6858000"/>
              <a:gd name="connsiteX4" fmla="*/ 0 w 459529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5290" h="6858000">
                <a:moveTo>
                  <a:pt x="0" y="0"/>
                </a:moveTo>
                <a:lnTo>
                  <a:pt x="4595290" y="0"/>
                </a:lnTo>
                <a:lnTo>
                  <a:pt x="3661351" y="6858000"/>
                </a:lnTo>
                <a:lnTo>
                  <a:pt x="0" y="685800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557202" y="2681103"/>
            <a:ext cx="3210014" cy="1495794"/>
          </a:xfrm>
          <a:prstGeom prst="rect">
            <a:avLst/>
          </a:prstGeom>
        </p:spPr>
        <p:txBody>
          <a:bodyPr anchor="ctr" anchorCtr="0"/>
          <a:lstStyle/>
          <a:p>
            <a:r>
              <a:rPr lang="en-US"/>
              <a:t>Click to edit Master title style</a:t>
            </a:r>
          </a:p>
        </p:txBody>
      </p:sp>
      <p:sp>
        <p:nvSpPr>
          <p:cNvPr id="3" name="Text Placeholder 2">
            <a:extLst>
              <a:ext uri="{FF2B5EF4-FFF2-40B4-BE49-F238E27FC236}">
                <a16:creationId xmlns:a16="http://schemas.microsoft.com/office/drawing/2014/main" id="{2EB5FF1E-B603-7E22-60F8-E73E041ADAA7}"/>
              </a:ext>
            </a:extLst>
          </p:cNvPr>
          <p:cNvSpPr>
            <a:spLocks noGrp="1"/>
          </p:cNvSpPr>
          <p:nvPr>
            <p:ph type="body" sz="quarter" idx="13"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315676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0-#ppt_w/2"/>
                                          </p:val>
                                        </p:tav>
                                        <p:tav tm="100000">
                                          <p:val>
                                            <p:strVal val="#ppt_x"/>
                                          </p:val>
                                        </p:tav>
                                      </p:tavLst>
                                    </p:anim>
                                    <p:anim calcmode="lin" valueType="num">
                                      <p:cBhvr additive="base">
                                        <p:cTn id="8" dur="7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0-#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P spid="19" grpId="0" animBg="1"/>
      <p:bldP spid="2"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mage and content 1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73C3E2-47B9-512A-893D-351A9B53AB5C}"/>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DB0F3075-BE48-E921-0EB0-623E1CC158F5}"/>
              </a:ext>
            </a:extLst>
          </p:cNvPr>
          <p:cNvSpPr>
            <a:spLocks noGrp="1"/>
          </p:cNvSpPr>
          <p:nvPr>
            <p:ph type="pic" sz="quarter" idx="10"/>
          </p:nvPr>
        </p:nvSpPr>
        <p:spPr>
          <a:xfrm>
            <a:off x="3906917" y="2"/>
            <a:ext cx="8285084" cy="6857998"/>
          </a:xfrm>
          <a:custGeom>
            <a:avLst/>
            <a:gdLst>
              <a:gd name="connsiteX0" fmla="*/ 959229 w 8285084"/>
              <a:gd name="connsiteY0" fmla="*/ 0 h 6857998"/>
              <a:gd name="connsiteX1" fmla="*/ 8285084 w 8285084"/>
              <a:gd name="connsiteY1" fmla="*/ 0 h 6857998"/>
              <a:gd name="connsiteX2" fmla="*/ 8285084 w 8285084"/>
              <a:gd name="connsiteY2" fmla="*/ 6857998 h 6857998"/>
              <a:gd name="connsiteX3" fmla="*/ 8096397 w 8285084"/>
              <a:gd name="connsiteY3" fmla="*/ 6857998 h 6857998"/>
              <a:gd name="connsiteX4" fmla="*/ 6470797 w 8285084"/>
              <a:gd name="connsiteY4" fmla="*/ 6857998 h 6857998"/>
              <a:gd name="connsiteX5" fmla="*/ 0 w 8285084"/>
              <a:gd name="connsiteY5" fmla="*/ 6857998 h 6857998"/>
              <a:gd name="connsiteX6" fmla="*/ 541080 w 8285084"/>
              <a:gd name="connsiteY6" fmla="*/ 3060439 h 6857998"/>
              <a:gd name="connsiteX7" fmla="*/ 959229 w 8285084"/>
              <a:gd name="connsiteY7"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5084" h="6857998">
                <a:moveTo>
                  <a:pt x="959229" y="0"/>
                </a:moveTo>
                <a:lnTo>
                  <a:pt x="8285084" y="0"/>
                </a:lnTo>
                <a:lnTo>
                  <a:pt x="8285084" y="6857998"/>
                </a:lnTo>
                <a:lnTo>
                  <a:pt x="8096397" y="6857998"/>
                </a:lnTo>
                <a:lnTo>
                  <a:pt x="6470797" y="6857998"/>
                </a:lnTo>
                <a:lnTo>
                  <a:pt x="0" y="6857998"/>
                </a:lnTo>
                <a:lnTo>
                  <a:pt x="541080" y="3060439"/>
                </a:lnTo>
                <a:cubicBezTo>
                  <a:pt x="665646" y="2040294"/>
                  <a:pt x="834662" y="1020146"/>
                  <a:pt x="959229" y="0"/>
                </a:cubicBezTo>
                <a:close/>
              </a:path>
            </a:pathLst>
          </a:custGeom>
          <a:solidFill>
            <a:schemeClr val="bg2"/>
          </a:solidFill>
        </p:spPr>
        <p:txBody>
          <a:bodyPr wrap="square" anchor="ctr" anchorCtr="0">
            <a:noAutofit/>
          </a:bodyPr>
          <a:lstStyle>
            <a:lvl1pPr marL="0" indent="0" algn="ctr">
              <a:buNone/>
              <a:defRPr/>
            </a:lvl1pPr>
          </a:lstStyle>
          <a:p>
            <a:endParaRPr lang="en-US"/>
          </a:p>
        </p:txBody>
      </p:sp>
      <p:sp>
        <p:nvSpPr>
          <p:cNvPr id="12" name="Text Placeholder 11">
            <a:extLst>
              <a:ext uri="{FF2B5EF4-FFF2-40B4-BE49-F238E27FC236}">
                <a16:creationId xmlns:a16="http://schemas.microsoft.com/office/drawing/2014/main" id="{F4A79799-5327-244C-2AB5-B612A3ED7ECD}"/>
              </a:ext>
            </a:extLst>
          </p:cNvPr>
          <p:cNvSpPr>
            <a:spLocks noGrp="1"/>
          </p:cNvSpPr>
          <p:nvPr>
            <p:ph type="body" sz="quarter" idx="11"/>
          </p:nvPr>
        </p:nvSpPr>
        <p:spPr>
          <a:xfrm>
            <a:off x="3661351" y="0"/>
            <a:ext cx="1210436" cy="6858000"/>
          </a:xfrm>
          <a:custGeom>
            <a:avLst/>
            <a:gdLst>
              <a:gd name="connsiteX0" fmla="*/ 933939 w 1210436"/>
              <a:gd name="connsiteY0" fmla="*/ 0 h 6858000"/>
              <a:gd name="connsiteX1" fmla="*/ 1068088 w 1210436"/>
              <a:gd name="connsiteY1" fmla="*/ 0 h 6858000"/>
              <a:gd name="connsiteX2" fmla="*/ 1076287 w 1210436"/>
              <a:gd name="connsiteY2" fmla="*/ 0 h 6858000"/>
              <a:gd name="connsiteX3" fmla="*/ 1210436 w 1210436"/>
              <a:gd name="connsiteY3" fmla="*/ 0 h 6858000"/>
              <a:gd name="connsiteX4" fmla="*/ 276497 w 1210436"/>
              <a:gd name="connsiteY4" fmla="*/ 6858000 h 6858000"/>
              <a:gd name="connsiteX5" fmla="*/ 0 w 12104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436" h="6858000">
                <a:moveTo>
                  <a:pt x="933939" y="0"/>
                </a:moveTo>
                <a:lnTo>
                  <a:pt x="1068088" y="0"/>
                </a:lnTo>
                <a:lnTo>
                  <a:pt x="1076287" y="0"/>
                </a:lnTo>
                <a:lnTo>
                  <a:pt x="1210436" y="0"/>
                </a:lnTo>
                <a:lnTo>
                  <a:pt x="276497" y="6858000"/>
                </a:lnTo>
                <a:lnTo>
                  <a:pt x="0" y="6858000"/>
                </a:lnTo>
                <a:close/>
              </a:path>
            </a:pathLst>
          </a:custGeom>
          <a:solidFill>
            <a:schemeClr val="accent1"/>
          </a:solidFill>
        </p:spPr>
        <p:txBody>
          <a:bodyPr wrap="square">
            <a:noAutofit/>
          </a:bodyPr>
          <a:lstStyle>
            <a:lvl1pPr>
              <a:defRPr sz="100">
                <a:solidFill>
                  <a:schemeClr val="bg1"/>
                </a:solidFill>
              </a:defRPr>
            </a:lvl1pPr>
          </a:lstStyle>
          <a:p>
            <a:pPr lvl="0"/>
            <a:endParaRPr lang="en-US"/>
          </a:p>
        </p:txBody>
      </p:sp>
      <p:sp>
        <p:nvSpPr>
          <p:cNvPr id="19" name="Freeform: Shape 18">
            <a:extLst>
              <a:ext uri="{FF2B5EF4-FFF2-40B4-BE49-F238E27FC236}">
                <a16:creationId xmlns:a16="http://schemas.microsoft.com/office/drawing/2014/main" id="{AC66D874-FC2C-FADF-7D5F-589833038BE1}"/>
              </a:ext>
            </a:extLst>
          </p:cNvPr>
          <p:cNvSpPr/>
          <p:nvPr userDrawn="1"/>
        </p:nvSpPr>
        <p:spPr>
          <a:xfrm>
            <a:off x="0" y="0"/>
            <a:ext cx="4595290" cy="6858000"/>
          </a:xfrm>
          <a:custGeom>
            <a:avLst/>
            <a:gdLst>
              <a:gd name="connsiteX0" fmla="*/ 0 w 4595290"/>
              <a:gd name="connsiteY0" fmla="*/ 0 h 6858000"/>
              <a:gd name="connsiteX1" fmla="*/ 4595290 w 4595290"/>
              <a:gd name="connsiteY1" fmla="*/ 0 h 6858000"/>
              <a:gd name="connsiteX2" fmla="*/ 3661351 w 4595290"/>
              <a:gd name="connsiteY2" fmla="*/ 6858000 h 6858000"/>
              <a:gd name="connsiteX3" fmla="*/ 0 w 4595290"/>
              <a:gd name="connsiteY3" fmla="*/ 6858000 h 6858000"/>
              <a:gd name="connsiteX4" fmla="*/ 0 w 459529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5290" h="6858000">
                <a:moveTo>
                  <a:pt x="0" y="0"/>
                </a:moveTo>
                <a:lnTo>
                  <a:pt x="4595290" y="0"/>
                </a:lnTo>
                <a:lnTo>
                  <a:pt x="3661351" y="6858000"/>
                </a:lnTo>
                <a:lnTo>
                  <a:pt x="0" y="685800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557202" y="2681103"/>
            <a:ext cx="3210014" cy="1495794"/>
          </a:xfrm>
          <a:prstGeom prst="rect">
            <a:avLst/>
          </a:prstGeom>
        </p:spPr>
        <p:txBody>
          <a:bodyPr anchor="ctr" anchorCtr="0"/>
          <a:lstStyle/>
          <a:p>
            <a:r>
              <a:rPr lang="en-US"/>
              <a:t>Click to edit Master title style</a:t>
            </a:r>
          </a:p>
        </p:txBody>
      </p:sp>
      <p:sp>
        <p:nvSpPr>
          <p:cNvPr id="3" name="Text Placeholder 2">
            <a:extLst>
              <a:ext uri="{FF2B5EF4-FFF2-40B4-BE49-F238E27FC236}">
                <a16:creationId xmlns:a16="http://schemas.microsoft.com/office/drawing/2014/main" id="{E0D33CBB-5A57-BFAC-D189-FD302313811F}"/>
              </a:ext>
            </a:extLst>
          </p:cNvPr>
          <p:cNvSpPr>
            <a:spLocks noGrp="1"/>
          </p:cNvSpPr>
          <p:nvPr>
            <p:ph type="body" sz="quarter" idx="13"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95314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0-#ppt_w/2"/>
                                          </p:val>
                                        </p:tav>
                                        <p:tav tm="100000">
                                          <p:val>
                                            <p:strVal val="#ppt_x"/>
                                          </p:val>
                                        </p:tav>
                                      </p:tavLst>
                                    </p:anim>
                                    <p:anim calcmode="lin" valueType="num">
                                      <p:cBhvr additive="base">
                                        <p:cTn id="8" dur="7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0-#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P spid="19" grpId="0" animBg="1"/>
      <p:bldP spid="2"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B6706E-75A0-E1E3-C634-B2F379A408D5}"/>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C5BBF7E-C500-E7C0-7BF0-5B4277EA86A5}"/>
              </a:ext>
            </a:extLst>
          </p:cNvPr>
          <p:cNvSpPr>
            <a:spLocks noGrp="1"/>
          </p:cNvSpPr>
          <p:nvPr>
            <p:ph type="pic" sz="quarter" idx="10"/>
          </p:nvPr>
        </p:nvSpPr>
        <p:spPr>
          <a:xfrm>
            <a:off x="7" y="5"/>
            <a:ext cx="12191994" cy="6857996"/>
          </a:xfrm>
          <a:custGeom>
            <a:avLst/>
            <a:gdLst>
              <a:gd name="connsiteX0" fmla="*/ 0 w 12191994"/>
              <a:gd name="connsiteY0" fmla="*/ 0 h 6857996"/>
              <a:gd name="connsiteX1" fmla="*/ 12191994 w 12191994"/>
              <a:gd name="connsiteY1" fmla="*/ 0 h 6857996"/>
              <a:gd name="connsiteX2" fmla="*/ 12191994 w 12191994"/>
              <a:gd name="connsiteY2" fmla="*/ 6857996 h 6857996"/>
              <a:gd name="connsiteX3" fmla="*/ 0 w 12191994"/>
              <a:gd name="connsiteY3" fmla="*/ 6857996 h 6857996"/>
            </a:gdLst>
            <a:ahLst/>
            <a:cxnLst>
              <a:cxn ang="0">
                <a:pos x="connsiteX0" y="connsiteY0"/>
              </a:cxn>
              <a:cxn ang="0">
                <a:pos x="connsiteX1" y="connsiteY1"/>
              </a:cxn>
              <a:cxn ang="0">
                <a:pos x="connsiteX2" y="connsiteY2"/>
              </a:cxn>
              <a:cxn ang="0">
                <a:pos x="connsiteX3" y="connsiteY3"/>
              </a:cxn>
            </a:cxnLst>
            <a:rect l="l" t="t" r="r" b="b"/>
            <a:pathLst>
              <a:path w="12191994" h="6857996">
                <a:moveTo>
                  <a:pt x="0" y="0"/>
                </a:moveTo>
                <a:lnTo>
                  <a:pt x="12191994" y="0"/>
                </a:lnTo>
                <a:lnTo>
                  <a:pt x="12191994" y="6857996"/>
                </a:lnTo>
                <a:lnTo>
                  <a:pt x="0" y="6857996"/>
                </a:lnTo>
                <a:close/>
              </a:path>
            </a:pathLst>
          </a:custGeom>
          <a:solidFill>
            <a:schemeClr val="bg2"/>
          </a:solidFill>
        </p:spPr>
        <p:txBody>
          <a:bodyPr wrap="square" anchor="ctr" anchorCtr="0">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id="{C4E73443-ED82-889B-1F46-7126399D44F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8ECD275-EFC6-D0D3-50EC-6E7220214DBC}"/>
              </a:ext>
            </a:extLst>
          </p:cNvPr>
          <p:cNvSpPr>
            <a:spLocks noGrp="1"/>
          </p:cNvSpPr>
          <p:nvPr>
            <p:ph type="body" sz="quarter" idx="13"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39418898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mage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16A422-F5EE-55F6-FD32-EFD1B6446138}"/>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C5BBF7E-C500-E7C0-7BF0-5B4277EA86A5}"/>
              </a:ext>
            </a:extLst>
          </p:cNvPr>
          <p:cNvSpPr>
            <a:spLocks noGrp="1"/>
          </p:cNvSpPr>
          <p:nvPr>
            <p:ph type="pic" sz="quarter" idx="10"/>
          </p:nvPr>
        </p:nvSpPr>
        <p:spPr>
          <a:xfrm>
            <a:off x="7" y="5"/>
            <a:ext cx="12191994" cy="6857996"/>
          </a:xfrm>
          <a:custGeom>
            <a:avLst/>
            <a:gdLst>
              <a:gd name="connsiteX0" fmla="*/ 0 w 12191994"/>
              <a:gd name="connsiteY0" fmla="*/ 0 h 6857996"/>
              <a:gd name="connsiteX1" fmla="*/ 12191994 w 12191994"/>
              <a:gd name="connsiteY1" fmla="*/ 0 h 6857996"/>
              <a:gd name="connsiteX2" fmla="*/ 12191994 w 12191994"/>
              <a:gd name="connsiteY2" fmla="*/ 6857996 h 6857996"/>
              <a:gd name="connsiteX3" fmla="*/ 0 w 12191994"/>
              <a:gd name="connsiteY3" fmla="*/ 6857996 h 6857996"/>
            </a:gdLst>
            <a:ahLst/>
            <a:cxnLst>
              <a:cxn ang="0">
                <a:pos x="connsiteX0" y="connsiteY0"/>
              </a:cxn>
              <a:cxn ang="0">
                <a:pos x="connsiteX1" y="connsiteY1"/>
              </a:cxn>
              <a:cxn ang="0">
                <a:pos x="connsiteX2" y="connsiteY2"/>
              </a:cxn>
              <a:cxn ang="0">
                <a:pos x="connsiteX3" y="connsiteY3"/>
              </a:cxn>
            </a:cxnLst>
            <a:rect l="l" t="t" r="r" b="b"/>
            <a:pathLst>
              <a:path w="12191994" h="6857996">
                <a:moveTo>
                  <a:pt x="0" y="0"/>
                </a:moveTo>
                <a:lnTo>
                  <a:pt x="12191994" y="0"/>
                </a:lnTo>
                <a:lnTo>
                  <a:pt x="12191994" y="6857996"/>
                </a:lnTo>
                <a:lnTo>
                  <a:pt x="0" y="6857996"/>
                </a:lnTo>
                <a:close/>
              </a:path>
            </a:pathLst>
          </a:custGeom>
          <a:solidFill>
            <a:schemeClr val="bg2"/>
          </a:solidFill>
        </p:spPr>
        <p:txBody>
          <a:bodyPr wrap="square" anchor="ctr" anchorCtr="0">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id="{C4E73443-ED82-889B-1F46-7126399D44F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2AFCFAF-B8A3-34E7-2014-6C4477108056}"/>
              </a:ext>
            </a:extLst>
          </p:cNvPr>
          <p:cNvSpPr>
            <a:spLocks noGrp="1"/>
          </p:cNvSpPr>
          <p:nvPr>
            <p:ph type="body" sz="quarter" idx="13"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2969709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enu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AD6A98-1F8F-34F7-21D0-CD809780F75E}"/>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73D1C0E-5314-D929-7AF9-96BCDB3D3E08}"/>
              </a:ext>
            </a:extLst>
          </p:cNvPr>
          <p:cNvSpPr>
            <a:spLocks noGrp="1"/>
          </p:cNvSpPr>
          <p:nvPr>
            <p:ph type="pic" sz="quarter" idx="10"/>
          </p:nvPr>
        </p:nvSpPr>
        <p:spPr>
          <a:xfrm>
            <a:off x="6" y="1817722"/>
            <a:ext cx="12191994" cy="5040278"/>
          </a:xfrm>
          <a:custGeom>
            <a:avLst/>
            <a:gdLst>
              <a:gd name="connsiteX0" fmla="*/ 0 w 12191994"/>
              <a:gd name="connsiteY0" fmla="*/ 0 h 5040278"/>
              <a:gd name="connsiteX1" fmla="*/ 12191994 w 12191994"/>
              <a:gd name="connsiteY1" fmla="*/ 0 h 5040278"/>
              <a:gd name="connsiteX2" fmla="*/ 12191994 w 12191994"/>
              <a:gd name="connsiteY2" fmla="*/ 5040278 h 5040278"/>
              <a:gd name="connsiteX3" fmla="*/ 0 w 12191994"/>
              <a:gd name="connsiteY3" fmla="*/ 5040278 h 5040278"/>
            </a:gdLst>
            <a:ahLst/>
            <a:cxnLst>
              <a:cxn ang="0">
                <a:pos x="connsiteX0" y="connsiteY0"/>
              </a:cxn>
              <a:cxn ang="0">
                <a:pos x="connsiteX1" y="connsiteY1"/>
              </a:cxn>
              <a:cxn ang="0">
                <a:pos x="connsiteX2" y="connsiteY2"/>
              </a:cxn>
              <a:cxn ang="0">
                <a:pos x="connsiteX3" y="connsiteY3"/>
              </a:cxn>
            </a:cxnLst>
            <a:rect l="l" t="t" r="r" b="b"/>
            <a:pathLst>
              <a:path w="12191994" h="5040278">
                <a:moveTo>
                  <a:pt x="0" y="0"/>
                </a:moveTo>
                <a:lnTo>
                  <a:pt x="12191994" y="0"/>
                </a:lnTo>
                <a:lnTo>
                  <a:pt x="12191994" y="5040278"/>
                </a:lnTo>
                <a:lnTo>
                  <a:pt x="0" y="5040278"/>
                </a:lnTo>
                <a:close/>
              </a:path>
            </a:pathLst>
          </a:custGeom>
          <a:solidFill>
            <a:schemeClr val="bg2"/>
          </a:solidFill>
        </p:spPr>
        <p:txBody>
          <a:bodyPr wrap="square" anchor="ctr" anchorCtr="0">
            <a:noAutofit/>
          </a:bodyPr>
          <a:lstStyle>
            <a:lvl1pPr marL="0" indent="0" algn="ctr">
              <a:buNone/>
              <a:defRPr/>
            </a:lvl1pPr>
          </a:lstStyle>
          <a:p>
            <a:endParaRPr lang="en-US"/>
          </a:p>
        </p:txBody>
      </p:sp>
      <p:sp>
        <p:nvSpPr>
          <p:cNvPr id="2" name="Title 1"/>
          <p:cNvSpPr>
            <a:spLocks noGrp="1"/>
          </p:cNvSpPr>
          <p:nvPr>
            <p:ph type="title"/>
          </p:nvPr>
        </p:nvSpPr>
        <p:spPr>
          <a:xfrm>
            <a:off x="557202" y="403229"/>
            <a:ext cx="10515600" cy="498598"/>
          </a:xfrm>
          <a:prstGeom prst="rect">
            <a:avLst/>
          </a:prstGeom>
        </p:spPr>
        <p:txBody>
          <a:bodyPr/>
          <a:lstStyle/>
          <a:p>
            <a:r>
              <a:rPr lang="en-US"/>
              <a:t>Click to edit Master title style</a:t>
            </a:r>
          </a:p>
        </p:txBody>
      </p:sp>
      <p:sp>
        <p:nvSpPr>
          <p:cNvPr id="5" name="Rectangle 4">
            <a:extLst>
              <a:ext uri="{FF2B5EF4-FFF2-40B4-BE49-F238E27FC236}">
                <a16:creationId xmlns:a16="http://schemas.microsoft.com/office/drawing/2014/main" id="{2C553028-4D3C-C151-68D9-754ED8AFC72F}"/>
              </a:ext>
            </a:extLst>
          </p:cNvPr>
          <p:cNvSpPr/>
          <p:nvPr userDrawn="1"/>
        </p:nvSpPr>
        <p:spPr>
          <a:xfrm>
            <a:off x="-1846" y="1405659"/>
            <a:ext cx="12193847" cy="4120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tlCol="0" anchor="ctr" anchorCtr="0"/>
          <a:lstStyle/>
          <a:p>
            <a:pPr defTabSz="457189"/>
            <a:endParaRPr lang="en-GB" sz="1400">
              <a:solidFill>
                <a:srgbClr val="404040"/>
              </a:solidFill>
              <a:latin typeface="Arial"/>
            </a:endParaRPr>
          </a:p>
        </p:txBody>
      </p:sp>
      <p:sp>
        <p:nvSpPr>
          <p:cNvPr id="46" name="Text Placeholder 45">
            <a:extLst>
              <a:ext uri="{FF2B5EF4-FFF2-40B4-BE49-F238E27FC236}">
                <a16:creationId xmlns:a16="http://schemas.microsoft.com/office/drawing/2014/main" id="{3A1DFB66-CF07-9676-8627-7EA76608CCAF}"/>
              </a:ext>
            </a:extLst>
          </p:cNvPr>
          <p:cNvSpPr>
            <a:spLocks noGrp="1"/>
          </p:cNvSpPr>
          <p:nvPr>
            <p:ph type="body" sz="quarter" idx="11"/>
          </p:nvPr>
        </p:nvSpPr>
        <p:spPr>
          <a:xfrm>
            <a:off x="590549" y="1257300"/>
            <a:ext cx="705100" cy="4838700"/>
          </a:xfrm>
          <a:custGeom>
            <a:avLst/>
            <a:gdLst>
              <a:gd name="connsiteX0" fmla="*/ 524266 w 705100"/>
              <a:gd name="connsiteY0" fmla="*/ 0 h 4838700"/>
              <a:gd name="connsiteX1" fmla="*/ 705100 w 705100"/>
              <a:gd name="connsiteY1" fmla="*/ 0 h 4838700"/>
              <a:gd name="connsiteX2" fmla="*/ 180834 w 705100"/>
              <a:gd name="connsiteY2" fmla="*/ 4838700 h 4838700"/>
              <a:gd name="connsiteX3" fmla="*/ 0 w 705100"/>
              <a:gd name="connsiteY3" fmla="*/ 4838700 h 4838700"/>
            </a:gdLst>
            <a:ahLst/>
            <a:cxnLst>
              <a:cxn ang="0">
                <a:pos x="connsiteX0" y="connsiteY0"/>
              </a:cxn>
              <a:cxn ang="0">
                <a:pos x="connsiteX1" y="connsiteY1"/>
              </a:cxn>
              <a:cxn ang="0">
                <a:pos x="connsiteX2" y="connsiteY2"/>
              </a:cxn>
              <a:cxn ang="0">
                <a:pos x="connsiteX3" y="connsiteY3"/>
              </a:cxn>
            </a:cxnLst>
            <a:rect l="l" t="t" r="r" b="b"/>
            <a:pathLst>
              <a:path w="705100" h="4838700">
                <a:moveTo>
                  <a:pt x="524266" y="0"/>
                </a:moveTo>
                <a:lnTo>
                  <a:pt x="705100" y="0"/>
                </a:lnTo>
                <a:lnTo>
                  <a:pt x="180834" y="4838700"/>
                </a:lnTo>
                <a:lnTo>
                  <a:pt x="0" y="4838700"/>
                </a:lnTo>
                <a:close/>
              </a:path>
            </a:pathLst>
          </a:cu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lvl1pPr algn="l">
              <a:defRPr lang="en-US" sz="100" dirty="0" smtClean="0">
                <a:solidFill>
                  <a:schemeClr val="bg2">
                    <a:lumMod val="90000"/>
                  </a:schemeClr>
                </a:solidFill>
                <a:latin typeface="Arial"/>
              </a:defRPr>
            </a:lvl1pPr>
            <a:lvl2pPr>
              <a:defRPr lang="en-US" sz="1800" dirty="0" smtClean="0">
                <a:solidFill>
                  <a:schemeClr val="lt1"/>
                </a:solidFill>
              </a:defRPr>
            </a:lvl2pPr>
            <a:lvl3pPr>
              <a:defRPr lang="en-US" sz="18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lvl="0" algn="ctr" defTabSz="457189"/>
            <a:endParaRPr lang="en-US"/>
          </a:p>
        </p:txBody>
      </p:sp>
      <p:sp>
        <p:nvSpPr>
          <p:cNvPr id="50" name="Text Placeholder 49">
            <a:extLst>
              <a:ext uri="{FF2B5EF4-FFF2-40B4-BE49-F238E27FC236}">
                <a16:creationId xmlns:a16="http://schemas.microsoft.com/office/drawing/2014/main" id="{9C9298CE-C0C6-A0FC-9531-F08F31FD79C1}"/>
              </a:ext>
            </a:extLst>
          </p:cNvPr>
          <p:cNvSpPr>
            <a:spLocks noGrp="1"/>
          </p:cNvSpPr>
          <p:nvPr>
            <p:ph type="body" sz="quarter" idx="13"/>
          </p:nvPr>
        </p:nvSpPr>
        <p:spPr>
          <a:xfrm>
            <a:off x="733425" y="1257300"/>
            <a:ext cx="10915650" cy="4838701"/>
          </a:xfrm>
          <a:custGeom>
            <a:avLst/>
            <a:gdLst>
              <a:gd name="connsiteX0" fmla="*/ 552677 w 10915650"/>
              <a:gd name="connsiteY0" fmla="*/ 0 h 4838701"/>
              <a:gd name="connsiteX1" fmla="*/ 10915650 w 10915650"/>
              <a:gd name="connsiteY1" fmla="*/ 0 h 4838701"/>
              <a:gd name="connsiteX2" fmla="*/ 10915650 w 10915650"/>
              <a:gd name="connsiteY2" fmla="*/ 27706 h 4838701"/>
              <a:gd name="connsiteX3" fmla="*/ 10226264 w 10915650"/>
              <a:gd name="connsiteY3" fmla="*/ 4838701 h 4838701"/>
              <a:gd name="connsiteX4" fmla="*/ 0 w 10915650"/>
              <a:gd name="connsiteY4" fmla="*/ 4838701 h 4838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650" h="4838701">
                <a:moveTo>
                  <a:pt x="552677" y="0"/>
                </a:moveTo>
                <a:lnTo>
                  <a:pt x="10915650" y="0"/>
                </a:lnTo>
                <a:lnTo>
                  <a:pt x="10915650" y="27706"/>
                </a:lnTo>
                <a:lnTo>
                  <a:pt x="10226264" y="4838701"/>
                </a:lnTo>
                <a:lnTo>
                  <a:pt x="0" y="4838701"/>
                </a:lnTo>
                <a:close/>
              </a:path>
            </a:pathLst>
          </a:custGeom>
          <a:solidFill>
            <a:schemeClr val="bg1">
              <a:lumMod val="95000"/>
            </a:schemeClr>
          </a:solidFill>
        </p:spPr>
        <p:txBody>
          <a:bodyPr wrap="square">
            <a:noAutofit/>
          </a:bodyPr>
          <a:lstStyle>
            <a:lvl1pPr algn="ctr">
              <a:defRPr sz="100">
                <a:solidFill>
                  <a:schemeClr val="bg1">
                    <a:lumMod val="95000"/>
                  </a:schemeClr>
                </a:solidFill>
              </a:defRPr>
            </a:lvl1pPr>
          </a:lstStyle>
          <a:p>
            <a:pPr lvl="0"/>
            <a:endParaRPr lang="en-US"/>
          </a:p>
        </p:txBody>
      </p:sp>
      <p:sp>
        <p:nvSpPr>
          <p:cNvPr id="47" name="Text Placeholder 46">
            <a:extLst>
              <a:ext uri="{FF2B5EF4-FFF2-40B4-BE49-F238E27FC236}">
                <a16:creationId xmlns:a16="http://schemas.microsoft.com/office/drawing/2014/main" id="{2EE17DC6-4B17-6D0C-710E-501EA2C803D8}"/>
              </a:ext>
            </a:extLst>
          </p:cNvPr>
          <p:cNvSpPr>
            <a:spLocks noGrp="1"/>
          </p:cNvSpPr>
          <p:nvPr>
            <p:ph type="body" sz="quarter" idx="12"/>
          </p:nvPr>
        </p:nvSpPr>
        <p:spPr>
          <a:xfrm>
            <a:off x="10937579" y="1257300"/>
            <a:ext cx="705100" cy="4838700"/>
          </a:xfrm>
          <a:custGeom>
            <a:avLst/>
            <a:gdLst>
              <a:gd name="connsiteX0" fmla="*/ 524266 w 705100"/>
              <a:gd name="connsiteY0" fmla="*/ 0 h 4838700"/>
              <a:gd name="connsiteX1" fmla="*/ 705100 w 705100"/>
              <a:gd name="connsiteY1" fmla="*/ 0 h 4838700"/>
              <a:gd name="connsiteX2" fmla="*/ 180834 w 705100"/>
              <a:gd name="connsiteY2" fmla="*/ 4838700 h 4838700"/>
              <a:gd name="connsiteX3" fmla="*/ 0 w 705100"/>
              <a:gd name="connsiteY3" fmla="*/ 4838700 h 4838700"/>
            </a:gdLst>
            <a:ahLst/>
            <a:cxnLst>
              <a:cxn ang="0">
                <a:pos x="connsiteX0" y="connsiteY0"/>
              </a:cxn>
              <a:cxn ang="0">
                <a:pos x="connsiteX1" y="connsiteY1"/>
              </a:cxn>
              <a:cxn ang="0">
                <a:pos x="connsiteX2" y="connsiteY2"/>
              </a:cxn>
              <a:cxn ang="0">
                <a:pos x="connsiteX3" y="connsiteY3"/>
              </a:cxn>
            </a:cxnLst>
            <a:rect l="l" t="t" r="r" b="b"/>
            <a:pathLst>
              <a:path w="705100" h="4838700">
                <a:moveTo>
                  <a:pt x="524266" y="0"/>
                </a:moveTo>
                <a:lnTo>
                  <a:pt x="705100" y="0"/>
                </a:lnTo>
                <a:lnTo>
                  <a:pt x="180834" y="4838700"/>
                </a:lnTo>
                <a:lnTo>
                  <a:pt x="0" y="4838700"/>
                </a:lnTo>
                <a:close/>
              </a:path>
            </a:pathLst>
          </a:cu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lvl1pPr algn="l">
              <a:defRPr lang="en-US" sz="100" dirty="0" smtClean="0">
                <a:solidFill>
                  <a:schemeClr val="bg2">
                    <a:lumMod val="90000"/>
                  </a:schemeClr>
                </a:solidFill>
                <a:latin typeface="Arial"/>
              </a:defRPr>
            </a:lvl1pPr>
            <a:lvl2pPr>
              <a:defRPr lang="en-US" sz="1800" dirty="0" smtClean="0">
                <a:solidFill>
                  <a:schemeClr val="lt1"/>
                </a:solidFill>
              </a:defRPr>
            </a:lvl2pPr>
            <a:lvl3pPr>
              <a:defRPr lang="en-US" sz="18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lvl="0" algn="ctr" defTabSz="457189"/>
            <a:endParaRPr lang="en-US"/>
          </a:p>
        </p:txBody>
      </p:sp>
      <p:sp>
        <p:nvSpPr>
          <p:cNvPr id="15" name="Parallelogram 14">
            <a:extLst>
              <a:ext uri="{FF2B5EF4-FFF2-40B4-BE49-F238E27FC236}">
                <a16:creationId xmlns:a16="http://schemas.microsoft.com/office/drawing/2014/main" id="{2BA5DF3E-B265-81C6-4D83-22597BACE20A}"/>
              </a:ext>
            </a:extLst>
          </p:cNvPr>
          <p:cNvSpPr/>
          <p:nvPr userDrawn="1"/>
        </p:nvSpPr>
        <p:spPr>
          <a:xfrm>
            <a:off x="1314061" y="1405659"/>
            <a:ext cx="1375765" cy="412063"/>
          </a:xfrm>
          <a:prstGeom prst="parallelogram">
            <a:avLst>
              <a:gd name="adj" fmla="val 13653"/>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US" sz="1000">
              <a:solidFill>
                <a:srgbClr val="404040"/>
              </a:solidFill>
              <a:latin typeface="Arial"/>
            </a:endParaRPr>
          </a:p>
        </p:txBody>
      </p:sp>
      <p:sp>
        <p:nvSpPr>
          <p:cNvPr id="18" name="Parallelogram 17">
            <a:extLst>
              <a:ext uri="{FF2B5EF4-FFF2-40B4-BE49-F238E27FC236}">
                <a16:creationId xmlns:a16="http://schemas.microsoft.com/office/drawing/2014/main" id="{925DDF0D-C8BD-6828-F479-09E3D8D5FEB7}"/>
              </a:ext>
            </a:extLst>
          </p:cNvPr>
          <p:cNvSpPr/>
          <p:nvPr/>
        </p:nvSpPr>
        <p:spPr>
          <a:xfrm>
            <a:off x="4452235" y="1405659"/>
            <a:ext cx="1375765" cy="412063"/>
          </a:xfrm>
          <a:prstGeom prst="parallelogram">
            <a:avLst>
              <a:gd name="adj" fmla="val 13653"/>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US" sz="1000">
              <a:solidFill>
                <a:srgbClr val="404040"/>
              </a:solidFill>
              <a:latin typeface="Arial"/>
            </a:endParaRPr>
          </a:p>
        </p:txBody>
      </p:sp>
      <p:sp>
        <p:nvSpPr>
          <p:cNvPr id="21" name="Parallelogram 20">
            <a:extLst>
              <a:ext uri="{FF2B5EF4-FFF2-40B4-BE49-F238E27FC236}">
                <a16:creationId xmlns:a16="http://schemas.microsoft.com/office/drawing/2014/main" id="{891E9CD9-9FA2-18BA-B20E-BE38B2F84EA2}"/>
              </a:ext>
            </a:extLst>
          </p:cNvPr>
          <p:cNvSpPr/>
          <p:nvPr/>
        </p:nvSpPr>
        <p:spPr>
          <a:xfrm>
            <a:off x="5824783" y="1405659"/>
            <a:ext cx="2161917" cy="412063"/>
          </a:xfrm>
          <a:prstGeom prst="parallelogram">
            <a:avLst>
              <a:gd name="adj" fmla="val 13653"/>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US" sz="1000">
              <a:solidFill>
                <a:srgbClr val="404040"/>
              </a:solidFill>
              <a:latin typeface="Arial"/>
            </a:endParaRPr>
          </a:p>
        </p:txBody>
      </p:sp>
      <p:sp>
        <p:nvSpPr>
          <p:cNvPr id="23" name="Parallelogram 22">
            <a:extLst>
              <a:ext uri="{FF2B5EF4-FFF2-40B4-BE49-F238E27FC236}">
                <a16:creationId xmlns:a16="http://schemas.microsoft.com/office/drawing/2014/main" id="{4FE577D4-C982-FB6F-769A-DE4503D81118}"/>
              </a:ext>
            </a:extLst>
          </p:cNvPr>
          <p:cNvSpPr/>
          <p:nvPr userDrawn="1"/>
        </p:nvSpPr>
        <p:spPr>
          <a:xfrm>
            <a:off x="7983484" y="1405659"/>
            <a:ext cx="1965379" cy="412063"/>
          </a:xfrm>
          <a:prstGeom prst="parallelogram">
            <a:avLst>
              <a:gd name="adj" fmla="val 13653"/>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US" sz="1000">
              <a:solidFill>
                <a:srgbClr val="404040"/>
              </a:solidFill>
              <a:latin typeface="Arial"/>
            </a:endParaRPr>
          </a:p>
        </p:txBody>
      </p:sp>
      <p:sp>
        <p:nvSpPr>
          <p:cNvPr id="36" name="Parallelogram 35">
            <a:hlinkClick r:id="" action="ppaction://noaction"/>
            <a:extLst>
              <a:ext uri="{FF2B5EF4-FFF2-40B4-BE49-F238E27FC236}">
                <a16:creationId xmlns:a16="http://schemas.microsoft.com/office/drawing/2014/main" id="{625921D3-52FB-E33B-FEDF-B4DE8E9C1F21}"/>
              </a:ext>
            </a:extLst>
          </p:cNvPr>
          <p:cNvSpPr/>
          <p:nvPr userDrawn="1"/>
        </p:nvSpPr>
        <p:spPr>
          <a:xfrm>
            <a:off x="9945647" y="1405659"/>
            <a:ext cx="1375765" cy="402509"/>
          </a:xfrm>
          <a:prstGeom prst="parallelogram">
            <a:avLst>
              <a:gd name="adj" fmla="val 13653"/>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US" sz="1000">
              <a:solidFill>
                <a:srgbClr val="404040"/>
              </a:solidFill>
              <a:latin typeface="Arial"/>
            </a:endParaRPr>
          </a:p>
        </p:txBody>
      </p:sp>
      <p:sp>
        <p:nvSpPr>
          <p:cNvPr id="38" name="Parallelogram 37">
            <a:extLst>
              <a:ext uri="{FF2B5EF4-FFF2-40B4-BE49-F238E27FC236}">
                <a16:creationId xmlns:a16="http://schemas.microsoft.com/office/drawing/2014/main" id="{43357204-3714-E66A-CCAB-A3D0960DE801}"/>
              </a:ext>
            </a:extLst>
          </p:cNvPr>
          <p:cNvSpPr/>
          <p:nvPr userDrawn="1"/>
        </p:nvSpPr>
        <p:spPr>
          <a:xfrm>
            <a:off x="9945647" y="1405659"/>
            <a:ext cx="1375765" cy="402509"/>
          </a:xfrm>
          <a:prstGeom prst="parallelogram">
            <a:avLst>
              <a:gd name="adj" fmla="val 1365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US" sz="1000">
              <a:solidFill>
                <a:srgbClr val="404040"/>
              </a:solidFill>
              <a:latin typeface="Arial"/>
            </a:endParaRPr>
          </a:p>
        </p:txBody>
      </p:sp>
      <p:sp>
        <p:nvSpPr>
          <p:cNvPr id="40" name="Parallelogram 39">
            <a:hlinkClick r:id="" action="ppaction://noaction"/>
            <a:extLst>
              <a:ext uri="{FF2B5EF4-FFF2-40B4-BE49-F238E27FC236}">
                <a16:creationId xmlns:a16="http://schemas.microsoft.com/office/drawing/2014/main" id="{9F7F4BA5-1C69-483E-784F-B6346834EF54}"/>
              </a:ext>
            </a:extLst>
          </p:cNvPr>
          <p:cNvSpPr/>
          <p:nvPr userDrawn="1"/>
        </p:nvSpPr>
        <p:spPr>
          <a:xfrm>
            <a:off x="2686610" y="1405659"/>
            <a:ext cx="1768841" cy="412063"/>
          </a:xfrm>
          <a:prstGeom prst="parallelogram">
            <a:avLst>
              <a:gd name="adj" fmla="val 13653"/>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US" sz="1000">
              <a:solidFill>
                <a:srgbClr val="404040"/>
              </a:solidFill>
              <a:latin typeface="Arial"/>
            </a:endParaRPr>
          </a:p>
        </p:txBody>
      </p:sp>
      <p:sp>
        <p:nvSpPr>
          <p:cNvPr id="42" name="Parallelogram 41">
            <a:extLst>
              <a:ext uri="{FF2B5EF4-FFF2-40B4-BE49-F238E27FC236}">
                <a16:creationId xmlns:a16="http://schemas.microsoft.com/office/drawing/2014/main" id="{4257DA36-4F0A-456D-9351-453855B9E779}"/>
              </a:ext>
            </a:extLst>
          </p:cNvPr>
          <p:cNvSpPr/>
          <p:nvPr userDrawn="1"/>
        </p:nvSpPr>
        <p:spPr>
          <a:xfrm>
            <a:off x="2686610" y="1405659"/>
            <a:ext cx="1768841" cy="412063"/>
          </a:xfrm>
          <a:prstGeom prst="parallelogram">
            <a:avLst>
              <a:gd name="adj" fmla="val 1365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US" sz="1000">
              <a:solidFill>
                <a:srgbClr val="404040"/>
              </a:solidFill>
              <a:latin typeface="Arial"/>
            </a:endParaRPr>
          </a:p>
        </p:txBody>
      </p:sp>
      <p:sp>
        <p:nvSpPr>
          <p:cNvPr id="3" name="Text Placeholder 2">
            <a:extLst>
              <a:ext uri="{FF2B5EF4-FFF2-40B4-BE49-F238E27FC236}">
                <a16:creationId xmlns:a16="http://schemas.microsoft.com/office/drawing/2014/main" id="{7EC1E024-12E1-4F23-05BE-29C4B4772EB1}"/>
              </a:ext>
            </a:extLst>
          </p:cNvPr>
          <p:cNvSpPr>
            <a:spLocks noGrp="1"/>
          </p:cNvSpPr>
          <p:nvPr>
            <p:ph type="body" sz="quarter" idx="14"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1405654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Menu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36228D-03AE-F99F-13E3-A4AAAF0C0E0C}"/>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73D1C0E-5314-D929-7AF9-96BCDB3D3E08}"/>
              </a:ext>
            </a:extLst>
          </p:cNvPr>
          <p:cNvSpPr>
            <a:spLocks noGrp="1"/>
          </p:cNvSpPr>
          <p:nvPr>
            <p:ph type="pic" sz="quarter" idx="10"/>
          </p:nvPr>
        </p:nvSpPr>
        <p:spPr>
          <a:xfrm>
            <a:off x="6" y="1817722"/>
            <a:ext cx="12191994" cy="5040278"/>
          </a:xfrm>
          <a:custGeom>
            <a:avLst/>
            <a:gdLst>
              <a:gd name="connsiteX0" fmla="*/ 0 w 12191994"/>
              <a:gd name="connsiteY0" fmla="*/ 0 h 5040278"/>
              <a:gd name="connsiteX1" fmla="*/ 12191994 w 12191994"/>
              <a:gd name="connsiteY1" fmla="*/ 0 h 5040278"/>
              <a:gd name="connsiteX2" fmla="*/ 12191994 w 12191994"/>
              <a:gd name="connsiteY2" fmla="*/ 5040278 h 5040278"/>
              <a:gd name="connsiteX3" fmla="*/ 0 w 12191994"/>
              <a:gd name="connsiteY3" fmla="*/ 5040278 h 5040278"/>
            </a:gdLst>
            <a:ahLst/>
            <a:cxnLst>
              <a:cxn ang="0">
                <a:pos x="connsiteX0" y="connsiteY0"/>
              </a:cxn>
              <a:cxn ang="0">
                <a:pos x="connsiteX1" y="connsiteY1"/>
              </a:cxn>
              <a:cxn ang="0">
                <a:pos x="connsiteX2" y="connsiteY2"/>
              </a:cxn>
              <a:cxn ang="0">
                <a:pos x="connsiteX3" y="connsiteY3"/>
              </a:cxn>
            </a:cxnLst>
            <a:rect l="l" t="t" r="r" b="b"/>
            <a:pathLst>
              <a:path w="12191994" h="5040278">
                <a:moveTo>
                  <a:pt x="0" y="0"/>
                </a:moveTo>
                <a:lnTo>
                  <a:pt x="12191994" y="0"/>
                </a:lnTo>
                <a:lnTo>
                  <a:pt x="12191994" y="5040278"/>
                </a:lnTo>
                <a:lnTo>
                  <a:pt x="0" y="5040278"/>
                </a:lnTo>
                <a:close/>
              </a:path>
            </a:pathLst>
          </a:custGeom>
          <a:solidFill>
            <a:schemeClr val="bg2"/>
          </a:solidFill>
        </p:spPr>
        <p:txBody>
          <a:bodyPr wrap="square" anchor="ctr" anchorCtr="0">
            <a:noAutofit/>
          </a:bodyPr>
          <a:lstStyle>
            <a:lvl1pPr marL="0" indent="0" algn="ctr">
              <a:buNone/>
              <a:defRPr/>
            </a:lvl1pPr>
          </a:lstStyle>
          <a:p>
            <a:endParaRPr lang="en-US"/>
          </a:p>
        </p:txBody>
      </p:sp>
      <p:sp>
        <p:nvSpPr>
          <p:cNvPr id="2" name="Title 1"/>
          <p:cNvSpPr>
            <a:spLocks noGrp="1"/>
          </p:cNvSpPr>
          <p:nvPr>
            <p:ph type="title"/>
          </p:nvPr>
        </p:nvSpPr>
        <p:spPr>
          <a:xfrm>
            <a:off x="557202" y="403229"/>
            <a:ext cx="10515600" cy="498598"/>
          </a:xfrm>
          <a:prstGeom prst="rect">
            <a:avLst/>
          </a:prstGeom>
        </p:spPr>
        <p:txBody>
          <a:bodyPr/>
          <a:lstStyle/>
          <a:p>
            <a:r>
              <a:rPr lang="en-US"/>
              <a:t>Click to edit Master title style</a:t>
            </a:r>
          </a:p>
        </p:txBody>
      </p:sp>
      <p:sp>
        <p:nvSpPr>
          <p:cNvPr id="5" name="Rectangle 4">
            <a:extLst>
              <a:ext uri="{FF2B5EF4-FFF2-40B4-BE49-F238E27FC236}">
                <a16:creationId xmlns:a16="http://schemas.microsoft.com/office/drawing/2014/main" id="{2C553028-4D3C-C151-68D9-754ED8AFC72F}"/>
              </a:ext>
            </a:extLst>
          </p:cNvPr>
          <p:cNvSpPr/>
          <p:nvPr userDrawn="1"/>
        </p:nvSpPr>
        <p:spPr>
          <a:xfrm>
            <a:off x="-1846" y="1405659"/>
            <a:ext cx="12193847" cy="4120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tlCol="0" anchor="ctr" anchorCtr="0"/>
          <a:lstStyle/>
          <a:p>
            <a:pPr defTabSz="457189"/>
            <a:endParaRPr lang="en-GB" sz="1400">
              <a:solidFill>
                <a:srgbClr val="404040"/>
              </a:solidFill>
              <a:latin typeface="Arial"/>
            </a:endParaRPr>
          </a:p>
        </p:txBody>
      </p:sp>
      <p:sp>
        <p:nvSpPr>
          <p:cNvPr id="46" name="Text Placeholder 45">
            <a:extLst>
              <a:ext uri="{FF2B5EF4-FFF2-40B4-BE49-F238E27FC236}">
                <a16:creationId xmlns:a16="http://schemas.microsoft.com/office/drawing/2014/main" id="{3A1DFB66-CF07-9676-8627-7EA76608CCAF}"/>
              </a:ext>
            </a:extLst>
          </p:cNvPr>
          <p:cNvSpPr>
            <a:spLocks noGrp="1"/>
          </p:cNvSpPr>
          <p:nvPr>
            <p:ph type="body" sz="quarter" idx="11"/>
          </p:nvPr>
        </p:nvSpPr>
        <p:spPr>
          <a:xfrm>
            <a:off x="590549" y="1257300"/>
            <a:ext cx="705100" cy="4838700"/>
          </a:xfrm>
          <a:custGeom>
            <a:avLst/>
            <a:gdLst>
              <a:gd name="connsiteX0" fmla="*/ 524266 w 705100"/>
              <a:gd name="connsiteY0" fmla="*/ 0 h 4838700"/>
              <a:gd name="connsiteX1" fmla="*/ 705100 w 705100"/>
              <a:gd name="connsiteY1" fmla="*/ 0 h 4838700"/>
              <a:gd name="connsiteX2" fmla="*/ 180834 w 705100"/>
              <a:gd name="connsiteY2" fmla="*/ 4838700 h 4838700"/>
              <a:gd name="connsiteX3" fmla="*/ 0 w 705100"/>
              <a:gd name="connsiteY3" fmla="*/ 4838700 h 4838700"/>
            </a:gdLst>
            <a:ahLst/>
            <a:cxnLst>
              <a:cxn ang="0">
                <a:pos x="connsiteX0" y="connsiteY0"/>
              </a:cxn>
              <a:cxn ang="0">
                <a:pos x="connsiteX1" y="connsiteY1"/>
              </a:cxn>
              <a:cxn ang="0">
                <a:pos x="connsiteX2" y="connsiteY2"/>
              </a:cxn>
              <a:cxn ang="0">
                <a:pos x="connsiteX3" y="connsiteY3"/>
              </a:cxn>
            </a:cxnLst>
            <a:rect l="l" t="t" r="r" b="b"/>
            <a:pathLst>
              <a:path w="705100" h="4838700">
                <a:moveTo>
                  <a:pt x="524266" y="0"/>
                </a:moveTo>
                <a:lnTo>
                  <a:pt x="705100" y="0"/>
                </a:lnTo>
                <a:lnTo>
                  <a:pt x="180834" y="4838700"/>
                </a:lnTo>
                <a:lnTo>
                  <a:pt x="0" y="4838700"/>
                </a:lnTo>
                <a:close/>
              </a:path>
            </a:pathLst>
          </a:cu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lvl1pPr algn="l">
              <a:defRPr lang="en-US" sz="100" dirty="0" smtClean="0">
                <a:solidFill>
                  <a:schemeClr val="bg2">
                    <a:lumMod val="90000"/>
                  </a:schemeClr>
                </a:solidFill>
                <a:latin typeface="Arial"/>
              </a:defRPr>
            </a:lvl1pPr>
            <a:lvl2pPr>
              <a:defRPr lang="en-US" sz="1800" dirty="0" smtClean="0">
                <a:solidFill>
                  <a:schemeClr val="lt1"/>
                </a:solidFill>
              </a:defRPr>
            </a:lvl2pPr>
            <a:lvl3pPr>
              <a:defRPr lang="en-US" sz="18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lvl="0" algn="ctr" defTabSz="457189"/>
            <a:endParaRPr lang="en-US"/>
          </a:p>
        </p:txBody>
      </p:sp>
      <p:sp>
        <p:nvSpPr>
          <p:cNvPr id="50" name="Text Placeholder 49">
            <a:extLst>
              <a:ext uri="{FF2B5EF4-FFF2-40B4-BE49-F238E27FC236}">
                <a16:creationId xmlns:a16="http://schemas.microsoft.com/office/drawing/2014/main" id="{9C9298CE-C0C6-A0FC-9531-F08F31FD79C1}"/>
              </a:ext>
            </a:extLst>
          </p:cNvPr>
          <p:cNvSpPr>
            <a:spLocks noGrp="1"/>
          </p:cNvSpPr>
          <p:nvPr>
            <p:ph type="body" sz="quarter" idx="13"/>
          </p:nvPr>
        </p:nvSpPr>
        <p:spPr>
          <a:xfrm>
            <a:off x="733425" y="1257300"/>
            <a:ext cx="10915650" cy="4838701"/>
          </a:xfrm>
          <a:custGeom>
            <a:avLst/>
            <a:gdLst>
              <a:gd name="connsiteX0" fmla="*/ 552677 w 10915650"/>
              <a:gd name="connsiteY0" fmla="*/ 0 h 4838701"/>
              <a:gd name="connsiteX1" fmla="*/ 10915650 w 10915650"/>
              <a:gd name="connsiteY1" fmla="*/ 0 h 4838701"/>
              <a:gd name="connsiteX2" fmla="*/ 10915650 w 10915650"/>
              <a:gd name="connsiteY2" fmla="*/ 27706 h 4838701"/>
              <a:gd name="connsiteX3" fmla="*/ 10226264 w 10915650"/>
              <a:gd name="connsiteY3" fmla="*/ 4838701 h 4838701"/>
              <a:gd name="connsiteX4" fmla="*/ 0 w 10915650"/>
              <a:gd name="connsiteY4" fmla="*/ 4838701 h 4838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650" h="4838701">
                <a:moveTo>
                  <a:pt x="552677" y="0"/>
                </a:moveTo>
                <a:lnTo>
                  <a:pt x="10915650" y="0"/>
                </a:lnTo>
                <a:lnTo>
                  <a:pt x="10915650" y="27706"/>
                </a:lnTo>
                <a:lnTo>
                  <a:pt x="10226264" y="4838701"/>
                </a:lnTo>
                <a:lnTo>
                  <a:pt x="0" y="4838701"/>
                </a:lnTo>
                <a:close/>
              </a:path>
            </a:pathLst>
          </a:custGeom>
          <a:solidFill>
            <a:schemeClr val="bg1">
              <a:lumMod val="95000"/>
            </a:schemeClr>
          </a:solidFill>
        </p:spPr>
        <p:txBody>
          <a:bodyPr wrap="square">
            <a:noAutofit/>
          </a:bodyPr>
          <a:lstStyle>
            <a:lvl1pPr algn="ctr">
              <a:defRPr sz="100">
                <a:solidFill>
                  <a:schemeClr val="bg1">
                    <a:lumMod val="95000"/>
                  </a:schemeClr>
                </a:solidFill>
              </a:defRPr>
            </a:lvl1pPr>
          </a:lstStyle>
          <a:p>
            <a:pPr lvl="0"/>
            <a:endParaRPr lang="en-US"/>
          </a:p>
        </p:txBody>
      </p:sp>
      <p:sp>
        <p:nvSpPr>
          <p:cNvPr id="47" name="Text Placeholder 46">
            <a:extLst>
              <a:ext uri="{FF2B5EF4-FFF2-40B4-BE49-F238E27FC236}">
                <a16:creationId xmlns:a16="http://schemas.microsoft.com/office/drawing/2014/main" id="{2EE17DC6-4B17-6D0C-710E-501EA2C803D8}"/>
              </a:ext>
            </a:extLst>
          </p:cNvPr>
          <p:cNvSpPr>
            <a:spLocks noGrp="1"/>
          </p:cNvSpPr>
          <p:nvPr>
            <p:ph type="body" sz="quarter" idx="12"/>
          </p:nvPr>
        </p:nvSpPr>
        <p:spPr>
          <a:xfrm>
            <a:off x="10937579" y="1257300"/>
            <a:ext cx="705100" cy="4838700"/>
          </a:xfrm>
          <a:custGeom>
            <a:avLst/>
            <a:gdLst>
              <a:gd name="connsiteX0" fmla="*/ 524266 w 705100"/>
              <a:gd name="connsiteY0" fmla="*/ 0 h 4838700"/>
              <a:gd name="connsiteX1" fmla="*/ 705100 w 705100"/>
              <a:gd name="connsiteY1" fmla="*/ 0 h 4838700"/>
              <a:gd name="connsiteX2" fmla="*/ 180834 w 705100"/>
              <a:gd name="connsiteY2" fmla="*/ 4838700 h 4838700"/>
              <a:gd name="connsiteX3" fmla="*/ 0 w 705100"/>
              <a:gd name="connsiteY3" fmla="*/ 4838700 h 4838700"/>
            </a:gdLst>
            <a:ahLst/>
            <a:cxnLst>
              <a:cxn ang="0">
                <a:pos x="connsiteX0" y="connsiteY0"/>
              </a:cxn>
              <a:cxn ang="0">
                <a:pos x="connsiteX1" y="connsiteY1"/>
              </a:cxn>
              <a:cxn ang="0">
                <a:pos x="connsiteX2" y="connsiteY2"/>
              </a:cxn>
              <a:cxn ang="0">
                <a:pos x="connsiteX3" y="connsiteY3"/>
              </a:cxn>
            </a:cxnLst>
            <a:rect l="l" t="t" r="r" b="b"/>
            <a:pathLst>
              <a:path w="705100" h="4838700">
                <a:moveTo>
                  <a:pt x="524266" y="0"/>
                </a:moveTo>
                <a:lnTo>
                  <a:pt x="705100" y="0"/>
                </a:lnTo>
                <a:lnTo>
                  <a:pt x="180834" y="4838700"/>
                </a:lnTo>
                <a:lnTo>
                  <a:pt x="0" y="4838700"/>
                </a:lnTo>
                <a:close/>
              </a:path>
            </a:pathLst>
          </a:cu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lvl1pPr algn="l">
              <a:defRPr lang="en-US" sz="100" dirty="0" smtClean="0">
                <a:solidFill>
                  <a:schemeClr val="bg2">
                    <a:lumMod val="90000"/>
                  </a:schemeClr>
                </a:solidFill>
                <a:latin typeface="Arial"/>
              </a:defRPr>
            </a:lvl1pPr>
            <a:lvl2pPr>
              <a:defRPr lang="en-US" sz="1800" dirty="0" smtClean="0">
                <a:solidFill>
                  <a:schemeClr val="lt1"/>
                </a:solidFill>
              </a:defRPr>
            </a:lvl2pPr>
            <a:lvl3pPr>
              <a:defRPr lang="en-US" sz="18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lvl="0" algn="ctr" defTabSz="457189"/>
            <a:endParaRPr lang="en-US"/>
          </a:p>
        </p:txBody>
      </p:sp>
      <p:sp>
        <p:nvSpPr>
          <p:cNvPr id="15" name="Parallelogram 14">
            <a:extLst>
              <a:ext uri="{FF2B5EF4-FFF2-40B4-BE49-F238E27FC236}">
                <a16:creationId xmlns:a16="http://schemas.microsoft.com/office/drawing/2014/main" id="{2BA5DF3E-B265-81C6-4D83-22597BACE20A}"/>
              </a:ext>
            </a:extLst>
          </p:cNvPr>
          <p:cNvSpPr/>
          <p:nvPr userDrawn="1"/>
        </p:nvSpPr>
        <p:spPr>
          <a:xfrm>
            <a:off x="1314061" y="1405659"/>
            <a:ext cx="1375765" cy="412063"/>
          </a:xfrm>
          <a:prstGeom prst="parallelogram">
            <a:avLst>
              <a:gd name="adj" fmla="val 13653"/>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US" sz="1000">
              <a:solidFill>
                <a:srgbClr val="404040"/>
              </a:solidFill>
              <a:latin typeface="Arial"/>
            </a:endParaRPr>
          </a:p>
        </p:txBody>
      </p:sp>
      <p:sp>
        <p:nvSpPr>
          <p:cNvPr id="18" name="Parallelogram 17">
            <a:extLst>
              <a:ext uri="{FF2B5EF4-FFF2-40B4-BE49-F238E27FC236}">
                <a16:creationId xmlns:a16="http://schemas.microsoft.com/office/drawing/2014/main" id="{925DDF0D-C8BD-6828-F479-09E3D8D5FEB7}"/>
              </a:ext>
            </a:extLst>
          </p:cNvPr>
          <p:cNvSpPr/>
          <p:nvPr/>
        </p:nvSpPr>
        <p:spPr>
          <a:xfrm>
            <a:off x="4452235" y="1405659"/>
            <a:ext cx="1375765" cy="412063"/>
          </a:xfrm>
          <a:prstGeom prst="parallelogram">
            <a:avLst>
              <a:gd name="adj" fmla="val 13653"/>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US" sz="1000">
              <a:solidFill>
                <a:srgbClr val="404040"/>
              </a:solidFill>
              <a:latin typeface="Arial"/>
            </a:endParaRPr>
          </a:p>
        </p:txBody>
      </p:sp>
      <p:sp>
        <p:nvSpPr>
          <p:cNvPr id="21" name="Parallelogram 20">
            <a:extLst>
              <a:ext uri="{FF2B5EF4-FFF2-40B4-BE49-F238E27FC236}">
                <a16:creationId xmlns:a16="http://schemas.microsoft.com/office/drawing/2014/main" id="{891E9CD9-9FA2-18BA-B20E-BE38B2F84EA2}"/>
              </a:ext>
            </a:extLst>
          </p:cNvPr>
          <p:cNvSpPr/>
          <p:nvPr/>
        </p:nvSpPr>
        <p:spPr>
          <a:xfrm>
            <a:off x="5824783" y="1405659"/>
            <a:ext cx="2161917" cy="412063"/>
          </a:xfrm>
          <a:prstGeom prst="parallelogram">
            <a:avLst>
              <a:gd name="adj" fmla="val 13653"/>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US" sz="1000">
              <a:solidFill>
                <a:srgbClr val="404040"/>
              </a:solidFill>
              <a:latin typeface="Arial"/>
            </a:endParaRPr>
          </a:p>
        </p:txBody>
      </p:sp>
      <p:sp>
        <p:nvSpPr>
          <p:cNvPr id="23" name="Parallelogram 22">
            <a:extLst>
              <a:ext uri="{FF2B5EF4-FFF2-40B4-BE49-F238E27FC236}">
                <a16:creationId xmlns:a16="http://schemas.microsoft.com/office/drawing/2014/main" id="{4FE577D4-C982-FB6F-769A-DE4503D81118}"/>
              </a:ext>
            </a:extLst>
          </p:cNvPr>
          <p:cNvSpPr/>
          <p:nvPr userDrawn="1"/>
        </p:nvSpPr>
        <p:spPr>
          <a:xfrm>
            <a:off x="7983484" y="1405659"/>
            <a:ext cx="1965379" cy="412063"/>
          </a:xfrm>
          <a:prstGeom prst="parallelogram">
            <a:avLst>
              <a:gd name="adj" fmla="val 13653"/>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US" sz="1000">
              <a:solidFill>
                <a:srgbClr val="404040"/>
              </a:solidFill>
              <a:latin typeface="Arial"/>
            </a:endParaRPr>
          </a:p>
        </p:txBody>
      </p:sp>
      <p:sp>
        <p:nvSpPr>
          <p:cNvPr id="36" name="Parallelogram 35">
            <a:hlinkClick r:id="" action="ppaction://noaction"/>
            <a:extLst>
              <a:ext uri="{FF2B5EF4-FFF2-40B4-BE49-F238E27FC236}">
                <a16:creationId xmlns:a16="http://schemas.microsoft.com/office/drawing/2014/main" id="{625921D3-52FB-E33B-FEDF-B4DE8E9C1F21}"/>
              </a:ext>
            </a:extLst>
          </p:cNvPr>
          <p:cNvSpPr/>
          <p:nvPr userDrawn="1"/>
        </p:nvSpPr>
        <p:spPr>
          <a:xfrm>
            <a:off x="9945647" y="1405659"/>
            <a:ext cx="1375765" cy="402509"/>
          </a:xfrm>
          <a:prstGeom prst="parallelogram">
            <a:avLst>
              <a:gd name="adj" fmla="val 13653"/>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US" sz="1000">
              <a:solidFill>
                <a:srgbClr val="404040"/>
              </a:solidFill>
              <a:latin typeface="Arial"/>
            </a:endParaRPr>
          </a:p>
        </p:txBody>
      </p:sp>
      <p:sp>
        <p:nvSpPr>
          <p:cNvPr id="38" name="Parallelogram 37">
            <a:extLst>
              <a:ext uri="{FF2B5EF4-FFF2-40B4-BE49-F238E27FC236}">
                <a16:creationId xmlns:a16="http://schemas.microsoft.com/office/drawing/2014/main" id="{43357204-3714-E66A-CCAB-A3D0960DE801}"/>
              </a:ext>
            </a:extLst>
          </p:cNvPr>
          <p:cNvSpPr/>
          <p:nvPr userDrawn="1"/>
        </p:nvSpPr>
        <p:spPr>
          <a:xfrm>
            <a:off x="9945647" y="1405659"/>
            <a:ext cx="1375765" cy="402509"/>
          </a:xfrm>
          <a:prstGeom prst="parallelogram">
            <a:avLst>
              <a:gd name="adj" fmla="val 1365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US" sz="1000">
              <a:solidFill>
                <a:srgbClr val="404040"/>
              </a:solidFill>
              <a:latin typeface="Arial"/>
            </a:endParaRPr>
          </a:p>
        </p:txBody>
      </p:sp>
      <p:sp>
        <p:nvSpPr>
          <p:cNvPr id="40" name="Parallelogram 39">
            <a:hlinkClick r:id="" action="ppaction://noaction"/>
            <a:extLst>
              <a:ext uri="{FF2B5EF4-FFF2-40B4-BE49-F238E27FC236}">
                <a16:creationId xmlns:a16="http://schemas.microsoft.com/office/drawing/2014/main" id="{9F7F4BA5-1C69-483E-784F-B6346834EF54}"/>
              </a:ext>
            </a:extLst>
          </p:cNvPr>
          <p:cNvSpPr/>
          <p:nvPr userDrawn="1"/>
        </p:nvSpPr>
        <p:spPr>
          <a:xfrm>
            <a:off x="2686610" y="1405659"/>
            <a:ext cx="1768841" cy="412063"/>
          </a:xfrm>
          <a:prstGeom prst="parallelogram">
            <a:avLst>
              <a:gd name="adj" fmla="val 13653"/>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US" sz="1000">
              <a:solidFill>
                <a:srgbClr val="404040"/>
              </a:solidFill>
              <a:latin typeface="Arial"/>
            </a:endParaRPr>
          </a:p>
        </p:txBody>
      </p:sp>
      <p:sp>
        <p:nvSpPr>
          <p:cNvPr id="42" name="Parallelogram 41">
            <a:extLst>
              <a:ext uri="{FF2B5EF4-FFF2-40B4-BE49-F238E27FC236}">
                <a16:creationId xmlns:a16="http://schemas.microsoft.com/office/drawing/2014/main" id="{4257DA36-4F0A-456D-9351-453855B9E779}"/>
              </a:ext>
            </a:extLst>
          </p:cNvPr>
          <p:cNvSpPr/>
          <p:nvPr userDrawn="1"/>
        </p:nvSpPr>
        <p:spPr>
          <a:xfrm>
            <a:off x="2686610" y="1405659"/>
            <a:ext cx="1768841" cy="412063"/>
          </a:xfrm>
          <a:prstGeom prst="parallelogram">
            <a:avLst>
              <a:gd name="adj" fmla="val 13653"/>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US" sz="1000">
              <a:solidFill>
                <a:srgbClr val="404040"/>
              </a:solidFill>
              <a:latin typeface="Arial"/>
            </a:endParaRPr>
          </a:p>
        </p:txBody>
      </p:sp>
      <p:sp>
        <p:nvSpPr>
          <p:cNvPr id="3" name="Text Placeholder 2">
            <a:extLst>
              <a:ext uri="{FF2B5EF4-FFF2-40B4-BE49-F238E27FC236}">
                <a16:creationId xmlns:a16="http://schemas.microsoft.com/office/drawing/2014/main" id="{9E185B1F-53FD-AF02-6EC8-E44313127852}"/>
              </a:ext>
            </a:extLst>
          </p:cNvPr>
          <p:cNvSpPr>
            <a:spLocks noGrp="1"/>
          </p:cNvSpPr>
          <p:nvPr>
            <p:ph type="body" sz="quarter" idx="14"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754141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fi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73EB-ED39-C4DF-EF80-0704B5876E38}"/>
              </a:ext>
            </a:extLst>
          </p:cNvPr>
          <p:cNvSpPr>
            <a:spLocks noGrp="1"/>
          </p:cNvSpPr>
          <p:nvPr>
            <p:ph type="title"/>
          </p:nvPr>
        </p:nvSpPr>
        <p:spPr>
          <a:xfrm>
            <a:off x="2472103" y="365129"/>
            <a:ext cx="9170621" cy="498598"/>
          </a:xfrm>
        </p:spPr>
        <p:txBody>
          <a:bodyPr/>
          <a:lstStyle/>
          <a:p>
            <a:r>
              <a:rPr lang="en-US"/>
              <a:t>Click to edit Master title style</a:t>
            </a:r>
          </a:p>
        </p:txBody>
      </p:sp>
      <p:sp>
        <p:nvSpPr>
          <p:cNvPr id="3" name="Freeform: Shape 2">
            <a:extLst>
              <a:ext uri="{FF2B5EF4-FFF2-40B4-BE49-F238E27FC236}">
                <a16:creationId xmlns:a16="http://schemas.microsoft.com/office/drawing/2014/main" id="{05F65314-5B87-3AF9-177A-4BE666CB110D}"/>
              </a:ext>
            </a:extLst>
          </p:cNvPr>
          <p:cNvSpPr/>
          <p:nvPr userDrawn="1"/>
        </p:nvSpPr>
        <p:spPr>
          <a:xfrm rot="10800000" flipV="1">
            <a:off x="608947" y="2112138"/>
            <a:ext cx="5478886" cy="4754548"/>
          </a:xfrm>
          <a:custGeom>
            <a:avLst/>
            <a:gdLst>
              <a:gd name="connsiteX0" fmla="*/ 4638211 w 4638211"/>
              <a:gd name="connsiteY0" fmla="*/ 0 h 4025015"/>
              <a:gd name="connsiteX1" fmla="*/ 4268549 w 4638211"/>
              <a:gd name="connsiteY1" fmla="*/ 0 h 4025015"/>
              <a:gd name="connsiteX2" fmla="*/ 4268549 w 4638211"/>
              <a:gd name="connsiteY2" fmla="*/ 2 h 4025015"/>
              <a:gd name="connsiteX3" fmla="*/ 0 w 4638211"/>
              <a:gd name="connsiteY3" fmla="*/ 2 h 4025015"/>
              <a:gd name="connsiteX4" fmla="*/ 316253 w 4638211"/>
              <a:gd name="connsiteY4" fmla="*/ 2328332 h 4025015"/>
              <a:gd name="connsiteX5" fmla="*/ 308195 w 4638211"/>
              <a:gd name="connsiteY5" fmla="*/ 2328332 h 4025015"/>
              <a:gd name="connsiteX6" fmla="*/ 339015 w 4638211"/>
              <a:gd name="connsiteY6" fmla="*/ 2555232 h 4025015"/>
              <a:gd name="connsiteX7" fmla="*/ 338675 w 4638211"/>
              <a:gd name="connsiteY7" fmla="*/ 2555232 h 4025015"/>
              <a:gd name="connsiteX8" fmla="*/ 538313 w 4638211"/>
              <a:gd name="connsiteY8" fmla="*/ 4025015 h 4025015"/>
              <a:gd name="connsiteX9" fmla="*/ 4614088 w 4638211"/>
              <a:gd name="connsiteY9" fmla="*/ 4025015 h 4025015"/>
              <a:gd name="connsiteX10" fmla="*/ 4614088 w 4638211"/>
              <a:gd name="connsiteY10" fmla="*/ 2555231 h 4025015"/>
              <a:gd name="connsiteX11" fmla="*/ 4607224 w 4638211"/>
              <a:gd name="connsiteY11" fmla="*/ 2555231 h 4025015"/>
              <a:gd name="connsiteX12" fmla="*/ 4607224 w 4638211"/>
              <a:gd name="connsiteY12" fmla="*/ 2555232 h 4025015"/>
              <a:gd name="connsiteX13" fmla="*/ 4583608 w 4638211"/>
              <a:gd name="connsiteY13" fmla="*/ 2555232 h 4025015"/>
              <a:gd name="connsiteX14" fmla="*/ 4583608 w 4638211"/>
              <a:gd name="connsiteY14" fmla="*/ 2406062 h 4025015"/>
              <a:gd name="connsiteX15" fmla="*/ 4638211 w 4638211"/>
              <a:gd name="connsiteY15" fmla="*/ 2406062 h 4025015"/>
              <a:gd name="connsiteX0" fmla="*/ 4638211 w 4638211"/>
              <a:gd name="connsiteY0" fmla="*/ 0 h 4025015"/>
              <a:gd name="connsiteX1" fmla="*/ 4268549 w 4638211"/>
              <a:gd name="connsiteY1" fmla="*/ 0 h 4025015"/>
              <a:gd name="connsiteX2" fmla="*/ 4268549 w 4638211"/>
              <a:gd name="connsiteY2" fmla="*/ 2 h 4025015"/>
              <a:gd name="connsiteX3" fmla="*/ 0 w 4638211"/>
              <a:gd name="connsiteY3" fmla="*/ 2 h 4025015"/>
              <a:gd name="connsiteX4" fmla="*/ 316253 w 4638211"/>
              <a:gd name="connsiteY4" fmla="*/ 2328332 h 4025015"/>
              <a:gd name="connsiteX5" fmla="*/ 339015 w 4638211"/>
              <a:gd name="connsiteY5" fmla="*/ 2555232 h 4025015"/>
              <a:gd name="connsiteX6" fmla="*/ 338675 w 4638211"/>
              <a:gd name="connsiteY6" fmla="*/ 2555232 h 4025015"/>
              <a:gd name="connsiteX7" fmla="*/ 538313 w 4638211"/>
              <a:gd name="connsiteY7" fmla="*/ 4025015 h 4025015"/>
              <a:gd name="connsiteX8" fmla="*/ 4614088 w 4638211"/>
              <a:gd name="connsiteY8" fmla="*/ 4025015 h 4025015"/>
              <a:gd name="connsiteX9" fmla="*/ 4614088 w 4638211"/>
              <a:gd name="connsiteY9" fmla="*/ 2555231 h 4025015"/>
              <a:gd name="connsiteX10" fmla="*/ 4607224 w 4638211"/>
              <a:gd name="connsiteY10" fmla="*/ 2555231 h 4025015"/>
              <a:gd name="connsiteX11" fmla="*/ 4607224 w 4638211"/>
              <a:gd name="connsiteY11" fmla="*/ 2555232 h 4025015"/>
              <a:gd name="connsiteX12" fmla="*/ 4583608 w 4638211"/>
              <a:gd name="connsiteY12" fmla="*/ 2555232 h 4025015"/>
              <a:gd name="connsiteX13" fmla="*/ 4583608 w 4638211"/>
              <a:gd name="connsiteY13" fmla="*/ 2406062 h 4025015"/>
              <a:gd name="connsiteX14" fmla="*/ 4638211 w 4638211"/>
              <a:gd name="connsiteY14" fmla="*/ 2406062 h 4025015"/>
              <a:gd name="connsiteX15" fmla="*/ 4638211 w 4638211"/>
              <a:gd name="connsiteY15" fmla="*/ 0 h 4025015"/>
              <a:gd name="connsiteX0" fmla="*/ 4638211 w 4638211"/>
              <a:gd name="connsiteY0" fmla="*/ 0 h 4025015"/>
              <a:gd name="connsiteX1" fmla="*/ 4268549 w 4638211"/>
              <a:gd name="connsiteY1" fmla="*/ 0 h 4025015"/>
              <a:gd name="connsiteX2" fmla="*/ 4268549 w 4638211"/>
              <a:gd name="connsiteY2" fmla="*/ 2 h 4025015"/>
              <a:gd name="connsiteX3" fmla="*/ 0 w 4638211"/>
              <a:gd name="connsiteY3" fmla="*/ 2 h 4025015"/>
              <a:gd name="connsiteX4" fmla="*/ 316253 w 4638211"/>
              <a:gd name="connsiteY4" fmla="*/ 2328332 h 4025015"/>
              <a:gd name="connsiteX5" fmla="*/ 339015 w 4638211"/>
              <a:gd name="connsiteY5" fmla="*/ 2555232 h 4025015"/>
              <a:gd name="connsiteX6" fmla="*/ 538313 w 4638211"/>
              <a:gd name="connsiteY6" fmla="*/ 4025015 h 4025015"/>
              <a:gd name="connsiteX7" fmla="*/ 4614088 w 4638211"/>
              <a:gd name="connsiteY7" fmla="*/ 4025015 h 4025015"/>
              <a:gd name="connsiteX8" fmla="*/ 4614088 w 4638211"/>
              <a:gd name="connsiteY8" fmla="*/ 2555231 h 4025015"/>
              <a:gd name="connsiteX9" fmla="*/ 4607224 w 4638211"/>
              <a:gd name="connsiteY9" fmla="*/ 2555231 h 4025015"/>
              <a:gd name="connsiteX10" fmla="*/ 4607224 w 4638211"/>
              <a:gd name="connsiteY10" fmla="*/ 2555232 h 4025015"/>
              <a:gd name="connsiteX11" fmla="*/ 4583608 w 4638211"/>
              <a:gd name="connsiteY11" fmla="*/ 2555232 h 4025015"/>
              <a:gd name="connsiteX12" fmla="*/ 4583608 w 4638211"/>
              <a:gd name="connsiteY12" fmla="*/ 2406062 h 4025015"/>
              <a:gd name="connsiteX13" fmla="*/ 4638211 w 4638211"/>
              <a:gd name="connsiteY13" fmla="*/ 2406062 h 4025015"/>
              <a:gd name="connsiteX14" fmla="*/ 4638211 w 4638211"/>
              <a:gd name="connsiteY14" fmla="*/ 0 h 4025015"/>
              <a:gd name="connsiteX0" fmla="*/ 4638211 w 4638211"/>
              <a:gd name="connsiteY0" fmla="*/ 0 h 4025015"/>
              <a:gd name="connsiteX1" fmla="*/ 4268549 w 4638211"/>
              <a:gd name="connsiteY1" fmla="*/ 0 h 4025015"/>
              <a:gd name="connsiteX2" fmla="*/ 4268549 w 4638211"/>
              <a:gd name="connsiteY2" fmla="*/ 2 h 4025015"/>
              <a:gd name="connsiteX3" fmla="*/ 0 w 4638211"/>
              <a:gd name="connsiteY3" fmla="*/ 2 h 4025015"/>
              <a:gd name="connsiteX4" fmla="*/ 316253 w 4638211"/>
              <a:gd name="connsiteY4" fmla="*/ 2328332 h 4025015"/>
              <a:gd name="connsiteX5" fmla="*/ 538313 w 4638211"/>
              <a:gd name="connsiteY5" fmla="*/ 4025015 h 4025015"/>
              <a:gd name="connsiteX6" fmla="*/ 4614088 w 4638211"/>
              <a:gd name="connsiteY6" fmla="*/ 4025015 h 4025015"/>
              <a:gd name="connsiteX7" fmla="*/ 4614088 w 4638211"/>
              <a:gd name="connsiteY7" fmla="*/ 2555231 h 4025015"/>
              <a:gd name="connsiteX8" fmla="*/ 4607224 w 4638211"/>
              <a:gd name="connsiteY8" fmla="*/ 2555231 h 4025015"/>
              <a:gd name="connsiteX9" fmla="*/ 4607224 w 4638211"/>
              <a:gd name="connsiteY9" fmla="*/ 2555232 h 4025015"/>
              <a:gd name="connsiteX10" fmla="*/ 4583608 w 4638211"/>
              <a:gd name="connsiteY10" fmla="*/ 2555232 h 4025015"/>
              <a:gd name="connsiteX11" fmla="*/ 4583608 w 4638211"/>
              <a:gd name="connsiteY11" fmla="*/ 2406062 h 4025015"/>
              <a:gd name="connsiteX12" fmla="*/ 4638211 w 4638211"/>
              <a:gd name="connsiteY12" fmla="*/ 2406062 h 4025015"/>
              <a:gd name="connsiteX13" fmla="*/ 4638211 w 4638211"/>
              <a:gd name="connsiteY13" fmla="*/ 0 h 4025015"/>
              <a:gd name="connsiteX0" fmla="*/ 4638211 w 4638211"/>
              <a:gd name="connsiteY0" fmla="*/ 0 h 4025015"/>
              <a:gd name="connsiteX1" fmla="*/ 4268549 w 4638211"/>
              <a:gd name="connsiteY1" fmla="*/ 0 h 4025015"/>
              <a:gd name="connsiteX2" fmla="*/ 4268549 w 4638211"/>
              <a:gd name="connsiteY2" fmla="*/ 2 h 4025015"/>
              <a:gd name="connsiteX3" fmla="*/ 0 w 4638211"/>
              <a:gd name="connsiteY3" fmla="*/ 2 h 4025015"/>
              <a:gd name="connsiteX4" fmla="*/ 538313 w 4638211"/>
              <a:gd name="connsiteY4" fmla="*/ 4025015 h 4025015"/>
              <a:gd name="connsiteX5" fmla="*/ 4614088 w 4638211"/>
              <a:gd name="connsiteY5" fmla="*/ 4025015 h 4025015"/>
              <a:gd name="connsiteX6" fmla="*/ 4614088 w 4638211"/>
              <a:gd name="connsiteY6" fmla="*/ 2555231 h 4025015"/>
              <a:gd name="connsiteX7" fmla="*/ 4607224 w 4638211"/>
              <a:gd name="connsiteY7" fmla="*/ 2555231 h 4025015"/>
              <a:gd name="connsiteX8" fmla="*/ 4607224 w 4638211"/>
              <a:gd name="connsiteY8" fmla="*/ 2555232 h 4025015"/>
              <a:gd name="connsiteX9" fmla="*/ 4583608 w 4638211"/>
              <a:gd name="connsiteY9" fmla="*/ 2555232 h 4025015"/>
              <a:gd name="connsiteX10" fmla="*/ 4583608 w 4638211"/>
              <a:gd name="connsiteY10" fmla="*/ 2406062 h 4025015"/>
              <a:gd name="connsiteX11" fmla="*/ 4638211 w 4638211"/>
              <a:gd name="connsiteY11" fmla="*/ 2406062 h 4025015"/>
              <a:gd name="connsiteX12" fmla="*/ 4638211 w 4638211"/>
              <a:gd name="connsiteY12" fmla="*/ 0 h 40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38211" h="4025015">
                <a:moveTo>
                  <a:pt x="4638211" y="0"/>
                </a:moveTo>
                <a:lnTo>
                  <a:pt x="4268549" y="0"/>
                </a:lnTo>
                <a:lnTo>
                  <a:pt x="4268549" y="2"/>
                </a:lnTo>
                <a:lnTo>
                  <a:pt x="0" y="2"/>
                </a:lnTo>
                <a:lnTo>
                  <a:pt x="538313" y="4025015"/>
                </a:lnTo>
                <a:lnTo>
                  <a:pt x="4614088" y="4025015"/>
                </a:lnTo>
                <a:lnTo>
                  <a:pt x="4614088" y="2555231"/>
                </a:lnTo>
                <a:lnTo>
                  <a:pt x="4607224" y="2555231"/>
                </a:lnTo>
                <a:lnTo>
                  <a:pt x="4607224" y="2555232"/>
                </a:lnTo>
                <a:lnTo>
                  <a:pt x="4583608" y="2555232"/>
                </a:lnTo>
                <a:lnTo>
                  <a:pt x="4583608" y="2406062"/>
                </a:lnTo>
                <a:lnTo>
                  <a:pt x="4638211" y="2406062"/>
                </a:lnTo>
                <a:lnTo>
                  <a:pt x="4638211" y="0"/>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a:solidFill>
                <a:schemeClr val="tx2"/>
              </a:solidFill>
            </a:endParaRPr>
          </a:p>
        </p:txBody>
      </p:sp>
      <p:pic>
        <p:nvPicPr>
          <p:cNvPr id="4" name="Graphic 3">
            <a:extLst>
              <a:ext uri="{FF2B5EF4-FFF2-40B4-BE49-F238E27FC236}">
                <a16:creationId xmlns:a16="http://schemas.microsoft.com/office/drawing/2014/main" id="{BB136C60-9FE7-2E1E-1F76-C965E9AFC1F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394"/>
          <a:stretch/>
        </p:blipFill>
        <p:spPr>
          <a:xfrm>
            <a:off x="0" y="-1028"/>
            <a:ext cx="2040490" cy="6859028"/>
          </a:xfrm>
          <a:custGeom>
            <a:avLst/>
            <a:gdLst>
              <a:gd name="connsiteX0" fmla="*/ 0 w 2040490"/>
              <a:gd name="connsiteY0" fmla="*/ 0 h 6859028"/>
              <a:gd name="connsiteX1" fmla="*/ 2040490 w 2040490"/>
              <a:gd name="connsiteY1" fmla="*/ 0 h 6859028"/>
              <a:gd name="connsiteX2" fmla="*/ 2040490 w 2040490"/>
              <a:gd name="connsiteY2" fmla="*/ 6859028 h 6859028"/>
              <a:gd name="connsiteX3" fmla="*/ 0 w 2040490"/>
              <a:gd name="connsiteY3" fmla="*/ 6859028 h 6859028"/>
            </a:gdLst>
            <a:ahLst/>
            <a:cxnLst>
              <a:cxn ang="0">
                <a:pos x="connsiteX0" y="connsiteY0"/>
              </a:cxn>
              <a:cxn ang="0">
                <a:pos x="connsiteX1" y="connsiteY1"/>
              </a:cxn>
              <a:cxn ang="0">
                <a:pos x="connsiteX2" y="connsiteY2"/>
              </a:cxn>
              <a:cxn ang="0">
                <a:pos x="connsiteX3" y="connsiteY3"/>
              </a:cxn>
            </a:cxnLst>
            <a:rect l="l" t="t" r="r" b="b"/>
            <a:pathLst>
              <a:path w="2040490" h="6859028">
                <a:moveTo>
                  <a:pt x="0" y="0"/>
                </a:moveTo>
                <a:lnTo>
                  <a:pt x="2040490" y="0"/>
                </a:lnTo>
                <a:lnTo>
                  <a:pt x="2040490" y="6859028"/>
                </a:lnTo>
                <a:lnTo>
                  <a:pt x="0" y="6859028"/>
                </a:lnTo>
                <a:close/>
              </a:path>
            </a:pathLst>
          </a:custGeom>
        </p:spPr>
      </p:pic>
      <p:sp>
        <p:nvSpPr>
          <p:cNvPr id="9" name="Picture Placeholder 7">
            <a:extLst>
              <a:ext uri="{FF2B5EF4-FFF2-40B4-BE49-F238E27FC236}">
                <a16:creationId xmlns:a16="http://schemas.microsoft.com/office/drawing/2014/main" id="{1751C434-308F-B7FC-420B-146D3AED92B0}"/>
              </a:ext>
            </a:extLst>
          </p:cNvPr>
          <p:cNvSpPr>
            <a:spLocks noGrp="1"/>
          </p:cNvSpPr>
          <p:nvPr>
            <p:ph type="pic" sz="quarter" idx="10"/>
          </p:nvPr>
        </p:nvSpPr>
        <p:spPr>
          <a:xfrm>
            <a:off x="608946" y="486851"/>
            <a:ext cx="1818979" cy="1816992"/>
          </a:xfrm>
          <a:prstGeom prst="ellipse">
            <a:avLst/>
          </a:prstGeom>
          <a:solidFill>
            <a:schemeClr val="bg2"/>
          </a:solidFill>
          <a:ln w="76200">
            <a:solidFill>
              <a:schemeClr val="bg1"/>
            </a:solidFill>
          </a:ln>
        </p:spPr>
        <p:txBody>
          <a:bodyPr vert="horz" wrap="square" lIns="91440" tIns="45720" rIns="91440" bIns="45720" rtlCol="0" anchor="ctr" anchorCtr="0">
            <a:noAutofit/>
          </a:bodyPr>
          <a:lstStyle>
            <a:lvl1pPr>
              <a:defRPr lang="en-US" sz="1800"/>
            </a:lvl1pPr>
          </a:lstStyle>
          <a:p>
            <a:pPr marL="0" lvl="0" indent="0" algn="ctr">
              <a:buNone/>
            </a:pPr>
            <a:endParaRPr lang="en-US"/>
          </a:p>
        </p:txBody>
      </p:sp>
      <p:sp>
        <p:nvSpPr>
          <p:cNvPr id="10" name="Free-form: Shape 70">
            <a:extLst>
              <a:ext uri="{FF2B5EF4-FFF2-40B4-BE49-F238E27FC236}">
                <a16:creationId xmlns:a16="http://schemas.microsoft.com/office/drawing/2014/main" id="{51F9D4F1-D58C-FCB4-214F-C57CDB7983FD}"/>
              </a:ext>
            </a:extLst>
          </p:cNvPr>
          <p:cNvSpPr/>
          <p:nvPr userDrawn="1"/>
        </p:nvSpPr>
        <p:spPr>
          <a:xfrm>
            <a:off x="6153873" y="2112138"/>
            <a:ext cx="6038127" cy="464013"/>
          </a:xfrm>
          <a:custGeom>
            <a:avLst/>
            <a:gdLst>
              <a:gd name="connsiteX0" fmla="*/ 2328931 w 6038127"/>
              <a:gd name="connsiteY0" fmla="*/ 0 h 464013"/>
              <a:gd name="connsiteX1" fmla="*/ 6038127 w 6038127"/>
              <a:gd name="connsiteY1" fmla="*/ 0 h 464013"/>
              <a:gd name="connsiteX2" fmla="*/ 6038127 w 6038127"/>
              <a:gd name="connsiteY2" fmla="*/ 464013 h 464013"/>
              <a:gd name="connsiteX3" fmla="*/ 2328931 w 6038127"/>
              <a:gd name="connsiteY3" fmla="*/ 464013 h 464013"/>
              <a:gd name="connsiteX4" fmla="*/ 2328931 w 6038127"/>
              <a:gd name="connsiteY4" fmla="*/ 463861 h 464013"/>
              <a:gd name="connsiteX5" fmla="*/ 0 w 6038127"/>
              <a:gd name="connsiteY5" fmla="*/ 463861 h 464013"/>
              <a:gd name="connsiteX6" fmla="*/ 57451 w 6038127"/>
              <a:gd name="connsiteY6" fmla="*/ 152 h 464013"/>
              <a:gd name="connsiteX7" fmla="*/ 2328931 w 6038127"/>
              <a:gd name="connsiteY7" fmla="*/ 152 h 46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8127" h="464013">
                <a:moveTo>
                  <a:pt x="2328931" y="0"/>
                </a:moveTo>
                <a:lnTo>
                  <a:pt x="6038127" y="0"/>
                </a:lnTo>
                <a:lnTo>
                  <a:pt x="6038127" y="464013"/>
                </a:lnTo>
                <a:lnTo>
                  <a:pt x="2328931" y="464013"/>
                </a:lnTo>
                <a:lnTo>
                  <a:pt x="2328931" y="463861"/>
                </a:lnTo>
                <a:lnTo>
                  <a:pt x="0" y="463861"/>
                </a:lnTo>
                <a:lnTo>
                  <a:pt x="57451" y="152"/>
                </a:lnTo>
                <a:lnTo>
                  <a:pt x="2328931" y="152"/>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15397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3" presetClass="entr" presetSubtype="16" fill="hold" grpId="0" nodeType="withEffect">
                                  <p:stCondLst>
                                    <p:cond delay="400"/>
                                  </p:stCondLst>
                                  <p:childTnLst>
                                    <p:set>
                                      <p:cBhvr>
                                        <p:cTn id="10" dur="1" fill="hold">
                                          <p:stCondLst>
                                            <p:cond delay="0"/>
                                          </p:stCondLst>
                                        </p:cTn>
                                        <p:tgtEl>
                                          <p:spTgt spid="9"/>
                                        </p:tgtEl>
                                        <p:attrNameLst>
                                          <p:attrName>style.visibility</p:attrName>
                                        </p:attrNameLst>
                                      </p:cBhvr>
                                      <p:to>
                                        <p:strVal val="visible"/>
                                      </p:to>
                                    </p:set>
                                    <p:anim calcmode="lin" valueType="num">
                                      <p:cBhvr>
                                        <p:cTn id="11" dur="400" fill="hold"/>
                                        <p:tgtEl>
                                          <p:spTgt spid="9"/>
                                        </p:tgtEl>
                                        <p:attrNameLst>
                                          <p:attrName>ppt_w</p:attrName>
                                        </p:attrNameLst>
                                      </p:cBhvr>
                                      <p:tavLst>
                                        <p:tav tm="0">
                                          <p:val>
                                            <p:fltVal val="0"/>
                                          </p:val>
                                        </p:tav>
                                        <p:tav tm="100000">
                                          <p:val>
                                            <p:strVal val="#ppt_w"/>
                                          </p:val>
                                        </p:tav>
                                      </p:tavLst>
                                    </p:anim>
                                    <p:anim calcmode="lin" valueType="num">
                                      <p:cBhvr>
                                        <p:cTn id="12" dur="400" fill="hold"/>
                                        <p:tgtEl>
                                          <p:spTgt spid="9"/>
                                        </p:tgtEl>
                                        <p:attrNameLst>
                                          <p:attrName>ppt_h</p:attrName>
                                        </p:attrNameLst>
                                      </p:cBhvr>
                                      <p:tavLst>
                                        <p:tav tm="0">
                                          <p:val>
                                            <p:fltVal val="0"/>
                                          </p:val>
                                        </p:tav>
                                        <p:tav tm="100000">
                                          <p:val>
                                            <p:strVal val="#ppt_h"/>
                                          </p:val>
                                        </p:tav>
                                      </p:tavLst>
                                    </p:anim>
                                  </p:childTnLst>
                                </p:cTn>
                              </p:par>
                              <p:par>
                                <p:cTn id="13" presetID="6" presetClass="emph" presetSubtype="0" decel="100000" autoRev="1" fill="hold" grpId="1" nodeType="withEffect">
                                  <p:stCondLst>
                                    <p:cond delay="800"/>
                                  </p:stCondLst>
                                  <p:childTnLst>
                                    <p:animScale>
                                      <p:cBhvr>
                                        <p:cTn id="14" dur="300" fill="hold"/>
                                        <p:tgtEl>
                                          <p:spTgt spid="9"/>
                                        </p:tgtEl>
                                      </p:cBhvr>
                                      <p:by x="105000" y="105000"/>
                                    </p:animScale>
                                  </p:childTnLst>
                                </p:cTn>
                              </p:par>
                              <p:par>
                                <p:cTn id="15" presetID="2" presetClass="entr" presetSubtype="8" decel="100000" fill="hold" grpId="0" nodeType="with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0-#ppt_w/2"/>
                                          </p:val>
                                        </p:tav>
                                        <p:tav tm="100000">
                                          <p:val>
                                            <p:strVal val="#ppt_x"/>
                                          </p:val>
                                        </p:tav>
                                      </p:tavLst>
                                    </p:anim>
                                    <p:anim calcmode="lin" valueType="num">
                                      <p:cBhvr additive="base">
                                        <p:cTn id="18" dur="75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1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750" fill="hold"/>
                                        <p:tgtEl>
                                          <p:spTgt spid="10"/>
                                        </p:tgtEl>
                                        <p:attrNameLst>
                                          <p:attrName>ppt_x</p:attrName>
                                        </p:attrNameLst>
                                      </p:cBhvr>
                                      <p:tavLst>
                                        <p:tav tm="0">
                                          <p:val>
                                            <p:strVal val="1+#ppt_w/2"/>
                                          </p:val>
                                        </p:tav>
                                        <p:tav tm="100000">
                                          <p:val>
                                            <p:strVal val="#ppt_x"/>
                                          </p:val>
                                        </p:tav>
                                      </p:tavLst>
                                    </p:anim>
                                    <p:anim calcmode="lin" valueType="num">
                                      <p:cBhvr additive="base">
                                        <p:cTn id="2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9" grpId="1" animBg="1"/>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1">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E4EFD404-3777-75D8-B5E8-127A83C1D076}"/>
              </a:ext>
            </a:extLst>
          </p:cNvPr>
          <p:cNvSpPr>
            <a:spLocks noGrp="1"/>
          </p:cNvSpPr>
          <p:nvPr>
            <p:ph type="pic" sz="quarter" idx="10"/>
          </p:nvPr>
        </p:nvSpPr>
        <p:spPr>
          <a:xfrm>
            <a:off x="0" y="0"/>
            <a:ext cx="12192001" cy="6302375"/>
          </a:xfrm>
          <a:prstGeom prst="rect">
            <a:avLst/>
          </a:prstGeom>
          <a:solidFill>
            <a:schemeClr val="bg2"/>
          </a:solidFill>
        </p:spPr>
        <p:txBody>
          <a:bodyPr wrap="square" anchor="ctr" anchorCtr="0">
            <a:noAutofit/>
          </a:bodyPr>
          <a:lstStyle>
            <a:lvl1pPr marL="0" indent="0" algn="ctr">
              <a:buNone/>
              <a:defRPr/>
            </a:lvl1pPr>
          </a:lstStyle>
          <a:p>
            <a:endParaRPr lang="en-US"/>
          </a:p>
        </p:txBody>
      </p:sp>
      <p:sp>
        <p:nvSpPr>
          <p:cNvPr id="25" name="Text Placeholder 24">
            <a:extLst>
              <a:ext uri="{FF2B5EF4-FFF2-40B4-BE49-F238E27FC236}">
                <a16:creationId xmlns:a16="http://schemas.microsoft.com/office/drawing/2014/main" id="{30A0E104-BDB5-2F58-C424-327A4E9FFEA3}"/>
              </a:ext>
            </a:extLst>
          </p:cNvPr>
          <p:cNvSpPr>
            <a:spLocks noGrp="1"/>
          </p:cNvSpPr>
          <p:nvPr>
            <p:ph type="body" sz="quarter" idx="14"/>
          </p:nvPr>
        </p:nvSpPr>
        <p:spPr>
          <a:xfrm>
            <a:off x="4993209" y="1766455"/>
            <a:ext cx="2041033" cy="4535920"/>
          </a:xfrm>
          <a:custGeom>
            <a:avLst/>
            <a:gdLst>
              <a:gd name="connsiteX0" fmla="*/ 0 w 2041033"/>
              <a:gd name="connsiteY0" fmla="*/ 0 h 4535920"/>
              <a:gd name="connsiteX1" fmla="*/ 1178391 w 2041033"/>
              <a:gd name="connsiteY1" fmla="*/ 0 h 4535920"/>
              <a:gd name="connsiteX2" fmla="*/ 1428624 w 2041033"/>
              <a:gd name="connsiteY2" fmla="*/ 0 h 4535920"/>
              <a:gd name="connsiteX3" fmla="*/ 1936105 w 2041033"/>
              <a:gd name="connsiteY3" fmla="*/ 0 h 4535920"/>
              <a:gd name="connsiteX4" fmla="*/ 1936107 w 2041033"/>
              <a:gd name="connsiteY4" fmla="*/ 526 h 4535920"/>
              <a:gd name="connsiteX5" fmla="*/ 2041033 w 2041033"/>
              <a:gd name="connsiteY5" fmla="*/ 527 h 4535920"/>
              <a:gd name="connsiteX6" fmla="*/ 1491177 w 2041033"/>
              <a:gd name="connsiteY6" fmla="*/ 4535920 h 4535920"/>
              <a:gd name="connsiteX7" fmla="*/ 860081 w 2041033"/>
              <a:gd name="connsiteY7" fmla="*/ 4535920 h 4535920"/>
              <a:gd name="connsiteX8" fmla="*/ 1333116 w 2041033"/>
              <a:gd name="connsiteY8" fmla="*/ 634184 h 4535920"/>
              <a:gd name="connsiteX9" fmla="*/ 1100028 w 2041033"/>
              <a:gd name="connsiteY9" fmla="*/ 634184 h 4535920"/>
              <a:gd name="connsiteX10" fmla="*/ 0 w 2041033"/>
              <a:gd name="connsiteY10" fmla="*/ 634184 h 453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1033" h="4535920">
                <a:moveTo>
                  <a:pt x="0" y="0"/>
                </a:moveTo>
                <a:lnTo>
                  <a:pt x="1178391" y="0"/>
                </a:lnTo>
                <a:lnTo>
                  <a:pt x="1428624" y="0"/>
                </a:lnTo>
                <a:lnTo>
                  <a:pt x="1936105" y="0"/>
                </a:lnTo>
                <a:lnTo>
                  <a:pt x="1936107" y="526"/>
                </a:lnTo>
                <a:lnTo>
                  <a:pt x="2041033" y="527"/>
                </a:lnTo>
                <a:lnTo>
                  <a:pt x="1491177" y="4535920"/>
                </a:lnTo>
                <a:lnTo>
                  <a:pt x="860081" y="4535920"/>
                </a:lnTo>
                <a:lnTo>
                  <a:pt x="1333116" y="634184"/>
                </a:lnTo>
                <a:lnTo>
                  <a:pt x="1100028" y="634184"/>
                </a:lnTo>
                <a:lnTo>
                  <a:pt x="0" y="634184"/>
                </a:lnTo>
                <a:close/>
              </a:path>
            </a:pathLst>
          </a:custGeom>
          <a:solidFill>
            <a:schemeClr val="accent1"/>
          </a:solidFill>
        </p:spPr>
        <p:txBody>
          <a:bodyPr wrap="square">
            <a:noAutofit/>
          </a:bodyPr>
          <a:lstStyle>
            <a:lvl1pPr>
              <a:defRPr sz="100">
                <a:solidFill>
                  <a:schemeClr val="accent1"/>
                </a:solidFill>
              </a:defRPr>
            </a:lvl1pPr>
          </a:lstStyle>
          <a:p>
            <a:pPr lvl="0"/>
            <a:endParaRPr lang="en-US"/>
          </a:p>
        </p:txBody>
      </p:sp>
      <p:sp>
        <p:nvSpPr>
          <p:cNvPr id="22" name="Text Placeholder 21">
            <a:extLst>
              <a:ext uri="{FF2B5EF4-FFF2-40B4-BE49-F238E27FC236}">
                <a16:creationId xmlns:a16="http://schemas.microsoft.com/office/drawing/2014/main" id="{63F0C7DD-C101-3E86-56B7-A46AE4C9D16F}"/>
              </a:ext>
            </a:extLst>
          </p:cNvPr>
          <p:cNvSpPr>
            <a:spLocks noGrp="1"/>
          </p:cNvSpPr>
          <p:nvPr>
            <p:ph type="body" sz="quarter" idx="13"/>
          </p:nvPr>
        </p:nvSpPr>
        <p:spPr>
          <a:xfrm>
            <a:off x="0" y="0"/>
            <a:ext cx="6210299" cy="6302375"/>
          </a:xfrm>
          <a:custGeom>
            <a:avLst/>
            <a:gdLst>
              <a:gd name="connsiteX0" fmla="*/ 0 w 6210299"/>
              <a:gd name="connsiteY0" fmla="*/ 0 h 6302375"/>
              <a:gd name="connsiteX1" fmla="*/ 6210299 w 6210299"/>
              <a:gd name="connsiteY1" fmla="*/ 0 h 6302375"/>
              <a:gd name="connsiteX2" fmla="*/ 6210299 w 6210299"/>
              <a:gd name="connsiteY2" fmla="*/ 8 h 6302375"/>
              <a:gd name="connsiteX3" fmla="*/ 5362848 w 6210299"/>
              <a:gd name="connsiteY3" fmla="*/ 6302375 h 6302375"/>
              <a:gd name="connsiteX4" fmla="*/ 0 w 6210299"/>
              <a:gd name="connsiteY4" fmla="*/ 6302375 h 630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299" h="6302375">
                <a:moveTo>
                  <a:pt x="0" y="0"/>
                </a:moveTo>
                <a:lnTo>
                  <a:pt x="6210299" y="0"/>
                </a:lnTo>
                <a:lnTo>
                  <a:pt x="6210299" y="8"/>
                </a:lnTo>
                <a:lnTo>
                  <a:pt x="5362848" y="6302375"/>
                </a:lnTo>
                <a:lnTo>
                  <a:pt x="0" y="6302375"/>
                </a:lnTo>
                <a:close/>
              </a:path>
            </a:pathLst>
          </a:custGeom>
          <a:solidFill>
            <a:schemeClr val="bg1"/>
          </a:solidFill>
        </p:spPr>
        <p:txBody>
          <a:bodyPr wrap="square">
            <a:noAutofit/>
          </a:bodyPr>
          <a:lstStyle>
            <a:lvl1pPr>
              <a:defRPr>
                <a:solidFill>
                  <a:schemeClr val="bg1"/>
                </a:solidFill>
              </a:defRPr>
            </a:lvl1pPr>
          </a:lstStyle>
          <a:p>
            <a:pPr lvl="0"/>
            <a:endParaRPr lang="en-US"/>
          </a:p>
        </p:txBody>
      </p:sp>
      <p:sp>
        <p:nvSpPr>
          <p:cNvPr id="41" name="Title 40">
            <a:extLst>
              <a:ext uri="{FF2B5EF4-FFF2-40B4-BE49-F238E27FC236}">
                <a16:creationId xmlns:a16="http://schemas.microsoft.com/office/drawing/2014/main" id="{9C4E86A7-32CF-AECC-FC96-268B6EB54CD0}"/>
              </a:ext>
            </a:extLst>
          </p:cNvPr>
          <p:cNvSpPr>
            <a:spLocks noGrp="1"/>
          </p:cNvSpPr>
          <p:nvPr>
            <p:ph type="title"/>
          </p:nvPr>
        </p:nvSpPr>
        <p:spPr>
          <a:xfrm>
            <a:off x="691037" y="2875002"/>
            <a:ext cx="4703763" cy="1107996"/>
          </a:xfrm>
          <a:noFill/>
        </p:spPr>
        <p:txBody>
          <a:bodyPr wrap="square" lIns="0" tIns="0" rIns="0" bIns="0">
            <a:spAutoFit/>
          </a:bodyPr>
          <a:lstStyle>
            <a:lvl1pPr>
              <a:defRPr lang="en-US" sz="4000" dirty="0"/>
            </a:lvl1pPr>
          </a:lstStyle>
          <a:p>
            <a:pPr marL="0" lvl="0" defTabSz="914377"/>
            <a:r>
              <a:rPr lang="en-US"/>
              <a:t>Click to edit Master title style</a:t>
            </a:r>
          </a:p>
        </p:txBody>
      </p:sp>
      <p:sp>
        <p:nvSpPr>
          <p:cNvPr id="43" name="Text Placeholder 42">
            <a:extLst>
              <a:ext uri="{FF2B5EF4-FFF2-40B4-BE49-F238E27FC236}">
                <a16:creationId xmlns:a16="http://schemas.microsoft.com/office/drawing/2014/main" id="{5E7946E0-B012-AC57-EBC3-256843CCE52F}"/>
              </a:ext>
            </a:extLst>
          </p:cNvPr>
          <p:cNvSpPr>
            <a:spLocks noGrp="1"/>
          </p:cNvSpPr>
          <p:nvPr>
            <p:ph type="body" sz="quarter" idx="11"/>
          </p:nvPr>
        </p:nvSpPr>
        <p:spPr>
          <a:xfrm>
            <a:off x="691037" y="4333080"/>
            <a:ext cx="4703763" cy="286545"/>
          </a:xfrm>
          <a:prstGeom prst="rect">
            <a:avLst/>
          </a:prstGeom>
        </p:spPr>
        <p:txBody>
          <a:bodyPr vert="horz" lIns="0" tIns="0" rIns="0" bIns="0" rtlCol="0" anchor="t" anchorCtr="0">
            <a:noAutofit/>
          </a:bodyPr>
          <a:lstStyle>
            <a:lvl1pPr>
              <a:defRPr lang="en-US" sz="2400" smtClean="0">
                <a:solidFill>
                  <a:schemeClr val="tx2"/>
                </a:solidFill>
                <a:latin typeface="+mj-lt"/>
                <a:ea typeface="+mj-ea"/>
                <a:cs typeface="+mj-cs"/>
              </a:defRPr>
            </a:lvl1pPr>
            <a:lvl2pPr>
              <a:defRPr lang="en-US" sz="1800" smtClean="0"/>
            </a:lvl2pPr>
            <a:lvl3pPr>
              <a:defRPr lang="en-US" sz="1800" smtClean="0"/>
            </a:lvl3pPr>
            <a:lvl4pPr>
              <a:defRPr lang="en-US" smtClean="0"/>
            </a:lvl4pPr>
            <a:lvl5pPr>
              <a:defRPr lang="en-US"/>
            </a:lvl5pPr>
          </a:lstStyle>
          <a:p>
            <a:pPr marL="0" lvl="0">
              <a:spcBef>
                <a:spcPct val="0"/>
              </a:spcBef>
              <a:buNone/>
            </a:pPr>
            <a:r>
              <a:rPr lang="en-US"/>
              <a:t>Click to edit Master text styles</a:t>
            </a:r>
          </a:p>
        </p:txBody>
      </p:sp>
      <p:grpSp>
        <p:nvGrpSpPr>
          <p:cNvPr id="6" name="Group 5">
            <a:extLst>
              <a:ext uri="{FF2B5EF4-FFF2-40B4-BE49-F238E27FC236}">
                <a16:creationId xmlns:a16="http://schemas.microsoft.com/office/drawing/2014/main" id="{93894385-B991-D2CE-E2EC-F2A6E9F53399}"/>
              </a:ext>
            </a:extLst>
          </p:cNvPr>
          <p:cNvGrpSpPr/>
          <p:nvPr userDrawn="1"/>
        </p:nvGrpSpPr>
        <p:grpSpPr>
          <a:xfrm>
            <a:off x="0" y="6302189"/>
            <a:ext cx="12192000" cy="555812"/>
            <a:chOff x="-126210" y="4350123"/>
            <a:chExt cx="6858000" cy="416859"/>
          </a:xfrm>
        </p:grpSpPr>
        <p:sp>
          <p:nvSpPr>
            <p:cNvPr id="7" name="Rectangle 6">
              <a:extLst>
                <a:ext uri="{FF2B5EF4-FFF2-40B4-BE49-F238E27FC236}">
                  <a16:creationId xmlns:a16="http://schemas.microsoft.com/office/drawing/2014/main" id="{2B2563E4-6C55-DA6B-FE00-0DA4D38DFB55}"/>
                </a:ext>
              </a:extLst>
            </p:cNvPr>
            <p:cNvSpPr/>
            <p:nvPr/>
          </p:nvSpPr>
          <p:spPr>
            <a:xfrm>
              <a:off x="-126210" y="4350123"/>
              <a:ext cx="6858000" cy="4168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object 32">
              <a:extLst>
                <a:ext uri="{FF2B5EF4-FFF2-40B4-BE49-F238E27FC236}">
                  <a16:creationId xmlns:a16="http://schemas.microsoft.com/office/drawing/2014/main" id="{E2EAAEC5-37A5-47A8-8AC8-64F665BF00F5}"/>
                </a:ext>
              </a:extLst>
            </p:cNvPr>
            <p:cNvSpPr txBox="1"/>
            <p:nvPr/>
          </p:nvSpPr>
          <p:spPr>
            <a:xfrm>
              <a:off x="258926" y="4501807"/>
              <a:ext cx="1050867" cy="113492"/>
            </a:xfrm>
            <a:prstGeom prst="rect">
              <a:avLst/>
            </a:prstGeom>
          </p:spPr>
          <p:txBody>
            <a:bodyPr vert="horz" wrap="square" lIns="0" tIns="12700" rIns="0" bIns="0" rtlCol="0" anchor="ctr">
              <a:spAutoFit/>
            </a:bodyPr>
            <a:lstStyle/>
            <a:p>
              <a:pPr marL="12700" marR="0" lvl="0" indent="0" algn="l" defTabSz="914332" rtl="0" eaLnBrk="1" fontAlgn="auto" latinLnBrk="0" hangingPunct="1">
                <a:lnSpc>
                  <a:spcPct val="100000"/>
                </a:lnSpc>
                <a:spcBef>
                  <a:spcPts val="100"/>
                </a:spcBef>
                <a:spcAft>
                  <a:spcPts val="0"/>
                </a:spcAft>
                <a:buClrTx/>
                <a:buSzTx/>
                <a:buFontTx/>
                <a:buNone/>
                <a:tabLst/>
                <a:defRPr/>
              </a:pPr>
              <a:r>
                <a:rPr kumimoji="0" lang="en-GB" sz="900" b="0" i="0" u="none" strike="noStrike" kern="1200" cap="none" spc="0" normalizeH="0" baseline="0">
                  <a:ln>
                    <a:noFill/>
                  </a:ln>
                  <a:solidFill>
                    <a:schemeClr val="bg1"/>
                  </a:solidFill>
                  <a:effectLst/>
                  <a:uLnTx/>
                  <a:uFillTx/>
                  <a:latin typeface="Arial"/>
                  <a:ea typeface="+mn-ea"/>
                  <a:cs typeface="Arial"/>
                </a:rPr>
                <a:t>MDD Forensic</a:t>
              </a:r>
              <a:r>
                <a:rPr kumimoji="0" lang="en-GB" sz="900" b="0" i="0" u="none" strike="noStrike" kern="1200" cap="none" spc="-91" normalizeH="0" baseline="0">
                  <a:ln>
                    <a:noFill/>
                  </a:ln>
                  <a:solidFill>
                    <a:schemeClr val="bg1"/>
                  </a:solidFill>
                  <a:effectLst/>
                  <a:uLnTx/>
                  <a:uFillTx/>
                  <a:latin typeface="Arial"/>
                  <a:ea typeface="+mn-ea"/>
                  <a:cs typeface="Arial"/>
                </a:rPr>
                <a:t> </a:t>
              </a:r>
              <a:r>
                <a:rPr kumimoji="0" lang="en-GB" sz="900" b="0" i="0" u="none" strike="noStrike" kern="1200" cap="none" spc="0" normalizeH="0" baseline="0">
                  <a:ln>
                    <a:noFill/>
                  </a:ln>
                  <a:solidFill>
                    <a:schemeClr val="bg1"/>
                  </a:solidFill>
                  <a:effectLst/>
                  <a:uLnTx/>
                  <a:uFillTx/>
                  <a:latin typeface="Arial"/>
                  <a:ea typeface="+mn-ea"/>
                  <a:cs typeface="Arial"/>
                </a:rPr>
                <a:t>Accountants</a:t>
              </a:r>
            </a:p>
          </p:txBody>
        </p:sp>
        <p:sp>
          <p:nvSpPr>
            <p:cNvPr id="9" name="object 32">
              <a:extLst>
                <a:ext uri="{FF2B5EF4-FFF2-40B4-BE49-F238E27FC236}">
                  <a16:creationId xmlns:a16="http://schemas.microsoft.com/office/drawing/2014/main" id="{37191E8F-B89A-7CEC-9A06-E2CFCC92E12D}"/>
                </a:ext>
              </a:extLst>
            </p:cNvPr>
            <p:cNvSpPr txBox="1"/>
            <p:nvPr/>
          </p:nvSpPr>
          <p:spPr>
            <a:xfrm>
              <a:off x="5331691" y="4449869"/>
              <a:ext cx="1199521" cy="217367"/>
            </a:xfrm>
            <a:prstGeom prst="rect">
              <a:avLst/>
            </a:prstGeom>
          </p:spPr>
          <p:txBody>
            <a:bodyPr vert="horz" wrap="square" lIns="0" tIns="12700" rIns="0" bIns="0" rtlCol="0" anchor="ctr">
              <a:spAutoFit/>
            </a:bodyPr>
            <a:lstStyle/>
            <a:p>
              <a:pPr marL="12700" lvl="0" algn="r" defTabSz="914332">
                <a:spcBef>
                  <a:spcPts val="100"/>
                </a:spcBef>
                <a:defRPr/>
              </a:pPr>
              <a:r>
                <a:rPr lang="en-GB" sz="900">
                  <a:solidFill>
                    <a:schemeClr val="bg1"/>
                  </a:solidFill>
                  <a:latin typeface="Arial"/>
                  <a:cs typeface="Arial"/>
                </a:rPr>
                <a:t>Making Numbers Make Sense</a:t>
              </a:r>
              <a:br>
                <a:rPr lang="en-GB" sz="900">
                  <a:solidFill>
                    <a:schemeClr val="bg1"/>
                  </a:solidFill>
                  <a:latin typeface="Arial"/>
                  <a:cs typeface="Arial"/>
                </a:rPr>
              </a:br>
              <a:r>
                <a:rPr lang="en-GB" sz="900">
                  <a:solidFill>
                    <a:schemeClr val="bg1"/>
                  </a:solidFill>
                  <a:latin typeface="Arial"/>
                  <a:cs typeface="Arial"/>
                </a:rPr>
                <a:t>&gt; mdd.com</a:t>
              </a:r>
            </a:p>
          </p:txBody>
        </p:sp>
      </p:grpSp>
      <p:pic>
        <p:nvPicPr>
          <p:cNvPr id="12" name="Picture 11" descr="A picture containing drawing&#10;&#10;Description automatically generated">
            <a:extLst>
              <a:ext uri="{FF2B5EF4-FFF2-40B4-BE49-F238E27FC236}">
                <a16:creationId xmlns:a16="http://schemas.microsoft.com/office/drawing/2014/main" id="{D9F0FDF7-986A-433A-CE40-4D78D382F4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8528" y="6456476"/>
            <a:ext cx="270417" cy="247238"/>
          </a:xfrm>
          <a:prstGeom prst="rect">
            <a:avLst/>
          </a:prstGeom>
        </p:spPr>
      </p:pic>
      <p:sp>
        <p:nvSpPr>
          <p:cNvPr id="15" name="Rectangle 14">
            <a:extLst>
              <a:ext uri="{FF2B5EF4-FFF2-40B4-BE49-F238E27FC236}">
                <a16:creationId xmlns:a16="http://schemas.microsoft.com/office/drawing/2014/main" id="{E8B98F6A-48DE-F42E-7C95-02FBC07C4564}"/>
              </a:ext>
            </a:extLst>
          </p:cNvPr>
          <p:cNvSpPr/>
          <p:nvPr userDrawn="1"/>
        </p:nvSpPr>
        <p:spPr>
          <a:xfrm>
            <a:off x="0" y="6302189"/>
            <a:ext cx="12192000" cy="555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 Placeholder 3">
            <a:extLst>
              <a:ext uri="{FF2B5EF4-FFF2-40B4-BE49-F238E27FC236}">
                <a16:creationId xmlns:a16="http://schemas.microsoft.com/office/drawing/2014/main" id="{DE6FE2DC-45A6-8D5F-FABE-D4E224FF27A8}"/>
              </a:ext>
            </a:extLst>
          </p:cNvPr>
          <p:cNvSpPr>
            <a:spLocks noGrp="1"/>
          </p:cNvSpPr>
          <p:nvPr>
            <p:ph type="body" sz="quarter" idx="16" hasCustomPrompt="1"/>
          </p:nvPr>
        </p:nvSpPr>
        <p:spPr>
          <a:xfrm>
            <a:off x="565910" y="1837595"/>
            <a:ext cx="1818000" cy="7128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GB"/>
              <a:t> </a:t>
            </a:r>
          </a:p>
        </p:txBody>
      </p:sp>
      <p:sp>
        <p:nvSpPr>
          <p:cNvPr id="10" name="Text Placeholder 9">
            <a:extLst>
              <a:ext uri="{FF2B5EF4-FFF2-40B4-BE49-F238E27FC236}">
                <a16:creationId xmlns:a16="http://schemas.microsoft.com/office/drawing/2014/main" id="{2E95439E-4F31-F456-78C9-2E372C94827E}"/>
              </a:ext>
            </a:extLst>
          </p:cNvPr>
          <p:cNvSpPr>
            <a:spLocks noGrp="1"/>
          </p:cNvSpPr>
          <p:nvPr>
            <p:ph type="body" sz="quarter" idx="17" hasCustomPrompt="1"/>
          </p:nvPr>
        </p:nvSpPr>
        <p:spPr>
          <a:xfrm>
            <a:off x="0" y="6302188"/>
            <a:ext cx="12192000" cy="555812"/>
          </a:xfrm>
          <a:prstGeom prst="rect">
            <a:avLst/>
          </a:prstGeom>
          <a:solidFill>
            <a:schemeClr val="tx2"/>
          </a:solidFill>
        </p:spPr>
        <p:txBody>
          <a:bodyPr/>
          <a:lstStyle>
            <a:lvl1pPr>
              <a:defRPr/>
            </a:lvl1pPr>
          </a:lstStyle>
          <a:p>
            <a:pPr lvl="0"/>
            <a:r>
              <a:rPr lang="en-GB"/>
              <a:t> </a:t>
            </a:r>
          </a:p>
        </p:txBody>
      </p:sp>
      <p:sp>
        <p:nvSpPr>
          <p:cNvPr id="48" name="Text Placeholder 42">
            <a:extLst>
              <a:ext uri="{FF2B5EF4-FFF2-40B4-BE49-F238E27FC236}">
                <a16:creationId xmlns:a16="http://schemas.microsoft.com/office/drawing/2014/main" id="{6A3A539D-E50C-5B25-AC36-9D9D4F5095E2}"/>
              </a:ext>
            </a:extLst>
          </p:cNvPr>
          <p:cNvSpPr>
            <a:spLocks noGrp="1"/>
          </p:cNvSpPr>
          <p:nvPr>
            <p:ph type="body" sz="quarter" idx="12" hasCustomPrompt="1"/>
          </p:nvPr>
        </p:nvSpPr>
        <p:spPr>
          <a:xfrm>
            <a:off x="3744119" y="6436823"/>
            <a:ext cx="4703763" cy="286545"/>
          </a:xfrm>
          <a:prstGeom prst="rect">
            <a:avLst/>
          </a:prstGeom>
        </p:spPr>
        <p:txBody>
          <a:bodyPr vert="horz" lIns="0" tIns="0" rIns="0" bIns="0" rtlCol="0" anchor="t" anchorCtr="0">
            <a:noAutofit/>
          </a:bodyPr>
          <a:lstStyle>
            <a:lvl1pPr algn="ctr">
              <a:defRPr lang="en-US" sz="1800" smtClean="0">
                <a:solidFill>
                  <a:schemeClr val="bg1"/>
                </a:solidFill>
                <a:latin typeface="+mj-lt"/>
                <a:ea typeface="+mj-ea"/>
                <a:cs typeface="+mj-cs"/>
              </a:defRPr>
            </a:lvl1pPr>
            <a:lvl2pPr>
              <a:defRPr lang="en-US" sz="1800" smtClean="0"/>
            </a:lvl2pPr>
            <a:lvl3pPr>
              <a:defRPr lang="en-US" sz="1800" smtClean="0"/>
            </a:lvl3pPr>
            <a:lvl4pPr>
              <a:defRPr lang="en-US" smtClean="0"/>
            </a:lvl4pPr>
            <a:lvl5pPr>
              <a:defRPr lang="en-US"/>
            </a:lvl5pPr>
          </a:lstStyle>
          <a:p>
            <a:pPr marL="0" lvl="0">
              <a:spcBef>
                <a:spcPct val="0"/>
              </a:spcBef>
              <a:buNone/>
            </a:pPr>
            <a:r>
              <a:rPr lang="en-US"/>
              <a:t>Presenter name Date</a:t>
            </a:r>
          </a:p>
        </p:txBody>
      </p:sp>
      <p:sp>
        <p:nvSpPr>
          <p:cNvPr id="13" name="Text Placeholder 12">
            <a:extLst>
              <a:ext uri="{FF2B5EF4-FFF2-40B4-BE49-F238E27FC236}">
                <a16:creationId xmlns:a16="http://schemas.microsoft.com/office/drawing/2014/main" id="{E6CF2E21-A9FD-AD55-B07E-46C992BE8FB2}"/>
              </a:ext>
            </a:extLst>
          </p:cNvPr>
          <p:cNvSpPr>
            <a:spLocks noGrp="1"/>
          </p:cNvSpPr>
          <p:nvPr>
            <p:ph type="body" sz="quarter" idx="18" hasCustomPrompt="1"/>
          </p:nvPr>
        </p:nvSpPr>
        <p:spPr>
          <a:xfrm>
            <a:off x="358529" y="6455315"/>
            <a:ext cx="270000" cy="248400"/>
          </a:xfrm>
          <a:prstGeom prst="rect">
            <a:avLst/>
          </a:prstGeom>
          <a:blipFill>
            <a:blip r:embed="rId2"/>
            <a:stretch>
              <a:fillRect/>
            </a:stretch>
          </a:blipFill>
        </p:spPr>
        <p:txBody>
          <a:bodyPr/>
          <a:lstStyle>
            <a:lvl1pPr>
              <a:defRPr/>
            </a:lvl1pPr>
          </a:lstStyle>
          <a:p>
            <a:pPr lvl="0"/>
            <a:r>
              <a:rPr lang="en-GB"/>
              <a:t> </a:t>
            </a:r>
          </a:p>
        </p:txBody>
      </p:sp>
      <p:sp>
        <p:nvSpPr>
          <p:cNvPr id="19" name="Text Placeholder 18">
            <a:extLst>
              <a:ext uri="{FF2B5EF4-FFF2-40B4-BE49-F238E27FC236}">
                <a16:creationId xmlns:a16="http://schemas.microsoft.com/office/drawing/2014/main" id="{9C622C28-CB25-5E4C-3595-A4020322F252}"/>
              </a:ext>
            </a:extLst>
          </p:cNvPr>
          <p:cNvSpPr>
            <a:spLocks noGrp="1"/>
          </p:cNvSpPr>
          <p:nvPr>
            <p:ph type="body" sz="quarter" idx="19"/>
          </p:nvPr>
        </p:nvSpPr>
        <p:spPr>
          <a:xfrm>
            <a:off x="691037" y="6532573"/>
            <a:ext cx="1984375" cy="127000"/>
          </a:xfrm>
          <a:prstGeom prst="rect">
            <a:avLst/>
          </a:prstGeom>
        </p:spPr>
        <p:txBody>
          <a:bodyPr lIns="0" tIns="0" rIns="0" bIns="0" anchor="ctr">
            <a:noAutofit/>
          </a:bodyPr>
          <a:lstStyle>
            <a:lvl1pPr>
              <a:defRPr kumimoji="0" lang="en-GB" sz="900" b="0" i="0" u="none" strike="noStrike" kern="1200" cap="none" spc="0" normalizeH="0" baseline="0" dirty="0" smtClean="0">
                <a:ln>
                  <a:noFill/>
                </a:ln>
                <a:solidFill>
                  <a:schemeClr val="bg1"/>
                </a:solidFill>
                <a:effectLst/>
                <a:uLnTx/>
                <a:uFillTx/>
                <a:latin typeface="Arial"/>
                <a:ea typeface="+mn-ea"/>
                <a:cs typeface="Arial"/>
              </a:defRPr>
            </a:lvl1pPr>
            <a:lvl2pPr marL="457200" indent="0">
              <a:buNone/>
              <a:defRPr kumimoji="0" lang="en-GB" sz="900" b="0" i="0" u="none" strike="noStrike" kern="1200" cap="none" spc="0" normalizeH="0" baseline="0" dirty="0" smtClean="0">
                <a:ln>
                  <a:noFill/>
                </a:ln>
                <a:solidFill>
                  <a:schemeClr val="bg1"/>
                </a:solidFill>
                <a:effectLst/>
                <a:uLnTx/>
                <a:uFillTx/>
                <a:latin typeface="Arial"/>
                <a:ea typeface="+mn-ea"/>
                <a:cs typeface="Arial"/>
              </a:defRPr>
            </a:lvl2pPr>
          </a:lstStyle>
          <a:p>
            <a:pPr lvl="0"/>
            <a:r>
              <a:rPr lang="en-GB"/>
              <a:t>Click to edit Master text styles</a:t>
            </a:r>
          </a:p>
        </p:txBody>
      </p:sp>
      <p:sp>
        <p:nvSpPr>
          <p:cNvPr id="20" name="Text Placeholder 18">
            <a:extLst>
              <a:ext uri="{FF2B5EF4-FFF2-40B4-BE49-F238E27FC236}">
                <a16:creationId xmlns:a16="http://schemas.microsoft.com/office/drawing/2014/main" id="{646E10CF-7563-35C9-CC42-C98515A68843}"/>
              </a:ext>
            </a:extLst>
          </p:cNvPr>
          <p:cNvSpPr>
            <a:spLocks noGrp="1"/>
          </p:cNvSpPr>
          <p:nvPr>
            <p:ph type="body" sz="quarter" idx="20"/>
          </p:nvPr>
        </p:nvSpPr>
        <p:spPr>
          <a:xfrm>
            <a:off x="8853646" y="6532573"/>
            <a:ext cx="2981772" cy="127000"/>
          </a:xfrm>
          <a:prstGeom prst="rect">
            <a:avLst/>
          </a:prstGeom>
        </p:spPr>
        <p:txBody>
          <a:bodyPr lIns="0" tIns="0" rIns="0" bIns="0" anchor="ctr">
            <a:noAutofit/>
          </a:bodyPr>
          <a:lstStyle>
            <a:lvl1pPr algn="r">
              <a:defRPr kumimoji="0" lang="en-GB" sz="900" b="0" i="0" u="none" strike="noStrike" kern="1200" cap="none" spc="0" normalizeH="0" baseline="0" dirty="0" smtClean="0">
                <a:ln>
                  <a:noFill/>
                </a:ln>
                <a:solidFill>
                  <a:schemeClr val="bg1"/>
                </a:solidFill>
                <a:effectLst/>
                <a:uLnTx/>
                <a:uFillTx/>
                <a:latin typeface="Arial"/>
                <a:ea typeface="+mn-ea"/>
                <a:cs typeface="Arial"/>
              </a:defRPr>
            </a:lvl1pPr>
            <a:lvl2pPr marL="457200" indent="0">
              <a:buNone/>
              <a:defRPr kumimoji="0" lang="en-GB" sz="900" b="0" i="0" u="none" strike="noStrike" kern="1200" cap="none" spc="0" normalizeH="0" baseline="0" dirty="0" smtClean="0">
                <a:ln>
                  <a:noFill/>
                </a:ln>
                <a:solidFill>
                  <a:schemeClr val="bg1"/>
                </a:solidFill>
                <a:effectLst/>
                <a:uLnTx/>
                <a:uFillTx/>
                <a:latin typeface="Arial"/>
                <a:ea typeface="+mn-ea"/>
                <a:cs typeface="Arial"/>
              </a:defRPr>
            </a:lvl2pPr>
          </a:lstStyle>
          <a:p>
            <a:pPr lvl="0"/>
            <a:r>
              <a:rPr lang="en-GB"/>
              <a:t>Click to edit Master text styles</a:t>
            </a:r>
          </a:p>
        </p:txBody>
      </p:sp>
    </p:spTree>
    <p:extLst>
      <p:ext uri="{BB962C8B-B14F-4D97-AF65-F5344CB8AC3E}">
        <p14:creationId xmlns:p14="http://schemas.microsoft.com/office/powerpoint/2010/main" val="3471099323"/>
      </p:ext>
    </p:extLst>
  </p:cSld>
  <p:clrMapOvr>
    <a:masterClrMapping/>
  </p:clrMapOvr>
  <p:extLst>
    <p:ext uri="{DCECCB84-F9BA-43D5-87BE-67443E8EF086}">
      <p15:sldGuideLst xmlns:p15="http://schemas.microsoft.com/office/powerpoint/2012/main">
        <p15:guide id="1" pos="43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p slide 1">
    <p:bg>
      <p:bgPr>
        <a:solidFill>
          <a:schemeClr val="bg1"/>
        </a:solidFill>
        <a:effectLst/>
      </p:bgPr>
    </p:bg>
    <p:spTree>
      <p:nvGrpSpPr>
        <p:cNvPr id="1" name=""/>
        <p:cNvGrpSpPr/>
        <p:nvPr/>
      </p:nvGrpSpPr>
      <p:grpSpPr>
        <a:xfrm>
          <a:off x="0" y="0"/>
          <a:ext cx="0" cy="0"/>
          <a:chOff x="0" y="0"/>
          <a:chExt cx="0" cy="0"/>
        </a:xfrm>
      </p:grpSpPr>
      <p:pic>
        <p:nvPicPr>
          <p:cNvPr id="4" name="Picture 3" descr="A close-up of smoke&#10;&#10;Description automatically generated">
            <a:extLst>
              <a:ext uri="{FF2B5EF4-FFF2-40B4-BE49-F238E27FC236}">
                <a16:creationId xmlns:a16="http://schemas.microsoft.com/office/drawing/2014/main" id="{CE7627AA-AAC3-2D88-8E0A-067A09911EE8}"/>
              </a:ext>
            </a:extLst>
          </p:cNvPr>
          <p:cNvPicPr>
            <a:picLocks noChangeAspect="1"/>
          </p:cNvPicPr>
          <p:nvPr userDrawn="1"/>
        </p:nvPicPr>
        <p:blipFill rotWithShape="1">
          <a:blip r:embed="rId2"/>
          <a:srcRect l="74928" t="78750" r="-1"/>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64FE36A4-6961-C4CF-5F8C-7FBFEA32F5FF}"/>
              </a:ext>
            </a:extLst>
          </p:cNvPr>
          <p:cNvSpPr/>
          <p:nvPr/>
        </p:nvSpPr>
        <p:spPr>
          <a:xfrm>
            <a:off x="1" y="1"/>
            <a:ext cx="12191998" cy="6857999"/>
          </a:xfrm>
          <a:custGeom>
            <a:avLst/>
            <a:gdLst>
              <a:gd name="connsiteX0" fmla="*/ 5720173 w 12191998"/>
              <a:gd name="connsiteY0" fmla="*/ 6298124 h 6857999"/>
              <a:gd name="connsiteX1" fmla="*/ 5711824 w 12191998"/>
              <a:gd name="connsiteY1" fmla="*/ 6299199 h 6857999"/>
              <a:gd name="connsiteX2" fmla="*/ 5733414 w 12191998"/>
              <a:gd name="connsiteY2" fmla="*/ 6314439 h 6857999"/>
              <a:gd name="connsiteX3" fmla="*/ 5760338 w 12191998"/>
              <a:gd name="connsiteY3" fmla="*/ 6327520 h 6857999"/>
              <a:gd name="connsiteX4" fmla="*/ 5720173 w 12191998"/>
              <a:gd name="connsiteY4" fmla="*/ 6298124 h 6857999"/>
              <a:gd name="connsiteX5" fmla="*/ 5198379 w 12191998"/>
              <a:gd name="connsiteY5" fmla="*/ 6187342 h 6857999"/>
              <a:gd name="connsiteX6" fmla="*/ 5168518 w 12191998"/>
              <a:gd name="connsiteY6" fmla="*/ 6216649 h 6857999"/>
              <a:gd name="connsiteX7" fmla="*/ 5209919 w 12191998"/>
              <a:gd name="connsiteY7" fmla="*/ 6192773 h 6857999"/>
              <a:gd name="connsiteX8" fmla="*/ 5198379 w 12191998"/>
              <a:gd name="connsiteY8" fmla="*/ 6187342 h 6857999"/>
              <a:gd name="connsiteX9" fmla="*/ 5164963 w 12191998"/>
              <a:gd name="connsiteY9" fmla="*/ 6177533 h 6857999"/>
              <a:gd name="connsiteX10" fmla="*/ 5136133 w 12191998"/>
              <a:gd name="connsiteY10" fmla="*/ 6212331 h 6857999"/>
              <a:gd name="connsiteX11" fmla="*/ 5164963 w 12191998"/>
              <a:gd name="connsiteY11" fmla="*/ 6177533 h 6857999"/>
              <a:gd name="connsiteX12" fmla="*/ 8373997 w 12191998"/>
              <a:gd name="connsiteY12" fmla="*/ 6086347 h 6857999"/>
              <a:gd name="connsiteX13" fmla="*/ 8364980 w 12191998"/>
              <a:gd name="connsiteY13" fmla="*/ 6121145 h 6857999"/>
              <a:gd name="connsiteX14" fmla="*/ 8386570 w 12191998"/>
              <a:gd name="connsiteY14" fmla="*/ 6121145 h 6857999"/>
              <a:gd name="connsiteX15" fmla="*/ 8408160 w 12191998"/>
              <a:gd name="connsiteY15" fmla="*/ 6110223 h 6857999"/>
              <a:gd name="connsiteX16" fmla="*/ 8373997 w 12191998"/>
              <a:gd name="connsiteY16" fmla="*/ 6086347 h 6857999"/>
              <a:gd name="connsiteX17" fmla="*/ 10821906 w 12191998"/>
              <a:gd name="connsiteY17" fmla="*/ 6011856 h 6857999"/>
              <a:gd name="connsiteX18" fmla="*/ 10818620 w 12191998"/>
              <a:gd name="connsiteY18" fmla="*/ 6028054 h 6857999"/>
              <a:gd name="connsiteX19" fmla="*/ 10827637 w 12191998"/>
              <a:gd name="connsiteY19" fmla="*/ 6014973 h 6857999"/>
              <a:gd name="connsiteX20" fmla="*/ 10821906 w 12191998"/>
              <a:gd name="connsiteY20" fmla="*/ 6011856 h 6857999"/>
              <a:gd name="connsiteX21" fmla="*/ 10940869 w 12191998"/>
              <a:gd name="connsiteY21" fmla="*/ 5791191 h 6857999"/>
              <a:gd name="connsiteX22" fmla="*/ 10933682 w 12191998"/>
              <a:gd name="connsiteY22" fmla="*/ 5793485 h 6857999"/>
              <a:gd name="connsiteX23" fmla="*/ 10921109 w 12191998"/>
              <a:gd name="connsiteY23" fmla="*/ 5819520 h 6857999"/>
              <a:gd name="connsiteX24" fmla="*/ 10899519 w 12191998"/>
              <a:gd name="connsiteY24" fmla="*/ 5860795 h 6857999"/>
              <a:gd name="connsiteX25" fmla="*/ 10831193 w 12191998"/>
              <a:gd name="connsiteY25" fmla="*/ 5915151 h 6857999"/>
              <a:gd name="connsiteX26" fmla="*/ 10800586 w 12191998"/>
              <a:gd name="connsiteY26" fmla="*/ 5952108 h 6857999"/>
              <a:gd name="connsiteX27" fmla="*/ 10793347 w 12191998"/>
              <a:gd name="connsiteY27" fmla="*/ 5984747 h 6857999"/>
              <a:gd name="connsiteX28" fmla="*/ 10816715 w 12191998"/>
              <a:gd name="connsiteY28" fmla="*/ 5995669 h 6857999"/>
              <a:gd name="connsiteX29" fmla="*/ 10834749 w 12191998"/>
              <a:gd name="connsiteY29" fmla="*/ 6004305 h 6857999"/>
              <a:gd name="connsiteX30" fmla="*/ 10879707 w 12191998"/>
              <a:gd name="connsiteY30" fmla="*/ 5993383 h 6857999"/>
              <a:gd name="connsiteX31" fmla="*/ 10895836 w 12191998"/>
              <a:gd name="connsiteY31" fmla="*/ 5958585 h 6857999"/>
              <a:gd name="connsiteX32" fmla="*/ 10908409 w 12191998"/>
              <a:gd name="connsiteY32" fmla="*/ 5925946 h 6857999"/>
              <a:gd name="connsiteX33" fmla="*/ 10937238 w 12191998"/>
              <a:gd name="connsiteY33" fmla="*/ 5906388 h 6857999"/>
              <a:gd name="connsiteX34" fmla="*/ 10944477 w 12191998"/>
              <a:gd name="connsiteY34" fmla="*/ 5888989 h 6857999"/>
              <a:gd name="connsiteX35" fmla="*/ 10962511 w 12191998"/>
              <a:gd name="connsiteY35" fmla="*/ 5860668 h 6857999"/>
              <a:gd name="connsiteX36" fmla="*/ 10962384 w 12191998"/>
              <a:gd name="connsiteY36" fmla="*/ 5860922 h 6857999"/>
              <a:gd name="connsiteX37" fmla="*/ 10980418 w 12191998"/>
              <a:gd name="connsiteY37" fmla="*/ 5821806 h 6857999"/>
              <a:gd name="connsiteX38" fmla="*/ 10976862 w 12191998"/>
              <a:gd name="connsiteY38" fmla="*/ 5797930 h 6857999"/>
              <a:gd name="connsiteX39" fmla="*/ 10957050 w 12191998"/>
              <a:gd name="connsiteY39" fmla="*/ 5804407 h 6857999"/>
              <a:gd name="connsiteX40" fmla="*/ 10940869 w 12191998"/>
              <a:gd name="connsiteY40" fmla="*/ 5791191 h 6857999"/>
              <a:gd name="connsiteX41" fmla="*/ 10241405 w 12191998"/>
              <a:gd name="connsiteY41" fmla="*/ 5788786 h 6857999"/>
              <a:gd name="connsiteX42" fmla="*/ 10252200 w 12191998"/>
              <a:gd name="connsiteY42" fmla="*/ 5847460 h 6857999"/>
              <a:gd name="connsiteX43" fmla="*/ 10286363 w 12191998"/>
              <a:gd name="connsiteY43" fmla="*/ 5895339 h 6857999"/>
              <a:gd name="connsiteX44" fmla="*/ 10298936 w 12191998"/>
              <a:gd name="connsiteY44" fmla="*/ 5882258 h 6857999"/>
              <a:gd name="connsiteX45" fmla="*/ 10304270 w 12191998"/>
              <a:gd name="connsiteY45" fmla="*/ 5867018 h 6857999"/>
              <a:gd name="connsiteX46" fmla="*/ 10318621 w 12191998"/>
              <a:gd name="connsiteY46" fmla="*/ 5871336 h 6857999"/>
              <a:gd name="connsiteX47" fmla="*/ 10325860 w 12191998"/>
              <a:gd name="connsiteY47" fmla="*/ 5838697 h 6857999"/>
              <a:gd name="connsiteX48" fmla="*/ 10325987 w 12191998"/>
              <a:gd name="connsiteY48" fmla="*/ 5838697 h 6857999"/>
              <a:gd name="connsiteX49" fmla="*/ 10325987 w 12191998"/>
              <a:gd name="connsiteY49" fmla="*/ 5793104 h 6857999"/>
              <a:gd name="connsiteX50" fmla="*/ 10282807 w 12191998"/>
              <a:gd name="connsiteY50" fmla="*/ 5804026 h 6857999"/>
              <a:gd name="connsiteX51" fmla="*/ 10241405 w 12191998"/>
              <a:gd name="connsiteY51" fmla="*/ 5788786 h 6857999"/>
              <a:gd name="connsiteX52" fmla="*/ 10059470 w 12191998"/>
              <a:gd name="connsiteY52" fmla="*/ 5609008 h 6857999"/>
              <a:gd name="connsiteX53" fmla="*/ 10034395 w 12191998"/>
              <a:gd name="connsiteY53" fmla="*/ 5616955 h 6857999"/>
              <a:gd name="connsiteX54" fmla="*/ 10063224 w 12191998"/>
              <a:gd name="connsiteY54" fmla="*/ 5612637 h 6857999"/>
              <a:gd name="connsiteX55" fmla="*/ 10059470 w 12191998"/>
              <a:gd name="connsiteY55" fmla="*/ 5609008 h 6857999"/>
              <a:gd name="connsiteX56" fmla="*/ 10957050 w 12191998"/>
              <a:gd name="connsiteY56" fmla="*/ 5580252 h 6857999"/>
              <a:gd name="connsiteX57" fmla="*/ 10964289 w 12191998"/>
              <a:gd name="connsiteY57" fmla="*/ 5612891 h 6857999"/>
              <a:gd name="connsiteX58" fmla="*/ 10982323 w 12191998"/>
              <a:gd name="connsiteY58" fmla="*/ 5634608 h 6857999"/>
              <a:gd name="connsiteX59" fmla="*/ 10996674 w 12191998"/>
              <a:gd name="connsiteY59" fmla="*/ 5658484 h 6857999"/>
              <a:gd name="connsiteX60" fmla="*/ 10993118 w 12191998"/>
              <a:gd name="connsiteY60" fmla="*/ 5701918 h 6857999"/>
              <a:gd name="connsiteX61" fmla="*/ 10973306 w 12191998"/>
              <a:gd name="connsiteY61" fmla="*/ 5730112 h 6857999"/>
              <a:gd name="connsiteX62" fmla="*/ 11005691 w 12191998"/>
              <a:gd name="connsiteY62" fmla="*/ 5764910 h 6857999"/>
              <a:gd name="connsiteX63" fmla="*/ 10998452 w 12191998"/>
              <a:gd name="connsiteY63" fmla="*/ 5814948 h 6857999"/>
              <a:gd name="connsiteX64" fmla="*/ 11021820 w 12191998"/>
              <a:gd name="connsiteY64" fmla="*/ 5817107 h 6857999"/>
              <a:gd name="connsiteX65" fmla="*/ 11048744 w 12191998"/>
              <a:gd name="connsiteY65" fmla="*/ 5771514 h 6857999"/>
              <a:gd name="connsiteX66" fmla="*/ 11055983 w 12191998"/>
              <a:gd name="connsiteY66" fmla="*/ 5738875 h 6857999"/>
              <a:gd name="connsiteX67" fmla="*/ 11074017 w 12191998"/>
              <a:gd name="connsiteY67" fmla="*/ 5732398 h 6857999"/>
              <a:gd name="connsiteX68" fmla="*/ 11083034 w 12191998"/>
              <a:gd name="connsiteY68" fmla="*/ 5714999 h 6857999"/>
              <a:gd name="connsiteX69" fmla="*/ 11092051 w 12191998"/>
              <a:gd name="connsiteY69" fmla="*/ 5688964 h 6857999"/>
              <a:gd name="connsiteX70" fmla="*/ 11091924 w 12191998"/>
              <a:gd name="connsiteY70" fmla="*/ 5688837 h 6857999"/>
              <a:gd name="connsiteX71" fmla="*/ 11066778 w 12191998"/>
              <a:gd name="connsiteY71" fmla="*/ 5688837 h 6857999"/>
              <a:gd name="connsiteX72" fmla="*/ 11043410 w 12191998"/>
              <a:gd name="connsiteY72" fmla="*/ 5686678 h 6857999"/>
              <a:gd name="connsiteX73" fmla="*/ 11029059 w 12191998"/>
              <a:gd name="connsiteY73" fmla="*/ 5669279 h 6857999"/>
              <a:gd name="connsiteX74" fmla="*/ 11018264 w 12191998"/>
              <a:gd name="connsiteY74" fmla="*/ 5645403 h 6857999"/>
              <a:gd name="connsiteX75" fmla="*/ 11016486 w 12191998"/>
              <a:gd name="connsiteY75" fmla="*/ 5662802 h 6857999"/>
              <a:gd name="connsiteX76" fmla="*/ 11007469 w 12191998"/>
              <a:gd name="connsiteY76" fmla="*/ 5656325 h 6857999"/>
              <a:gd name="connsiteX77" fmla="*/ 10996674 w 12191998"/>
              <a:gd name="connsiteY77" fmla="*/ 5634608 h 6857999"/>
              <a:gd name="connsiteX78" fmla="*/ 10987657 w 12191998"/>
              <a:gd name="connsiteY78" fmla="*/ 5608573 h 6857999"/>
              <a:gd name="connsiteX79" fmla="*/ 10957050 w 12191998"/>
              <a:gd name="connsiteY79" fmla="*/ 5580252 h 6857999"/>
              <a:gd name="connsiteX80" fmla="*/ 10732260 w 12191998"/>
              <a:gd name="connsiteY80" fmla="*/ 5108574 h 6857999"/>
              <a:gd name="connsiteX81" fmla="*/ 10804269 w 12191998"/>
              <a:gd name="connsiteY81" fmla="*/ 5167248 h 6857999"/>
              <a:gd name="connsiteX82" fmla="*/ 10732260 w 12191998"/>
              <a:gd name="connsiteY82" fmla="*/ 5108574 h 6857999"/>
              <a:gd name="connsiteX83" fmla="*/ 11089962 w 12191998"/>
              <a:gd name="connsiteY83" fmla="*/ 5017908 h 6857999"/>
              <a:gd name="connsiteX84" fmla="*/ 11066905 w 12191998"/>
              <a:gd name="connsiteY84" fmla="*/ 5034660 h 6857999"/>
              <a:gd name="connsiteX85" fmla="*/ 11095734 w 12191998"/>
              <a:gd name="connsiteY85" fmla="*/ 5026024 h 6857999"/>
              <a:gd name="connsiteX86" fmla="*/ 11089962 w 12191998"/>
              <a:gd name="connsiteY86" fmla="*/ 5017908 h 6857999"/>
              <a:gd name="connsiteX87" fmla="*/ 11120767 w 12191998"/>
              <a:gd name="connsiteY87" fmla="*/ 4979967 h 6857999"/>
              <a:gd name="connsiteX88" fmla="*/ 11101068 w 12191998"/>
              <a:gd name="connsiteY88" fmla="*/ 4999862 h 6857999"/>
              <a:gd name="connsiteX89" fmla="*/ 11126214 w 12191998"/>
              <a:gd name="connsiteY89" fmla="*/ 4982463 h 6857999"/>
              <a:gd name="connsiteX90" fmla="*/ 11120767 w 12191998"/>
              <a:gd name="connsiteY90" fmla="*/ 4979967 h 6857999"/>
              <a:gd name="connsiteX91" fmla="*/ 7873441 w 12191998"/>
              <a:gd name="connsiteY91" fmla="*/ 4830926 h 6857999"/>
              <a:gd name="connsiteX92" fmla="*/ 7866886 w 12191998"/>
              <a:gd name="connsiteY92" fmla="*/ 4845303 h 6857999"/>
              <a:gd name="connsiteX93" fmla="*/ 7863330 w 12191998"/>
              <a:gd name="connsiteY93" fmla="*/ 4867020 h 6857999"/>
              <a:gd name="connsiteX94" fmla="*/ 7848980 w 12191998"/>
              <a:gd name="connsiteY94" fmla="*/ 4880101 h 6857999"/>
              <a:gd name="connsiteX95" fmla="*/ 7836406 w 12191998"/>
              <a:gd name="connsiteY95" fmla="*/ 4893182 h 6857999"/>
              <a:gd name="connsiteX96" fmla="*/ 7834629 w 12191998"/>
              <a:gd name="connsiteY96" fmla="*/ 4908422 h 6857999"/>
              <a:gd name="connsiteX97" fmla="*/ 7816594 w 12191998"/>
              <a:gd name="connsiteY97" fmla="*/ 4927980 h 6857999"/>
              <a:gd name="connsiteX98" fmla="*/ 7782431 w 12191998"/>
              <a:gd name="connsiteY98" fmla="*/ 4949697 h 6857999"/>
              <a:gd name="connsiteX99" fmla="*/ 7750046 w 12191998"/>
              <a:gd name="connsiteY99" fmla="*/ 4956174 h 6857999"/>
              <a:gd name="connsiteX100" fmla="*/ 7741030 w 12191998"/>
              <a:gd name="connsiteY100" fmla="*/ 4997449 h 6857999"/>
              <a:gd name="connsiteX101" fmla="*/ 7742807 w 12191998"/>
              <a:gd name="connsiteY101" fmla="*/ 5051805 h 6857999"/>
              <a:gd name="connsiteX102" fmla="*/ 7737473 w 12191998"/>
              <a:gd name="connsiteY102" fmla="*/ 5112638 h 6857999"/>
              <a:gd name="connsiteX103" fmla="*/ 7728456 w 12191998"/>
              <a:gd name="connsiteY103" fmla="*/ 5184393 h 6857999"/>
              <a:gd name="connsiteX104" fmla="*/ 7744585 w 12191998"/>
              <a:gd name="connsiteY104" fmla="*/ 5240908 h 6857999"/>
              <a:gd name="connsiteX105" fmla="*/ 7787766 w 12191998"/>
              <a:gd name="connsiteY105" fmla="*/ 5253989 h 6857999"/>
              <a:gd name="connsiteX106" fmla="*/ 7814689 w 12191998"/>
              <a:gd name="connsiteY106" fmla="*/ 5243067 h 6857999"/>
              <a:gd name="connsiteX107" fmla="*/ 7850630 w 12191998"/>
              <a:gd name="connsiteY107" fmla="*/ 5116956 h 6857999"/>
              <a:gd name="connsiteX108" fmla="*/ 7877555 w 12191998"/>
              <a:gd name="connsiteY108" fmla="*/ 4999608 h 6857999"/>
              <a:gd name="connsiteX109" fmla="*/ 7881110 w 12191998"/>
              <a:gd name="connsiteY109" fmla="*/ 4964810 h 6857999"/>
              <a:gd name="connsiteX110" fmla="*/ 7888349 w 12191998"/>
              <a:gd name="connsiteY110" fmla="*/ 4947411 h 6857999"/>
              <a:gd name="connsiteX111" fmla="*/ 7902700 w 12191998"/>
              <a:gd name="connsiteY111" fmla="*/ 4943093 h 6857999"/>
              <a:gd name="connsiteX112" fmla="*/ 7902955 w 12191998"/>
              <a:gd name="connsiteY112" fmla="*/ 4943093 h 6857999"/>
              <a:gd name="connsiteX113" fmla="*/ 7893937 w 12191998"/>
              <a:gd name="connsiteY113" fmla="*/ 4886578 h 6857999"/>
              <a:gd name="connsiteX114" fmla="*/ 7875904 w 12191998"/>
              <a:gd name="connsiteY114" fmla="*/ 4836540 h 6857999"/>
              <a:gd name="connsiteX115" fmla="*/ 7873441 w 12191998"/>
              <a:gd name="connsiteY115" fmla="*/ 4830926 h 6857999"/>
              <a:gd name="connsiteX116" fmla="*/ 9903238 w 12191998"/>
              <a:gd name="connsiteY116" fmla="*/ 4824469 h 6857999"/>
              <a:gd name="connsiteX117" fmla="*/ 9877931 w 12191998"/>
              <a:gd name="connsiteY117" fmla="*/ 4836667 h 6857999"/>
              <a:gd name="connsiteX118" fmla="*/ 9910316 w 12191998"/>
              <a:gd name="connsiteY118" fmla="*/ 4828031 h 6857999"/>
              <a:gd name="connsiteX119" fmla="*/ 9903238 w 12191998"/>
              <a:gd name="connsiteY119" fmla="*/ 4824469 h 6857999"/>
              <a:gd name="connsiteX120" fmla="*/ 10189208 w 12191998"/>
              <a:gd name="connsiteY120" fmla="*/ 4801615 h 6857999"/>
              <a:gd name="connsiteX121" fmla="*/ 10173079 w 12191998"/>
              <a:gd name="connsiteY121" fmla="*/ 4823332 h 6857999"/>
              <a:gd name="connsiteX122" fmla="*/ 10167745 w 12191998"/>
              <a:gd name="connsiteY122" fmla="*/ 4849367 h 6857999"/>
              <a:gd name="connsiteX123" fmla="*/ 10164189 w 12191998"/>
              <a:gd name="connsiteY123" fmla="*/ 4882006 h 6857999"/>
              <a:gd name="connsiteX124" fmla="*/ 10162411 w 12191998"/>
              <a:gd name="connsiteY124" fmla="*/ 4934203 h 6857999"/>
              <a:gd name="connsiteX125" fmla="*/ 10155172 w 12191998"/>
              <a:gd name="connsiteY125" fmla="*/ 4982082 h 6857999"/>
              <a:gd name="connsiteX126" fmla="*/ 10133582 w 12191998"/>
              <a:gd name="connsiteY126" fmla="*/ 5016880 h 6857999"/>
              <a:gd name="connsiteX127" fmla="*/ 10102975 w 12191998"/>
              <a:gd name="connsiteY127" fmla="*/ 5001640 h 6857999"/>
              <a:gd name="connsiteX128" fmla="*/ 10081385 w 12191998"/>
              <a:gd name="connsiteY128" fmla="*/ 4988559 h 6857999"/>
              <a:gd name="connsiteX129" fmla="*/ 10056239 w 12191998"/>
              <a:gd name="connsiteY129" fmla="*/ 4964683 h 6857999"/>
              <a:gd name="connsiteX130" fmla="*/ 10031093 w 12191998"/>
              <a:gd name="connsiteY130" fmla="*/ 4953761 h 6857999"/>
              <a:gd name="connsiteX131" fmla="*/ 10014964 w 12191998"/>
              <a:gd name="connsiteY131" fmla="*/ 4932044 h 6857999"/>
              <a:gd name="connsiteX132" fmla="*/ 10016742 w 12191998"/>
              <a:gd name="connsiteY132" fmla="*/ 4916804 h 6857999"/>
              <a:gd name="connsiteX133" fmla="*/ 10018520 w 12191998"/>
              <a:gd name="connsiteY133" fmla="*/ 4892928 h 6857999"/>
              <a:gd name="connsiteX134" fmla="*/ 10034649 w 12191998"/>
              <a:gd name="connsiteY134" fmla="*/ 4877688 h 6857999"/>
              <a:gd name="connsiteX135" fmla="*/ 10043666 w 12191998"/>
              <a:gd name="connsiteY135" fmla="*/ 4858130 h 6857999"/>
              <a:gd name="connsiteX136" fmla="*/ 10038332 w 12191998"/>
              <a:gd name="connsiteY136" fmla="*/ 4842890 h 6857999"/>
              <a:gd name="connsiteX137" fmla="*/ 10029315 w 12191998"/>
              <a:gd name="connsiteY137" fmla="*/ 4855971 h 6857999"/>
              <a:gd name="connsiteX138" fmla="*/ 10018520 w 12191998"/>
              <a:gd name="connsiteY138" fmla="*/ 4838572 h 6857999"/>
              <a:gd name="connsiteX139" fmla="*/ 10000486 w 12191998"/>
              <a:gd name="connsiteY139" fmla="*/ 4849494 h 6857999"/>
              <a:gd name="connsiteX140" fmla="*/ 9951972 w 12191998"/>
              <a:gd name="connsiteY140" fmla="*/ 4829936 h 6857999"/>
              <a:gd name="connsiteX141" fmla="*/ 9928604 w 12191998"/>
              <a:gd name="connsiteY141" fmla="*/ 4812537 h 6857999"/>
              <a:gd name="connsiteX142" fmla="*/ 9937621 w 12191998"/>
              <a:gd name="connsiteY142" fmla="*/ 4832095 h 6857999"/>
              <a:gd name="connsiteX143" fmla="*/ 9899902 w 12191998"/>
              <a:gd name="connsiteY143" fmla="*/ 4847335 h 6857999"/>
              <a:gd name="connsiteX144" fmla="*/ 9892663 w 12191998"/>
              <a:gd name="connsiteY144" fmla="*/ 4855971 h 6857999"/>
              <a:gd name="connsiteX145" fmla="*/ 9874629 w 12191998"/>
              <a:gd name="connsiteY145" fmla="*/ 4884292 h 6857999"/>
              <a:gd name="connsiteX146" fmla="*/ 9865612 w 12191998"/>
              <a:gd name="connsiteY146" fmla="*/ 4906009 h 6857999"/>
              <a:gd name="connsiteX147" fmla="*/ 9865612 w 12191998"/>
              <a:gd name="connsiteY147" fmla="*/ 4929885 h 6857999"/>
              <a:gd name="connsiteX148" fmla="*/ 9853039 w 12191998"/>
              <a:gd name="connsiteY148" fmla="*/ 4934203 h 6857999"/>
              <a:gd name="connsiteX149" fmla="*/ 9836910 w 12191998"/>
              <a:gd name="connsiteY149" fmla="*/ 4934203 h 6857999"/>
              <a:gd name="connsiteX150" fmla="*/ 9829671 w 12191998"/>
              <a:gd name="connsiteY150" fmla="*/ 4927726 h 6857999"/>
              <a:gd name="connsiteX151" fmla="*/ 9815320 w 12191998"/>
              <a:gd name="connsiteY151" fmla="*/ 4914645 h 6857999"/>
              <a:gd name="connsiteX152" fmla="*/ 9793730 w 12191998"/>
              <a:gd name="connsiteY152" fmla="*/ 4895087 h 6857999"/>
              <a:gd name="connsiteX153" fmla="*/ 9779379 w 12191998"/>
              <a:gd name="connsiteY153" fmla="*/ 4906009 h 6857999"/>
              <a:gd name="connsiteX154" fmla="*/ 9772140 w 12191998"/>
              <a:gd name="connsiteY154" fmla="*/ 4919090 h 6857999"/>
              <a:gd name="connsiteX155" fmla="*/ 9752328 w 12191998"/>
              <a:gd name="connsiteY155" fmla="*/ 4921249 h 6857999"/>
              <a:gd name="connsiteX156" fmla="*/ 9748772 w 12191998"/>
              <a:gd name="connsiteY156" fmla="*/ 4934330 h 6857999"/>
              <a:gd name="connsiteX157" fmla="*/ 9737977 w 12191998"/>
              <a:gd name="connsiteY157" fmla="*/ 4942966 h 6857999"/>
              <a:gd name="connsiteX158" fmla="*/ 9732643 w 12191998"/>
              <a:gd name="connsiteY158" fmla="*/ 4973446 h 6857999"/>
              <a:gd name="connsiteX159" fmla="*/ 9714609 w 12191998"/>
              <a:gd name="connsiteY159" fmla="*/ 4971287 h 6857999"/>
              <a:gd name="connsiteX160" fmla="*/ 9718165 w 12191998"/>
              <a:gd name="connsiteY160" fmla="*/ 4993004 h 6857999"/>
              <a:gd name="connsiteX161" fmla="*/ 9709148 w 12191998"/>
              <a:gd name="connsiteY161" fmla="*/ 5010403 h 6857999"/>
              <a:gd name="connsiteX162" fmla="*/ 9700131 w 12191998"/>
              <a:gd name="connsiteY162" fmla="*/ 4986527 h 6857999"/>
              <a:gd name="connsiteX163" fmla="*/ 9680319 w 12191998"/>
              <a:gd name="connsiteY163" fmla="*/ 4999608 h 6857999"/>
              <a:gd name="connsiteX164" fmla="*/ 9680319 w 12191998"/>
              <a:gd name="connsiteY164" fmla="*/ 5034406 h 6857999"/>
              <a:gd name="connsiteX165" fmla="*/ 9644378 w 12191998"/>
              <a:gd name="connsiteY165" fmla="*/ 5077840 h 6857999"/>
              <a:gd name="connsiteX166" fmla="*/ 9599420 w 12191998"/>
              <a:gd name="connsiteY166" fmla="*/ 5090921 h 6857999"/>
              <a:gd name="connsiteX167" fmla="*/ 9576052 w 12191998"/>
              <a:gd name="connsiteY167" fmla="*/ 5101843 h 6857999"/>
              <a:gd name="connsiteX168" fmla="*/ 9552684 w 12191998"/>
              <a:gd name="connsiteY168" fmla="*/ 5112765 h 6857999"/>
              <a:gd name="connsiteX169" fmla="*/ 9522077 w 12191998"/>
              <a:gd name="connsiteY169" fmla="*/ 5121401 h 6857999"/>
              <a:gd name="connsiteX170" fmla="*/ 9491470 w 12191998"/>
              <a:gd name="connsiteY170" fmla="*/ 5143118 h 6857999"/>
              <a:gd name="connsiteX171" fmla="*/ 9478897 w 12191998"/>
              <a:gd name="connsiteY171" fmla="*/ 5164835 h 6857999"/>
              <a:gd name="connsiteX172" fmla="*/ 9475341 w 12191998"/>
              <a:gd name="connsiteY172" fmla="*/ 5145277 h 6857999"/>
              <a:gd name="connsiteX173" fmla="*/ 9462768 w 12191998"/>
              <a:gd name="connsiteY173" fmla="*/ 5169153 h 6857999"/>
              <a:gd name="connsiteX174" fmla="*/ 9464546 w 12191998"/>
              <a:gd name="connsiteY174" fmla="*/ 5201792 h 6857999"/>
              <a:gd name="connsiteX175" fmla="*/ 9459212 w 12191998"/>
              <a:gd name="connsiteY175" fmla="*/ 5249671 h 6857999"/>
              <a:gd name="connsiteX176" fmla="*/ 9473563 w 12191998"/>
              <a:gd name="connsiteY176" fmla="*/ 5290946 h 6857999"/>
              <a:gd name="connsiteX177" fmla="*/ 9459212 w 12191998"/>
              <a:gd name="connsiteY177" fmla="*/ 5275706 h 6857999"/>
              <a:gd name="connsiteX178" fmla="*/ 9466451 w 12191998"/>
              <a:gd name="connsiteY178" fmla="*/ 5297423 h 6857999"/>
              <a:gd name="connsiteX179" fmla="*/ 9448417 w 12191998"/>
              <a:gd name="connsiteY179" fmla="*/ 5280024 h 6857999"/>
              <a:gd name="connsiteX180" fmla="*/ 9473563 w 12191998"/>
              <a:gd name="connsiteY180" fmla="*/ 5349620 h 6857999"/>
              <a:gd name="connsiteX181" fmla="*/ 9495153 w 12191998"/>
              <a:gd name="connsiteY181" fmla="*/ 5406135 h 6857999"/>
              <a:gd name="connsiteX182" fmla="*/ 9516743 w 12191998"/>
              <a:gd name="connsiteY182" fmla="*/ 5473572 h 6857999"/>
              <a:gd name="connsiteX183" fmla="*/ 9511409 w 12191998"/>
              <a:gd name="connsiteY183" fmla="*/ 5514847 h 6857999"/>
              <a:gd name="connsiteX184" fmla="*/ 9497058 w 12191998"/>
              <a:gd name="connsiteY184" fmla="*/ 5538723 h 6857999"/>
              <a:gd name="connsiteX185" fmla="*/ 9504297 w 12191998"/>
              <a:gd name="connsiteY185" fmla="*/ 5558281 h 6857999"/>
              <a:gd name="connsiteX186" fmla="*/ 9522331 w 12191998"/>
              <a:gd name="connsiteY186" fmla="*/ 5577839 h 6857999"/>
              <a:gd name="connsiteX187" fmla="*/ 9570845 w 12191998"/>
              <a:gd name="connsiteY187" fmla="*/ 5584316 h 6857999"/>
              <a:gd name="connsiteX188" fmla="*/ 9595991 w 12191998"/>
              <a:gd name="connsiteY188" fmla="*/ 5566917 h 6857999"/>
              <a:gd name="connsiteX189" fmla="*/ 9612120 w 12191998"/>
              <a:gd name="connsiteY189" fmla="*/ 5551677 h 6857999"/>
              <a:gd name="connsiteX190" fmla="*/ 9676890 w 12191998"/>
              <a:gd name="connsiteY190" fmla="*/ 5547359 h 6857999"/>
              <a:gd name="connsiteX191" fmla="*/ 9723626 w 12191998"/>
              <a:gd name="connsiteY191" fmla="*/ 5523483 h 6857999"/>
              <a:gd name="connsiteX192" fmla="*/ 9756011 w 12191998"/>
              <a:gd name="connsiteY192" fmla="*/ 5501766 h 6857999"/>
              <a:gd name="connsiteX193" fmla="*/ 9793730 w 12191998"/>
              <a:gd name="connsiteY193" fmla="*/ 5493130 h 6857999"/>
              <a:gd name="connsiteX194" fmla="*/ 9849483 w 12191998"/>
              <a:gd name="connsiteY194" fmla="*/ 5473572 h 6857999"/>
              <a:gd name="connsiteX195" fmla="*/ 9901680 w 12191998"/>
              <a:gd name="connsiteY195" fmla="*/ 5464936 h 6857999"/>
              <a:gd name="connsiteX196" fmla="*/ 9932287 w 12191998"/>
              <a:gd name="connsiteY196" fmla="*/ 5482335 h 6857999"/>
              <a:gd name="connsiteX197" fmla="*/ 9961116 w 12191998"/>
              <a:gd name="connsiteY197" fmla="*/ 5486653 h 6857999"/>
              <a:gd name="connsiteX198" fmla="*/ 9975467 w 12191998"/>
              <a:gd name="connsiteY198" fmla="*/ 5495289 h 6857999"/>
              <a:gd name="connsiteX199" fmla="*/ 9977245 w 12191998"/>
              <a:gd name="connsiteY199" fmla="*/ 5514847 h 6857999"/>
              <a:gd name="connsiteX200" fmla="*/ 9998835 w 12191998"/>
              <a:gd name="connsiteY200" fmla="*/ 5540882 h 6857999"/>
              <a:gd name="connsiteX201" fmla="*/ 10004169 w 12191998"/>
              <a:gd name="connsiteY201" fmla="*/ 5573521 h 6857999"/>
              <a:gd name="connsiteX202" fmla="*/ 10025759 w 12191998"/>
              <a:gd name="connsiteY202" fmla="*/ 5564885 h 6857999"/>
              <a:gd name="connsiteX203" fmla="*/ 10050905 w 12191998"/>
              <a:gd name="connsiteY203" fmla="*/ 5543168 h 6857999"/>
              <a:gd name="connsiteX204" fmla="*/ 10070717 w 12191998"/>
              <a:gd name="connsiteY204" fmla="*/ 5514847 h 6857999"/>
              <a:gd name="connsiteX205" fmla="*/ 10059922 w 12191998"/>
              <a:gd name="connsiteY205" fmla="*/ 5558281 h 6857999"/>
              <a:gd name="connsiteX206" fmla="*/ 10045571 w 12191998"/>
              <a:gd name="connsiteY206" fmla="*/ 5582157 h 6857999"/>
              <a:gd name="connsiteX207" fmla="*/ 10068939 w 12191998"/>
              <a:gd name="connsiteY207" fmla="*/ 5577839 h 6857999"/>
              <a:gd name="connsiteX208" fmla="*/ 10081512 w 12191998"/>
              <a:gd name="connsiteY208" fmla="*/ 5569203 h 6857999"/>
              <a:gd name="connsiteX209" fmla="*/ 10079734 w 12191998"/>
              <a:gd name="connsiteY209" fmla="*/ 5604001 h 6857999"/>
              <a:gd name="connsiteX210" fmla="*/ 10097768 w 12191998"/>
              <a:gd name="connsiteY210" fmla="*/ 5601842 h 6857999"/>
              <a:gd name="connsiteX211" fmla="*/ 10117580 w 12191998"/>
              <a:gd name="connsiteY211" fmla="*/ 5643117 h 6857999"/>
              <a:gd name="connsiteX212" fmla="*/ 10131931 w 12191998"/>
              <a:gd name="connsiteY212" fmla="*/ 5682233 h 6857999"/>
              <a:gd name="connsiteX213" fmla="*/ 10157077 w 12191998"/>
              <a:gd name="connsiteY213" fmla="*/ 5695314 h 6857999"/>
              <a:gd name="connsiteX214" fmla="*/ 10207496 w 12191998"/>
              <a:gd name="connsiteY214" fmla="*/ 5717031 h 6857999"/>
              <a:gd name="connsiteX215" fmla="*/ 10238103 w 12191998"/>
              <a:gd name="connsiteY215" fmla="*/ 5695314 h 6857999"/>
              <a:gd name="connsiteX216" fmla="*/ 10248898 w 12191998"/>
              <a:gd name="connsiteY216" fmla="*/ 5699632 h 6857999"/>
              <a:gd name="connsiteX217" fmla="*/ 10254232 w 12191998"/>
              <a:gd name="connsiteY217" fmla="*/ 5708268 h 6857999"/>
              <a:gd name="connsiteX218" fmla="*/ 10259566 w 12191998"/>
              <a:gd name="connsiteY218" fmla="*/ 5703950 h 6857999"/>
              <a:gd name="connsiteX219" fmla="*/ 10275695 w 12191998"/>
              <a:gd name="connsiteY219" fmla="*/ 5721349 h 6857999"/>
              <a:gd name="connsiteX220" fmla="*/ 10284712 w 12191998"/>
              <a:gd name="connsiteY220" fmla="*/ 5727826 h 6857999"/>
              <a:gd name="connsiteX221" fmla="*/ 10295507 w 12191998"/>
              <a:gd name="connsiteY221" fmla="*/ 5712586 h 6857999"/>
              <a:gd name="connsiteX222" fmla="*/ 10318875 w 12191998"/>
              <a:gd name="connsiteY222" fmla="*/ 5690869 h 6857999"/>
              <a:gd name="connsiteX223" fmla="*/ 10371072 w 12191998"/>
              <a:gd name="connsiteY223" fmla="*/ 5679947 h 6857999"/>
              <a:gd name="connsiteX224" fmla="*/ 10380089 w 12191998"/>
              <a:gd name="connsiteY224" fmla="*/ 5619114 h 6857999"/>
              <a:gd name="connsiteX225" fmla="*/ 10398123 w 12191998"/>
              <a:gd name="connsiteY225" fmla="*/ 5573521 h 6857999"/>
              <a:gd name="connsiteX226" fmla="*/ 10425047 w 12191998"/>
              <a:gd name="connsiteY226" fmla="*/ 5508370 h 6857999"/>
              <a:gd name="connsiteX227" fmla="*/ 10439398 w 12191998"/>
              <a:gd name="connsiteY227" fmla="*/ 5486653 h 6857999"/>
              <a:gd name="connsiteX228" fmla="*/ 10453749 w 12191998"/>
              <a:gd name="connsiteY228" fmla="*/ 5445378 h 6857999"/>
              <a:gd name="connsiteX229" fmla="*/ 10459083 w 12191998"/>
              <a:gd name="connsiteY229" fmla="*/ 5408421 h 6857999"/>
              <a:gd name="connsiteX230" fmla="*/ 10462639 w 12191998"/>
              <a:gd name="connsiteY230" fmla="*/ 5377941 h 6857999"/>
              <a:gd name="connsiteX231" fmla="*/ 10462385 w 12191998"/>
              <a:gd name="connsiteY231" fmla="*/ 5377687 h 6857999"/>
              <a:gd name="connsiteX232" fmla="*/ 10462385 w 12191998"/>
              <a:gd name="connsiteY232" fmla="*/ 5349366 h 6857999"/>
              <a:gd name="connsiteX233" fmla="*/ 10457051 w 12191998"/>
              <a:gd name="connsiteY233" fmla="*/ 5327649 h 6857999"/>
              <a:gd name="connsiteX234" fmla="*/ 10455273 w 12191998"/>
              <a:gd name="connsiteY234" fmla="*/ 5277611 h 6857999"/>
              <a:gd name="connsiteX235" fmla="*/ 10449939 w 12191998"/>
              <a:gd name="connsiteY235" fmla="*/ 5271134 h 6857999"/>
              <a:gd name="connsiteX236" fmla="*/ 10433810 w 12191998"/>
              <a:gd name="connsiteY236" fmla="*/ 5247258 h 6857999"/>
              <a:gd name="connsiteX237" fmla="*/ 10413998 w 12191998"/>
              <a:gd name="connsiteY237" fmla="*/ 5225541 h 6857999"/>
              <a:gd name="connsiteX238" fmla="*/ 10401425 w 12191998"/>
              <a:gd name="connsiteY238" fmla="*/ 5212460 h 6857999"/>
              <a:gd name="connsiteX239" fmla="*/ 10392408 w 12191998"/>
              <a:gd name="connsiteY239" fmla="*/ 5179821 h 6857999"/>
              <a:gd name="connsiteX240" fmla="*/ 10383391 w 12191998"/>
              <a:gd name="connsiteY240" fmla="*/ 5171185 h 6857999"/>
              <a:gd name="connsiteX241" fmla="*/ 10369040 w 12191998"/>
              <a:gd name="connsiteY241" fmla="*/ 5171185 h 6857999"/>
              <a:gd name="connsiteX242" fmla="*/ 10361801 w 12191998"/>
              <a:gd name="connsiteY242" fmla="*/ 5151627 h 6857999"/>
              <a:gd name="connsiteX243" fmla="*/ 10352784 w 12191998"/>
              <a:gd name="connsiteY243" fmla="*/ 5129910 h 6857999"/>
              <a:gd name="connsiteX244" fmla="*/ 10345545 w 12191998"/>
              <a:gd name="connsiteY244" fmla="*/ 5106034 h 6857999"/>
              <a:gd name="connsiteX245" fmla="*/ 10288014 w 12191998"/>
              <a:gd name="connsiteY245" fmla="*/ 5066918 h 6857999"/>
              <a:gd name="connsiteX246" fmla="*/ 10280775 w 12191998"/>
              <a:gd name="connsiteY246" fmla="*/ 5045201 h 6857999"/>
              <a:gd name="connsiteX247" fmla="*/ 10275441 w 12191998"/>
              <a:gd name="connsiteY247" fmla="*/ 5008244 h 6857999"/>
              <a:gd name="connsiteX248" fmla="*/ 10261090 w 12191998"/>
              <a:gd name="connsiteY248" fmla="*/ 4977764 h 6857999"/>
              <a:gd name="connsiteX249" fmla="*/ 10257534 w 12191998"/>
              <a:gd name="connsiteY249" fmla="*/ 4940807 h 6857999"/>
              <a:gd name="connsiteX250" fmla="*/ 10241405 w 12191998"/>
              <a:gd name="connsiteY250" fmla="*/ 4916931 h 6857999"/>
              <a:gd name="connsiteX251" fmla="*/ 10221593 w 12191998"/>
              <a:gd name="connsiteY251" fmla="*/ 4916931 h 6857999"/>
              <a:gd name="connsiteX252" fmla="*/ 10212576 w 12191998"/>
              <a:gd name="connsiteY252" fmla="*/ 4886451 h 6857999"/>
              <a:gd name="connsiteX253" fmla="*/ 10201781 w 12191998"/>
              <a:gd name="connsiteY253" fmla="*/ 4838572 h 6857999"/>
              <a:gd name="connsiteX254" fmla="*/ 10189208 w 12191998"/>
              <a:gd name="connsiteY254" fmla="*/ 4801615 h 6857999"/>
              <a:gd name="connsiteX255" fmla="*/ 10667490 w 12191998"/>
              <a:gd name="connsiteY255" fmla="*/ 4793360 h 6857999"/>
              <a:gd name="connsiteX256" fmla="*/ 10689080 w 12191998"/>
              <a:gd name="connsiteY256" fmla="*/ 4808600 h 6857999"/>
              <a:gd name="connsiteX257" fmla="*/ 10667490 w 12191998"/>
              <a:gd name="connsiteY257" fmla="*/ 4793360 h 6857999"/>
              <a:gd name="connsiteX258" fmla="*/ 9602162 w 12191998"/>
              <a:gd name="connsiteY258" fmla="*/ 4763666 h 6857999"/>
              <a:gd name="connsiteX259" fmla="*/ 9597388 w 12191998"/>
              <a:gd name="connsiteY259" fmla="*/ 4767071 h 6857999"/>
              <a:gd name="connsiteX260" fmla="*/ 9618978 w 12191998"/>
              <a:gd name="connsiteY260" fmla="*/ 4782311 h 6857999"/>
              <a:gd name="connsiteX261" fmla="*/ 9642346 w 12191998"/>
              <a:gd name="connsiteY261" fmla="*/ 4782311 h 6857999"/>
              <a:gd name="connsiteX262" fmla="*/ 9602162 w 12191998"/>
              <a:gd name="connsiteY262" fmla="*/ 4763666 h 6857999"/>
              <a:gd name="connsiteX263" fmla="*/ 10624979 w 12191998"/>
              <a:gd name="connsiteY263" fmla="*/ 4761455 h 6857999"/>
              <a:gd name="connsiteX264" fmla="*/ 10620754 w 12191998"/>
              <a:gd name="connsiteY264" fmla="*/ 4765166 h 6857999"/>
              <a:gd name="connsiteX265" fmla="*/ 10647678 w 12191998"/>
              <a:gd name="connsiteY265" fmla="*/ 4782565 h 6857999"/>
              <a:gd name="connsiteX266" fmla="*/ 10624979 w 12191998"/>
              <a:gd name="connsiteY266" fmla="*/ 4761455 h 6857999"/>
              <a:gd name="connsiteX267" fmla="*/ 10647678 w 12191998"/>
              <a:gd name="connsiteY267" fmla="*/ 4734686 h 6857999"/>
              <a:gd name="connsiteX268" fmla="*/ 10667490 w 12191998"/>
              <a:gd name="connsiteY268" fmla="*/ 4775961 h 6857999"/>
              <a:gd name="connsiteX269" fmla="*/ 10647678 w 12191998"/>
              <a:gd name="connsiteY269" fmla="*/ 4734686 h 6857999"/>
              <a:gd name="connsiteX270" fmla="*/ 9794841 w 12191998"/>
              <a:gd name="connsiteY270" fmla="*/ 4726606 h 6857999"/>
              <a:gd name="connsiteX271" fmla="*/ 9770108 w 12191998"/>
              <a:gd name="connsiteY271" fmla="*/ 4730114 h 6857999"/>
              <a:gd name="connsiteX272" fmla="*/ 9748518 w 12191998"/>
              <a:gd name="connsiteY272" fmla="*/ 4745354 h 6857999"/>
              <a:gd name="connsiteX273" fmla="*/ 9746740 w 12191998"/>
              <a:gd name="connsiteY273" fmla="*/ 4747513 h 6857999"/>
              <a:gd name="connsiteX274" fmla="*/ 9737723 w 12191998"/>
              <a:gd name="connsiteY274" fmla="*/ 4751831 h 6857999"/>
              <a:gd name="connsiteX275" fmla="*/ 9734167 w 12191998"/>
              <a:gd name="connsiteY275" fmla="*/ 4751831 h 6857999"/>
              <a:gd name="connsiteX276" fmla="*/ 9726928 w 12191998"/>
              <a:gd name="connsiteY276" fmla="*/ 4756149 h 6857999"/>
              <a:gd name="connsiteX277" fmla="*/ 9714355 w 12191998"/>
              <a:gd name="connsiteY277" fmla="*/ 4788788 h 6857999"/>
              <a:gd name="connsiteX278" fmla="*/ 9746740 w 12191998"/>
              <a:gd name="connsiteY278" fmla="*/ 4767071 h 6857999"/>
              <a:gd name="connsiteX279" fmla="*/ 9748518 w 12191998"/>
              <a:gd name="connsiteY279" fmla="*/ 4762753 h 6857999"/>
              <a:gd name="connsiteX280" fmla="*/ 9752074 w 12191998"/>
              <a:gd name="connsiteY280" fmla="*/ 4760594 h 6857999"/>
              <a:gd name="connsiteX281" fmla="*/ 9753852 w 12191998"/>
              <a:gd name="connsiteY281" fmla="*/ 4758435 h 6857999"/>
              <a:gd name="connsiteX282" fmla="*/ 9806049 w 12191998"/>
              <a:gd name="connsiteY282" fmla="*/ 4727955 h 6857999"/>
              <a:gd name="connsiteX283" fmla="*/ 9794841 w 12191998"/>
              <a:gd name="connsiteY283" fmla="*/ 4726606 h 6857999"/>
              <a:gd name="connsiteX284" fmla="*/ 9716133 w 12191998"/>
              <a:gd name="connsiteY284" fmla="*/ 4725796 h 6857999"/>
              <a:gd name="connsiteX285" fmla="*/ 9663936 w 12191998"/>
              <a:gd name="connsiteY285" fmla="*/ 4732273 h 6857999"/>
              <a:gd name="connsiteX286" fmla="*/ 9617200 w 12191998"/>
              <a:gd name="connsiteY286" fmla="*/ 4738750 h 6857999"/>
              <a:gd name="connsiteX287" fmla="*/ 9617073 w 12191998"/>
              <a:gd name="connsiteY287" fmla="*/ 4738877 h 6857999"/>
              <a:gd name="connsiteX288" fmla="*/ 9656697 w 12191998"/>
              <a:gd name="connsiteY288" fmla="*/ 4747513 h 6857999"/>
              <a:gd name="connsiteX289" fmla="*/ 9708894 w 12191998"/>
              <a:gd name="connsiteY289" fmla="*/ 4734432 h 6857999"/>
              <a:gd name="connsiteX290" fmla="*/ 9716133 w 12191998"/>
              <a:gd name="connsiteY290" fmla="*/ 4725796 h 6857999"/>
              <a:gd name="connsiteX291" fmla="*/ 9559669 w 12191998"/>
              <a:gd name="connsiteY291" fmla="*/ 4723637 h 6857999"/>
              <a:gd name="connsiteX292" fmla="*/ 9538079 w 12191998"/>
              <a:gd name="connsiteY292" fmla="*/ 4727955 h 6857999"/>
              <a:gd name="connsiteX293" fmla="*/ 9525506 w 12191998"/>
              <a:gd name="connsiteY293" fmla="*/ 4743195 h 6857999"/>
              <a:gd name="connsiteX294" fmla="*/ 9561447 w 12191998"/>
              <a:gd name="connsiteY294" fmla="*/ 4751831 h 6857999"/>
              <a:gd name="connsiteX295" fmla="*/ 9561447 w 12191998"/>
              <a:gd name="connsiteY295" fmla="*/ 4751958 h 6857999"/>
              <a:gd name="connsiteX296" fmla="*/ 9597388 w 12191998"/>
              <a:gd name="connsiteY296" fmla="*/ 4738877 h 6857999"/>
              <a:gd name="connsiteX297" fmla="*/ 9559669 w 12191998"/>
              <a:gd name="connsiteY297" fmla="*/ 4723637 h 6857999"/>
              <a:gd name="connsiteX298" fmla="*/ 10598031 w 12191998"/>
              <a:gd name="connsiteY298" fmla="*/ 4712449 h 6857999"/>
              <a:gd name="connsiteX299" fmla="*/ 10591925 w 12191998"/>
              <a:gd name="connsiteY299" fmla="*/ 4712969 h 6857999"/>
              <a:gd name="connsiteX300" fmla="*/ 10626088 w 12191998"/>
              <a:gd name="connsiteY300" fmla="*/ 4736845 h 6857999"/>
              <a:gd name="connsiteX301" fmla="*/ 10598031 w 12191998"/>
              <a:gd name="connsiteY301" fmla="*/ 4712449 h 6857999"/>
              <a:gd name="connsiteX302" fmla="*/ 10543284 w 12191998"/>
              <a:gd name="connsiteY302" fmla="*/ 4682616 h 6857999"/>
              <a:gd name="connsiteX303" fmla="*/ 10563096 w 12191998"/>
              <a:gd name="connsiteY303" fmla="*/ 4704333 h 6857999"/>
              <a:gd name="connsiteX304" fmla="*/ 10543284 w 12191998"/>
              <a:gd name="connsiteY304" fmla="*/ 4682616 h 6857999"/>
              <a:gd name="connsiteX305" fmla="*/ 9302748 w 12191998"/>
              <a:gd name="connsiteY305" fmla="*/ 4654121 h 6857999"/>
              <a:gd name="connsiteX306" fmla="*/ 9275316 w 12191998"/>
              <a:gd name="connsiteY306" fmla="*/ 4662804 h 6857999"/>
              <a:gd name="connsiteX307" fmla="*/ 9262743 w 12191998"/>
              <a:gd name="connsiteY307" fmla="*/ 4680203 h 6857999"/>
              <a:gd name="connsiteX308" fmla="*/ 9282555 w 12191998"/>
              <a:gd name="connsiteY308" fmla="*/ 4684521 h 6857999"/>
              <a:gd name="connsiteX309" fmla="*/ 9295128 w 12191998"/>
              <a:gd name="connsiteY309" fmla="*/ 4701920 h 6857999"/>
              <a:gd name="connsiteX310" fmla="*/ 9338308 w 12191998"/>
              <a:gd name="connsiteY310" fmla="*/ 4706238 h 6857999"/>
              <a:gd name="connsiteX311" fmla="*/ 9386822 w 12191998"/>
              <a:gd name="connsiteY311" fmla="*/ 4719319 h 6857999"/>
              <a:gd name="connsiteX312" fmla="*/ 9386822 w 12191998"/>
              <a:gd name="connsiteY312" fmla="*/ 4719192 h 6857999"/>
              <a:gd name="connsiteX313" fmla="*/ 9448036 w 12191998"/>
              <a:gd name="connsiteY313" fmla="*/ 4732273 h 6857999"/>
              <a:gd name="connsiteX314" fmla="*/ 9480421 w 12191998"/>
              <a:gd name="connsiteY314" fmla="*/ 4734432 h 6857999"/>
              <a:gd name="connsiteX315" fmla="*/ 9511028 w 12191998"/>
              <a:gd name="connsiteY315" fmla="*/ 4734432 h 6857999"/>
              <a:gd name="connsiteX316" fmla="*/ 9485882 w 12191998"/>
              <a:gd name="connsiteY316" fmla="*/ 4717033 h 6857999"/>
              <a:gd name="connsiteX317" fmla="*/ 9442702 w 12191998"/>
              <a:gd name="connsiteY317" fmla="*/ 4708397 h 6857999"/>
              <a:gd name="connsiteX318" fmla="*/ 9467848 w 12191998"/>
              <a:gd name="connsiteY318" fmla="*/ 4688839 h 6857999"/>
              <a:gd name="connsiteX319" fmla="*/ 9437241 w 12191998"/>
              <a:gd name="connsiteY319" fmla="*/ 4686680 h 6857999"/>
              <a:gd name="connsiteX320" fmla="*/ 9386822 w 12191998"/>
              <a:gd name="connsiteY320" fmla="*/ 4680203 h 6857999"/>
              <a:gd name="connsiteX321" fmla="*/ 9332847 w 12191998"/>
              <a:gd name="connsiteY321" fmla="*/ 4664963 h 6857999"/>
              <a:gd name="connsiteX322" fmla="*/ 9302748 w 12191998"/>
              <a:gd name="connsiteY322" fmla="*/ 4654121 h 6857999"/>
              <a:gd name="connsiteX323" fmla="*/ 10496548 w 12191998"/>
              <a:gd name="connsiteY323" fmla="*/ 4645659 h 6857999"/>
              <a:gd name="connsiteX324" fmla="*/ 10527155 w 12191998"/>
              <a:gd name="connsiteY324" fmla="*/ 4689093 h 6857999"/>
              <a:gd name="connsiteX325" fmla="*/ 10496548 w 12191998"/>
              <a:gd name="connsiteY325" fmla="*/ 4645659 h 6857999"/>
              <a:gd name="connsiteX326" fmla="*/ 10425396 w 12191998"/>
              <a:gd name="connsiteY326" fmla="*/ 4611750 h 6857999"/>
              <a:gd name="connsiteX327" fmla="*/ 10419332 w 12191998"/>
              <a:gd name="connsiteY327" fmla="*/ 4623688 h 6857999"/>
              <a:gd name="connsiteX328" fmla="*/ 10388725 w 12191998"/>
              <a:gd name="connsiteY328" fmla="*/ 4645405 h 6857999"/>
              <a:gd name="connsiteX329" fmla="*/ 10336528 w 12191998"/>
              <a:gd name="connsiteY329" fmla="*/ 4647564 h 6857999"/>
              <a:gd name="connsiteX330" fmla="*/ 10376152 w 12191998"/>
              <a:gd name="connsiteY330" fmla="*/ 4669281 h 6857999"/>
              <a:gd name="connsiteX331" fmla="*/ 10428349 w 12191998"/>
              <a:gd name="connsiteY331" fmla="*/ 4638801 h 6857999"/>
              <a:gd name="connsiteX332" fmla="*/ 10435588 w 12191998"/>
              <a:gd name="connsiteY332" fmla="*/ 4612766 h 6857999"/>
              <a:gd name="connsiteX333" fmla="*/ 10435461 w 12191998"/>
              <a:gd name="connsiteY333" fmla="*/ 4612766 h 6857999"/>
              <a:gd name="connsiteX334" fmla="*/ 10425396 w 12191998"/>
              <a:gd name="connsiteY334" fmla="*/ 4611750 h 6857999"/>
              <a:gd name="connsiteX335" fmla="*/ 10431016 w 12191998"/>
              <a:gd name="connsiteY335" fmla="*/ 4581238 h 6857999"/>
              <a:gd name="connsiteX336" fmla="*/ 10437493 w 12191998"/>
              <a:gd name="connsiteY336" fmla="*/ 4591049 h 6857999"/>
              <a:gd name="connsiteX337" fmla="*/ 10451844 w 12191998"/>
              <a:gd name="connsiteY337" fmla="*/ 4619370 h 6857999"/>
              <a:gd name="connsiteX338" fmla="*/ 10444605 w 12191998"/>
              <a:gd name="connsiteY338" fmla="*/ 4591049 h 6857999"/>
              <a:gd name="connsiteX339" fmla="*/ 10444732 w 12191998"/>
              <a:gd name="connsiteY339" fmla="*/ 4591049 h 6857999"/>
              <a:gd name="connsiteX340" fmla="*/ 10431016 w 12191998"/>
              <a:gd name="connsiteY340" fmla="*/ 4581238 h 6857999"/>
              <a:gd name="connsiteX341" fmla="*/ 9777696 w 12191998"/>
              <a:gd name="connsiteY341" fmla="*/ 4568300 h 6857999"/>
              <a:gd name="connsiteX342" fmla="*/ 9773664 w 12191998"/>
              <a:gd name="connsiteY342" fmla="*/ 4575809 h 6857999"/>
              <a:gd name="connsiteX343" fmla="*/ 9804271 w 12191998"/>
              <a:gd name="connsiteY343" fmla="*/ 4584445 h 6857999"/>
              <a:gd name="connsiteX344" fmla="*/ 9777696 w 12191998"/>
              <a:gd name="connsiteY344" fmla="*/ 4568300 h 6857999"/>
              <a:gd name="connsiteX345" fmla="*/ 9841149 w 12191998"/>
              <a:gd name="connsiteY345" fmla="*/ 4561919 h 6857999"/>
              <a:gd name="connsiteX346" fmla="*/ 9825607 w 12191998"/>
              <a:gd name="connsiteY346" fmla="*/ 4573904 h 6857999"/>
              <a:gd name="connsiteX347" fmla="*/ 9857992 w 12191998"/>
              <a:gd name="connsiteY347" fmla="*/ 4580381 h 6857999"/>
              <a:gd name="connsiteX348" fmla="*/ 9890377 w 12191998"/>
              <a:gd name="connsiteY348" fmla="*/ 4593462 h 6857999"/>
              <a:gd name="connsiteX349" fmla="*/ 9874248 w 12191998"/>
              <a:gd name="connsiteY349" fmla="*/ 4562982 h 6857999"/>
              <a:gd name="connsiteX350" fmla="*/ 9874121 w 12191998"/>
              <a:gd name="connsiteY350" fmla="*/ 4562982 h 6857999"/>
              <a:gd name="connsiteX351" fmla="*/ 9841149 w 12191998"/>
              <a:gd name="connsiteY351" fmla="*/ 4561919 h 6857999"/>
              <a:gd name="connsiteX352" fmla="*/ 9321004 w 12191998"/>
              <a:gd name="connsiteY352" fmla="*/ 4558712 h 6857999"/>
              <a:gd name="connsiteX353" fmla="*/ 9316718 w 12191998"/>
              <a:gd name="connsiteY353" fmla="*/ 4569332 h 6857999"/>
              <a:gd name="connsiteX354" fmla="*/ 9329291 w 12191998"/>
              <a:gd name="connsiteY354" fmla="*/ 4562855 h 6857999"/>
              <a:gd name="connsiteX355" fmla="*/ 9321004 w 12191998"/>
              <a:gd name="connsiteY355" fmla="*/ 4558712 h 6857999"/>
              <a:gd name="connsiteX356" fmla="*/ 9093101 w 12191998"/>
              <a:gd name="connsiteY356" fmla="*/ 4503751 h 6857999"/>
              <a:gd name="connsiteX357" fmla="*/ 9088118 w 12191998"/>
              <a:gd name="connsiteY357" fmla="*/ 4508372 h 6857999"/>
              <a:gd name="connsiteX358" fmla="*/ 9100691 w 12191998"/>
              <a:gd name="connsiteY358" fmla="*/ 4525771 h 6857999"/>
              <a:gd name="connsiteX359" fmla="*/ 9093101 w 12191998"/>
              <a:gd name="connsiteY359" fmla="*/ 4503751 h 6857999"/>
              <a:gd name="connsiteX360" fmla="*/ 9929559 w 12191998"/>
              <a:gd name="connsiteY360" fmla="*/ 4486358 h 6857999"/>
              <a:gd name="connsiteX361" fmla="*/ 9919587 w 12191998"/>
              <a:gd name="connsiteY361" fmla="*/ 4493259 h 6857999"/>
              <a:gd name="connsiteX362" fmla="*/ 9897997 w 12191998"/>
              <a:gd name="connsiteY362" fmla="*/ 4512817 h 6857999"/>
              <a:gd name="connsiteX363" fmla="*/ 9912348 w 12191998"/>
              <a:gd name="connsiteY363" fmla="*/ 4521453 h 6857999"/>
              <a:gd name="connsiteX364" fmla="*/ 9924921 w 12191998"/>
              <a:gd name="connsiteY364" fmla="*/ 4541011 h 6857999"/>
              <a:gd name="connsiteX365" fmla="*/ 9964545 w 12191998"/>
              <a:gd name="connsiteY365" fmla="*/ 4545329 h 6857999"/>
              <a:gd name="connsiteX366" fmla="*/ 9962767 w 12191998"/>
              <a:gd name="connsiteY366" fmla="*/ 4553965 h 6857999"/>
              <a:gd name="connsiteX367" fmla="*/ 9941177 w 12191998"/>
              <a:gd name="connsiteY367" fmla="*/ 4558283 h 6857999"/>
              <a:gd name="connsiteX368" fmla="*/ 9926826 w 12191998"/>
              <a:gd name="connsiteY368" fmla="*/ 4562601 h 6857999"/>
              <a:gd name="connsiteX369" fmla="*/ 9942955 w 12191998"/>
              <a:gd name="connsiteY369" fmla="*/ 4588636 h 6857999"/>
              <a:gd name="connsiteX370" fmla="*/ 9959084 w 12191998"/>
              <a:gd name="connsiteY370" fmla="*/ 4588636 h 6857999"/>
              <a:gd name="connsiteX371" fmla="*/ 9984230 w 12191998"/>
              <a:gd name="connsiteY371" fmla="*/ 4597272 h 6857999"/>
              <a:gd name="connsiteX372" fmla="*/ 10007598 w 12191998"/>
              <a:gd name="connsiteY372" fmla="*/ 4612512 h 6857999"/>
              <a:gd name="connsiteX373" fmla="*/ 10077702 w 12191998"/>
              <a:gd name="connsiteY373" fmla="*/ 4640833 h 6857999"/>
              <a:gd name="connsiteX374" fmla="*/ 10090275 w 12191998"/>
              <a:gd name="connsiteY374" fmla="*/ 4675631 h 6857999"/>
              <a:gd name="connsiteX375" fmla="*/ 10090275 w 12191998"/>
              <a:gd name="connsiteY375" fmla="*/ 4703952 h 6857999"/>
              <a:gd name="connsiteX376" fmla="*/ 10066907 w 12191998"/>
              <a:gd name="connsiteY376" fmla="*/ 4727828 h 6857999"/>
              <a:gd name="connsiteX377" fmla="*/ 10124438 w 12191998"/>
              <a:gd name="connsiteY377" fmla="*/ 4723510 h 6857999"/>
              <a:gd name="connsiteX378" fmla="*/ 10151362 w 12191998"/>
              <a:gd name="connsiteY378" fmla="*/ 4747386 h 6857999"/>
              <a:gd name="connsiteX379" fmla="*/ 10176508 w 12191998"/>
              <a:gd name="connsiteY379" fmla="*/ 4758308 h 6857999"/>
              <a:gd name="connsiteX380" fmla="*/ 10207115 w 12191998"/>
              <a:gd name="connsiteY380" fmla="*/ 4738750 h 6857999"/>
              <a:gd name="connsiteX381" fmla="*/ 10221466 w 12191998"/>
              <a:gd name="connsiteY381" fmla="*/ 4717033 h 6857999"/>
              <a:gd name="connsiteX382" fmla="*/ 10273663 w 12191998"/>
              <a:gd name="connsiteY382" fmla="*/ 4730114 h 6857999"/>
              <a:gd name="connsiteX383" fmla="*/ 10329416 w 12191998"/>
              <a:gd name="connsiteY383" fmla="*/ 4788788 h 6857999"/>
              <a:gd name="connsiteX384" fmla="*/ 10381613 w 12191998"/>
              <a:gd name="connsiteY384" fmla="*/ 4801869 h 6857999"/>
              <a:gd name="connsiteX385" fmla="*/ 10378057 w 12191998"/>
              <a:gd name="connsiteY385" fmla="*/ 4782311 h 6857999"/>
              <a:gd name="connsiteX386" fmla="*/ 10360023 w 12191998"/>
              <a:gd name="connsiteY386" fmla="*/ 4762753 h 6857999"/>
              <a:gd name="connsiteX387" fmla="*/ 10334877 w 12191998"/>
              <a:gd name="connsiteY387" fmla="*/ 4747513 h 6857999"/>
              <a:gd name="connsiteX388" fmla="*/ 10316843 w 12191998"/>
              <a:gd name="connsiteY388" fmla="*/ 4708397 h 6857999"/>
              <a:gd name="connsiteX389" fmla="*/ 10317224 w 12191998"/>
              <a:gd name="connsiteY389" fmla="*/ 4708270 h 6857999"/>
              <a:gd name="connsiteX390" fmla="*/ 10311890 w 12191998"/>
              <a:gd name="connsiteY390" fmla="*/ 4682235 h 6857999"/>
              <a:gd name="connsiteX391" fmla="*/ 10317224 w 12191998"/>
              <a:gd name="connsiteY391" fmla="*/ 4662677 h 6857999"/>
              <a:gd name="connsiteX392" fmla="*/ 10266805 w 12191998"/>
              <a:gd name="connsiteY392" fmla="*/ 4630038 h 6857999"/>
              <a:gd name="connsiteX393" fmla="*/ 10169650 w 12191998"/>
              <a:gd name="connsiteY393" fmla="*/ 4564887 h 6857999"/>
              <a:gd name="connsiteX394" fmla="*/ 10151616 w 12191998"/>
              <a:gd name="connsiteY394" fmla="*/ 4558410 h 6857999"/>
              <a:gd name="connsiteX395" fmla="*/ 10065256 w 12191998"/>
              <a:gd name="connsiteY395" fmla="*/ 4521453 h 6857999"/>
              <a:gd name="connsiteX396" fmla="*/ 10043666 w 12191998"/>
              <a:gd name="connsiteY396" fmla="*/ 4545329 h 6857999"/>
              <a:gd name="connsiteX397" fmla="*/ 10002264 w 12191998"/>
              <a:gd name="connsiteY397" fmla="*/ 4577968 h 6857999"/>
              <a:gd name="connsiteX398" fmla="*/ 9977118 w 12191998"/>
              <a:gd name="connsiteY398" fmla="*/ 4501895 h 6857999"/>
              <a:gd name="connsiteX399" fmla="*/ 9929559 w 12191998"/>
              <a:gd name="connsiteY399" fmla="*/ 4486358 h 6857999"/>
              <a:gd name="connsiteX400" fmla="*/ 4377380 w 12191998"/>
              <a:gd name="connsiteY400" fmla="*/ 4461819 h 6857999"/>
              <a:gd name="connsiteX401" fmla="*/ 4369815 w 12191998"/>
              <a:gd name="connsiteY401" fmla="*/ 4466843 h 6857999"/>
              <a:gd name="connsiteX402" fmla="*/ 4384167 w 12191998"/>
              <a:gd name="connsiteY402" fmla="*/ 4497323 h 6857999"/>
              <a:gd name="connsiteX403" fmla="*/ 4377380 w 12191998"/>
              <a:gd name="connsiteY403" fmla="*/ 4461819 h 6857999"/>
              <a:gd name="connsiteX404" fmla="*/ 9056715 w 12191998"/>
              <a:gd name="connsiteY404" fmla="*/ 4430869 h 6857999"/>
              <a:gd name="connsiteX405" fmla="*/ 9052177 w 12191998"/>
              <a:gd name="connsiteY405" fmla="*/ 4432299 h 6857999"/>
              <a:gd name="connsiteX406" fmla="*/ 9068306 w 12191998"/>
              <a:gd name="connsiteY406" fmla="*/ 4456175 h 6857999"/>
              <a:gd name="connsiteX407" fmla="*/ 9056715 w 12191998"/>
              <a:gd name="connsiteY407" fmla="*/ 4430869 h 6857999"/>
              <a:gd name="connsiteX408" fmla="*/ 9750911 w 12191998"/>
              <a:gd name="connsiteY408" fmla="*/ 4426416 h 6857999"/>
              <a:gd name="connsiteX409" fmla="*/ 9723372 w 12191998"/>
              <a:gd name="connsiteY409" fmla="*/ 4443221 h 6857999"/>
              <a:gd name="connsiteX410" fmla="*/ 9660380 w 12191998"/>
              <a:gd name="connsiteY410" fmla="*/ 4436744 h 6857999"/>
              <a:gd name="connsiteX411" fmla="*/ 9631551 w 12191998"/>
              <a:gd name="connsiteY411" fmla="*/ 4451984 h 6857999"/>
              <a:gd name="connsiteX412" fmla="*/ 9631805 w 12191998"/>
              <a:gd name="connsiteY412" fmla="*/ 4451730 h 6857999"/>
              <a:gd name="connsiteX413" fmla="*/ 9613771 w 12191998"/>
              <a:gd name="connsiteY413" fmla="*/ 4495164 h 6857999"/>
              <a:gd name="connsiteX414" fmla="*/ 9593959 w 12191998"/>
              <a:gd name="connsiteY414" fmla="*/ 4553838 h 6857999"/>
              <a:gd name="connsiteX415" fmla="*/ 9608310 w 12191998"/>
              <a:gd name="connsiteY415" fmla="*/ 4584318 h 6857999"/>
              <a:gd name="connsiteX416" fmla="*/ 9615549 w 12191998"/>
              <a:gd name="connsiteY416" fmla="*/ 4614798 h 6857999"/>
              <a:gd name="connsiteX417" fmla="*/ 9619105 w 12191998"/>
              <a:gd name="connsiteY417" fmla="*/ 4649596 h 6857999"/>
              <a:gd name="connsiteX418" fmla="*/ 9631678 w 12191998"/>
              <a:gd name="connsiteY418" fmla="*/ 4621402 h 6857999"/>
              <a:gd name="connsiteX419" fmla="*/ 9628122 w 12191998"/>
              <a:gd name="connsiteY419" fmla="*/ 4564887 h 6857999"/>
              <a:gd name="connsiteX420" fmla="*/ 9644251 w 12191998"/>
              <a:gd name="connsiteY420" fmla="*/ 4577968 h 6857999"/>
              <a:gd name="connsiteX421" fmla="*/ 9656824 w 12191998"/>
              <a:gd name="connsiteY421" fmla="*/ 4608448 h 6857999"/>
              <a:gd name="connsiteX422" fmla="*/ 9680192 w 12191998"/>
              <a:gd name="connsiteY422" fmla="*/ 4612766 h 6857999"/>
              <a:gd name="connsiteX423" fmla="*/ 9681970 w 12191998"/>
              <a:gd name="connsiteY423" fmla="*/ 4588890 h 6857999"/>
              <a:gd name="connsiteX424" fmla="*/ 9676636 w 12191998"/>
              <a:gd name="connsiteY424" fmla="*/ 4554092 h 6857999"/>
              <a:gd name="connsiteX425" fmla="*/ 9667619 w 12191998"/>
              <a:gd name="connsiteY425" fmla="*/ 4530216 h 6857999"/>
              <a:gd name="connsiteX426" fmla="*/ 9705338 w 12191998"/>
              <a:gd name="connsiteY426" fmla="*/ 4497577 h 6857999"/>
              <a:gd name="connsiteX427" fmla="*/ 9654919 w 12191998"/>
              <a:gd name="connsiteY427" fmla="*/ 4514976 h 6857999"/>
              <a:gd name="connsiteX428" fmla="*/ 9624312 w 12191998"/>
              <a:gd name="connsiteY428" fmla="*/ 4484496 h 6857999"/>
              <a:gd name="connsiteX429" fmla="*/ 9707116 w 12191998"/>
              <a:gd name="connsiteY429" fmla="*/ 4462779 h 6857999"/>
              <a:gd name="connsiteX430" fmla="*/ 9750296 w 12191998"/>
              <a:gd name="connsiteY430" fmla="*/ 4432299 h 6857999"/>
              <a:gd name="connsiteX431" fmla="*/ 9750911 w 12191998"/>
              <a:gd name="connsiteY431" fmla="*/ 4426416 h 6857999"/>
              <a:gd name="connsiteX432" fmla="*/ 9819378 w 12191998"/>
              <a:gd name="connsiteY432" fmla="*/ 4416444 h 6857999"/>
              <a:gd name="connsiteX433" fmla="*/ 9811256 w 12191998"/>
              <a:gd name="connsiteY433" fmla="*/ 4423917 h 6857999"/>
              <a:gd name="connsiteX434" fmla="*/ 9825607 w 12191998"/>
              <a:gd name="connsiteY434" fmla="*/ 4489068 h 6857999"/>
              <a:gd name="connsiteX435" fmla="*/ 9834624 w 12191998"/>
              <a:gd name="connsiteY435" fmla="*/ 4465192 h 6857999"/>
              <a:gd name="connsiteX436" fmla="*/ 9843641 w 12191998"/>
              <a:gd name="connsiteY436" fmla="*/ 4443475 h 6857999"/>
              <a:gd name="connsiteX437" fmla="*/ 9829290 w 12191998"/>
              <a:gd name="connsiteY437" fmla="*/ 4434839 h 6857999"/>
              <a:gd name="connsiteX438" fmla="*/ 9819378 w 12191998"/>
              <a:gd name="connsiteY438" fmla="*/ 4416444 h 6857999"/>
              <a:gd name="connsiteX439" fmla="*/ 9013648 w 12191998"/>
              <a:gd name="connsiteY439" fmla="*/ 4302807 h 6857999"/>
              <a:gd name="connsiteX440" fmla="*/ 9009124 w 12191998"/>
              <a:gd name="connsiteY440" fmla="*/ 4306315 h 6857999"/>
              <a:gd name="connsiteX441" fmla="*/ 9043287 w 12191998"/>
              <a:gd name="connsiteY441" fmla="*/ 4364989 h 6857999"/>
              <a:gd name="connsiteX442" fmla="*/ 9077450 w 12191998"/>
              <a:gd name="connsiteY442" fmla="*/ 4406264 h 6857999"/>
              <a:gd name="connsiteX443" fmla="*/ 9104374 w 12191998"/>
              <a:gd name="connsiteY443" fmla="*/ 4467097 h 6857999"/>
              <a:gd name="connsiteX444" fmla="*/ 9143998 w 12191998"/>
              <a:gd name="connsiteY444" fmla="*/ 4536693 h 6857999"/>
              <a:gd name="connsiteX445" fmla="*/ 9179939 w 12191998"/>
              <a:gd name="connsiteY445" fmla="*/ 4588890 h 6857999"/>
              <a:gd name="connsiteX446" fmla="*/ 9224897 w 12191998"/>
              <a:gd name="connsiteY446" fmla="*/ 4634483 h 6857999"/>
              <a:gd name="connsiteX447" fmla="*/ 9237470 w 12191998"/>
              <a:gd name="connsiteY447" fmla="*/ 4649723 h 6857999"/>
              <a:gd name="connsiteX448" fmla="*/ 9237343 w 12191998"/>
              <a:gd name="connsiteY448" fmla="*/ 4649596 h 6857999"/>
              <a:gd name="connsiteX449" fmla="*/ 9262489 w 12191998"/>
              <a:gd name="connsiteY449" fmla="*/ 4651755 h 6857999"/>
              <a:gd name="connsiteX450" fmla="*/ 9271506 w 12191998"/>
              <a:gd name="connsiteY450" fmla="*/ 4606162 h 6857999"/>
              <a:gd name="connsiteX451" fmla="*/ 9275062 w 12191998"/>
              <a:gd name="connsiteY451" fmla="*/ 4575682 h 6857999"/>
              <a:gd name="connsiteX452" fmla="*/ 9285857 w 12191998"/>
              <a:gd name="connsiteY452" fmla="*/ 4569205 h 6857999"/>
              <a:gd name="connsiteX453" fmla="*/ 9285857 w 12191998"/>
              <a:gd name="connsiteY453" fmla="*/ 4549647 h 6857999"/>
              <a:gd name="connsiteX454" fmla="*/ 9266045 w 12191998"/>
              <a:gd name="connsiteY454" fmla="*/ 4525771 h 6857999"/>
              <a:gd name="connsiteX455" fmla="*/ 9262489 w 12191998"/>
              <a:gd name="connsiteY455" fmla="*/ 4538852 h 6857999"/>
              <a:gd name="connsiteX456" fmla="*/ 9273284 w 12191998"/>
              <a:gd name="connsiteY456" fmla="*/ 4554092 h 6857999"/>
              <a:gd name="connsiteX457" fmla="*/ 9257155 w 12191998"/>
              <a:gd name="connsiteY457" fmla="*/ 4547615 h 6857999"/>
              <a:gd name="connsiteX458" fmla="*/ 9241026 w 12191998"/>
              <a:gd name="connsiteY458" fmla="*/ 4532375 h 6857999"/>
              <a:gd name="connsiteX459" fmla="*/ 9219436 w 12191998"/>
              <a:gd name="connsiteY459" fmla="*/ 4506340 h 6857999"/>
              <a:gd name="connsiteX460" fmla="*/ 9214102 w 12191998"/>
              <a:gd name="connsiteY460" fmla="*/ 4484623 h 6857999"/>
              <a:gd name="connsiteX461" fmla="*/ 9201529 w 12191998"/>
              <a:gd name="connsiteY461" fmla="*/ 4456302 h 6857999"/>
              <a:gd name="connsiteX462" fmla="*/ 9188956 w 12191998"/>
              <a:gd name="connsiteY462" fmla="*/ 4443221 h 6857999"/>
              <a:gd name="connsiteX463" fmla="*/ 9176383 w 12191998"/>
              <a:gd name="connsiteY463" fmla="*/ 4427981 h 6857999"/>
              <a:gd name="connsiteX464" fmla="*/ 9160254 w 12191998"/>
              <a:gd name="connsiteY464" fmla="*/ 4419345 h 6857999"/>
              <a:gd name="connsiteX465" fmla="*/ 9142220 w 12191998"/>
              <a:gd name="connsiteY465" fmla="*/ 4408423 h 6857999"/>
              <a:gd name="connsiteX466" fmla="*/ 9120630 w 12191998"/>
              <a:gd name="connsiteY466" fmla="*/ 4384547 h 6857999"/>
              <a:gd name="connsiteX467" fmla="*/ 9079228 w 12191998"/>
              <a:gd name="connsiteY467" fmla="*/ 4338954 h 6857999"/>
              <a:gd name="connsiteX468" fmla="*/ 9041509 w 12191998"/>
              <a:gd name="connsiteY468" fmla="*/ 4317237 h 6857999"/>
              <a:gd name="connsiteX469" fmla="*/ 9013648 w 12191998"/>
              <a:gd name="connsiteY469" fmla="*/ 4302807 h 6857999"/>
              <a:gd name="connsiteX470" fmla="*/ 9541254 w 12191998"/>
              <a:gd name="connsiteY470" fmla="*/ 4269485 h 6857999"/>
              <a:gd name="connsiteX471" fmla="*/ 9521442 w 12191998"/>
              <a:gd name="connsiteY471" fmla="*/ 4299965 h 6857999"/>
              <a:gd name="connsiteX472" fmla="*/ 9508869 w 12191998"/>
              <a:gd name="connsiteY472" fmla="*/ 4319523 h 6857999"/>
              <a:gd name="connsiteX473" fmla="*/ 9503535 w 12191998"/>
              <a:gd name="connsiteY473" fmla="*/ 4328159 h 6857999"/>
              <a:gd name="connsiteX474" fmla="*/ 9490962 w 12191998"/>
              <a:gd name="connsiteY474" fmla="*/ 4334636 h 6857999"/>
              <a:gd name="connsiteX475" fmla="*/ 9474833 w 12191998"/>
              <a:gd name="connsiteY475" fmla="*/ 4332477 h 6857999"/>
              <a:gd name="connsiteX476" fmla="*/ 9473055 w 12191998"/>
              <a:gd name="connsiteY476" fmla="*/ 4332477 h 6857999"/>
              <a:gd name="connsiteX477" fmla="*/ 9451465 w 12191998"/>
              <a:gd name="connsiteY477" fmla="*/ 4373752 h 6857999"/>
              <a:gd name="connsiteX478" fmla="*/ 9415524 w 12191998"/>
              <a:gd name="connsiteY478" fmla="*/ 4386833 h 6857999"/>
              <a:gd name="connsiteX479" fmla="*/ 9399395 w 12191998"/>
              <a:gd name="connsiteY479" fmla="*/ 4425949 h 6857999"/>
              <a:gd name="connsiteX480" fmla="*/ 9361676 w 12191998"/>
              <a:gd name="connsiteY480" fmla="*/ 4415027 h 6857999"/>
              <a:gd name="connsiteX481" fmla="*/ 9361549 w 12191998"/>
              <a:gd name="connsiteY481" fmla="*/ 4414900 h 6857999"/>
              <a:gd name="connsiteX482" fmla="*/ 9359771 w 12191998"/>
              <a:gd name="connsiteY482" fmla="*/ 4412741 h 6857999"/>
              <a:gd name="connsiteX483" fmla="*/ 9343642 w 12191998"/>
              <a:gd name="connsiteY483" fmla="*/ 4456175 h 6857999"/>
              <a:gd name="connsiteX484" fmla="*/ 9356215 w 12191998"/>
              <a:gd name="connsiteY484" fmla="*/ 4497450 h 6857999"/>
              <a:gd name="connsiteX485" fmla="*/ 9377805 w 12191998"/>
              <a:gd name="connsiteY485" fmla="*/ 4527930 h 6857999"/>
              <a:gd name="connsiteX486" fmla="*/ 9401173 w 12191998"/>
              <a:gd name="connsiteY486" fmla="*/ 4567046 h 6857999"/>
              <a:gd name="connsiteX487" fmla="*/ 9420985 w 12191998"/>
              <a:gd name="connsiteY487" fmla="*/ 4580127 h 6857999"/>
              <a:gd name="connsiteX488" fmla="*/ 9455148 w 12191998"/>
              <a:gd name="connsiteY488" fmla="*/ 4575809 h 6857999"/>
              <a:gd name="connsiteX489" fmla="*/ 9485755 w 12191998"/>
              <a:gd name="connsiteY489" fmla="*/ 4593208 h 6857999"/>
              <a:gd name="connsiteX490" fmla="*/ 9521696 w 12191998"/>
              <a:gd name="connsiteY490" fmla="*/ 4584572 h 6857999"/>
              <a:gd name="connsiteX491" fmla="*/ 9541508 w 12191998"/>
              <a:gd name="connsiteY491" fmla="*/ 4519421 h 6857999"/>
              <a:gd name="connsiteX492" fmla="*/ 9555859 w 12191998"/>
              <a:gd name="connsiteY492" fmla="*/ 4471542 h 6857999"/>
              <a:gd name="connsiteX493" fmla="*/ 9593578 w 12191998"/>
              <a:gd name="connsiteY493" fmla="*/ 4447666 h 6857999"/>
              <a:gd name="connsiteX494" fmla="*/ 9577449 w 12191998"/>
              <a:gd name="connsiteY494" fmla="*/ 4423790 h 6857999"/>
              <a:gd name="connsiteX495" fmla="*/ 9568432 w 12191998"/>
              <a:gd name="connsiteY495" fmla="*/ 4399914 h 6857999"/>
              <a:gd name="connsiteX496" fmla="*/ 9561193 w 12191998"/>
              <a:gd name="connsiteY496" fmla="*/ 4371593 h 6857999"/>
              <a:gd name="connsiteX497" fmla="*/ 9561193 w 12191998"/>
              <a:gd name="connsiteY497" fmla="*/ 4349876 h 6857999"/>
              <a:gd name="connsiteX498" fmla="*/ 9566527 w 12191998"/>
              <a:gd name="connsiteY498" fmla="*/ 4347717 h 6857999"/>
              <a:gd name="connsiteX499" fmla="*/ 9580878 w 12191998"/>
              <a:gd name="connsiteY499" fmla="*/ 4330318 h 6857999"/>
              <a:gd name="connsiteX500" fmla="*/ 9604246 w 12191998"/>
              <a:gd name="connsiteY500" fmla="*/ 4317237 h 6857999"/>
              <a:gd name="connsiteX501" fmla="*/ 9586212 w 12191998"/>
              <a:gd name="connsiteY501" fmla="*/ 4299838 h 6857999"/>
              <a:gd name="connsiteX502" fmla="*/ 9564622 w 12191998"/>
              <a:gd name="connsiteY502" fmla="*/ 4293361 h 6857999"/>
              <a:gd name="connsiteX503" fmla="*/ 9541254 w 12191998"/>
              <a:gd name="connsiteY503" fmla="*/ 4269485 h 6857999"/>
              <a:gd name="connsiteX504" fmla="*/ 8658223 w 12191998"/>
              <a:gd name="connsiteY504" fmla="*/ 4180077 h 6857999"/>
              <a:gd name="connsiteX505" fmla="*/ 8649206 w 12191998"/>
              <a:gd name="connsiteY505" fmla="*/ 4208398 h 6857999"/>
              <a:gd name="connsiteX506" fmla="*/ 8647428 w 12191998"/>
              <a:gd name="connsiteY506" fmla="*/ 4247514 h 6857999"/>
              <a:gd name="connsiteX507" fmla="*/ 8660001 w 12191998"/>
              <a:gd name="connsiteY507" fmla="*/ 4293107 h 6857999"/>
              <a:gd name="connsiteX508" fmla="*/ 8699625 w 12191998"/>
              <a:gd name="connsiteY508" fmla="*/ 4249673 h 6857999"/>
              <a:gd name="connsiteX509" fmla="*/ 8658223 w 12191998"/>
              <a:gd name="connsiteY509" fmla="*/ 4180077 h 6857999"/>
              <a:gd name="connsiteX510" fmla="*/ 9770124 w 12191998"/>
              <a:gd name="connsiteY510" fmla="*/ 4176743 h 6857999"/>
              <a:gd name="connsiteX511" fmla="*/ 9764774 w 12191998"/>
              <a:gd name="connsiteY511" fmla="*/ 4188713 h 6857999"/>
              <a:gd name="connsiteX512" fmla="*/ 9750423 w 12191998"/>
              <a:gd name="connsiteY512" fmla="*/ 4203953 h 6857999"/>
              <a:gd name="connsiteX513" fmla="*/ 9736072 w 12191998"/>
              <a:gd name="connsiteY513" fmla="*/ 4217034 h 6857999"/>
              <a:gd name="connsiteX514" fmla="*/ 9712704 w 12191998"/>
              <a:gd name="connsiteY514" fmla="*/ 4212716 h 6857999"/>
              <a:gd name="connsiteX515" fmla="*/ 9683875 w 12191998"/>
              <a:gd name="connsiteY515" fmla="*/ 4232274 h 6857999"/>
              <a:gd name="connsiteX516" fmla="*/ 9674858 w 12191998"/>
              <a:gd name="connsiteY516" fmla="*/ 4262754 h 6857999"/>
              <a:gd name="connsiteX517" fmla="*/ 9696448 w 12191998"/>
              <a:gd name="connsiteY517" fmla="*/ 4249673 h 6857999"/>
              <a:gd name="connsiteX518" fmla="*/ 9716260 w 12191998"/>
              <a:gd name="connsiteY518" fmla="*/ 4241037 h 6857999"/>
              <a:gd name="connsiteX519" fmla="*/ 9736072 w 12191998"/>
              <a:gd name="connsiteY519" fmla="*/ 4293234 h 6857999"/>
              <a:gd name="connsiteX520" fmla="*/ 9761218 w 12191998"/>
              <a:gd name="connsiteY520" fmla="*/ 4308474 h 6857999"/>
              <a:gd name="connsiteX521" fmla="*/ 9761218 w 12191998"/>
              <a:gd name="connsiteY521" fmla="*/ 4271517 h 6857999"/>
              <a:gd name="connsiteX522" fmla="*/ 9788142 w 12191998"/>
              <a:gd name="connsiteY522" fmla="*/ 4256277 h 6857999"/>
              <a:gd name="connsiteX523" fmla="*/ 9788142 w 12191998"/>
              <a:gd name="connsiteY523" fmla="*/ 4256023 h 6857999"/>
              <a:gd name="connsiteX524" fmla="*/ 9780903 w 12191998"/>
              <a:gd name="connsiteY524" fmla="*/ 4190872 h 6857999"/>
              <a:gd name="connsiteX525" fmla="*/ 9770124 w 12191998"/>
              <a:gd name="connsiteY525" fmla="*/ 4176743 h 6857999"/>
              <a:gd name="connsiteX526" fmla="*/ 9734129 w 12191998"/>
              <a:gd name="connsiteY526" fmla="*/ 4171217 h 6857999"/>
              <a:gd name="connsiteX527" fmla="*/ 9721467 w 12191998"/>
              <a:gd name="connsiteY527" fmla="*/ 4186808 h 6857999"/>
              <a:gd name="connsiteX528" fmla="*/ 9739501 w 12191998"/>
              <a:gd name="connsiteY528" fmla="*/ 4173727 h 6857999"/>
              <a:gd name="connsiteX529" fmla="*/ 9734129 w 12191998"/>
              <a:gd name="connsiteY529" fmla="*/ 4171217 h 6857999"/>
              <a:gd name="connsiteX530" fmla="*/ 5130673 w 12191998"/>
              <a:gd name="connsiteY530" fmla="*/ 4143247 h 6857999"/>
              <a:gd name="connsiteX531" fmla="*/ 5112639 w 12191998"/>
              <a:gd name="connsiteY531" fmla="*/ 4149724 h 6857999"/>
              <a:gd name="connsiteX532" fmla="*/ 5112639 w 12191998"/>
              <a:gd name="connsiteY532" fmla="*/ 4164964 h 6857999"/>
              <a:gd name="connsiteX533" fmla="*/ 5132451 w 12191998"/>
              <a:gd name="connsiteY533" fmla="*/ 4162805 h 6857999"/>
              <a:gd name="connsiteX534" fmla="*/ 5130673 w 12191998"/>
              <a:gd name="connsiteY534" fmla="*/ 4143247 h 6857999"/>
              <a:gd name="connsiteX535" fmla="*/ 9606830 w 12191998"/>
              <a:gd name="connsiteY535" fmla="*/ 4135173 h 6857999"/>
              <a:gd name="connsiteX536" fmla="*/ 9590149 w 12191998"/>
              <a:gd name="connsiteY536" fmla="*/ 4169409 h 6857999"/>
              <a:gd name="connsiteX537" fmla="*/ 9557764 w 12191998"/>
              <a:gd name="connsiteY537" fmla="*/ 4219447 h 6857999"/>
              <a:gd name="connsiteX538" fmla="*/ 9602722 w 12191998"/>
              <a:gd name="connsiteY538" fmla="*/ 4169409 h 6857999"/>
              <a:gd name="connsiteX539" fmla="*/ 9609961 w 12191998"/>
              <a:gd name="connsiteY539" fmla="*/ 4136770 h 6857999"/>
              <a:gd name="connsiteX540" fmla="*/ 9606830 w 12191998"/>
              <a:gd name="connsiteY540" fmla="*/ 4135173 h 6857999"/>
              <a:gd name="connsiteX541" fmla="*/ 9676763 w 12191998"/>
              <a:gd name="connsiteY541" fmla="*/ 4113021 h 6857999"/>
              <a:gd name="connsiteX542" fmla="*/ 9676763 w 12191998"/>
              <a:gd name="connsiteY542" fmla="*/ 4154296 h 6857999"/>
              <a:gd name="connsiteX543" fmla="*/ 9691114 w 12191998"/>
              <a:gd name="connsiteY543" fmla="*/ 4143374 h 6857999"/>
              <a:gd name="connsiteX544" fmla="*/ 9692892 w 12191998"/>
              <a:gd name="connsiteY544" fmla="*/ 4167250 h 6857999"/>
              <a:gd name="connsiteX545" fmla="*/ 9696448 w 12191998"/>
              <a:gd name="connsiteY545" fmla="*/ 4202048 h 6857999"/>
              <a:gd name="connsiteX546" fmla="*/ 9721433 w 12191998"/>
              <a:gd name="connsiteY546" fmla="*/ 4164686 h 6857999"/>
              <a:gd name="connsiteX547" fmla="*/ 9723370 w 12191998"/>
              <a:gd name="connsiteY547" fmla="*/ 4154179 h 6857999"/>
              <a:gd name="connsiteX548" fmla="*/ 9723499 w 12191998"/>
              <a:gd name="connsiteY548" fmla="*/ 4154296 h 6857999"/>
              <a:gd name="connsiteX549" fmla="*/ 9723372 w 12191998"/>
              <a:gd name="connsiteY549" fmla="*/ 4154169 h 6857999"/>
              <a:gd name="connsiteX550" fmla="*/ 9723370 w 12191998"/>
              <a:gd name="connsiteY550" fmla="*/ 4154179 h 6857999"/>
              <a:gd name="connsiteX551" fmla="*/ 9720062 w 12191998"/>
              <a:gd name="connsiteY551" fmla="*/ 4151177 h 6857999"/>
              <a:gd name="connsiteX552" fmla="*/ 9712704 w 12191998"/>
              <a:gd name="connsiteY552" fmla="*/ 4147819 h 6857999"/>
              <a:gd name="connsiteX553" fmla="*/ 9676763 w 12191998"/>
              <a:gd name="connsiteY553" fmla="*/ 4113021 h 6857999"/>
              <a:gd name="connsiteX554" fmla="*/ 7993458 w 12191998"/>
              <a:gd name="connsiteY554" fmla="*/ 4084208 h 6857999"/>
              <a:gd name="connsiteX555" fmla="*/ 7983599 w 12191998"/>
              <a:gd name="connsiteY555" fmla="*/ 4093209 h 6857999"/>
              <a:gd name="connsiteX556" fmla="*/ 8008745 w 12191998"/>
              <a:gd name="connsiteY556" fmla="*/ 4086732 h 6857999"/>
              <a:gd name="connsiteX557" fmla="*/ 7993458 w 12191998"/>
              <a:gd name="connsiteY557" fmla="*/ 4084208 h 6857999"/>
              <a:gd name="connsiteX558" fmla="*/ 9635234 w 12191998"/>
              <a:gd name="connsiteY558" fmla="*/ 4067174 h 6857999"/>
              <a:gd name="connsiteX559" fmla="*/ 9660380 w 12191998"/>
              <a:gd name="connsiteY559" fmla="*/ 4099813 h 6857999"/>
              <a:gd name="connsiteX560" fmla="*/ 9635234 w 12191998"/>
              <a:gd name="connsiteY560" fmla="*/ 4067174 h 6857999"/>
              <a:gd name="connsiteX561" fmla="*/ 9647333 w 12191998"/>
              <a:gd name="connsiteY561" fmla="*/ 3907101 h 6857999"/>
              <a:gd name="connsiteX562" fmla="*/ 9638663 w 12191998"/>
              <a:gd name="connsiteY562" fmla="*/ 3908551 h 6857999"/>
              <a:gd name="connsiteX563" fmla="*/ 9633329 w 12191998"/>
              <a:gd name="connsiteY563" fmla="*/ 3980306 h 6857999"/>
              <a:gd name="connsiteX564" fmla="*/ 9633202 w 12191998"/>
              <a:gd name="connsiteY564" fmla="*/ 3980306 h 6857999"/>
              <a:gd name="connsiteX565" fmla="*/ 9622407 w 12191998"/>
              <a:gd name="connsiteY565" fmla="*/ 3975988 h 6857999"/>
              <a:gd name="connsiteX566" fmla="*/ 9627741 w 12191998"/>
              <a:gd name="connsiteY566" fmla="*/ 4017263 h 6857999"/>
              <a:gd name="connsiteX567" fmla="*/ 9634980 w 12191998"/>
              <a:gd name="connsiteY567" fmla="*/ 4041139 h 6857999"/>
              <a:gd name="connsiteX568" fmla="*/ 9660126 w 12191998"/>
              <a:gd name="connsiteY568" fmla="*/ 4049775 h 6857999"/>
              <a:gd name="connsiteX569" fmla="*/ 9683494 w 12191998"/>
              <a:gd name="connsiteY569" fmla="*/ 4058411 h 6857999"/>
              <a:gd name="connsiteX570" fmla="*/ 9712323 w 12191998"/>
              <a:gd name="connsiteY570" fmla="*/ 4084446 h 6857999"/>
              <a:gd name="connsiteX571" fmla="*/ 9721340 w 12191998"/>
              <a:gd name="connsiteY571" fmla="*/ 4112767 h 6857999"/>
              <a:gd name="connsiteX572" fmla="*/ 9730357 w 12191998"/>
              <a:gd name="connsiteY572" fmla="*/ 4125848 h 6857999"/>
              <a:gd name="connsiteX573" fmla="*/ 9742930 w 12191998"/>
              <a:gd name="connsiteY573" fmla="*/ 4162805 h 6857999"/>
              <a:gd name="connsiteX574" fmla="*/ 9751947 w 12191998"/>
              <a:gd name="connsiteY574" fmla="*/ 4154169 h 6857999"/>
              <a:gd name="connsiteX575" fmla="*/ 9762742 w 12191998"/>
              <a:gd name="connsiteY575" fmla="*/ 4136770 h 6857999"/>
              <a:gd name="connsiteX576" fmla="*/ 9755503 w 12191998"/>
              <a:gd name="connsiteY576" fmla="*/ 4099813 h 6857999"/>
              <a:gd name="connsiteX577" fmla="*/ 9728579 w 12191998"/>
              <a:gd name="connsiteY577" fmla="*/ 4075937 h 6857999"/>
              <a:gd name="connsiteX578" fmla="*/ 9710545 w 12191998"/>
              <a:gd name="connsiteY578" fmla="*/ 4049902 h 6857999"/>
              <a:gd name="connsiteX579" fmla="*/ 9676382 w 12191998"/>
              <a:gd name="connsiteY579" fmla="*/ 4043425 h 6857999"/>
              <a:gd name="connsiteX580" fmla="*/ 9663809 w 12191998"/>
              <a:gd name="connsiteY580" fmla="*/ 4015104 h 6857999"/>
              <a:gd name="connsiteX581" fmla="*/ 9679938 w 12191998"/>
              <a:gd name="connsiteY581" fmla="*/ 3971670 h 6857999"/>
              <a:gd name="connsiteX582" fmla="*/ 9679938 w 12191998"/>
              <a:gd name="connsiteY582" fmla="*/ 3923791 h 6857999"/>
              <a:gd name="connsiteX583" fmla="*/ 9674604 w 12191998"/>
              <a:gd name="connsiteY583" fmla="*/ 3912869 h 6857999"/>
              <a:gd name="connsiteX584" fmla="*/ 9647333 w 12191998"/>
              <a:gd name="connsiteY584" fmla="*/ 3907101 h 6857999"/>
              <a:gd name="connsiteX585" fmla="*/ 4699662 w 12191998"/>
              <a:gd name="connsiteY585" fmla="*/ 3903683 h 6857999"/>
              <a:gd name="connsiteX586" fmla="*/ 4693284 w 12191998"/>
              <a:gd name="connsiteY586" fmla="*/ 3908424 h 6857999"/>
              <a:gd name="connsiteX587" fmla="*/ 4743704 w 12191998"/>
              <a:gd name="connsiteY587" fmla="*/ 3919346 h 6857999"/>
              <a:gd name="connsiteX588" fmla="*/ 4699662 w 12191998"/>
              <a:gd name="connsiteY588" fmla="*/ 3903683 h 6857999"/>
              <a:gd name="connsiteX589" fmla="*/ 4996291 w 12191998"/>
              <a:gd name="connsiteY589" fmla="*/ 3899153 h 6857999"/>
              <a:gd name="connsiteX590" fmla="*/ 4977637 w 12191998"/>
              <a:gd name="connsiteY590" fmla="*/ 3910583 h 6857999"/>
              <a:gd name="connsiteX591" fmla="*/ 5019040 w 12191998"/>
              <a:gd name="connsiteY591" fmla="*/ 3910583 h 6857999"/>
              <a:gd name="connsiteX592" fmla="*/ 4996291 w 12191998"/>
              <a:gd name="connsiteY592" fmla="*/ 3899153 h 6857999"/>
              <a:gd name="connsiteX593" fmla="*/ 9386806 w 12191998"/>
              <a:gd name="connsiteY593" fmla="*/ 3858370 h 6857999"/>
              <a:gd name="connsiteX594" fmla="*/ 9368788 w 12191998"/>
              <a:gd name="connsiteY594" fmla="*/ 3858640 h 6857999"/>
              <a:gd name="connsiteX595" fmla="*/ 9343642 w 12191998"/>
              <a:gd name="connsiteY595" fmla="*/ 3899915 h 6857999"/>
              <a:gd name="connsiteX596" fmla="*/ 9386822 w 12191998"/>
              <a:gd name="connsiteY596" fmla="*/ 3897756 h 6857999"/>
              <a:gd name="connsiteX597" fmla="*/ 9399395 w 12191998"/>
              <a:gd name="connsiteY597" fmla="*/ 3862958 h 6857999"/>
              <a:gd name="connsiteX598" fmla="*/ 9386806 w 12191998"/>
              <a:gd name="connsiteY598" fmla="*/ 3858370 h 6857999"/>
              <a:gd name="connsiteX599" fmla="*/ 4824729 w 12191998"/>
              <a:gd name="connsiteY599" fmla="*/ 3854195 h 6857999"/>
              <a:gd name="connsiteX600" fmla="*/ 4840857 w 12191998"/>
              <a:gd name="connsiteY600" fmla="*/ 3895470 h 6857999"/>
              <a:gd name="connsiteX601" fmla="*/ 4840857 w 12191998"/>
              <a:gd name="connsiteY601" fmla="*/ 3895597 h 6857999"/>
              <a:gd name="connsiteX602" fmla="*/ 4792343 w 12191998"/>
              <a:gd name="connsiteY602" fmla="*/ 3906519 h 6857999"/>
              <a:gd name="connsiteX603" fmla="*/ 4824729 w 12191998"/>
              <a:gd name="connsiteY603" fmla="*/ 3915155 h 6857999"/>
              <a:gd name="connsiteX604" fmla="*/ 4858891 w 12191998"/>
              <a:gd name="connsiteY604" fmla="*/ 3921632 h 6857999"/>
              <a:gd name="connsiteX605" fmla="*/ 4860670 w 12191998"/>
              <a:gd name="connsiteY605" fmla="*/ 3921632 h 6857999"/>
              <a:gd name="connsiteX606" fmla="*/ 4891277 w 12191998"/>
              <a:gd name="connsiteY606" fmla="*/ 3908551 h 6857999"/>
              <a:gd name="connsiteX607" fmla="*/ 4943475 w 12191998"/>
              <a:gd name="connsiteY607" fmla="*/ 3895470 h 6857999"/>
              <a:gd name="connsiteX608" fmla="*/ 4876925 w 12191998"/>
              <a:gd name="connsiteY608" fmla="*/ 3862831 h 6857999"/>
              <a:gd name="connsiteX609" fmla="*/ 4864352 w 12191998"/>
              <a:gd name="connsiteY609" fmla="*/ 3862831 h 6857999"/>
              <a:gd name="connsiteX610" fmla="*/ 4824729 w 12191998"/>
              <a:gd name="connsiteY610" fmla="*/ 3854195 h 6857999"/>
              <a:gd name="connsiteX611" fmla="*/ 2759711 w 12191998"/>
              <a:gd name="connsiteY611" fmla="*/ 3853941 h 6857999"/>
              <a:gd name="connsiteX612" fmla="*/ 2761489 w 12191998"/>
              <a:gd name="connsiteY612" fmla="*/ 3890898 h 6857999"/>
              <a:gd name="connsiteX613" fmla="*/ 2779522 w 12191998"/>
              <a:gd name="connsiteY613" fmla="*/ 3877817 h 6857999"/>
              <a:gd name="connsiteX614" fmla="*/ 2759711 w 12191998"/>
              <a:gd name="connsiteY614" fmla="*/ 3853941 h 6857999"/>
              <a:gd name="connsiteX615" fmla="*/ 2741803 w 12191998"/>
              <a:gd name="connsiteY615" fmla="*/ 3827779 h 6857999"/>
              <a:gd name="connsiteX616" fmla="*/ 2745359 w 12191998"/>
              <a:gd name="connsiteY616" fmla="*/ 3843019 h 6857999"/>
              <a:gd name="connsiteX617" fmla="*/ 2741803 w 12191998"/>
              <a:gd name="connsiteY617" fmla="*/ 3827779 h 6857999"/>
              <a:gd name="connsiteX618" fmla="*/ 2702513 w 12191998"/>
              <a:gd name="connsiteY618" fmla="*/ 3808570 h 6857999"/>
              <a:gd name="connsiteX619" fmla="*/ 2695067 w 12191998"/>
              <a:gd name="connsiteY619" fmla="*/ 3814825 h 6857999"/>
              <a:gd name="connsiteX620" fmla="*/ 2711196 w 12191998"/>
              <a:gd name="connsiteY620" fmla="*/ 3816984 h 6857999"/>
              <a:gd name="connsiteX621" fmla="*/ 2702513 w 12191998"/>
              <a:gd name="connsiteY621" fmla="*/ 3808570 h 6857999"/>
              <a:gd name="connsiteX622" fmla="*/ 2661285 w 12191998"/>
              <a:gd name="connsiteY622" fmla="*/ 3786806 h 6857999"/>
              <a:gd name="connsiteX623" fmla="*/ 2655443 w 12191998"/>
              <a:gd name="connsiteY623" fmla="*/ 3795267 h 6857999"/>
              <a:gd name="connsiteX624" fmla="*/ 2669794 w 12191998"/>
              <a:gd name="connsiteY624" fmla="*/ 3793108 h 6857999"/>
              <a:gd name="connsiteX625" fmla="*/ 2661285 w 12191998"/>
              <a:gd name="connsiteY625" fmla="*/ 3786806 h 6857999"/>
              <a:gd name="connsiteX626" fmla="*/ 4594653 w 12191998"/>
              <a:gd name="connsiteY626" fmla="*/ 3756441 h 6857999"/>
              <a:gd name="connsiteX627" fmla="*/ 4540503 w 12191998"/>
              <a:gd name="connsiteY627" fmla="*/ 3795267 h 6857999"/>
              <a:gd name="connsiteX628" fmla="*/ 4583683 w 12191998"/>
              <a:gd name="connsiteY628" fmla="*/ 3771391 h 6857999"/>
              <a:gd name="connsiteX629" fmla="*/ 4608829 w 12191998"/>
              <a:gd name="connsiteY629" fmla="*/ 3782313 h 6857999"/>
              <a:gd name="connsiteX630" fmla="*/ 4650231 w 12191998"/>
              <a:gd name="connsiteY630" fmla="*/ 3795394 h 6857999"/>
              <a:gd name="connsiteX631" fmla="*/ 4704206 w 12191998"/>
              <a:gd name="connsiteY631" fmla="*/ 3828033 h 6857999"/>
              <a:gd name="connsiteX632" fmla="*/ 4716780 w 12191998"/>
              <a:gd name="connsiteY632" fmla="*/ 3851909 h 6857999"/>
              <a:gd name="connsiteX633" fmla="*/ 4716780 w 12191998"/>
              <a:gd name="connsiteY633" fmla="*/ 3851782 h 6857999"/>
              <a:gd name="connsiteX634" fmla="*/ 4795900 w 12191998"/>
              <a:gd name="connsiteY634" fmla="*/ 3849623 h 6857999"/>
              <a:gd name="connsiteX635" fmla="*/ 4750942 w 12191998"/>
              <a:gd name="connsiteY635" fmla="*/ 3816984 h 6857999"/>
              <a:gd name="connsiteX636" fmla="*/ 4630419 w 12191998"/>
              <a:gd name="connsiteY636" fmla="*/ 3758310 h 6857999"/>
              <a:gd name="connsiteX637" fmla="*/ 4594653 w 12191998"/>
              <a:gd name="connsiteY637" fmla="*/ 3756441 h 6857999"/>
              <a:gd name="connsiteX638" fmla="*/ 9667448 w 12191998"/>
              <a:gd name="connsiteY638" fmla="*/ 3694376 h 6857999"/>
              <a:gd name="connsiteX639" fmla="*/ 9631551 w 12191998"/>
              <a:gd name="connsiteY639" fmla="*/ 3739006 h 6857999"/>
              <a:gd name="connsiteX640" fmla="*/ 9644124 w 12191998"/>
              <a:gd name="connsiteY640" fmla="*/ 3789044 h 6857999"/>
              <a:gd name="connsiteX641" fmla="*/ 9676509 w 12191998"/>
              <a:gd name="connsiteY641" fmla="*/ 3697731 h 6857999"/>
              <a:gd name="connsiteX642" fmla="*/ 9667448 w 12191998"/>
              <a:gd name="connsiteY642" fmla="*/ 3694376 h 6857999"/>
              <a:gd name="connsiteX643" fmla="*/ 4699301 w 12191998"/>
              <a:gd name="connsiteY643" fmla="*/ 3688603 h 6857999"/>
              <a:gd name="connsiteX644" fmla="*/ 4696840 w 12191998"/>
              <a:gd name="connsiteY644" fmla="*/ 3701922 h 6857999"/>
              <a:gd name="connsiteX645" fmla="*/ 4704079 w 12191998"/>
              <a:gd name="connsiteY645" fmla="*/ 3721480 h 6857999"/>
              <a:gd name="connsiteX646" fmla="*/ 4714874 w 12191998"/>
              <a:gd name="connsiteY646" fmla="*/ 3734561 h 6857999"/>
              <a:gd name="connsiteX647" fmla="*/ 4707635 w 12191998"/>
              <a:gd name="connsiteY647" fmla="*/ 3715003 h 6857999"/>
              <a:gd name="connsiteX648" fmla="*/ 4705857 w 12191998"/>
              <a:gd name="connsiteY648" fmla="*/ 3693286 h 6857999"/>
              <a:gd name="connsiteX649" fmla="*/ 4699301 w 12191998"/>
              <a:gd name="connsiteY649" fmla="*/ 3688603 h 6857999"/>
              <a:gd name="connsiteX650" fmla="*/ 9896330 w 12191998"/>
              <a:gd name="connsiteY650" fmla="*/ 3411140 h 6857999"/>
              <a:gd name="connsiteX651" fmla="*/ 9881487 w 12191998"/>
              <a:gd name="connsiteY651" fmla="*/ 3421760 h 6857999"/>
              <a:gd name="connsiteX652" fmla="*/ 9870692 w 12191998"/>
              <a:gd name="connsiteY652" fmla="*/ 3441318 h 6857999"/>
              <a:gd name="connsiteX653" fmla="*/ 9885043 w 12191998"/>
              <a:gd name="connsiteY653" fmla="*/ 3432682 h 6857999"/>
              <a:gd name="connsiteX654" fmla="*/ 9888599 w 12191998"/>
              <a:gd name="connsiteY654" fmla="*/ 3463162 h 6857999"/>
              <a:gd name="connsiteX655" fmla="*/ 9897616 w 12191998"/>
              <a:gd name="connsiteY655" fmla="*/ 3500119 h 6857999"/>
              <a:gd name="connsiteX656" fmla="*/ 9926445 w 12191998"/>
              <a:gd name="connsiteY656" fmla="*/ 3450081 h 6857999"/>
              <a:gd name="connsiteX657" fmla="*/ 9921111 w 12191998"/>
              <a:gd name="connsiteY657" fmla="*/ 3430523 h 6857999"/>
              <a:gd name="connsiteX658" fmla="*/ 9903077 w 12191998"/>
              <a:gd name="connsiteY658" fmla="*/ 3415284 h 6857999"/>
              <a:gd name="connsiteX659" fmla="*/ 9896330 w 12191998"/>
              <a:gd name="connsiteY659" fmla="*/ 3411140 h 6857999"/>
              <a:gd name="connsiteX660" fmla="*/ 9985309 w 12191998"/>
              <a:gd name="connsiteY660" fmla="*/ 3387804 h 6857999"/>
              <a:gd name="connsiteX661" fmla="*/ 9971403 w 12191998"/>
              <a:gd name="connsiteY661" fmla="*/ 3395726 h 6857999"/>
              <a:gd name="connsiteX662" fmla="*/ 9948035 w 12191998"/>
              <a:gd name="connsiteY662" fmla="*/ 3402202 h 6857999"/>
              <a:gd name="connsiteX663" fmla="*/ 9948035 w 12191998"/>
              <a:gd name="connsiteY663" fmla="*/ 3402076 h 6857999"/>
              <a:gd name="connsiteX664" fmla="*/ 9944479 w 12191998"/>
              <a:gd name="connsiteY664" fmla="*/ 3443350 h 6857999"/>
              <a:gd name="connsiteX665" fmla="*/ 9958830 w 12191998"/>
              <a:gd name="connsiteY665" fmla="*/ 3434714 h 6857999"/>
              <a:gd name="connsiteX666" fmla="*/ 9980420 w 12191998"/>
              <a:gd name="connsiteY666" fmla="*/ 3426079 h 6857999"/>
              <a:gd name="connsiteX667" fmla="*/ 9996549 w 12191998"/>
              <a:gd name="connsiteY667" fmla="*/ 3397885 h 6857999"/>
              <a:gd name="connsiteX668" fmla="*/ 9985309 w 12191998"/>
              <a:gd name="connsiteY668" fmla="*/ 3387804 h 6857999"/>
              <a:gd name="connsiteX669" fmla="*/ 7248867 w 12191998"/>
              <a:gd name="connsiteY669" fmla="*/ 3338382 h 6857999"/>
              <a:gd name="connsiteX670" fmla="*/ 7240776 w 12191998"/>
              <a:gd name="connsiteY670" fmla="*/ 3347846 h 6857999"/>
              <a:gd name="connsiteX671" fmla="*/ 7276717 w 12191998"/>
              <a:gd name="connsiteY671" fmla="*/ 3358768 h 6857999"/>
              <a:gd name="connsiteX672" fmla="*/ 7310880 w 12191998"/>
              <a:gd name="connsiteY672" fmla="*/ 3347846 h 6857999"/>
              <a:gd name="connsiteX673" fmla="*/ 7294751 w 12191998"/>
              <a:gd name="connsiteY673" fmla="*/ 3345688 h 6857999"/>
              <a:gd name="connsiteX674" fmla="*/ 7255127 w 12191998"/>
              <a:gd name="connsiteY674" fmla="*/ 3341370 h 6857999"/>
              <a:gd name="connsiteX675" fmla="*/ 7248867 w 12191998"/>
              <a:gd name="connsiteY675" fmla="*/ 3338382 h 6857999"/>
              <a:gd name="connsiteX676" fmla="*/ 7510524 w 12191998"/>
              <a:gd name="connsiteY676" fmla="*/ 3332607 h 6857999"/>
              <a:gd name="connsiteX677" fmla="*/ 7474583 w 12191998"/>
              <a:gd name="connsiteY677" fmla="*/ 3345688 h 6857999"/>
              <a:gd name="connsiteX678" fmla="*/ 7474583 w 12191998"/>
              <a:gd name="connsiteY678" fmla="*/ 3345561 h 6857999"/>
              <a:gd name="connsiteX679" fmla="*/ 7463788 w 12191998"/>
              <a:gd name="connsiteY679" fmla="*/ 3367278 h 6857999"/>
              <a:gd name="connsiteX680" fmla="*/ 7496173 w 12191998"/>
              <a:gd name="connsiteY680" fmla="*/ 3358642 h 6857999"/>
              <a:gd name="connsiteX681" fmla="*/ 7510524 w 12191998"/>
              <a:gd name="connsiteY681" fmla="*/ 3339084 h 6857999"/>
              <a:gd name="connsiteX682" fmla="*/ 7515239 w 12191998"/>
              <a:gd name="connsiteY682" fmla="*/ 3332607 h 6857999"/>
              <a:gd name="connsiteX683" fmla="*/ 7510524 w 12191998"/>
              <a:gd name="connsiteY683" fmla="*/ 3332607 h 6857999"/>
              <a:gd name="connsiteX684" fmla="*/ 7046292 w 12191998"/>
              <a:gd name="connsiteY684" fmla="*/ 3249787 h 6857999"/>
              <a:gd name="connsiteX685" fmla="*/ 7030337 w 12191998"/>
              <a:gd name="connsiteY685" fmla="*/ 3252216 h 6857999"/>
              <a:gd name="connsiteX686" fmla="*/ 6999730 w 12191998"/>
              <a:gd name="connsiteY686" fmla="*/ 3252216 h 6857999"/>
              <a:gd name="connsiteX687" fmla="*/ 6979918 w 12191998"/>
              <a:gd name="connsiteY687" fmla="*/ 3263138 h 6857999"/>
              <a:gd name="connsiteX688" fmla="*/ 7005064 w 12191998"/>
              <a:gd name="connsiteY688" fmla="*/ 3280537 h 6857999"/>
              <a:gd name="connsiteX689" fmla="*/ 7033893 w 12191998"/>
              <a:gd name="connsiteY689" fmla="*/ 3302254 h 6857999"/>
              <a:gd name="connsiteX690" fmla="*/ 7039227 w 12191998"/>
              <a:gd name="connsiteY690" fmla="*/ 3280537 h 6857999"/>
              <a:gd name="connsiteX691" fmla="*/ 7039355 w 12191998"/>
              <a:gd name="connsiteY691" fmla="*/ 3280537 h 6857999"/>
              <a:gd name="connsiteX692" fmla="*/ 7050149 w 12191998"/>
              <a:gd name="connsiteY692" fmla="*/ 3252216 h 6857999"/>
              <a:gd name="connsiteX693" fmla="*/ 7046292 w 12191998"/>
              <a:gd name="connsiteY693" fmla="*/ 3249787 h 6857999"/>
              <a:gd name="connsiteX694" fmla="*/ 6744667 w 12191998"/>
              <a:gd name="connsiteY694" fmla="*/ 3190014 h 6857999"/>
              <a:gd name="connsiteX695" fmla="*/ 6727950 w 12191998"/>
              <a:gd name="connsiteY695" fmla="*/ 3204337 h 6857999"/>
              <a:gd name="connsiteX696" fmla="*/ 6749541 w 12191998"/>
              <a:gd name="connsiteY696" fmla="*/ 3195701 h 6857999"/>
              <a:gd name="connsiteX697" fmla="*/ 6744667 w 12191998"/>
              <a:gd name="connsiteY697" fmla="*/ 3190014 h 6857999"/>
              <a:gd name="connsiteX698" fmla="*/ 6902940 w 12191998"/>
              <a:gd name="connsiteY698" fmla="*/ 3147426 h 6857999"/>
              <a:gd name="connsiteX699" fmla="*/ 6888097 w 12191998"/>
              <a:gd name="connsiteY699" fmla="*/ 3150108 h 6857999"/>
              <a:gd name="connsiteX700" fmla="*/ 6888224 w 12191998"/>
              <a:gd name="connsiteY700" fmla="*/ 3150235 h 6857999"/>
              <a:gd name="connsiteX701" fmla="*/ 6870191 w 12191998"/>
              <a:gd name="connsiteY701" fmla="*/ 3156712 h 6857999"/>
              <a:gd name="connsiteX702" fmla="*/ 6879207 w 12191998"/>
              <a:gd name="connsiteY702" fmla="*/ 3193669 h 6857999"/>
              <a:gd name="connsiteX703" fmla="*/ 6890002 w 12191998"/>
              <a:gd name="connsiteY703" fmla="*/ 3224149 h 6857999"/>
              <a:gd name="connsiteX704" fmla="*/ 6906131 w 12191998"/>
              <a:gd name="connsiteY704" fmla="*/ 3211068 h 6857999"/>
              <a:gd name="connsiteX705" fmla="*/ 6909687 w 12191998"/>
              <a:gd name="connsiteY705" fmla="*/ 3161031 h 6857999"/>
              <a:gd name="connsiteX706" fmla="*/ 6902940 w 12191998"/>
              <a:gd name="connsiteY706" fmla="*/ 3147426 h 6857999"/>
              <a:gd name="connsiteX707" fmla="*/ 10160794 w 12191998"/>
              <a:gd name="connsiteY707" fmla="*/ 3146737 h 6857999"/>
              <a:gd name="connsiteX708" fmla="*/ 10133201 w 12191998"/>
              <a:gd name="connsiteY708" fmla="*/ 3162935 h 6857999"/>
              <a:gd name="connsiteX709" fmla="*/ 10129645 w 12191998"/>
              <a:gd name="connsiteY709" fmla="*/ 3204210 h 6857999"/>
              <a:gd name="connsiteX710" fmla="*/ 10117072 w 12191998"/>
              <a:gd name="connsiteY710" fmla="*/ 3243326 h 6857999"/>
              <a:gd name="connsiteX711" fmla="*/ 10100943 w 12191998"/>
              <a:gd name="connsiteY711" fmla="*/ 3273806 h 6857999"/>
              <a:gd name="connsiteX712" fmla="*/ 10077575 w 12191998"/>
              <a:gd name="connsiteY712" fmla="*/ 3293364 h 6857999"/>
              <a:gd name="connsiteX713" fmla="*/ 10061446 w 12191998"/>
              <a:gd name="connsiteY713" fmla="*/ 3284728 h 6857999"/>
              <a:gd name="connsiteX714" fmla="*/ 10043412 w 12191998"/>
              <a:gd name="connsiteY714" fmla="*/ 3308604 h 6857999"/>
              <a:gd name="connsiteX715" fmla="*/ 10029061 w 12191998"/>
              <a:gd name="connsiteY715" fmla="*/ 3339084 h 6857999"/>
              <a:gd name="connsiteX716" fmla="*/ 10028680 w 12191998"/>
              <a:gd name="connsiteY716" fmla="*/ 3338956 h 6857999"/>
              <a:gd name="connsiteX717" fmla="*/ 10012551 w 12191998"/>
              <a:gd name="connsiteY717" fmla="*/ 3345433 h 6857999"/>
              <a:gd name="connsiteX718" fmla="*/ 9981944 w 12191998"/>
              <a:gd name="connsiteY718" fmla="*/ 3349752 h 6857999"/>
              <a:gd name="connsiteX719" fmla="*/ 9946003 w 12191998"/>
              <a:gd name="connsiteY719" fmla="*/ 3351911 h 6857999"/>
              <a:gd name="connsiteX720" fmla="*/ 9906379 w 12191998"/>
              <a:gd name="connsiteY720" fmla="*/ 3386708 h 6857999"/>
              <a:gd name="connsiteX721" fmla="*/ 9906379 w 12191998"/>
              <a:gd name="connsiteY721" fmla="*/ 3404108 h 6857999"/>
              <a:gd name="connsiteX722" fmla="*/ 9935208 w 12191998"/>
              <a:gd name="connsiteY722" fmla="*/ 3397631 h 6857999"/>
              <a:gd name="connsiteX723" fmla="*/ 9996422 w 12191998"/>
              <a:gd name="connsiteY723" fmla="*/ 3378072 h 6857999"/>
              <a:gd name="connsiteX724" fmla="*/ 10007217 w 12191998"/>
              <a:gd name="connsiteY724" fmla="*/ 3404108 h 6857999"/>
              <a:gd name="connsiteX725" fmla="*/ 10037824 w 12191998"/>
              <a:gd name="connsiteY725" fmla="*/ 3401949 h 6857999"/>
              <a:gd name="connsiteX726" fmla="*/ 10045063 w 12191998"/>
              <a:gd name="connsiteY726" fmla="*/ 3382391 h 6857999"/>
              <a:gd name="connsiteX727" fmla="*/ 10054080 w 12191998"/>
              <a:gd name="connsiteY727" fmla="*/ 3378072 h 6857999"/>
              <a:gd name="connsiteX728" fmla="*/ 10084687 w 12191998"/>
              <a:gd name="connsiteY728" fmla="*/ 3375914 h 6857999"/>
              <a:gd name="connsiteX729" fmla="*/ 10102721 w 12191998"/>
              <a:gd name="connsiteY729" fmla="*/ 3378072 h 6857999"/>
              <a:gd name="connsiteX730" fmla="*/ 10118850 w 12191998"/>
              <a:gd name="connsiteY730" fmla="*/ 3358514 h 6857999"/>
              <a:gd name="connsiteX731" fmla="*/ 10142218 w 12191998"/>
              <a:gd name="connsiteY731" fmla="*/ 3354197 h 6857999"/>
              <a:gd name="connsiteX732" fmla="*/ 10147552 w 12191998"/>
              <a:gd name="connsiteY732" fmla="*/ 3312922 h 6857999"/>
              <a:gd name="connsiteX733" fmla="*/ 10154791 w 12191998"/>
              <a:gd name="connsiteY733" fmla="*/ 3265043 h 6857999"/>
              <a:gd name="connsiteX734" fmla="*/ 10176381 w 12191998"/>
              <a:gd name="connsiteY734" fmla="*/ 3232404 h 6857999"/>
              <a:gd name="connsiteX735" fmla="*/ 10165586 w 12191998"/>
              <a:gd name="connsiteY735" fmla="*/ 3152013 h 6857999"/>
              <a:gd name="connsiteX736" fmla="*/ 10160794 w 12191998"/>
              <a:gd name="connsiteY736" fmla="*/ 3146737 h 6857999"/>
              <a:gd name="connsiteX737" fmla="*/ 6902448 w 12191998"/>
              <a:gd name="connsiteY737" fmla="*/ 3076194 h 6857999"/>
              <a:gd name="connsiteX738" fmla="*/ 6886319 w 12191998"/>
              <a:gd name="connsiteY738" fmla="*/ 3093593 h 6857999"/>
              <a:gd name="connsiteX739" fmla="*/ 6897114 w 12191998"/>
              <a:gd name="connsiteY739" fmla="*/ 3132709 h 6857999"/>
              <a:gd name="connsiteX740" fmla="*/ 6902448 w 12191998"/>
              <a:gd name="connsiteY740" fmla="*/ 3076194 h 6857999"/>
              <a:gd name="connsiteX741" fmla="*/ 10181792 w 12191998"/>
              <a:gd name="connsiteY741" fmla="*/ 2993505 h 6857999"/>
              <a:gd name="connsiteX742" fmla="*/ 10172952 w 12191998"/>
              <a:gd name="connsiteY742" fmla="*/ 3008757 h 6857999"/>
              <a:gd name="connsiteX743" fmla="*/ 10171174 w 12191998"/>
              <a:gd name="connsiteY743" fmla="*/ 3041397 h 6857999"/>
              <a:gd name="connsiteX744" fmla="*/ 10163935 w 12191998"/>
              <a:gd name="connsiteY744" fmla="*/ 3067431 h 6857999"/>
              <a:gd name="connsiteX745" fmla="*/ 10164062 w 12191998"/>
              <a:gd name="connsiteY745" fmla="*/ 3067431 h 6857999"/>
              <a:gd name="connsiteX746" fmla="*/ 10144250 w 12191998"/>
              <a:gd name="connsiteY746" fmla="*/ 3078353 h 6857999"/>
              <a:gd name="connsiteX747" fmla="*/ 10135233 w 12191998"/>
              <a:gd name="connsiteY747" fmla="*/ 3095753 h 6857999"/>
              <a:gd name="connsiteX748" fmla="*/ 10129899 w 12191998"/>
              <a:gd name="connsiteY748" fmla="*/ 3113151 h 6857999"/>
              <a:gd name="connsiteX749" fmla="*/ 10129899 w 12191998"/>
              <a:gd name="connsiteY749" fmla="*/ 3137028 h 6857999"/>
              <a:gd name="connsiteX750" fmla="*/ 10142472 w 12191998"/>
              <a:gd name="connsiteY750" fmla="*/ 3130550 h 6857999"/>
              <a:gd name="connsiteX751" fmla="*/ 10155045 w 12191998"/>
              <a:gd name="connsiteY751" fmla="*/ 3126232 h 6857999"/>
              <a:gd name="connsiteX752" fmla="*/ 10140694 w 12191998"/>
              <a:gd name="connsiteY752" fmla="*/ 3104515 h 6857999"/>
              <a:gd name="connsiteX753" fmla="*/ 10162284 w 12191998"/>
              <a:gd name="connsiteY753" fmla="*/ 3102356 h 6857999"/>
              <a:gd name="connsiteX754" fmla="*/ 10200003 w 12191998"/>
              <a:gd name="connsiteY754" fmla="*/ 3113279 h 6857999"/>
              <a:gd name="connsiteX755" fmla="*/ 10216132 w 12191998"/>
              <a:gd name="connsiteY755" fmla="*/ 3106801 h 6857999"/>
              <a:gd name="connsiteX756" fmla="*/ 10252073 w 12191998"/>
              <a:gd name="connsiteY756" fmla="*/ 3085084 h 6857999"/>
              <a:gd name="connsiteX757" fmla="*/ 10264646 w 12191998"/>
              <a:gd name="connsiteY757" fmla="*/ 3072003 h 6857999"/>
              <a:gd name="connsiteX758" fmla="*/ 10291570 w 12191998"/>
              <a:gd name="connsiteY758" fmla="*/ 3035046 h 6857999"/>
              <a:gd name="connsiteX759" fmla="*/ 10268202 w 12191998"/>
              <a:gd name="connsiteY759" fmla="*/ 3041523 h 6857999"/>
              <a:gd name="connsiteX760" fmla="*/ 10244834 w 12191998"/>
              <a:gd name="connsiteY760" fmla="*/ 3048000 h 6857999"/>
              <a:gd name="connsiteX761" fmla="*/ 10189081 w 12191998"/>
              <a:gd name="connsiteY761" fmla="*/ 3000121 h 6857999"/>
              <a:gd name="connsiteX762" fmla="*/ 10181792 w 12191998"/>
              <a:gd name="connsiteY762" fmla="*/ 2993505 h 6857999"/>
              <a:gd name="connsiteX763" fmla="*/ 5058044 w 12191998"/>
              <a:gd name="connsiteY763" fmla="*/ 2815880 h 6857999"/>
              <a:gd name="connsiteX764" fmla="*/ 5047868 w 12191998"/>
              <a:gd name="connsiteY764" fmla="*/ 2817241 h 6857999"/>
              <a:gd name="connsiteX765" fmla="*/ 5116195 w 12191998"/>
              <a:gd name="connsiteY765" fmla="*/ 2845562 h 6857999"/>
              <a:gd name="connsiteX766" fmla="*/ 5058044 w 12191998"/>
              <a:gd name="connsiteY766" fmla="*/ 2815880 h 6857999"/>
              <a:gd name="connsiteX767" fmla="*/ 5266816 w 12191998"/>
              <a:gd name="connsiteY767" fmla="*/ 2751169 h 6857999"/>
              <a:gd name="connsiteX768" fmla="*/ 5253100 w 12191998"/>
              <a:gd name="connsiteY768" fmla="*/ 2751709 h 6857999"/>
              <a:gd name="connsiteX769" fmla="*/ 5213476 w 12191998"/>
              <a:gd name="connsiteY769" fmla="*/ 2819146 h 6857999"/>
              <a:gd name="connsiteX770" fmla="*/ 5202681 w 12191998"/>
              <a:gd name="connsiteY770" fmla="*/ 2847467 h 6857999"/>
              <a:gd name="connsiteX771" fmla="*/ 5188330 w 12191998"/>
              <a:gd name="connsiteY771" fmla="*/ 2864866 h 6857999"/>
              <a:gd name="connsiteX772" fmla="*/ 5181091 w 12191998"/>
              <a:gd name="connsiteY772" fmla="*/ 2901824 h 6857999"/>
              <a:gd name="connsiteX773" fmla="*/ 5218810 w 12191998"/>
              <a:gd name="connsiteY773" fmla="*/ 2901824 h 6857999"/>
              <a:gd name="connsiteX774" fmla="*/ 5254751 w 12191998"/>
              <a:gd name="connsiteY774" fmla="*/ 2893187 h 6857999"/>
              <a:gd name="connsiteX775" fmla="*/ 5276341 w 12191998"/>
              <a:gd name="connsiteY775" fmla="*/ 2901824 h 6857999"/>
              <a:gd name="connsiteX776" fmla="*/ 5271007 w 12191998"/>
              <a:gd name="connsiteY776" fmla="*/ 2921381 h 6857999"/>
              <a:gd name="connsiteX777" fmla="*/ 5292597 w 12191998"/>
              <a:gd name="connsiteY777" fmla="*/ 2910459 h 6857999"/>
              <a:gd name="connsiteX778" fmla="*/ 5306949 w 12191998"/>
              <a:gd name="connsiteY778" fmla="*/ 2921381 h 6857999"/>
              <a:gd name="connsiteX779" fmla="*/ 5339334 w 12191998"/>
              <a:gd name="connsiteY779" fmla="*/ 2923540 h 6857999"/>
              <a:gd name="connsiteX780" fmla="*/ 5328538 w 12191998"/>
              <a:gd name="connsiteY780" fmla="*/ 2897505 h 6857999"/>
              <a:gd name="connsiteX781" fmla="*/ 5326761 w 12191998"/>
              <a:gd name="connsiteY781" fmla="*/ 2882265 h 6857999"/>
              <a:gd name="connsiteX782" fmla="*/ 5315965 w 12191998"/>
              <a:gd name="connsiteY782" fmla="*/ 2873630 h 6857999"/>
              <a:gd name="connsiteX783" fmla="*/ 5317744 w 12191998"/>
              <a:gd name="connsiteY783" fmla="*/ 2845436 h 6857999"/>
              <a:gd name="connsiteX784" fmla="*/ 5297932 w 12191998"/>
              <a:gd name="connsiteY784" fmla="*/ 2838958 h 6857999"/>
              <a:gd name="connsiteX785" fmla="*/ 5274564 w 12191998"/>
              <a:gd name="connsiteY785" fmla="*/ 2832481 h 6857999"/>
              <a:gd name="connsiteX786" fmla="*/ 5263768 w 12191998"/>
              <a:gd name="connsiteY786" fmla="*/ 2815082 h 6857999"/>
              <a:gd name="connsiteX787" fmla="*/ 5245735 w 12191998"/>
              <a:gd name="connsiteY787" fmla="*/ 2817241 h 6857999"/>
              <a:gd name="connsiteX788" fmla="*/ 5245861 w 12191998"/>
              <a:gd name="connsiteY788" fmla="*/ 2816860 h 6857999"/>
              <a:gd name="connsiteX789" fmla="*/ 5247639 w 12191998"/>
              <a:gd name="connsiteY789" fmla="*/ 2795143 h 6857999"/>
              <a:gd name="connsiteX790" fmla="*/ 5265674 w 12191998"/>
              <a:gd name="connsiteY790" fmla="*/ 2760346 h 6857999"/>
              <a:gd name="connsiteX791" fmla="*/ 5266816 w 12191998"/>
              <a:gd name="connsiteY791" fmla="*/ 2751169 h 6857999"/>
              <a:gd name="connsiteX792" fmla="*/ 2482723 w 12191998"/>
              <a:gd name="connsiteY792" fmla="*/ 2654046 h 6857999"/>
              <a:gd name="connsiteX793" fmla="*/ 2468372 w 12191998"/>
              <a:gd name="connsiteY793" fmla="*/ 2675763 h 6857999"/>
              <a:gd name="connsiteX794" fmla="*/ 2482723 w 12191998"/>
              <a:gd name="connsiteY794" fmla="*/ 2654046 h 6857999"/>
              <a:gd name="connsiteX795" fmla="*/ 3344132 w 12191998"/>
              <a:gd name="connsiteY795" fmla="*/ 2647408 h 6857999"/>
              <a:gd name="connsiteX796" fmla="*/ 3331845 w 12191998"/>
              <a:gd name="connsiteY796" fmla="*/ 2652014 h 6857999"/>
              <a:gd name="connsiteX797" fmla="*/ 3369565 w 12191998"/>
              <a:gd name="connsiteY797" fmla="*/ 2717165 h 6857999"/>
              <a:gd name="connsiteX798" fmla="*/ 3356992 w 12191998"/>
              <a:gd name="connsiteY798" fmla="*/ 2671572 h 6857999"/>
              <a:gd name="connsiteX799" fmla="*/ 3344132 w 12191998"/>
              <a:gd name="connsiteY799" fmla="*/ 2647408 h 6857999"/>
              <a:gd name="connsiteX800" fmla="*/ 10196320 w 12191998"/>
              <a:gd name="connsiteY800" fmla="*/ 2645664 h 6857999"/>
              <a:gd name="connsiteX801" fmla="*/ 10183747 w 12191998"/>
              <a:gd name="connsiteY801" fmla="*/ 2676144 h 6857999"/>
              <a:gd name="connsiteX802" fmla="*/ 10183239 w 12191998"/>
              <a:gd name="connsiteY802" fmla="*/ 2676144 h 6857999"/>
              <a:gd name="connsiteX803" fmla="*/ 10177905 w 12191998"/>
              <a:gd name="connsiteY803" fmla="*/ 2708783 h 6857999"/>
              <a:gd name="connsiteX804" fmla="*/ 10186922 w 12191998"/>
              <a:gd name="connsiteY804" fmla="*/ 2769616 h 6857999"/>
              <a:gd name="connsiteX805" fmla="*/ 10183366 w 12191998"/>
              <a:gd name="connsiteY805" fmla="*/ 2884805 h 6857999"/>
              <a:gd name="connsiteX806" fmla="*/ 10179810 w 12191998"/>
              <a:gd name="connsiteY806" fmla="*/ 2969514 h 6857999"/>
              <a:gd name="connsiteX807" fmla="*/ 10195939 w 12191998"/>
              <a:gd name="connsiteY807" fmla="*/ 2949956 h 6857999"/>
              <a:gd name="connsiteX808" fmla="*/ 10217529 w 12191998"/>
              <a:gd name="connsiteY808" fmla="*/ 2971673 h 6857999"/>
              <a:gd name="connsiteX809" fmla="*/ 10212195 w 12191998"/>
              <a:gd name="connsiteY809" fmla="*/ 2945638 h 6857999"/>
              <a:gd name="connsiteX810" fmla="*/ 10196066 w 12191998"/>
              <a:gd name="connsiteY810" fmla="*/ 2908682 h 6857999"/>
              <a:gd name="connsiteX811" fmla="*/ 10203305 w 12191998"/>
              <a:gd name="connsiteY811" fmla="*/ 2860802 h 6857999"/>
              <a:gd name="connsiteX812" fmla="*/ 10232134 w 12191998"/>
              <a:gd name="connsiteY812" fmla="*/ 2856484 h 6857999"/>
              <a:gd name="connsiteX813" fmla="*/ 10241151 w 12191998"/>
              <a:gd name="connsiteY813" fmla="*/ 2852166 h 6857999"/>
              <a:gd name="connsiteX814" fmla="*/ 10214227 w 12191998"/>
              <a:gd name="connsiteY814" fmla="*/ 2743454 h 6857999"/>
              <a:gd name="connsiteX815" fmla="*/ 10212449 w 12191998"/>
              <a:gd name="connsiteY815" fmla="*/ 2680462 h 6857999"/>
              <a:gd name="connsiteX816" fmla="*/ 10196320 w 12191998"/>
              <a:gd name="connsiteY816" fmla="*/ 2645664 h 6857999"/>
              <a:gd name="connsiteX817" fmla="*/ 2563622 w 12191998"/>
              <a:gd name="connsiteY817" fmla="*/ 2617090 h 6857999"/>
              <a:gd name="connsiteX818" fmla="*/ 2529460 w 12191998"/>
              <a:gd name="connsiteY818" fmla="*/ 2636648 h 6857999"/>
              <a:gd name="connsiteX819" fmla="*/ 2549272 w 12191998"/>
              <a:gd name="connsiteY819" fmla="*/ 2628011 h 6857999"/>
              <a:gd name="connsiteX820" fmla="*/ 2563622 w 12191998"/>
              <a:gd name="connsiteY820" fmla="*/ 2617090 h 6857999"/>
              <a:gd name="connsiteX821" fmla="*/ 6502684 w 12191998"/>
              <a:gd name="connsiteY821" fmla="*/ 2593649 h 6857999"/>
              <a:gd name="connsiteX822" fmla="*/ 6478395 w 12191998"/>
              <a:gd name="connsiteY822" fmla="*/ 2601595 h 6857999"/>
              <a:gd name="connsiteX823" fmla="*/ 6476617 w 12191998"/>
              <a:gd name="connsiteY823" fmla="*/ 2601595 h 6857999"/>
              <a:gd name="connsiteX824" fmla="*/ 6451471 w 12191998"/>
              <a:gd name="connsiteY824" fmla="*/ 2608072 h 6857999"/>
              <a:gd name="connsiteX825" fmla="*/ 6462266 w 12191998"/>
              <a:gd name="connsiteY825" fmla="*/ 2623312 h 6857999"/>
              <a:gd name="connsiteX826" fmla="*/ 6442454 w 12191998"/>
              <a:gd name="connsiteY826" fmla="*/ 2634235 h 6857999"/>
              <a:gd name="connsiteX827" fmla="*/ 6415530 w 12191998"/>
              <a:gd name="connsiteY827" fmla="*/ 2636393 h 6857999"/>
              <a:gd name="connsiteX828" fmla="*/ 6419086 w 12191998"/>
              <a:gd name="connsiteY828" fmla="*/ 2658110 h 6857999"/>
              <a:gd name="connsiteX829" fmla="*/ 6429881 w 12191998"/>
              <a:gd name="connsiteY829" fmla="*/ 2679827 h 6857999"/>
              <a:gd name="connsiteX830" fmla="*/ 6422642 w 12191998"/>
              <a:gd name="connsiteY830" fmla="*/ 2703703 h 6857999"/>
              <a:gd name="connsiteX831" fmla="*/ 6422515 w 12191998"/>
              <a:gd name="connsiteY831" fmla="*/ 2703830 h 6857999"/>
              <a:gd name="connsiteX832" fmla="*/ 6406386 w 12191998"/>
              <a:gd name="connsiteY832" fmla="*/ 2723388 h 6857999"/>
              <a:gd name="connsiteX833" fmla="*/ 6431532 w 12191998"/>
              <a:gd name="connsiteY833" fmla="*/ 2749424 h 6857999"/>
              <a:gd name="connsiteX834" fmla="*/ 6474712 w 12191998"/>
              <a:gd name="connsiteY834" fmla="*/ 2727706 h 6857999"/>
              <a:gd name="connsiteX835" fmla="*/ 6505319 w 12191998"/>
              <a:gd name="connsiteY835" fmla="*/ 2719070 h 6857999"/>
              <a:gd name="connsiteX836" fmla="*/ 6505319 w 12191998"/>
              <a:gd name="connsiteY836" fmla="*/ 2649475 h 6857999"/>
              <a:gd name="connsiteX837" fmla="*/ 6505319 w 12191998"/>
              <a:gd name="connsiteY837" fmla="*/ 2645156 h 6857999"/>
              <a:gd name="connsiteX838" fmla="*/ 6523354 w 12191998"/>
              <a:gd name="connsiteY838" fmla="*/ 2629916 h 6857999"/>
              <a:gd name="connsiteX839" fmla="*/ 6510780 w 12191998"/>
              <a:gd name="connsiteY839" fmla="*/ 2597277 h 6857999"/>
              <a:gd name="connsiteX840" fmla="*/ 6502684 w 12191998"/>
              <a:gd name="connsiteY840" fmla="*/ 2593649 h 6857999"/>
              <a:gd name="connsiteX841" fmla="*/ 6966927 w 12191998"/>
              <a:gd name="connsiteY841" fmla="*/ 2560914 h 6857999"/>
              <a:gd name="connsiteX842" fmla="*/ 6965313 w 12191998"/>
              <a:gd name="connsiteY842" fmla="*/ 2563241 h 6857999"/>
              <a:gd name="connsiteX843" fmla="*/ 6949184 w 12191998"/>
              <a:gd name="connsiteY843" fmla="*/ 2571878 h 6857999"/>
              <a:gd name="connsiteX844" fmla="*/ 6958201 w 12191998"/>
              <a:gd name="connsiteY844" fmla="*/ 2600072 h 6857999"/>
              <a:gd name="connsiteX845" fmla="*/ 6950962 w 12191998"/>
              <a:gd name="connsiteY845" fmla="*/ 2606549 h 6857999"/>
              <a:gd name="connsiteX846" fmla="*/ 6958201 w 12191998"/>
              <a:gd name="connsiteY846" fmla="*/ 2621789 h 6857999"/>
              <a:gd name="connsiteX847" fmla="*/ 6976235 w 12191998"/>
              <a:gd name="connsiteY847" fmla="*/ 2595753 h 6857999"/>
              <a:gd name="connsiteX848" fmla="*/ 6976235 w 12191998"/>
              <a:gd name="connsiteY848" fmla="*/ 2595880 h 6857999"/>
              <a:gd name="connsiteX849" fmla="*/ 6981569 w 12191998"/>
              <a:gd name="connsiteY849" fmla="*/ 2563241 h 6857999"/>
              <a:gd name="connsiteX850" fmla="*/ 6972552 w 12191998"/>
              <a:gd name="connsiteY850" fmla="*/ 2569718 h 6857999"/>
              <a:gd name="connsiteX851" fmla="*/ 6966927 w 12191998"/>
              <a:gd name="connsiteY851" fmla="*/ 2560914 h 6857999"/>
              <a:gd name="connsiteX852" fmla="*/ 7129143 w 12191998"/>
              <a:gd name="connsiteY852" fmla="*/ 2480565 h 6857999"/>
              <a:gd name="connsiteX853" fmla="*/ 7113014 w 12191998"/>
              <a:gd name="connsiteY853" fmla="*/ 2519681 h 6857999"/>
              <a:gd name="connsiteX854" fmla="*/ 7129143 w 12191998"/>
              <a:gd name="connsiteY854" fmla="*/ 2480565 h 6857999"/>
              <a:gd name="connsiteX855" fmla="*/ 6507224 w 12191998"/>
              <a:gd name="connsiteY855" fmla="*/ 2455927 h 6857999"/>
              <a:gd name="connsiteX856" fmla="*/ 6491095 w 12191998"/>
              <a:gd name="connsiteY856" fmla="*/ 2484248 h 6857999"/>
              <a:gd name="connsiteX857" fmla="*/ 6507224 w 12191998"/>
              <a:gd name="connsiteY857" fmla="*/ 2455927 h 6857999"/>
              <a:gd name="connsiteX858" fmla="*/ 2838212 w 12191998"/>
              <a:gd name="connsiteY858" fmla="*/ 2454847 h 6857999"/>
              <a:gd name="connsiteX859" fmla="*/ 2824480 w 12191998"/>
              <a:gd name="connsiteY859" fmla="*/ 2467356 h 6857999"/>
              <a:gd name="connsiteX860" fmla="*/ 2801112 w 12191998"/>
              <a:gd name="connsiteY860" fmla="*/ 2497837 h 6857999"/>
              <a:gd name="connsiteX861" fmla="*/ 2783079 w 12191998"/>
              <a:gd name="connsiteY861" fmla="*/ 2506473 h 6857999"/>
              <a:gd name="connsiteX862" fmla="*/ 2793874 w 12191998"/>
              <a:gd name="connsiteY862" fmla="*/ 2530348 h 6857999"/>
              <a:gd name="connsiteX863" fmla="*/ 2806446 w 12191998"/>
              <a:gd name="connsiteY863" fmla="*/ 2530348 h 6857999"/>
              <a:gd name="connsiteX864" fmla="*/ 2840609 w 12191998"/>
              <a:gd name="connsiteY864" fmla="*/ 2502028 h 6857999"/>
              <a:gd name="connsiteX865" fmla="*/ 2829815 w 12191998"/>
              <a:gd name="connsiteY865" fmla="*/ 2484629 h 6857999"/>
              <a:gd name="connsiteX866" fmla="*/ 2836831 w 12191998"/>
              <a:gd name="connsiteY866" fmla="*/ 2478310 h 6857999"/>
              <a:gd name="connsiteX867" fmla="*/ 2847823 w 12191998"/>
              <a:gd name="connsiteY867" fmla="*/ 2473716 h 6857999"/>
              <a:gd name="connsiteX868" fmla="*/ 2847848 w 12191998"/>
              <a:gd name="connsiteY868" fmla="*/ 2473961 h 6857999"/>
              <a:gd name="connsiteX869" fmla="*/ 2847848 w 12191998"/>
              <a:gd name="connsiteY869" fmla="*/ 2473706 h 6857999"/>
              <a:gd name="connsiteX870" fmla="*/ 2847823 w 12191998"/>
              <a:gd name="connsiteY870" fmla="*/ 2473716 h 6857999"/>
              <a:gd name="connsiteX871" fmla="*/ 2847229 w 12191998"/>
              <a:gd name="connsiteY871" fmla="*/ 2467960 h 6857999"/>
              <a:gd name="connsiteX872" fmla="*/ 2842515 w 12191998"/>
              <a:gd name="connsiteY872" fmla="*/ 2458721 h 6857999"/>
              <a:gd name="connsiteX873" fmla="*/ 2838212 w 12191998"/>
              <a:gd name="connsiteY873" fmla="*/ 2454847 h 6857999"/>
              <a:gd name="connsiteX874" fmla="*/ 7217281 w 12191998"/>
              <a:gd name="connsiteY874" fmla="*/ 2445766 h 6857999"/>
              <a:gd name="connsiteX875" fmla="*/ 7208264 w 12191998"/>
              <a:gd name="connsiteY875" fmla="*/ 2471801 h 6857999"/>
              <a:gd name="connsiteX876" fmla="*/ 7233410 w 12191998"/>
              <a:gd name="connsiteY876" fmla="*/ 2452243 h 6857999"/>
              <a:gd name="connsiteX877" fmla="*/ 7217281 w 12191998"/>
              <a:gd name="connsiteY877" fmla="*/ 2445766 h 6857999"/>
              <a:gd name="connsiteX878" fmla="*/ 6586218 w 12191998"/>
              <a:gd name="connsiteY878" fmla="*/ 2436495 h 6857999"/>
              <a:gd name="connsiteX879" fmla="*/ 6575423 w 12191998"/>
              <a:gd name="connsiteY879" fmla="*/ 2449576 h 6857999"/>
              <a:gd name="connsiteX880" fmla="*/ 6548499 w 12191998"/>
              <a:gd name="connsiteY880" fmla="*/ 2449576 h 6857999"/>
              <a:gd name="connsiteX881" fmla="*/ 6532370 w 12191998"/>
              <a:gd name="connsiteY881" fmla="*/ 2475611 h 6857999"/>
              <a:gd name="connsiteX882" fmla="*/ 6521575 w 12191998"/>
              <a:gd name="connsiteY882" fmla="*/ 2495170 h 6857999"/>
              <a:gd name="connsiteX883" fmla="*/ 6516242 w 12191998"/>
              <a:gd name="connsiteY883" fmla="*/ 2503805 h 6857999"/>
              <a:gd name="connsiteX884" fmla="*/ 6516114 w 12191998"/>
              <a:gd name="connsiteY884" fmla="*/ 2503932 h 6857999"/>
              <a:gd name="connsiteX885" fmla="*/ 6499985 w 12191998"/>
              <a:gd name="connsiteY885" fmla="*/ 2497456 h 6857999"/>
              <a:gd name="connsiteX886" fmla="*/ 6518019 w 12191998"/>
              <a:gd name="connsiteY886" fmla="*/ 2514855 h 6857999"/>
              <a:gd name="connsiteX887" fmla="*/ 6509002 w 12191998"/>
              <a:gd name="connsiteY887" fmla="*/ 2536572 h 6857999"/>
              <a:gd name="connsiteX888" fmla="*/ 6523354 w 12191998"/>
              <a:gd name="connsiteY888" fmla="*/ 2553970 h 6857999"/>
              <a:gd name="connsiteX889" fmla="*/ 6501763 w 12191998"/>
              <a:gd name="connsiteY889" fmla="*/ 2571370 h 6857999"/>
              <a:gd name="connsiteX890" fmla="*/ 6519797 w 12191998"/>
              <a:gd name="connsiteY890" fmla="*/ 2564893 h 6857999"/>
              <a:gd name="connsiteX891" fmla="*/ 6530592 w 12191998"/>
              <a:gd name="connsiteY891" fmla="*/ 2582291 h 6857999"/>
              <a:gd name="connsiteX892" fmla="*/ 6544943 w 12191998"/>
              <a:gd name="connsiteY892" fmla="*/ 2558416 h 6857999"/>
              <a:gd name="connsiteX893" fmla="*/ 6546721 w 12191998"/>
              <a:gd name="connsiteY893" fmla="*/ 2580133 h 6857999"/>
              <a:gd name="connsiteX894" fmla="*/ 6537705 w 12191998"/>
              <a:gd name="connsiteY894" fmla="*/ 2610613 h 6857999"/>
              <a:gd name="connsiteX895" fmla="*/ 6573645 w 12191998"/>
              <a:gd name="connsiteY895" fmla="*/ 2606294 h 6857999"/>
              <a:gd name="connsiteX896" fmla="*/ 6578980 w 12191998"/>
              <a:gd name="connsiteY896" fmla="*/ 2614931 h 6857999"/>
              <a:gd name="connsiteX897" fmla="*/ 6584313 w 12191998"/>
              <a:gd name="connsiteY897" fmla="*/ 2634488 h 6857999"/>
              <a:gd name="connsiteX898" fmla="*/ 6589647 w 12191998"/>
              <a:gd name="connsiteY898" fmla="*/ 2645410 h 6857999"/>
              <a:gd name="connsiteX899" fmla="*/ 6587869 w 12191998"/>
              <a:gd name="connsiteY899" fmla="*/ 2671445 h 6857999"/>
              <a:gd name="connsiteX900" fmla="*/ 6562723 w 12191998"/>
              <a:gd name="connsiteY900" fmla="*/ 2673604 h 6857999"/>
              <a:gd name="connsiteX901" fmla="*/ 6555484 w 12191998"/>
              <a:gd name="connsiteY901" fmla="*/ 2677922 h 6857999"/>
              <a:gd name="connsiteX902" fmla="*/ 6546467 w 12191998"/>
              <a:gd name="connsiteY902" fmla="*/ 2697480 h 6857999"/>
              <a:gd name="connsiteX903" fmla="*/ 6562596 w 12191998"/>
              <a:gd name="connsiteY903" fmla="*/ 2708402 h 6857999"/>
              <a:gd name="connsiteX904" fmla="*/ 6537450 w 12191998"/>
              <a:gd name="connsiteY904" fmla="*/ 2727960 h 6857999"/>
              <a:gd name="connsiteX905" fmla="*/ 6548245 w 12191998"/>
              <a:gd name="connsiteY905" fmla="*/ 2741041 h 6857999"/>
              <a:gd name="connsiteX906" fmla="*/ 6562596 w 12191998"/>
              <a:gd name="connsiteY906" fmla="*/ 2745359 h 6857999"/>
              <a:gd name="connsiteX907" fmla="*/ 6587742 w 12191998"/>
              <a:gd name="connsiteY907" fmla="*/ 2749677 h 6857999"/>
              <a:gd name="connsiteX908" fmla="*/ 6591298 w 12191998"/>
              <a:gd name="connsiteY908" fmla="*/ 2758314 h 6857999"/>
              <a:gd name="connsiteX909" fmla="*/ 6562469 w 12191998"/>
              <a:gd name="connsiteY909" fmla="*/ 2762631 h 6857999"/>
              <a:gd name="connsiteX910" fmla="*/ 6531862 w 12191998"/>
              <a:gd name="connsiteY910" fmla="*/ 2808224 h 6857999"/>
              <a:gd name="connsiteX911" fmla="*/ 6549896 w 12191998"/>
              <a:gd name="connsiteY911" fmla="*/ 2797302 h 6857999"/>
              <a:gd name="connsiteX912" fmla="*/ 6567930 w 12191998"/>
              <a:gd name="connsiteY912" fmla="*/ 2801620 h 6857999"/>
              <a:gd name="connsiteX913" fmla="*/ 6578725 w 12191998"/>
              <a:gd name="connsiteY913" fmla="*/ 2788539 h 6857999"/>
              <a:gd name="connsiteX914" fmla="*/ 6596759 w 12191998"/>
              <a:gd name="connsiteY914" fmla="*/ 2784221 h 6857999"/>
              <a:gd name="connsiteX915" fmla="*/ 6616571 w 12191998"/>
              <a:gd name="connsiteY915" fmla="*/ 2777744 h 6857999"/>
              <a:gd name="connsiteX916" fmla="*/ 6636383 w 12191998"/>
              <a:gd name="connsiteY916" fmla="*/ 2784221 h 6857999"/>
              <a:gd name="connsiteX917" fmla="*/ 6665212 w 12191998"/>
              <a:gd name="connsiteY917" fmla="*/ 2777744 h 6857999"/>
              <a:gd name="connsiteX918" fmla="*/ 6699375 w 12191998"/>
              <a:gd name="connsiteY918" fmla="*/ 2760346 h 6857999"/>
              <a:gd name="connsiteX919" fmla="*/ 6688580 w 12191998"/>
              <a:gd name="connsiteY919" fmla="*/ 2753868 h 6857999"/>
              <a:gd name="connsiteX920" fmla="*/ 6690358 w 12191998"/>
              <a:gd name="connsiteY920" fmla="*/ 2736469 h 6857999"/>
              <a:gd name="connsiteX921" fmla="*/ 6711948 w 12191998"/>
              <a:gd name="connsiteY921" fmla="*/ 2705989 h 6857999"/>
              <a:gd name="connsiteX922" fmla="*/ 6685024 w 12191998"/>
              <a:gd name="connsiteY922" fmla="*/ 2690749 h 6857999"/>
              <a:gd name="connsiteX923" fmla="*/ 6672451 w 12191998"/>
              <a:gd name="connsiteY923" fmla="*/ 2688590 h 6857999"/>
              <a:gd name="connsiteX924" fmla="*/ 6672451 w 12191998"/>
              <a:gd name="connsiteY924" fmla="*/ 2673350 h 6857999"/>
              <a:gd name="connsiteX925" fmla="*/ 6665212 w 12191998"/>
              <a:gd name="connsiteY925" fmla="*/ 2655951 h 6857999"/>
              <a:gd name="connsiteX926" fmla="*/ 6645400 w 12191998"/>
              <a:gd name="connsiteY926" fmla="*/ 2621153 h 6857999"/>
              <a:gd name="connsiteX927" fmla="*/ 6629271 w 12191998"/>
              <a:gd name="connsiteY927" fmla="*/ 2584197 h 6857999"/>
              <a:gd name="connsiteX928" fmla="*/ 6613142 w 12191998"/>
              <a:gd name="connsiteY928" fmla="*/ 2568957 h 6857999"/>
              <a:gd name="connsiteX929" fmla="*/ 6589774 w 12191998"/>
              <a:gd name="connsiteY929" fmla="*/ 2564639 h 6857999"/>
              <a:gd name="connsiteX930" fmla="*/ 6598792 w 12191998"/>
              <a:gd name="connsiteY930" fmla="*/ 2545080 h 6857999"/>
              <a:gd name="connsiteX931" fmla="*/ 6618604 w 12191998"/>
              <a:gd name="connsiteY931" fmla="*/ 2492883 h 6857999"/>
              <a:gd name="connsiteX932" fmla="*/ 6571867 w 12191998"/>
              <a:gd name="connsiteY932" fmla="*/ 2488566 h 6857999"/>
              <a:gd name="connsiteX933" fmla="*/ 6562850 w 12191998"/>
              <a:gd name="connsiteY933" fmla="*/ 2479930 h 6857999"/>
              <a:gd name="connsiteX934" fmla="*/ 6582662 w 12191998"/>
              <a:gd name="connsiteY934" fmla="*/ 2453895 h 6857999"/>
              <a:gd name="connsiteX935" fmla="*/ 6586218 w 12191998"/>
              <a:gd name="connsiteY935" fmla="*/ 2436495 h 6857999"/>
              <a:gd name="connsiteX936" fmla="*/ 7220504 w 12191998"/>
              <a:gd name="connsiteY936" fmla="*/ 2429717 h 6857999"/>
              <a:gd name="connsiteX937" fmla="*/ 7213725 w 12191998"/>
              <a:gd name="connsiteY937" fmla="*/ 2434845 h 6857999"/>
              <a:gd name="connsiteX938" fmla="*/ 7229855 w 12191998"/>
              <a:gd name="connsiteY938" fmla="*/ 2432686 h 6857999"/>
              <a:gd name="connsiteX939" fmla="*/ 7220504 w 12191998"/>
              <a:gd name="connsiteY939" fmla="*/ 2429717 h 6857999"/>
              <a:gd name="connsiteX940" fmla="*/ 2487089 w 12191998"/>
              <a:gd name="connsiteY940" fmla="*/ 2375690 h 6857999"/>
              <a:gd name="connsiteX941" fmla="*/ 2468372 w 12191998"/>
              <a:gd name="connsiteY941" fmla="*/ 2388870 h 6857999"/>
              <a:gd name="connsiteX942" fmla="*/ 2504314 w 12191998"/>
              <a:gd name="connsiteY942" fmla="*/ 2401951 h 6857999"/>
              <a:gd name="connsiteX943" fmla="*/ 2504441 w 12191998"/>
              <a:gd name="connsiteY943" fmla="*/ 2401824 h 6857999"/>
              <a:gd name="connsiteX944" fmla="*/ 2509774 w 12191998"/>
              <a:gd name="connsiteY944" fmla="*/ 2382266 h 6857999"/>
              <a:gd name="connsiteX945" fmla="*/ 2491741 w 12191998"/>
              <a:gd name="connsiteY945" fmla="*/ 2380107 h 6857999"/>
              <a:gd name="connsiteX946" fmla="*/ 2487089 w 12191998"/>
              <a:gd name="connsiteY946" fmla="*/ 2375690 h 6857999"/>
              <a:gd name="connsiteX947" fmla="*/ 6636764 w 12191998"/>
              <a:gd name="connsiteY947" fmla="*/ 2353818 h 6857999"/>
              <a:gd name="connsiteX948" fmla="*/ 6633208 w 12191998"/>
              <a:gd name="connsiteY948" fmla="*/ 2386457 h 6857999"/>
              <a:gd name="connsiteX949" fmla="*/ 6636764 w 12191998"/>
              <a:gd name="connsiteY949" fmla="*/ 2353818 h 6857999"/>
              <a:gd name="connsiteX950" fmla="*/ 4665090 w 12191998"/>
              <a:gd name="connsiteY950" fmla="*/ 2279903 h 6857999"/>
              <a:gd name="connsiteX951" fmla="*/ 4661534 w 12191998"/>
              <a:gd name="connsiteY951" fmla="*/ 2312543 h 6857999"/>
              <a:gd name="connsiteX952" fmla="*/ 4665090 w 12191998"/>
              <a:gd name="connsiteY952" fmla="*/ 2279903 h 6857999"/>
              <a:gd name="connsiteX953" fmla="*/ 4595526 w 12191998"/>
              <a:gd name="connsiteY953" fmla="*/ 2247988 h 6857999"/>
              <a:gd name="connsiteX954" fmla="*/ 4564379 w 12191998"/>
              <a:gd name="connsiteY954" fmla="*/ 2284348 h 6857999"/>
              <a:gd name="connsiteX955" fmla="*/ 4605781 w 12191998"/>
              <a:gd name="connsiteY955" fmla="*/ 2249551 h 6857999"/>
              <a:gd name="connsiteX956" fmla="*/ 4595526 w 12191998"/>
              <a:gd name="connsiteY956" fmla="*/ 2247988 h 6857999"/>
              <a:gd name="connsiteX957" fmla="*/ 11380087 w 12191998"/>
              <a:gd name="connsiteY957" fmla="*/ 2228215 h 6857999"/>
              <a:gd name="connsiteX958" fmla="*/ 11349480 w 12191998"/>
              <a:gd name="connsiteY958" fmla="*/ 2241296 h 6857999"/>
              <a:gd name="connsiteX959" fmla="*/ 11394438 w 12191998"/>
              <a:gd name="connsiteY959" fmla="*/ 2252218 h 6857999"/>
              <a:gd name="connsiteX960" fmla="*/ 11394438 w 12191998"/>
              <a:gd name="connsiteY960" fmla="*/ 2252091 h 6857999"/>
              <a:gd name="connsiteX961" fmla="*/ 11425045 w 12191998"/>
              <a:gd name="connsiteY961" fmla="*/ 2247774 h 6857999"/>
              <a:gd name="connsiteX962" fmla="*/ 11380087 w 12191998"/>
              <a:gd name="connsiteY962" fmla="*/ 2228215 h 6857999"/>
              <a:gd name="connsiteX963" fmla="*/ 4525962 w 12191998"/>
              <a:gd name="connsiteY963" fmla="*/ 2107290 h 6857999"/>
              <a:gd name="connsiteX964" fmla="*/ 4501387 w 12191998"/>
              <a:gd name="connsiteY964" fmla="*/ 2134490 h 6857999"/>
              <a:gd name="connsiteX965" fmla="*/ 4496053 w 12191998"/>
              <a:gd name="connsiteY965" fmla="*/ 2175764 h 6857999"/>
              <a:gd name="connsiteX966" fmla="*/ 4474463 w 12191998"/>
              <a:gd name="connsiteY966" fmla="*/ 2214881 h 6857999"/>
              <a:gd name="connsiteX967" fmla="*/ 4505070 w 12191998"/>
              <a:gd name="connsiteY967" fmla="*/ 2214881 h 6857999"/>
              <a:gd name="connsiteX968" fmla="*/ 4519421 w 12191998"/>
              <a:gd name="connsiteY968" fmla="*/ 2238756 h 6857999"/>
              <a:gd name="connsiteX969" fmla="*/ 4560823 w 12191998"/>
              <a:gd name="connsiteY969" fmla="*/ 2210435 h 6857999"/>
              <a:gd name="connsiteX970" fmla="*/ 4593208 w 12191998"/>
              <a:gd name="connsiteY970" fmla="*/ 2208276 h 6857999"/>
              <a:gd name="connsiteX971" fmla="*/ 4593081 w 12191998"/>
              <a:gd name="connsiteY971" fmla="*/ 2208403 h 6857999"/>
              <a:gd name="connsiteX972" fmla="*/ 4643500 w 12191998"/>
              <a:gd name="connsiteY972" fmla="*/ 2210562 h 6857999"/>
              <a:gd name="connsiteX973" fmla="*/ 4609337 w 12191998"/>
              <a:gd name="connsiteY973" fmla="*/ 2175764 h 6857999"/>
              <a:gd name="connsiteX974" fmla="*/ 4560823 w 12191998"/>
              <a:gd name="connsiteY974" fmla="*/ 2143126 h 6857999"/>
              <a:gd name="connsiteX975" fmla="*/ 4530216 w 12191998"/>
              <a:gd name="connsiteY975" fmla="*/ 2114932 h 6857999"/>
              <a:gd name="connsiteX976" fmla="*/ 4525962 w 12191998"/>
              <a:gd name="connsiteY976" fmla="*/ 2107290 h 6857999"/>
              <a:gd name="connsiteX977" fmla="*/ 6252716 w 12191998"/>
              <a:gd name="connsiteY977" fmla="*/ 2073911 h 6857999"/>
              <a:gd name="connsiteX978" fmla="*/ 6249160 w 12191998"/>
              <a:gd name="connsiteY978" fmla="*/ 2093468 h 6857999"/>
              <a:gd name="connsiteX979" fmla="*/ 6234809 w 12191998"/>
              <a:gd name="connsiteY979" fmla="*/ 2093468 h 6857999"/>
              <a:gd name="connsiteX980" fmla="*/ 6224014 w 12191998"/>
              <a:gd name="connsiteY980" fmla="*/ 2093468 h 6857999"/>
              <a:gd name="connsiteX981" fmla="*/ 6209663 w 12191998"/>
              <a:gd name="connsiteY981" fmla="*/ 2097786 h 6857999"/>
              <a:gd name="connsiteX982" fmla="*/ 6197090 w 12191998"/>
              <a:gd name="connsiteY982" fmla="*/ 2091309 h 6857999"/>
              <a:gd name="connsiteX983" fmla="*/ 6180961 w 12191998"/>
              <a:gd name="connsiteY983" fmla="*/ 2106549 h 6857999"/>
              <a:gd name="connsiteX984" fmla="*/ 6170166 w 12191998"/>
              <a:gd name="connsiteY984" fmla="*/ 2100073 h 6857999"/>
              <a:gd name="connsiteX985" fmla="*/ 6159371 w 12191998"/>
              <a:gd name="connsiteY985" fmla="*/ 2108708 h 6857999"/>
              <a:gd name="connsiteX986" fmla="*/ 6155815 w 12191998"/>
              <a:gd name="connsiteY986" fmla="*/ 2121789 h 6857999"/>
              <a:gd name="connsiteX987" fmla="*/ 6139686 w 12191998"/>
              <a:gd name="connsiteY987" fmla="*/ 2130426 h 6857999"/>
              <a:gd name="connsiteX988" fmla="*/ 6132447 w 12191998"/>
              <a:gd name="connsiteY988" fmla="*/ 2106549 h 6857999"/>
              <a:gd name="connsiteX989" fmla="*/ 6094728 w 12191998"/>
              <a:gd name="connsiteY989" fmla="*/ 2076069 h 6857999"/>
              <a:gd name="connsiteX990" fmla="*/ 6098284 w 12191998"/>
              <a:gd name="connsiteY990" fmla="*/ 2093468 h 6857999"/>
              <a:gd name="connsiteX991" fmla="*/ 6089267 w 12191998"/>
              <a:gd name="connsiteY991" fmla="*/ 2093468 h 6857999"/>
              <a:gd name="connsiteX992" fmla="*/ 6073138 w 12191998"/>
              <a:gd name="connsiteY992" fmla="*/ 2099946 h 6857999"/>
              <a:gd name="connsiteX993" fmla="*/ 6060565 w 12191998"/>
              <a:gd name="connsiteY993" fmla="*/ 2119504 h 6857999"/>
              <a:gd name="connsiteX994" fmla="*/ 6085711 w 12191998"/>
              <a:gd name="connsiteY994" fmla="*/ 2128140 h 6857999"/>
              <a:gd name="connsiteX995" fmla="*/ 6114540 w 12191998"/>
              <a:gd name="connsiteY995" fmla="*/ 2128140 h 6857999"/>
              <a:gd name="connsiteX996" fmla="*/ 6110984 w 12191998"/>
              <a:gd name="connsiteY996" fmla="*/ 2143379 h 6857999"/>
              <a:gd name="connsiteX997" fmla="*/ 6098411 w 12191998"/>
              <a:gd name="connsiteY997" fmla="*/ 2149856 h 6857999"/>
              <a:gd name="connsiteX998" fmla="*/ 6069582 w 12191998"/>
              <a:gd name="connsiteY998" fmla="*/ 2160778 h 6857999"/>
              <a:gd name="connsiteX999" fmla="*/ 6105523 w 12191998"/>
              <a:gd name="connsiteY999" fmla="*/ 2160778 h 6857999"/>
              <a:gd name="connsiteX1000" fmla="*/ 6114540 w 12191998"/>
              <a:gd name="connsiteY1000" fmla="*/ 2171701 h 6857999"/>
              <a:gd name="connsiteX1001" fmla="*/ 6121779 w 12191998"/>
              <a:gd name="connsiteY1001" fmla="*/ 2182623 h 6857999"/>
              <a:gd name="connsiteX1002" fmla="*/ 6112762 w 12191998"/>
              <a:gd name="connsiteY1002" fmla="*/ 2195703 h 6857999"/>
              <a:gd name="connsiteX1003" fmla="*/ 6100189 w 12191998"/>
              <a:gd name="connsiteY1003" fmla="*/ 2206625 h 6857999"/>
              <a:gd name="connsiteX1004" fmla="*/ 6132574 w 12191998"/>
              <a:gd name="connsiteY1004" fmla="*/ 2204467 h 6857999"/>
              <a:gd name="connsiteX1005" fmla="*/ 6177532 w 12191998"/>
              <a:gd name="connsiteY1005" fmla="*/ 2226184 h 6857999"/>
              <a:gd name="connsiteX1006" fmla="*/ 6220712 w 12191998"/>
              <a:gd name="connsiteY1006" fmla="*/ 2215261 h 6857999"/>
              <a:gd name="connsiteX1007" fmla="*/ 6220077 w 12191998"/>
              <a:gd name="connsiteY1007" fmla="*/ 2215261 h 6857999"/>
              <a:gd name="connsiteX1008" fmla="*/ 6250684 w 12191998"/>
              <a:gd name="connsiteY1008" fmla="*/ 2202180 h 6857999"/>
              <a:gd name="connsiteX1009" fmla="*/ 6284847 w 12191998"/>
              <a:gd name="connsiteY1009" fmla="*/ 2186940 h 6857999"/>
              <a:gd name="connsiteX1010" fmla="*/ 6304659 w 12191998"/>
              <a:gd name="connsiteY1010" fmla="*/ 2167383 h 6857999"/>
              <a:gd name="connsiteX1011" fmla="*/ 6322693 w 12191998"/>
              <a:gd name="connsiteY1011" fmla="*/ 2145665 h 6857999"/>
              <a:gd name="connsiteX1012" fmla="*/ 6310120 w 12191998"/>
              <a:gd name="connsiteY1012" fmla="*/ 2119631 h 6857999"/>
              <a:gd name="connsiteX1013" fmla="*/ 6297547 w 12191998"/>
              <a:gd name="connsiteY1013" fmla="*/ 2106549 h 6857999"/>
              <a:gd name="connsiteX1014" fmla="*/ 6292213 w 12191998"/>
              <a:gd name="connsiteY1014" fmla="*/ 2086992 h 6857999"/>
              <a:gd name="connsiteX1015" fmla="*/ 6276084 w 12191998"/>
              <a:gd name="connsiteY1015" fmla="*/ 2089150 h 6857999"/>
              <a:gd name="connsiteX1016" fmla="*/ 6252716 w 12191998"/>
              <a:gd name="connsiteY1016" fmla="*/ 2073911 h 6857999"/>
              <a:gd name="connsiteX1017" fmla="*/ 4742433 w 12191998"/>
              <a:gd name="connsiteY1017" fmla="*/ 1979931 h 6857999"/>
              <a:gd name="connsiteX1018" fmla="*/ 4720843 w 12191998"/>
              <a:gd name="connsiteY1018" fmla="*/ 2025523 h 6857999"/>
              <a:gd name="connsiteX1019" fmla="*/ 4771261 w 12191998"/>
              <a:gd name="connsiteY1019" fmla="*/ 2027683 h 6857999"/>
              <a:gd name="connsiteX1020" fmla="*/ 4774817 w 12191998"/>
              <a:gd name="connsiteY1020" fmla="*/ 1988567 h 6857999"/>
              <a:gd name="connsiteX1021" fmla="*/ 4742433 w 12191998"/>
              <a:gd name="connsiteY1021" fmla="*/ 1979931 h 6857999"/>
              <a:gd name="connsiteX1022" fmla="*/ 7892413 w 12191998"/>
              <a:gd name="connsiteY1022" fmla="*/ 1919098 h 6857999"/>
              <a:gd name="connsiteX1023" fmla="*/ 7867267 w 12191998"/>
              <a:gd name="connsiteY1023" fmla="*/ 1951737 h 6857999"/>
              <a:gd name="connsiteX1024" fmla="*/ 7914004 w 12191998"/>
              <a:gd name="connsiteY1024" fmla="*/ 1938656 h 6857999"/>
              <a:gd name="connsiteX1025" fmla="*/ 7892413 w 12191998"/>
              <a:gd name="connsiteY1025" fmla="*/ 1919098 h 6857999"/>
              <a:gd name="connsiteX1026" fmla="*/ 5315394 w 12191998"/>
              <a:gd name="connsiteY1026" fmla="*/ 1878553 h 6857999"/>
              <a:gd name="connsiteX1027" fmla="*/ 5292470 w 12191998"/>
              <a:gd name="connsiteY1027" fmla="*/ 1884808 h 6857999"/>
              <a:gd name="connsiteX1028" fmla="*/ 5288914 w 12191998"/>
              <a:gd name="connsiteY1028" fmla="*/ 1908684 h 6857999"/>
              <a:gd name="connsiteX1029" fmla="*/ 5315838 w 12191998"/>
              <a:gd name="connsiteY1029" fmla="*/ 1928242 h 6857999"/>
              <a:gd name="connsiteX1030" fmla="*/ 5360797 w 12191998"/>
              <a:gd name="connsiteY1030" fmla="*/ 1917320 h 6857999"/>
              <a:gd name="connsiteX1031" fmla="*/ 5340984 w 12191998"/>
              <a:gd name="connsiteY1031" fmla="*/ 1893444 h 6857999"/>
              <a:gd name="connsiteX1032" fmla="*/ 5315394 w 12191998"/>
              <a:gd name="connsiteY1032" fmla="*/ 1878553 h 6857999"/>
              <a:gd name="connsiteX1033" fmla="*/ 4859907 w 12191998"/>
              <a:gd name="connsiteY1033" fmla="*/ 1847088 h 6857999"/>
              <a:gd name="connsiteX1034" fmla="*/ 4859399 w 12191998"/>
              <a:gd name="connsiteY1034" fmla="*/ 1847342 h 6857999"/>
              <a:gd name="connsiteX1035" fmla="*/ 4859786 w 12191998"/>
              <a:gd name="connsiteY1035" fmla="*/ 1847113 h 6857999"/>
              <a:gd name="connsiteX1036" fmla="*/ 11171807 w 12191998"/>
              <a:gd name="connsiteY1036" fmla="*/ 1816862 h 6857999"/>
              <a:gd name="connsiteX1037" fmla="*/ 11112498 w 12191998"/>
              <a:gd name="connsiteY1037" fmla="*/ 1849501 h 6857999"/>
              <a:gd name="connsiteX1038" fmla="*/ 11146661 w 12191998"/>
              <a:gd name="connsiteY1038" fmla="*/ 1849501 h 6857999"/>
              <a:gd name="connsiteX1039" fmla="*/ 11200636 w 12191998"/>
              <a:gd name="connsiteY1039" fmla="*/ 1843025 h 6857999"/>
              <a:gd name="connsiteX1040" fmla="*/ 11171807 w 12191998"/>
              <a:gd name="connsiteY1040" fmla="*/ 1816990 h 6857999"/>
              <a:gd name="connsiteX1041" fmla="*/ 8648130 w 12191998"/>
              <a:gd name="connsiteY1041" fmla="*/ 1721972 h 6857999"/>
              <a:gd name="connsiteX1042" fmla="*/ 8635236 w 12191998"/>
              <a:gd name="connsiteY1042" fmla="*/ 1736598 h 6857999"/>
              <a:gd name="connsiteX1043" fmla="*/ 8653270 w 12191998"/>
              <a:gd name="connsiteY1043" fmla="*/ 1727962 h 6857999"/>
              <a:gd name="connsiteX1044" fmla="*/ 8648130 w 12191998"/>
              <a:gd name="connsiteY1044" fmla="*/ 1721972 h 6857999"/>
              <a:gd name="connsiteX1045" fmla="*/ 8430258 w 12191998"/>
              <a:gd name="connsiteY1045" fmla="*/ 1699641 h 6857999"/>
              <a:gd name="connsiteX1046" fmla="*/ 8430258 w 12191998"/>
              <a:gd name="connsiteY1046" fmla="*/ 1699768 h 6857999"/>
              <a:gd name="connsiteX1047" fmla="*/ 8419463 w 12191998"/>
              <a:gd name="connsiteY1047" fmla="*/ 1723644 h 6857999"/>
              <a:gd name="connsiteX1048" fmla="*/ 8457182 w 12191998"/>
              <a:gd name="connsiteY1048" fmla="*/ 1712722 h 6857999"/>
              <a:gd name="connsiteX1049" fmla="*/ 8430258 w 12191998"/>
              <a:gd name="connsiteY1049" fmla="*/ 1699641 h 6857999"/>
              <a:gd name="connsiteX1050" fmla="*/ 10187811 w 12191998"/>
              <a:gd name="connsiteY1050" fmla="*/ 1677797 h 6857999"/>
              <a:gd name="connsiteX1051" fmla="*/ 10148187 w 12191998"/>
              <a:gd name="connsiteY1051" fmla="*/ 1701673 h 6857999"/>
              <a:gd name="connsiteX1052" fmla="*/ 10220196 w 12191998"/>
              <a:gd name="connsiteY1052" fmla="*/ 1716914 h 6857999"/>
              <a:gd name="connsiteX1053" fmla="*/ 10187811 w 12191998"/>
              <a:gd name="connsiteY1053" fmla="*/ 1677797 h 6857999"/>
              <a:gd name="connsiteX1054" fmla="*/ 4015734 w 12191998"/>
              <a:gd name="connsiteY1054" fmla="*/ 1677369 h 6857999"/>
              <a:gd name="connsiteX1055" fmla="*/ 3983355 w 12191998"/>
              <a:gd name="connsiteY1055" fmla="*/ 1692657 h 6857999"/>
              <a:gd name="connsiteX1056" fmla="*/ 4015740 w 12191998"/>
              <a:gd name="connsiteY1056" fmla="*/ 1725296 h 6857999"/>
              <a:gd name="connsiteX1057" fmla="*/ 3981577 w 12191998"/>
              <a:gd name="connsiteY1057" fmla="*/ 1710055 h 6857999"/>
              <a:gd name="connsiteX1058" fmla="*/ 3954653 w 12191998"/>
              <a:gd name="connsiteY1058" fmla="*/ 1710055 h 6857999"/>
              <a:gd name="connsiteX1059" fmla="*/ 3970782 w 12191998"/>
              <a:gd name="connsiteY1059" fmla="*/ 1781810 h 6857999"/>
              <a:gd name="connsiteX1060" fmla="*/ 3954653 w 12191998"/>
              <a:gd name="connsiteY1060" fmla="*/ 1799210 h 6857999"/>
              <a:gd name="connsiteX1061" fmla="*/ 3936619 w 12191998"/>
              <a:gd name="connsiteY1061" fmla="*/ 1747013 h 6857999"/>
              <a:gd name="connsiteX1062" fmla="*/ 3889883 w 12191998"/>
              <a:gd name="connsiteY1062" fmla="*/ 1725296 h 6857999"/>
              <a:gd name="connsiteX1063" fmla="*/ 3909696 w 12191998"/>
              <a:gd name="connsiteY1063" fmla="*/ 1751330 h 6857999"/>
              <a:gd name="connsiteX1064" fmla="*/ 3880866 w 12191998"/>
              <a:gd name="connsiteY1064" fmla="*/ 1753490 h 6857999"/>
              <a:gd name="connsiteX1065" fmla="*/ 3871849 w 12191998"/>
              <a:gd name="connsiteY1065" fmla="*/ 1744854 h 6857999"/>
              <a:gd name="connsiteX1066" fmla="*/ 3832225 w 12191998"/>
              <a:gd name="connsiteY1066" fmla="*/ 1723136 h 6857999"/>
              <a:gd name="connsiteX1067" fmla="*/ 3816096 w 12191998"/>
              <a:gd name="connsiteY1067" fmla="*/ 1751457 h 6857999"/>
              <a:gd name="connsiteX1068" fmla="*/ 3798062 w 12191998"/>
              <a:gd name="connsiteY1068" fmla="*/ 1740535 h 6857999"/>
              <a:gd name="connsiteX1069" fmla="*/ 3801618 w 12191998"/>
              <a:gd name="connsiteY1069" fmla="*/ 1705738 h 6857999"/>
              <a:gd name="connsiteX1070" fmla="*/ 3738627 w 12191998"/>
              <a:gd name="connsiteY1070" fmla="*/ 1723136 h 6857999"/>
              <a:gd name="connsiteX1071" fmla="*/ 3693669 w 12191998"/>
              <a:gd name="connsiteY1071" fmla="*/ 1755775 h 6857999"/>
              <a:gd name="connsiteX1072" fmla="*/ 3686429 w 12191998"/>
              <a:gd name="connsiteY1072" fmla="*/ 1777493 h 6857999"/>
              <a:gd name="connsiteX1073" fmla="*/ 3697224 w 12191998"/>
              <a:gd name="connsiteY1073" fmla="*/ 1803527 h 6857999"/>
              <a:gd name="connsiteX1074" fmla="*/ 3708019 w 12191998"/>
              <a:gd name="connsiteY1074" fmla="*/ 1816608 h 6857999"/>
              <a:gd name="connsiteX1075" fmla="*/ 3765550 w 12191998"/>
              <a:gd name="connsiteY1075" fmla="*/ 1807972 h 6857999"/>
              <a:gd name="connsiteX1076" fmla="*/ 3700780 w 12191998"/>
              <a:gd name="connsiteY1076" fmla="*/ 1838452 h 6857999"/>
              <a:gd name="connsiteX1077" fmla="*/ 3774568 w 12191998"/>
              <a:gd name="connsiteY1077" fmla="*/ 1858011 h 6857999"/>
              <a:gd name="connsiteX1078" fmla="*/ 3859149 w 12191998"/>
              <a:gd name="connsiteY1078" fmla="*/ 1871092 h 6857999"/>
              <a:gd name="connsiteX1079" fmla="*/ 3794379 w 12191998"/>
              <a:gd name="connsiteY1079" fmla="*/ 1877569 h 6857999"/>
              <a:gd name="connsiteX1080" fmla="*/ 3722370 w 12191998"/>
              <a:gd name="connsiteY1080" fmla="*/ 1897127 h 6857999"/>
              <a:gd name="connsiteX1081" fmla="*/ 3756533 w 12191998"/>
              <a:gd name="connsiteY1081" fmla="*/ 1925447 h 6857999"/>
              <a:gd name="connsiteX1082" fmla="*/ 3814064 w 12191998"/>
              <a:gd name="connsiteY1082" fmla="*/ 1940688 h 6857999"/>
              <a:gd name="connsiteX1083" fmla="*/ 3868039 w 12191998"/>
              <a:gd name="connsiteY1083" fmla="*/ 1969009 h 6857999"/>
              <a:gd name="connsiteX1084" fmla="*/ 3943604 w 12191998"/>
              <a:gd name="connsiteY1084" fmla="*/ 1949450 h 6857999"/>
              <a:gd name="connsiteX1085" fmla="*/ 3979545 w 12191998"/>
              <a:gd name="connsiteY1085" fmla="*/ 1929892 h 6857999"/>
              <a:gd name="connsiteX1086" fmla="*/ 3997579 w 12191998"/>
              <a:gd name="connsiteY1086" fmla="*/ 1932052 h 6857999"/>
              <a:gd name="connsiteX1087" fmla="*/ 4029964 w 12191998"/>
              <a:gd name="connsiteY1087" fmla="*/ 1945133 h 6857999"/>
              <a:gd name="connsiteX1088" fmla="*/ 4109085 w 12191998"/>
              <a:gd name="connsiteY1088" fmla="*/ 1947292 h 6857999"/>
              <a:gd name="connsiteX1089" fmla="*/ 4092957 w 12191998"/>
              <a:gd name="connsiteY1089" fmla="*/ 1921256 h 6857999"/>
              <a:gd name="connsiteX1090" fmla="*/ 4093210 w 12191998"/>
              <a:gd name="connsiteY1090" fmla="*/ 1920748 h 6857999"/>
              <a:gd name="connsiteX1091" fmla="*/ 4073398 w 12191998"/>
              <a:gd name="connsiteY1091" fmla="*/ 1918590 h 6857999"/>
              <a:gd name="connsiteX1092" fmla="*/ 4098544 w 12191998"/>
              <a:gd name="connsiteY1092" fmla="*/ 1899032 h 6857999"/>
              <a:gd name="connsiteX1093" fmla="*/ 4132707 w 12191998"/>
              <a:gd name="connsiteY1093" fmla="*/ 1896873 h 6857999"/>
              <a:gd name="connsiteX1094" fmla="*/ 4089527 w 12191998"/>
              <a:gd name="connsiteY1094" fmla="*/ 1857757 h 6857999"/>
              <a:gd name="connsiteX1095" fmla="*/ 4049903 w 12191998"/>
              <a:gd name="connsiteY1095" fmla="*/ 1833881 h 6857999"/>
              <a:gd name="connsiteX1096" fmla="*/ 4039108 w 12191998"/>
              <a:gd name="connsiteY1096" fmla="*/ 1790446 h 6857999"/>
              <a:gd name="connsiteX1097" fmla="*/ 4030091 w 12191998"/>
              <a:gd name="connsiteY1097" fmla="*/ 1723009 h 6857999"/>
              <a:gd name="connsiteX1098" fmla="*/ 4031869 w 12191998"/>
              <a:gd name="connsiteY1098" fmla="*/ 1679576 h 6857999"/>
              <a:gd name="connsiteX1099" fmla="*/ 4015734 w 12191998"/>
              <a:gd name="connsiteY1099" fmla="*/ 1677369 h 6857999"/>
              <a:gd name="connsiteX1100" fmla="*/ 4641478 w 12191998"/>
              <a:gd name="connsiteY1100" fmla="*/ 1675974 h 6857999"/>
              <a:gd name="connsiteX1101" fmla="*/ 4632832 w 12191998"/>
              <a:gd name="connsiteY1101" fmla="*/ 1682369 h 6857999"/>
              <a:gd name="connsiteX1102" fmla="*/ 4648961 w 12191998"/>
              <a:gd name="connsiteY1102" fmla="*/ 1719326 h 6857999"/>
              <a:gd name="connsiteX1103" fmla="*/ 4686680 w 12191998"/>
              <a:gd name="connsiteY1103" fmla="*/ 1734566 h 6857999"/>
              <a:gd name="connsiteX1104" fmla="*/ 4745989 w 12191998"/>
              <a:gd name="connsiteY1104" fmla="*/ 1721485 h 6857999"/>
              <a:gd name="connsiteX1105" fmla="*/ 4682997 w 12191998"/>
              <a:gd name="connsiteY1105" fmla="*/ 1684528 h 6857999"/>
              <a:gd name="connsiteX1106" fmla="*/ 4683251 w 12191998"/>
              <a:gd name="connsiteY1106" fmla="*/ 1684528 h 6857999"/>
              <a:gd name="connsiteX1107" fmla="*/ 4641478 w 12191998"/>
              <a:gd name="connsiteY1107" fmla="*/ 1675974 h 6857999"/>
              <a:gd name="connsiteX1108" fmla="*/ 4520598 w 12191998"/>
              <a:gd name="connsiteY1108" fmla="*/ 1674107 h 6857999"/>
              <a:gd name="connsiteX1109" fmla="*/ 4433570 w 12191998"/>
              <a:gd name="connsiteY1109" fmla="*/ 1710182 h 6857999"/>
              <a:gd name="connsiteX1110" fmla="*/ 4410201 w 12191998"/>
              <a:gd name="connsiteY1110" fmla="*/ 1812291 h 6857999"/>
              <a:gd name="connsiteX1111" fmla="*/ 4462398 w 12191998"/>
              <a:gd name="connsiteY1111" fmla="*/ 1825372 h 6857999"/>
              <a:gd name="connsiteX1112" fmla="*/ 4457064 w 12191998"/>
              <a:gd name="connsiteY1112" fmla="*/ 1838452 h 6857999"/>
              <a:gd name="connsiteX1113" fmla="*/ 4419345 w 12191998"/>
              <a:gd name="connsiteY1113" fmla="*/ 1842771 h 6857999"/>
              <a:gd name="connsiteX1114" fmla="*/ 4467860 w 12191998"/>
              <a:gd name="connsiteY1114" fmla="*/ 1871092 h 6857999"/>
              <a:gd name="connsiteX1115" fmla="*/ 4493005 w 12191998"/>
              <a:gd name="connsiteY1115" fmla="*/ 1879727 h 6857999"/>
              <a:gd name="connsiteX1116" fmla="*/ 4543424 w 12191998"/>
              <a:gd name="connsiteY1116" fmla="*/ 1888363 h 6857999"/>
              <a:gd name="connsiteX1117" fmla="*/ 4599177 w 12191998"/>
              <a:gd name="connsiteY1117" fmla="*/ 1899286 h 6857999"/>
              <a:gd name="connsiteX1118" fmla="*/ 4624323 w 12191998"/>
              <a:gd name="connsiteY1118" fmla="*/ 1886205 h 6857999"/>
              <a:gd name="connsiteX1119" fmla="*/ 4680076 w 12191998"/>
              <a:gd name="connsiteY1119" fmla="*/ 1897127 h 6857999"/>
              <a:gd name="connsiteX1120" fmla="*/ 4676520 w 12191998"/>
              <a:gd name="connsiteY1120" fmla="*/ 1877569 h 6857999"/>
              <a:gd name="connsiteX1121" fmla="*/ 4681854 w 12191998"/>
              <a:gd name="connsiteY1121" fmla="*/ 1862329 h 6857999"/>
              <a:gd name="connsiteX1122" fmla="*/ 4712461 w 12191998"/>
              <a:gd name="connsiteY1122" fmla="*/ 1886205 h 6857999"/>
              <a:gd name="connsiteX1123" fmla="*/ 4725034 w 12191998"/>
              <a:gd name="connsiteY1123" fmla="*/ 1899286 h 6857999"/>
              <a:gd name="connsiteX1124" fmla="*/ 4762753 w 12191998"/>
              <a:gd name="connsiteY1124" fmla="*/ 1929766 h 6857999"/>
              <a:gd name="connsiteX1125" fmla="*/ 4739385 w 12191998"/>
              <a:gd name="connsiteY1125" fmla="*/ 1955800 h 6857999"/>
              <a:gd name="connsiteX1126" fmla="*/ 4777104 w 12191998"/>
              <a:gd name="connsiteY1126" fmla="*/ 1942719 h 6857999"/>
              <a:gd name="connsiteX1127" fmla="*/ 4800472 w 12191998"/>
              <a:gd name="connsiteY1127" fmla="*/ 1973199 h 6857999"/>
              <a:gd name="connsiteX1128" fmla="*/ 4838191 w 12191998"/>
              <a:gd name="connsiteY1128" fmla="*/ 2001521 h 6857999"/>
              <a:gd name="connsiteX1129" fmla="*/ 4838191 w 12191998"/>
              <a:gd name="connsiteY1129" fmla="*/ 2053717 h 6857999"/>
              <a:gd name="connsiteX1130" fmla="*/ 4879593 w 12191998"/>
              <a:gd name="connsiteY1130" fmla="*/ 2049400 h 6857999"/>
              <a:gd name="connsiteX1131" fmla="*/ 4917312 w 12191998"/>
              <a:gd name="connsiteY1131" fmla="*/ 2073275 h 6857999"/>
              <a:gd name="connsiteX1132" fmla="*/ 4881370 w 12191998"/>
              <a:gd name="connsiteY1132" fmla="*/ 2092833 h 6857999"/>
              <a:gd name="connsiteX1133" fmla="*/ 4818378 w 12191998"/>
              <a:gd name="connsiteY1133" fmla="*/ 2066798 h 6857999"/>
              <a:gd name="connsiteX1134" fmla="*/ 4811140 w 12191998"/>
              <a:gd name="connsiteY1134" fmla="*/ 2116836 h 6857999"/>
              <a:gd name="connsiteX1135" fmla="*/ 4753609 w 12191998"/>
              <a:gd name="connsiteY1135" fmla="*/ 2132076 h 6857999"/>
              <a:gd name="connsiteX1136" fmla="*/ 4719447 w 12191998"/>
              <a:gd name="connsiteY1136" fmla="*/ 2138553 h 6857999"/>
              <a:gd name="connsiteX1137" fmla="*/ 4705095 w 12191998"/>
              <a:gd name="connsiteY1137" fmla="*/ 2175511 h 6857999"/>
              <a:gd name="connsiteX1138" fmla="*/ 4760848 w 12191998"/>
              <a:gd name="connsiteY1138" fmla="*/ 2179828 h 6857999"/>
              <a:gd name="connsiteX1139" fmla="*/ 4785994 w 12191998"/>
              <a:gd name="connsiteY1139" fmla="*/ 2173352 h 6857999"/>
              <a:gd name="connsiteX1140" fmla="*/ 4821935 w 12191998"/>
              <a:gd name="connsiteY1140" fmla="*/ 2171192 h 6857999"/>
              <a:gd name="connsiteX1141" fmla="*/ 4850765 w 12191998"/>
              <a:gd name="connsiteY1141" fmla="*/ 2201672 h 6857999"/>
              <a:gd name="connsiteX1142" fmla="*/ 4865115 w 12191998"/>
              <a:gd name="connsiteY1142" fmla="*/ 2240788 h 6857999"/>
              <a:gd name="connsiteX1143" fmla="*/ 4926330 w 12191998"/>
              <a:gd name="connsiteY1143" fmla="*/ 2262506 h 6857999"/>
              <a:gd name="connsiteX1144" fmla="*/ 5003671 w 12191998"/>
              <a:gd name="connsiteY1144" fmla="*/ 2299462 h 6857999"/>
              <a:gd name="connsiteX1145" fmla="*/ 4937124 w 12191998"/>
              <a:gd name="connsiteY1145" fmla="*/ 2219071 h 6857999"/>
              <a:gd name="connsiteX1146" fmla="*/ 4974843 w 12191998"/>
              <a:gd name="connsiteY1146" fmla="*/ 2227707 h 6857999"/>
              <a:gd name="connsiteX1147" fmla="*/ 5043169 w 12191998"/>
              <a:gd name="connsiteY1147" fmla="*/ 2232025 h 6857999"/>
              <a:gd name="connsiteX1148" fmla="*/ 5028818 w 12191998"/>
              <a:gd name="connsiteY1148" fmla="*/ 2197227 h 6857999"/>
              <a:gd name="connsiteX1149" fmla="*/ 5003671 w 12191998"/>
              <a:gd name="connsiteY1149" fmla="*/ 2155952 h 6857999"/>
              <a:gd name="connsiteX1150" fmla="*/ 4962270 w 12191998"/>
              <a:gd name="connsiteY1150" fmla="*/ 2110360 h 6857999"/>
              <a:gd name="connsiteX1151" fmla="*/ 4969510 w 12191998"/>
              <a:gd name="connsiteY1151" fmla="*/ 2077720 h 6857999"/>
              <a:gd name="connsiteX1152" fmla="*/ 5005451 w 12191998"/>
              <a:gd name="connsiteY1152" fmla="*/ 2092961 h 6857999"/>
              <a:gd name="connsiteX1153" fmla="*/ 5041391 w 12191998"/>
              <a:gd name="connsiteY1153" fmla="*/ 2134235 h 6857999"/>
              <a:gd name="connsiteX1154" fmla="*/ 5068315 w 12191998"/>
              <a:gd name="connsiteY1154" fmla="*/ 2127759 h 6857999"/>
              <a:gd name="connsiteX1155" fmla="*/ 5093461 w 12191998"/>
              <a:gd name="connsiteY1155" fmla="*/ 2110360 h 6857999"/>
              <a:gd name="connsiteX1156" fmla="*/ 5125846 w 12191998"/>
              <a:gd name="connsiteY1156" fmla="*/ 2071243 h 6857999"/>
              <a:gd name="connsiteX1157" fmla="*/ 5097018 w 12191998"/>
              <a:gd name="connsiteY1157" fmla="*/ 2049526 h 6857999"/>
              <a:gd name="connsiteX1158" fmla="*/ 5075428 w 12191998"/>
              <a:gd name="connsiteY1158" fmla="*/ 2027809 h 6857999"/>
              <a:gd name="connsiteX1159" fmla="*/ 5032248 w 12191998"/>
              <a:gd name="connsiteY1159" fmla="*/ 1999489 h 6857999"/>
              <a:gd name="connsiteX1160" fmla="*/ 4987289 w 12191998"/>
              <a:gd name="connsiteY1160" fmla="*/ 1979931 h 6857999"/>
              <a:gd name="connsiteX1161" fmla="*/ 4954905 w 12191998"/>
              <a:gd name="connsiteY1161" fmla="*/ 1947292 h 6857999"/>
              <a:gd name="connsiteX1162" fmla="*/ 4989068 w 12191998"/>
              <a:gd name="connsiteY1162" fmla="*/ 1938656 h 6857999"/>
              <a:gd name="connsiteX1163" fmla="*/ 4960238 w 12191998"/>
              <a:gd name="connsiteY1163" fmla="*/ 1921256 h 6857999"/>
              <a:gd name="connsiteX1164" fmla="*/ 4974590 w 12191998"/>
              <a:gd name="connsiteY1164" fmla="*/ 1906017 h 6857999"/>
              <a:gd name="connsiteX1165" fmla="*/ 4960238 w 12191998"/>
              <a:gd name="connsiteY1165" fmla="*/ 1882140 h 6857999"/>
              <a:gd name="connsiteX1166" fmla="*/ 4942204 w 12191998"/>
              <a:gd name="connsiteY1166" fmla="*/ 1893062 h 6857999"/>
              <a:gd name="connsiteX1167" fmla="*/ 4947537 w 12191998"/>
              <a:gd name="connsiteY1167" fmla="*/ 1869187 h 6857999"/>
              <a:gd name="connsiteX1168" fmla="*/ 4907915 w 12191998"/>
              <a:gd name="connsiteY1168" fmla="*/ 1853946 h 6857999"/>
              <a:gd name="connsiteX1169" fmla="*/ 4891785 w 12191998"/>
              <a:gd name="connsiteY1169" fmla="*/ 1838706 h 6857999"/>
              <a:gd name="connsiteX1170" fmla="*/ 4878974 w 12191998"/>
              <a:gd name="connsiteY1170" fmla="*/ 1835690 h 6857999"/>
              <a:gd name="connsiteX1171" fmla="*/ 4859786 w 12191998"/>
              <a:gd name="connsiteY1171" fmla="*/ 1847113 h 6857999"/>
              <a:gd name="connsiteX1172" fmla="*/ 4853177 w 12191998"/>
              <a:gd name="connsiteY1172" fmla="*/ 1848418 h 6857999"/>
              <a:gd name="connsiteX1173" fmla="*/ 4850890 w 12191998"/>
              <a:gd name="connsiteY1173" fmla="*/ 1836166 h 6857999"/>
              <a:gd name="connsiteX1174" fmla="*/ 4870703 w 12191998"/>
              <a:gd name="connsiteY1174" fmla="*/ 1812291 h 6857999"/>
              <a:gd name="connsiteX1175" fmla="*/ 4834763 w 12191998"/>
              <a:gd name="connsiteY1175" fmla="*/ 1814449 h 6857999"/>
              <a:gd name="connsiteX1176" fmla="*/ 4805933 w 12191998"/>
              <a:gd name="connsiteY1176" fmla="*/ 1786129 h 6857999"/>
              <a:gd name="connsiteX1177" fmla="*/ 4773548 w 12191998"/>
              <a:gd name="connsiteY1177" fmla="*/ 1764411 h 6857999"/>
              <a:gd name="connsiteX1178" fmla="*/ 4721351 w 12191998"/>
              <a:gd name="connsiteY1178" fmla="*/ 1740535 h 6857999"/>
              <a:gd name="connsiteX1179" fmla="*/ 4694428 w 12191998"/>
              <a:gd name="connsiteY1179" fmla="*/ 1764411 h 6857999"/>
              <a:gd name="connsiteX1180" fmla="*/ 4678298 w 12191998"/>
              <a:gd name="connsiteY1180" fmla="*/ 1757935 h 6857999"/>
              <a:gd name="connsiteX1181" fmla="*/ 4636896 w 12191998"/>
              <a:gd name="connsiteY1181" fmla="*/ 1775333 h 6857999"/>
              <a:gd name="connsiteX1182" fmla="*/ 4638674 w 12191998"/>
              <a:gd name="connsiteY1182" fmla="*/ 1723136 h 6857999"/>
              <a:gd name="connsiteX1183" fmla="*/ 4620640 w 12191998"/>
              <a:gd name="connsiteY1183" fmla="*/ 1688338 h 6857999"/>
              <a:gd name="connsiteX1184" fmla="*/ 4572126 w 12191998"/>
              <a:gd name="connsiteY1184" fmla="*/ 1688338 h 6857999"/>
              <a:gd name="connsiteX1185" fmla="*/ 4519929 w 12191998"/>
              <a:gd name="connsiteY1185" fmla="*/ 1712215 h 6857999"/>
              <a:gd name="connsiteX1186" fmla="*/ 4527168 w 12191998"/>
              <a:gd name="connsiteY1186" fmla="*/ 1757807 h 6857999"/>
              <a:gd name="connsiteX1187" fmla="*/ 4514595 w 12191998"/>
              <a:gd name="connsiteY1187" fmla="*/ 1786129 h 6857999"/>
              <a:gd name="connsiteX1188" fmla="*/ 4539741 w 12191998"/>
              <a:gd name="connsiteY1188" fmla="*/ 1807846 h 6857999"/>
              <a:gd name="connsiteX1189" fmla="*/ 4498339 w 12191998"/>
              <a:gd name="connsiteY1189" fmla="*/ 1788288 h 6857999"/>
              <a:gd name="connsiteX1190" fmla="*/ 4493005 w 12191998"/>
              <a:gd name="connsiteY1190" fmla="*/ 1749171 h 6857999"/>
              <a:gd name="connsiteX1191" fmla="*/ 4505579 w 12191998"/>
              <a:gd name="connsiteY1191" fmla="*/ 1705738 h 6857999"/>
              <a:gd name="connsiteX1192" fmla="*/ 4530724 w 12191998"/>
              <a:gd name="connsiteY1192" fmla="*/ 1679702 h 6857999"/>
              <a:gd name="connsiteX1193" fmla="*/ 4520598 w 12191998"/>
              <a:gd name="connsiteY1193" fmla="*/ 1674107 h 6857999"/>
              <a:gd name="connsiteX1194" fmla="*/ 4209076 w 12191998"/>
              <a:gd name="connsiteY1194" fmla="*/ 1653393 h 6857999"/>
              <a:gd name="connsiteX1195" fmla="*/ 4180967 w 12191998"/>
              <a:gd name="connsiteY1195" fmla="*/ 1669288 h 6857999"/>
              <a:gd name="connsiteX1196" fmla="*/ 4166616 w 12191998"/>
              <a:gd name="connsiteY1196" fmla="*/ 1673606 h 6857999"/>
              <a:gd name="connsiteX1197" fmla="*/ 4123436 w 12191998"/>
              <a:gd name="connsiteY1197" fmla="*/ 1697482 h 6857999"/>
              <a:gd name="connsiteX1198" fmla="*/ 4152266 w 12191998"/>
              <a:gd name="connsiteY1198" fmla="*/ 1723517 h 6857999"/>
              <a:gd name="connsiteX1199" fmla="*/ 4101846 w 12191998"/>
              <a:gd name="connsiteY1199" fmla="*/ 1719199 h 6857999"/>
              <a:gd name="connsiteX1200" fmla="*/ 4121658 w 12191998"/>
              <a:gd name="connsiteY1200" fmla="*/ 1762634 h 6857999"/>
              <a:gd name="connsiteX1201" fmla="*/ 4121531 w 12191998"/>
              <a:gd name="connsiteY1201" fmla="*/ 1762760 h 6857999"/>
              <a:gd name="connsiteX1202" fmla="*/ 4171950 w 12191998"/>
              <a:gd name="connsiteY1202" fmla="*/ 1812799 h 6857999"/>
              <a:gd name="connsiteX1203" fmla="*/ 4215128 w 12191998"/>
              <a:gd name="connsiteY1203" fmla="*/ 1799718 h 6857999"/>
              <a:gd name="connsiteX1204" fmla="*/ 4249292 w 12191998"/>
              <a:gd name="connsiteY1204" fmla="*/ 1725804 h 6857999"/>
              <a:gd name="connsiteX1205" fmla="*/ 4233163 w 12191998"/>
              <a:gd name="connsiteY1205" fmla="*/ 1721485 h 6857999"/>
              <a:gd name="connsiteX1206" fmla="*/ 4229607 w 12191998"/>
              <a:gd name="connsiteY1206" fmla="*/ 1734566 h 6857999"/>
              <a:gd name="connsiteX1207" fmla="*/ 4199000 w 12191998"/>
              <a:gd name="connsiteY1207" fmla="*/ 1719326 h 6857999"/>
              <a:gd name="connsiteX1208" fmla="*/ 4231385 w 12191998"/>
              <a:gd name="connsiteY1208" fmla="*/ 1686687 h 6857999"/>
              <a:gd name="connsiteX1209" fmla="*/ 4213351 w 12191998"/>
              <a:gd name="connsiteY1209" fmla="*/ 1658366 h 6857999"/>
              <a:gd name="connsiteX1210" fmla="*/ 4209076 w 12191998"/>
              <a:gd name="connsiteY1210" fmla="*/ 1653393 h 6857999"/>
              <a:gd name="connsiteX1211" fmla="*/ 4324730 w 12191998"/>
              <a:gd name="connsiteY1211" fmla="*/ 1653286 h 6857999"/>
              <a:gd name="connsiteX1212" fmla="*/ 4272533 w 12191998"/>
              <a:gd name="connsiteY1212" fmla="*/ 1664208 h 6857999"/>
              <a:gd name="connsiteX1213" fmla="*/ 4279772 w 12191998"/>
              <a:gd name="connsiteY1213" fmla="*/ 1681607 h 6857999"/>
              <a:gd name="connsiteX1214" fmla="*/ 4263642 w 12191998"/>
              <a:gd name="connsiteY1214" fmla="*/ 1679448 h 6857999"/>
              <a:gd name="connsiteX1215" fmla="*/ 4263642 w 12191998"/>
              <a:gd name="connsiteY1215" fmla="*/ 1714246 h 6857999"/>
              <a:gd name="connsiteX1216" fmla="*/ 4272660 w 12191998"/>
              <a:gd name="connsiteY1216" fmla="*/ 1746885 h 6857999"/>
              <a:gd name="connsiteX1217" fmla="*/ 4277994 w 12191998"/>
              <a:gd name="connsiteY1217" fmla="*/ 1781684 h 6857999"/>
              <a:gd name="connsiteX1218" fmla="*/ 4261866 w 12191998"/>
              <a:gd name="connsiteY1218" fmla="*/ 1799082 h 6857999"/>
              <a:gd name="connsiteX1219" fmla="*/ 4269105 w 12191998"/>
              <a:gd name="connsiteY1219" fmla="*/ 1818640 h 6857999"/>
              <a:gd name="connsiteX1220" fmla="*/ 4249292 w 12191998"/>
              <a:gd name="connsiteY1220" fmla="*/ 1814323 h 6857999"/>
              <a:gd name="connsiteX1221" fmla="*/ 4243958 w 12191998"/>
              <a:gd name="connsiteY1221" fmla="*/ 1846962 h 6857999"/>
              <a:gd name="connsiteX1222" fmla="*/ 4249292 w 12191998"/>
              <a:gd name="connsiteY1222" fmla="*/ 1862202 h 6857999"/>
              <a:gd name="connsiteX1223" fmla="*/ 4251069 w 12191998"/>
              <a:gd name="connsiteY1223" fmla="*/ 1896999 h 6857999"/>
              <a:gd name="connsiteX1224" fmla="*/ 4301489 w 12191998"/>
              <a:gd name="connsiteY1224" fmla="*/ 1918717 h 6857999"/>
              <a:gd name="connsiteX1225" fmla="*/ 4299711 w 12191998"/>
              <a:gd name="connsiteY1225" fmla="*/ 1933957 h 6857999"/>
              <a:gd name="connsiteX1226" fmla="*/ 4292472 w 12191998"/>
              <a:gd name="connsiteY1226" fmla="*/ 1957832 h 6857999"/>
              <a:gd name="connsiteX1227" fmla="*/ 4305045 w 12191998"/>
              <a:gd name="connsiteY1227" fmla="*/ 1946910 h 6857999"/>
              <a:gd name="connsiteX1228" fmla="*/ 4315840 w 12191998"/>
              <a:gd name="connsiteY1228" fmla="*/ 1964310 h 6857999"/>
              <a:gd name="connsiteX1229" fmla="*/ 4297806 w 12191998"/>
              <a:gd name="connsiteY1229" fmla="*/ 1981709 h 6857999"/>
              <a:gd name="connsiteX1230" fmla="*/ 4274437 w 12191998"/>
              <a:gd name="connsiteY1230" fmla="*/ 1992630 h 6857999"/>
              <a:gd name="connsiteX1231" fmla="*/ 4274437 w 12191998"/>
              <a:gd name="connsiteY1231" fmla="*/ 2023110 h 6857999"/>
              <a:gd name="connsiteX1232" fmla="*/ 4261866 w 12191998"/>
              <a:gd name="connsiteY1232" fmla="*/ 2034032 h 6857999"/>
              <a:gd name="connsiteX1233" fmla="*/ 4247514 w 12191998"/>
              <a:gd name="connsiteY1233" fmla="*/ 2010157 h 6857999"/>
              <a:gd name="connsiteX1234" fmla="*/ 4251069 w 12191998"/>
              <a:gd name="connsiteY1234" fmla="*/ 1986280 h 6857999"/>
              <a:gd name="connsiteX1235" fmla="*/ 4222241 w 12191998"/>
              <a:gd name="connsiteY1235" fmla="*/ 1975358 h 6857999"/>
              <a:gd name="connsiteX1236" fmla="*/ 4240274 w 12191998"/>
              <a:gd name="connsiteY1236" fmla="*/ 1973199 h 6857999"/>
              <a:gd name="connsiteX1237" fmla="*/ 4254626 w 12191998"/>
              <a:gd name="connsiteY1237" fmla="*/ 1960119 h 6857999"/>
              <a:gd name="connsiteX1238" fmla="*/ 4281550 w 12191998"/>
              <a:gd name="connsiteY1238" fmla="*/ 1957960 h 6857999"/>
              <a:gd name="connsiteX1239" fmla="*/ 4268977 w 12191998"/>
              <a:gd name="connsiteY1239" fmla="*/ 1931925 h 6857999"/>
              <a:gd name="connsiteX1240" fmla="*/ 4249165 w 12191998"/>
              <a:gd name="connsiteY1240" fmla="*/ 1929766 h 6857999"/>
              <a:gd name="connsiteX1241" fmla="*/ 4268977 w 12191998"/>
              <a:gd name="connsiteY1241" fmla="*/ 1925447 h 6857999"/>
              <a:gd name="connsiteX1242" fmla="*/ 4254626 w 12191998"/>
              <a:gd name="connsiteY1242" fmla="*/ 1914525 h 6857999"/>
              <a:gd name="connsiteX1243" fmla="*/ 4225797 w 12191998"/>
              <a:gd name="connsiteY1243" fmla="*/ 1908049 h 6857999"/>
              <a:gd name="connsiteX1244" fmla="*/ 4198873 w 12191998"/>
              <a:gd name="connsiteY1244" fmla="*/ 1914525 h 6857999"/>
              <a:gd name="connsiteX1245" fmla="*/ 4171950 w 12191998"/>
              <a:gd name="connsiteY1245" fmla="*/ 1936243 h 6857999"/>
              <a:gd name="connsiteX1246" fmla="*/ 4195317 w 12191998"/>
              <a:gd name="connsiteY1246" fmla="*/ 1951483 h 6857999"/>
              <a:gd name="connsiteX1247" fmla="*/ 4213351 w 12191998"/>
              <a:gd name="connsiteY1247" fmla="*/ 1968882 h 6857999"/>
              <a:gd name="connsiteX1248" fmla="*/ 4202556 w 12191998"/>
              <a:gd name="connsiteY1248" fmla="*/ 1977518 h 6857999"/>
              <a:gd name="connsiteX1249" fmla="*/ 4191762 w 12191998"/>
              <a:gd name="connsiteY1249" fmla="*/ 1983994 h 6857999"/>
              <a:gd name="connsiteX1250" fmla="*/ 4189984 w 12191998"/>
              <a:gd name="connsiteY1250" fmla="*/ 2003552 h 6857999"/>
              <a:gd name="connsiteX1251" fmla="*/ 4166616 w 12191998"/>
              <a:gd name="connsiteY1251" fmla="*/ 2003552 h 6857999"/>
              <a:gd name="connsiteX1252" fmla="*/ 4118102 w 12191998"/>
              <a:gd name="connsiteY1252" fmla="*/ 2010029 h 6857999"/>
              <a:gd name="connsiteX1253" fmla="*/ 4080384 w 12191998"/>
              <a:gd name="connsiteY1253" fmla="*/ 1999107 h 6857999"/>
              <a:gd name="connsiteX1254" fmla="*/ 4053459 w 12191998"/>
              <a:gd name="connsiteY1254" fmla="*/ 1992630 h 6857999"/>
              <a:gd name="connsiteX1255" fmla="*/ 4030091 w 12191998"/>
              <a:gd name="connsiteY1255" fmla="*/ 1979549 h 6857999"/>
              <a:gd name="connsiteX1256" fmla="*/ 4017518 w 12191998"/>
              <a:gd name="connsiteY1256" fmla="*/ 1955674 h 6857999"/>
              <a:gd name="connsiteX1257" fmla="*/ 3977894 w 12191998"/>
              <a:gd name="connsiteY1257" fmla="*/ 1955674 h 6857999"/>
              <a:gd name="connsiteX1258" fmla="*/ 3940175 w 12191998"/>
              <a:gd name="connsiteY1258" fmla="*/ 1975232 h 6857999"/>
              <a:gd name="connsiteX1259" fmla="*/ 3952748 w 12191998"/>
              <a:gd name="connsiteY1259" fmla="*/ 1988313 h 6857999"/>
              <a:gd name="connsiteX1260" fmla="*/ 3974338 w 12191998"/>
              <a:gd name="connsiteY1260" fmla="*/ 1979677 h 6857999"/>
              <a:gd name="connsiteX1261" fmla="*/ 4008501 w 12191998"/>
              <a:gd name="connsiteY1261" fmla="*/ 1968755 h 6857999"/>
              <a:gd name="connsiteX1262" fmla="*/ 3967099 w 12191998"/>
              <a:gd name="connsiteY1262" fmla="*/ 1994790 h 6857999"/>
              <a:gd name="connsiteX1263" fmla="*/ 3970655 w 12191998"/>
              <a:gd name="connsiteY1263" fmla="*/ 2036065 h 6857999"/>
              <a:gd name="connsiteX1264" fmla="*/ 3963416 w 12191998"/>
              <a:gd name="connsiteY1264" fmla="*/ 2057781 h 6857999"/>
              <a:gd name="connsiteX1265" fmla="*/ 3949065 w 12191998"/>
              <a:gd name="connsiteY1265" fmla="*/ 2049146 h 6857999"/>
              <a:gd name="connsiteX1266" fmla="*/ 3945510 w 12191998"/>
              <a:gd name="connsiteY1266" fmla="*/ 2025269 h 6857999"/>
              <a:gd name="connsiteX1267" fmla="*/ 3932936 w 12191998"/>
              <a:gd name="connsiteY1267" fmla="*/ 2016507 h 6857999"/>
              <a:gd name="connsiteX1268" fmla="*/ 3916807 w 12191998"/>
              <a:gd name="connsiteY1268" fmla="*/ 2010029 h 6857999"/>
              <a:gd name="connsiteX1269" fmla="*/ 3895217 w 12191998"/>
              <a:gd name="connsiteY1269" fmla="*/ 2003552 h 6857999"/>
              <a:gd name="connsiteX1270" fmla="*/ 3848481 w 12191998"/>
              <a:gd name="connsiteY1270" fmla="*/ 2012188 h 6857999"/>
              <a:gd name="connsiteX1271" fmla="*/ 3774694 w 12191998"/>
              <a:gd name="connsiteY1271" fmla="*/ 2005712 h 6857999"/>
              <a:gd name="connsiteX1272" fmla="*/ 3803523 w 12191998"/>
              <a:gd name="connsiteY1272" fmla="*/ 1983994 h 6857999"/>
              <a:gd name="connsiteX1273" fmla="*/ 3794507 w 12191998"/>
              <a:gd name="connsiteY1273" fmla="*/ 1960119 h 6857999"/>
              <a:gd name="connsiteX1274" fmla="*/ 3753104 w 12191998"/>
              <a:gd name="connsiteY1274" fmla="*/ 1949196 h 6857999"/>
              <a:gd name="connsiteX1275" fmla="*/ 3717163 w 12191998"/>
              <a:gd name="connsiteY1275" fmla="*/ 1944879 h 6857999"/>
              <a:gd name="connsiteX1276" fmla="*/ 3681222 w 12191998"/>
              <a:gd name="connsiteY1276" fmla="*/ 1929638 h 6857999"/>
              <a:gd name="connsiteX1277" fmla="*/ 3632709 w 12191998"/>
              <a:gd name="connsiteY1277" fmla="*/ 1910080 h 6857999"/>
              <a:gd name="connsiteX1278" fmla="*/ 3575178 w 12191998"/>
              <a:gd name="connsiteY1278" fmla="*/ 1914399 h 6857999"/>
              <a:gd name="connsiteX1279" fmla="*/ 3548254 w 12191998"/>
              <a:gd name="connsiteY1279" fmla="*/ 1925321 h 6857999"/>
              <a:gd name="connsiteX1280" fmla="*/ 3548254 w 12191998"/>
              <a:gd name="connsiteY1280" fmla="*/ 1905763 h 6857999"/>
              <a:gd name="connsiteX1281" fmla="*/ 3541015 w 12191998"/>
              <a:gd name="connsiteY1281" fmla="*/ 1884046 h 6857999"/>
              <a:gd name="connsiteX1282" fmla="*/ 3506852 w 12191998"/>
              <a:gd name="connsiteY1282" fmla="*/ 1925321 h 6857999"/>
              <a:gd name="connsiteX1283" fmla="*/ 3469133 w 12191998"/>
              <a:gd name="connsiteY1283" fmla="*/ 1866647 h 6857999"/>
              <a:gd name="connsiteX1284" fmla="*/ 3454782 w 12191998"/>
              <a:gd name="connsiteY1284" fmla="*/ 1870965 h 6857999"/>
              <a:gd name="connsiteX1285" fmla="*/ 3445765 w 12191998"/>
              <a:gd name="connsiteY1285" fmla="*/ 1888363 h 6857999"/>
              <a:gd name="connsiteX1286" fmla="*/ 3427730 w 12191998"/>
              <a:gd name="connsiteY1286" fmla="*/ 1907922 h 6857999"/>
              <a:gd name="connsiteX1287" fmla="*/ 3402584 w 12191998"/>
              <a:gd name="connsiteY1287" fmla="*/ 1912240 h 6857999"/>
              <a:gd name="connsiteX1288" fmla="*/ 3379217 w 12191998"/>
              <a:gd name="connsiteY1288" fmla="*/ 1920876 h 6857999"/>
              <a:gd name="connsiteX1289" fmla="*/ 3339593 w 12191998"/>
              <a:gd name="connsiteY1289" fmla="*/ 1946910 h 6857999"/>
              <a:gd name="connsiteX1290" fmla="*/ 3323463 w 12191998"/>
              <a:gd name="connsiteY1290" fmla="*/ 1959992 h 6857999"/>
              <a:gd name="connsiteX1291" fmla="*/ 3330703 w 12191998"/>
              <a:gd name="connsiteY1291" fmla="*/ 1944751 h 6857999"/>
              <a:gd name="connsiteX1292" fmla="*/ 3377439 w 12191998"/>
              <a:gd name="connsiteY1292" fmla="*/ 1909954 h 6857999"/>
              <a:gd name="connsiteX1293" fmla="*/ 3417063 w 12191998"/>
              <a:gd name="connsiteY1293" fmla="*/ 1888237 h 6857999"/>
              <a:gd name="connsiteX1294" fmla="*/ 3395473 w 12191998"/>
              <a:gd name="connsiteY1294" fmla="*/ 1883918 h 6857999"/>
              <a:gd name="connsiteX1295" fmla="*/ 3355848 w 12191998"/>
              <a:gd name="connsiteY1295" fmla="*/ 1903477 h 6857999"/>
              <a:gd name="connsiteX1296" fmla="*/ 3328925 w 12191998"/>
              <a:gd name="connsiteY1296" fmla="*/ 1918717 h 6857999"/>
              <a:gd name="connsiteX1297" fmla="*/ 3310891 w 12191998"/>
              <a:gd name="connsiteY1297" fmla="*/ 1925193 h 6857999"/>
              <a:gd name="connsiteX1298" fmla="*/ 3305556 w 12191998"/>
              <a:gd name="connsiteY1298" fmla="*/ 1920876 h 6857999"/>
              <a:gd name="connsiteX1299" fmla="*/ 3292984 w 12191998"/>
              <a:gd name="connsiteY1299" fmla="*/ 1914399 h 6857999"/>
              <a:gd name="connsiteX1300" fmla="*/ 3274950 w 12191998"/>
              <a:gd name="connsiteY1300" fmla="*/ 1923035 h 6857999"/>
              <a:gd name="connsiteX1301" fmla="*/ 3258821 w 12191998"/>
              <a:gd name="connsiteY1301" fmla="*/ 1942593 h 6857999"/>
              <a:gd name="connsiteX1302" fmla="*/ 3267837 w 12191998"/>
              <a:gd name="connsiteY1302" fmla="*/ 1959992 h 6857999"/>
              <a:gd name="connsiteX1303" fmla="*/ 3230119 w 12191998"/>
              <a:gd name="connsiteY1303" fmla="*/ 1949070 h 6857999"/>
              <a:gd name="connsiteX1304" fmla="*/ 3172587 w 12191998"/>
              <a:gd name="connsiteY1304" fmla="*/ 1916431 h 6857999"/>
              <a:gd name="connsiteX1305" fmla="*/ 3125851 w 12191998"/>
              <a:gd name="connsiteY1305" fmla="*/ 1912112 h 6857999"/>
              <a:gd name="connsiteX1306" fmla="*/ 3115056 w 12191998"/>
              <a:gd name="connsiteY1306" fmla="*/ 1907795 h 6857999"/>
              <a:gd name="connsiteX1307" fmla="*/ 3062859 w 12191998"/>
              <a:gd name="connsiteY1307" fmla="*/ 1890396 h 6857999"/>
              <a:gd name="connsiteX1308" fmla="*/ 3016124 w 12191998"/>
              <a:gd name="connsiteY1308" fmla="*/ 1892554 h 6857999"/>
              <a:gd name="connsiteX1309" fmla="*/ 2976499 w 12191998"/>
              <a:gd name="connsiteY1309" fmla="*/ 1886078 h 6857999"/>
              <a:gd name="connsiteX1310" fmla="*/ 2924302 w 12191998"/>
              <a:gd name="connsiteY1310" fmla="*/ 1868679 h 6857999"/>
              <a:gd name="connsiteX1311" fmla="*/ 2859532 w 12191998"/>
              <a:gd name="connsiteY1311" fmla="*/ 1872996 h 6857999"/>
              <a:gd name="connsiteX1312" fmla="*/ 2843403 w 12191998"/>
              <a:gd name="connsiteY1312" fmla="*/ 1864360 h 6857999"/>
              <a:gd name="connsiteX1313" fmla="*/ 2836164 w 12191998"/>
              <a:gd name="connsiteY1313" fmla="*/ 1849121 h 6857999"/>
              <a:gd name="connsiteX1314" fmla="*/ 2792985 w 12191998"/>
              <a:gd name="connsiteY1314" fmla="*/ 1849121 h 6857999"/>
              <a:gd name="connsiteX1315" fmla="*/ 2780411 w 12191998"/>
              <a:gd name="connsiteY1315" fmla="*/ 1838198 h 6857999"/>
              <a:gd name="connsiteX1316" fmla="*/ 2767839 w 12191998"/>
              <a:gd name="connsiteY1316" fmla="*/ 1842517 h 6857999"/>
              <a:gd name="connsiteX1317" fmla="*/ 2749805 w 12191998"/>
              <a:gd name="connsiteY1317" fmla="*/ 1844676 h 6857999"/>
              <a:gd name="connsiteX1318" fmla="*/ 2758822 w 12191998"/>
              <a:gd name="connsiteY1318" fmla="*/ 1831595 h 6857999"/>
              <a:gd name="connsiteX1319" fmla="*/ 2739009 w 12191998"/>
              <a:gd name="connsiteY1319" fmla="*/ 1820673 h 6857999"/>
              <a:gd name="connsiteX1320" fmla="*/ 2713863 w 12191998"/>
              <a:gd name="connsiteY1320" fmla="*/ 1840231 h 6857999"/>
              <a:gd name="connsiteX1321" fmla="*/ 2674239 w 12191998"/>
              <a:gd name="connsiteY1321" fmla="*/ 1851153 h 6857999"/>
              <a:gd name="connsiteX1322" fmla="*/ 2650871 w 12191998"/>
              <a:gd name="connsiteY1322" fmla="*/ 1859789 h 6857999"/>
              <a:gd name="connsiteX1323" fmla="*/ 2656205 w 12191998"/>
              <a:gd name="connsiteY1323" fmla="*/ 1875028 h 6857999"/>
              <a:gd name="connsiteX1324" fmla="*/ 2638171 w 12191998"/>
              <a:gd name="connsiteY1324" fmla="*/ 1872870 h 6857999"/>
              <a:gd name="connsiteX1325" fmla="*/ 2602231 w 12191998"/>
              <a:gd name="connsiteY1325" fmla="*/ 1879347 h 6857999"/>
              <a:gd name="connsiteX1326" fmla="*/ 2571624 w 12191998"/>
              <a:gd name="connsiteY1326" fmla="*/ 1909827 h 6857999"/>
              <a:gd name="connsiteX1327" fmla="*/ 2560828 w 12191998"/>
              <a:gd name="connsiteY1327" fmla="*/ 1942465 h 6857999"/>
              <a:gd name="connsiteX1328" fmla="*/ 2497837 w 12191998"/>
              <a:gd name="connsiteY1328" fmla="*/ 1957706 h 6857999"/>
              <a:gd name="connsiteX1329" fmla="*/ 2492502 w 12191998"/>
              <a:gd name="connsiteY1329" fmla="*/ 1975104 h 6857999"/>
              <a:gd name="connsiteX1330" fmla="*/ 2519427 w 12191998"/>
              <a:gd name="connsiteY1330" fmla="*/ 1996822 h 6857999"/>
              <a:gd name="connsiteX1331" fmla="*/ 2560828 w 12191998"/>
              <a:gd name="connsiteY1331" fmla="*/ 2049018 h 6857999"/>
              <a:gd name="connsiteX1332" fmla="*/ 2602231 w 12191998"/>
              <a:gd name="connsiteY1332" fmla="*/ 2051178 h 6857999"/>
              <a:gd name="connsiteX1333" fmla="*/ 2611247 w 12191998"/>
              <a:gd name="connsiteY1333" fmla="*/ 2077212 h 6857999"/>
              <a:gd name="connsiteX1334" fmla="*/ 2638171 w 12191998"/>
              <a:gd name="connsiteY1334" fmla="*/ 2083689 h 6857999"/>
              <a:gd name="connsiteX1335" fmla="*/ 2607564 w 12191998"/>
              <a:gd name="connsiteY1335" fmla="*/ 2092325 h 6857999"/>
              <a:gd name="connsiteX1336" fmla="*/ 2585974 w 12191998"/>
              <a:gd name="connsiteY1336" fmla="*/ 2101089 h 6857999"/>
              <a:gd name="connsiteX1337" fmla="*/ 2553589 w 12191998"/>
              <a:gd name="connsiteY1337" fmla="*/ 2098930 h 6857999"/>
              <a:gd name="connsiteX1338" fmla="*/ 2553589 w 12191998"/>
              <a:gd name="connsiteY1338" fmla="*/ 2079372 h 6857999"/>
              <a:gd name="connsiteX1339" fmla="*/ 2522983 w 12191998"/>
              <a:gd name="connsiteY1339" fmla="*/ 2079372 h 6857999"/>
              <a:gd name="connsiteX1340" fmla="*/ 2510410 w 12191998"/>
              <a:gd name="connsiteY1340" fmla="*/ 2098930 h 6857999"/>
              <a:gd name="connsiteX1341" fmla="*/ 2488819 w 12191998"/>
              <a:gd name="connsiteY1341" fmla="*/ 2101089 h 6857999"/>
              <a:gd name="connsiteX1342" fmla="*/ 2454657 w 12191998"/>
              <a:gd name="connsiteY1342" fmla="*/ 2124964 h 6857999"/>
              <a:gd name="connsiteX1343" fmla="*/ 2490598 w 12191998"/>
              <a:gd name="connsiteY1343" fmla="*/ 2142364 h 6857999"/>
              <a:gd name="connsiteX1344" fmla="*/ 2485263 w 12191998"/>
              <a:gd name="connsiteY1344" fmla="*/ 2155444 h 6857999"/>
              <a:gd name="connsiteX1345" fmla="*/ 2505075 w 12191998"/>
              <a:gd name="connsiteY1345" fmla="*/ 2177162 h 6857999"/>
              <a:gd name="connsiteX1346" fmla="*/ 2557272 w 12191998"/>
              <a:gd name="connsiteY1346" fmla="*/ 2177162 h 6857999"/>
              <a:gd name="connsiteX1347" fmla="*/ 2580641 w 12191998"/>
              <a:gd name="connsiteY1347" fmla="*/ 2181479 h 6857999"/>
              <a:gd name="connsiteX1348" fmla="*/ 2623820 w 12191998"/>
              <a:gd name="connsiteY1348" fmla="*/ 2161921 h 6857999"/>
              <a:gd name="connsiteX1349" fmla="*/ 2616581 w 12191998"/>
              <a:gd name="connsiteY1349" fmla="*/ 2183638 h 6857999"/>
              <a:gd name="connsiteX1350" fmla="*/ 2620137 w 12191998"/>
              <a:gd name="connsiteY1350" fmla="*/ 2222754 h 6857999"/>
              <a:gd name="connsiteX1351" fmla="*/ 2589531 w 12191998"/>
              <a:gd name="connsiteY1351" fmla="*/ 2227072 h 6857999"/>
              <a:gd name="connsiteX1352" fmla="*/ 2576958 w 12191998"/>
              <a:gd name="connsiteY1352" fmla="*/ 2250948 h 6857999"/>
              <a:gd name="connsiteX1353" fmla="*/ 2544573 w 12191998"/>
              <a:gd name="connsiteY1353" fmla="*/ 2240025 h 6857999"/>
              <a:gd name="connsiteX1354" fmla="*/ 2535556 w 12191998"/>
              <a:gd name="connsiteY1354" fmla="*/ 2270506 h 6857999"/>
              <a:gd name="connsiteX1355" fmla="*/ 2510410 w 12191998"/>
              <a:gd name="connsiteY1355" fmla="*/ 2292224 h 6857999"/>
              <a:gd name="connsiteX1356" fmla="*/ 2497837 w 12191998"/>
              <a:gd name="connsiteY1356" fmla="*/ 2318258 h 6857999"/>
              <a:gd name="connsiteX1357" fmla="*/ 2521204 w 12191998"/>
              <a:gd name="connsiteY1357" fmla="*/ 2337816 h 6857999"/>
              <a:gd name="connsiteX1358" fmla="*/ 2519427 w 12191998"/>
              <a:gd name="connsiteY1358" fmla="*/ 2366010 h 6857999"/>
              <a:gd name="connsiteX1359" fmla="*/ 2550033 w 12191998"/>
              <a:gd name="connsiteY1359" fmla="*/ 2400808 h 6857999"/>
              <a:gd name="connsiteX1360" fmla="*/ 2580641 w 12191998"/>
              <a:gd name="connsiteY1360" fmla="*/ 2396490 h 6857999"/>
              <a:gd name="connsiteX1361" fmla="*/ 2593214 w 12191998"/>
              <a:gd name="connsiteY1361" fmla="*/ 2383409 h 6857999"/>
              <a:gd name="connsiteX1362" fmla="*/ 2602231 w 12191998"/>
              <a:gd name="connsiteY1362" fmla="*/ 2418207 h 6857999"/>
              <a:gd name="connsiteX1363" fmla="*/ 2600452 w 12191998"/>
              <a:gd name="connsiteY1363" fmla="*/ 2446401 h 6857999"/>
              <a:gd name="connsiteX1364" fmla="*/ 2627376 w 12191998"/>
              <a:gd name="connsiteY1364" fmla="*/ 2444243 h 6857999"/>
              <a:gd name="connsiteX1365" fmla="*/ 2661539 w 12191998"/>
              <a:gd name="connsiteY1365" fmla="*/ 2446401 h 6857999"/>
              <a:gd name="connsiteX1366" fmla="*/ 2677668 w 12191998"/>
              <a:gd name="connsiteY1366" fmla="*/ 2452878 h 6857999"/>
              <a:gd name="connsiteX1367" fmla="*/ 2686685 w 12191998"/>
              <a:gd name="connsiteY1367" fmla="*/ 2437639 h 6857999"/>
              <a:gd name="connsiteX1368" fmla="*/ 2715514 w 12191998"/>
              <a:gd name="connsiteY1368" fmla="*/ 2439798 h 6857999"/>
              <a:gd name="connsiteX1369" fmla="*/ 2715514 w 12191998"/>
              <a:gd name="connsiteY1369" fmla="*/ 2455038 h 6857999"/>
              <a:gd name="connsiteX1370" fmla="*/ 2706497 w 12191998"/>
              <a:gd name="connsiteY1370" fmla="*/ 2502917 h 6857999"/>
              <a:gd name="connsiteX1371" fmla="*/ 2675890 w 12191998"/>
              <a:gd name="connsiteY1371" fmla="*/ 2535556 h 6857999"/>
              <a:gd name="connsiteX1372" fmla="*/ 2634489 w 12191998"/>
              <a:gd name="connsiteY1372" fmla="*/ 2574672 h 6857999"/>
              <a:gd name="connsiteX1373" fmla="*/ 2594864 w 12191998"/>
              <a:gd name="connsiteY1373" fmla="*/ 2578990 h 6857999"/>
              <a:gd name="connsiteX1374" fmla="*/ 2576831 w 12191998"/>
              <a:gd name="connsiteY1374" fmla="*/ 2611628 h 6857999"/>
              <a:gd name="connsiteX1375" fmla="*/ 2607437 w 12191998"/>
              <a:gd name="connsiteY1375" fmla="*/ 2592070 h 6857999"/>
              <a:gd name="connsiteX1376" fmla="*/ 2616454 w 12191998"/>
              <a:gd name="connsiteY1376" fmla="*/ 2592070 h 6857999"/>
              <a:gd name="connsiteX1377" fmla="*/ 2636266 w 12191998"/>
              <a:gd name="connsiteY1377" fmla="*/ 2583434 h 6857999"/>
              <a:gd name="connsiteX1378" fmla="*/ 2654301 w 12191998"/>
              <a:gd name="connsiteY1378" fmla="*/ 2581276 h 6857999"/>
              <a:gd name="connsiteX1379" fmla="*/ 2675890 w 12191998"/>
              <a:gd name="connsiteY1379" fmla="*/ 2570353 h 6857999"/>
              <a:gd name="connsiteX1380" fmla="*/ 2692020 w 12191998"/>
              <a:gd name="connsiteY1380" fmla="*/ 2552955 h 6857999"/>
              <a:gd name="connsiteX1381" fmla="*/ 2736978 w 12191998"/>
              <a:gd name="connsiteY1381" fmla="*/ 2522475 h 6857999"/>
              <a:gd name="connsiteX1382" fmla="*/ 2745994 w 12191998"/>
              <a:gd name="connsiteY1382" fmla="*/ 2505076 h 6857999"/>
              <a:gd name="connsiteX1383" fmla="*/ 2774824 w 12191998"/>
              <a:gd name="connsiteY1383" fmla="*/ 2485517 h 6857999"/>
              <a:gd name="connsiteX1384" fmla="*/ 2792858 w 12191998"/>
              <a:gd name="connsiteY1384" fmla="*/ 2476882 h 6857999"/>
              <a:gd name="connsiteX1385" fmla="*/ 2801875 w 12191998"/>
              <a:gd name="connsiteY1385" fmla="*/ 2455164 h 6857999"/>
              <a:gd name="connsiteX1386" fmla="*/ 2814447 w 12191998"/>
              <a:gd name="connsiteY1386" fmla="*/ 2437765 h 6857999"/>
              <a:gd name="connsiteX1387" fmla="*/ 2794636 w 12191998"/>
              <a:gd name="connsiteY1387" fmla="*/ 2426844 h 6857999"/>
              <a:gd name="connsiteX1388" fmla="*/ 2814447 w 12191998"/>
              <a:gd name="connsiteY1388" fmla="*/ 2405126 h 6857999"/>
              <a:gd name="connsiteX1389" fmla="*/ 2832482 w 12191998"/>
              <a:gd name="connsiteY1389" fmla="*/ 2387727 h 6857999"/>
              <a:gd name="connsiteX1390" fmla="*/ 2848610 w 12191998"/>
              <a:gd name="connsiteY1390" fmla="*/ 2366010 h 6857999"/>
              <a:gd name="connsiteX1391" fmla="*/ 2861183 w 12191998"/>
              <a:gd name="connsiteY1391" fmla="*/ 2346452 h 6857999"/>
              <a:gd name="connsiteX1392" fmla="*/ 2882774 w 12191998"/>
              <a:gd name="connsiteY1392" fmla="*/ 2329053 h 6857999"/>
              <a:gd name="connsiteX1393" fmla="*/ 2897125 w 12191998"/>
              <a:gd name="connsiteY1393" fmla="*/ 2335530 h 6857999"/>
              <a:gd name="connsiteX1394" fmla="*/ 2897125 w 12191998"/>
              <a:gd name="connsiteY1394" fmla="*/ 2348611 h 6857999"/>
              <a:gd name="connsiteX1395" fmla="*/ 2871979 w 12191998"/>
              <a:gd name="connsiteY1395" fmla="*/ 2352929 h 6857999"/>
              <a:gd name="connsiteX1396" fmla="*/ 2861183 w 12191998"/>
              <a:gd name="connsiteY1396" fmla="*/ 2381250 h 6857999"/>
              <a:gd name="connsiteX1397" fmla="*/ 2862961 w 12191998"/>
              <a:gd name="connsiteY1397" fmla="*/ 2402967 h 6857999"/>
              <a:gd name="connsiteX1398" fmla="*/ 2853944 w 12191998"/>
              <a:gd name="connsiteY1398" fmla="*/ 2416048 h 6857999"/>
              <a:gd name="connsiteX1399" fmla="*/ 2864739 w 12191998"/>
              <a:gd name="connsiteY1399" fmla="*/ 2426970 h 6857999"/>
              <a:gd name="connsiteX1400" fmla="*/ 2913253 w 12191998"/>
              <a:gd name="connsiteY1400" fmla="*/ 2394331 h 6857999"/>
              <a:gd name="connsiteX1401" fmla="*/ 2949195 w 12191998"/>
              <a:gd name="connsiteY1401" fmla="*/ 2392172 h 6857999"/>
              <a:gd name="connsiteX1402" fmla="*/ 2950972 w 12191998"/>
              <a:gd name="connsiteY1402" fmla="*/ 2376932 h 6857999"/>
              <a:gd name="connsiteX1403" fmla="*/ 2938400 w 12191998"/>
              <a:gd name="connsiteY1403" fmla="*/ 2359533 h 6857999"/>
              <a:gd name="connsiteX1404" fmla="*/ 2947416 w 12191998"/>
              <a:gd name="connsiteY1404" fmla="*/ 2344293 h 6857999"/>
              <a:gd name="connsiteX1405" fmla="*/ 2961767 w 12191998"/>
              <a:gd name="connsiteY1405" fmla="*/ 2342134 h 6857999"/>
              <a:gd name="connsiteX1406" fmla="*/ 2979802 w 12191998"/>
              <a:gd name="connsiteY1406" fmla="*/ 2350770 h 6857999"/>
              <a:gd name="connsiteX1407" fmla="*/ 2999614 w 12191998"/>
              <a:gd name="connsiteY1407" fmla="*/ 2355088 h 6857999"/>
              <a:gd name="connsiteX1408" fmla="*/ 2987041 w 12191998"/>
              <a:gd name="connsiteY1408" fmla="*/ 2366010 h 6857999"/>
              <a:gd name="connsiteX1409" fmla="*/ 2990596 w 12191998"/>
              <a:gd name="connsiteY1409" fmla="*/ 2376932 h 6857999"/>
              <a:gd name="connsiteX1410" fmla="*/ 3010408 w 12191998"/>
              <a:gd name="connsiteY1410" fmla="*/ 2372614 h 6857999"/>
              <a:gd name="connsiteX1411" fmla="*/ 3024759 w 12191998"/>
              <a:gd name="connsiteY1411" fmla="*/ 2370455 h 6857999"/>
              <a:gd name="connsiteX1412" fmla="*/ 3030093 w 12191998"/>
              <a:gd name="connsiteY1412" fmla="*/ 2374773 h 6857999"/>
              <a:gd name="connsiteX1413" fmla="*/ 3058922 w 12191998"/>
              <a:gd name="connsiteY1413" fmla="*/ 2385695 h 6857999"/>
              <a:gd name="connsiteX1414" fmla="*/ 3112898 w 12191998"/>
              <a:gd name="connsiteY1414" fmla="*/ 2383536 h 6857999"/>
              <a:gd name="connsiteX1415" fmla="*/ 3134488 w 12191998"/>
              <a:gd name="connsiteY1415" fmla="*/ 2403094 h 6857999"/>
              <a:gd name="connsiteX1416" fmla="*/ 3165094 w 12191998"/>
              <a:gd name="connsiteY1416" fmla="*/ 2390013 h 6857999"/>
              <a:gd name="connsiteX1417" fmla="*/ 3161539 w 12191998"/>
              <a:gd name="connsiteY1417" fmla="*/ 2409571 h 6857999"/>
              <a:gd name="connsiteX1418" fmla="*/ 3172334 w 12191998"/>
              <a:gd name="connsiteY1418" fmla="*/ 2420493 h 6857999"/>
              <a:gd name="connsiteX1419" fmla="*/ 3202940 w 12191998"/>
              <a:gd name="connsiteY1419" fmla="*/ 2437893 h 6857999"/>
              <a:gd name="connsiteX1420" fmla="*/ 3231769 w 12191998"/>
              <a:gd name="connsiteY1420" fmla="*/ 2466213 h 6857999"/>
              <a:gd name="connsiteX1421" fmla="*/ 3246120 w 12191998"/>
              <a:gd name="connsiteY1421" fmla="*/ 2450974 h 6857999"/>
              <a:gd name="connsiteX1422" fmla="*/ 3265933 w 12191998"/>
              <a:gd name="connsiteY1422" fmla="*/ 2464054 h 6857999"/>
              <a:gd name="connsiteX1423" fmla="*/ 3267711 w 12191998"/>
              <a:gd name="connsiteY1423" fmla="*/ 2438019 h 6857999"/>
              <a:gd name="connsiteX1424" fmla="*/ 3278506 w 12191998"/>
              <a:gd name="connsiteY1424" fmla="*/ 2440178 h 6857999"/>
              <a:gd name="connsiteX1425" fmla="*/ 3280283 w 12191998"/>
              <a:gd name="connsiteY1425" fmla="*/ 2479294 h 6857999"/>
              <a:gd name="connsiteX1426" fmla="*/ 3260471 w 12191998"/>
              <a:gd name="connsiteY1426" fmla="*/ 2474977 h 6857999"/>
              <a:gd name="connsiteX1427" fmla="*/ 3244342 w 12191998"/>
              <a:gd name="connsiteY1427" fmla="*/ 2481453 h 6857999"/>
              <a:gd name="connsiteX1428" fmla="*/ 3264155 w 12191998"/>
              <a:gd name="connsiteY1428" fmla="*/ 2509647 h 6857999"/>
              <a:gd name="connsiteX1429" fmla="*/ 3273172 w 12191998"/>
              <a:gd name="connsiteY1429" fmla="*/ 2531365 h 6857999"/>
              <a:gd name="connsiteX1430" fmla="*/ 3283966 w 12191998"/>
              <a:gd name="connsiteY1430" fmla="*/ 2548763 h 6857999"/>
              <a:gd name="connsiteX1431" fmla="*/ 3282188 w 12191998"/>
              <a:gd name="connsiteY1431" fmla="*/ 2516125 h 6857999"/>
              <a:gd name="connsiteX1432" fmla="*/ 3285744 w 12191998"/>
              <a:gd name="connsiteY1432" fmla="*/ 2496567 h 6857999"/>
              <a:gd name="connsiteX1433" fmla="*/ 3289300 w 12191998"/>
              <a:gd name="connsiteY1433" fmla="*/ 2516125 h 6857999"/>
              <a:gd name="connsiteX1434" fmla="*/ 3303652 w 12191998"/>
              <a:gd name="connsiteY1434" fmla="*/ 2507488 h 6857999"/>
              <a:gd name="connsiteX1435" fmla="*/ 3303652 w 12191998"/>
              <a:gd name="connsiteY1435" fmla="*/ 2479168 h 6857999"/>
              <a:gd name="connsiteX1436" fmla="*/ 3318003 w 12191998"/>
              <a:gd name="connsiteY1436" fmla="*/ 2498725 h 6857999"/>
              <a:gd name="connsiteX1437" fmla="*/ 3308985 w 12191998"/>
              <a:gd name="connsiteY1437" fmla="*/ 2520443 h 6857999"/>
              <a:gd name="connsiteX1438" fmla="*/ 3296412 w 12191998"/>
              <a:gd name="connsiteY1438" fmla="*/ 2526919 h 6857999"/>
              <a:gd name="connsiteX1439" fmla="*/ 3298191 w 12191998"/>
              <a:gd name="connsiteY1439" fmla="*/ 2559559 h 6857999"/>
              <a:gd name="connsiteX1440" fmla="*/ 3308985 w 12191998"/>
              <a:gd name="connsiteY1440" fmla="*/ 2548637 h 6857999"/>
              <a:gd name="connsiteX1441" fmla="*/ 3325115 w 12191998"/>
              <a:gd name="connsiteY1441" fmla="*/ 2544319 h 6857999"/>
              <a:gd name="connsiteX1442" fmla="*/ 3344927 w 12191998"/>
              <a:gd name="connsiteY1442" fmla="*/ 2563876 h 6857999"/>
              <a:gd name="connsiteX1443" fmla="*/ 3335910 w 12191998"/>
              <a:gd name="connsiteY1443" fmla="*/ 2548637 h 6857999"/>
              <a:gd name="connsiteX1444" fmla="*/ 3335910 w 12191998"/>
              <a:gd name="connsiteY1444" fmla="*/ 2533397 h 6857999"/>
              <a:gd name="connsiteX1445" fmla="*/ 3355722 w 12191998"/>
              <a:gd name="connsiteY1445" fmla="*/ 2563876 h 6857999"/>
              <a:gd name="connsiteX1446" fmla="*/ 3343149 w 12191998"/>
              <a:gd name="connsiteY1446" fmla="*/ 2579116 h 6857999"/>
              <a:gd name="connsiteX1447" fmla="*/ 3321559 w 12191998"/>
              <a:gd name="connsiteY1447" fmla="*/ 2566036 h 6857999"/>
              <a:gd name="connsiteX1448" fmla="*/ 3325115 w 12191998"/>
              <a:gd name="connsiteY1448" fmla="*/ 2589912 h 6857999"/>
              <a:gd name="connsiteX1449" fmla="*/ 3325115 w 12191998"/>
              <a:gd name="connsiteY1449" fmla="*/ 2618232 h 6857999"/>
              <a:gd name="connsiteX1450" fmla="*/ 3334132 w 12191998"/>
              <a:gd name="connsiteY1450" fmla="*/ 2607310 h 6857999"/>
              <a:gd name="connsiteX1451" fmla="*/ 3346704 w 12191998"/>
              <a:gd name="connsiteY1451" fmla="*/ 2613787 h 6857999"/>
              <a:gd name="connsiteX1452" fmla="*/ 3352039 w 12191998"/>
              <a:gd name="connsiteY1452" fmla="*/ 2598547 h 6857999"/>
              <a:gd name="connsiteX1453" fmla="*/ 3366390 w 12191998"/>
              <a:gd name="connsiteY1453" fmla="*/ 2602865 h 6857999"/>
              <a:gd name="connsiteX1454" fmla="*/ 3377185 w 12191998"/>
              <a:gd name="connsiteY1454" fmla="*/ 2596388 h 6857999"/>
              <a:gd name="connsiteX1455" fmla="*/ 3378963 w 12191998"/>
              <a:gd name="connsiteY1455" fmla="*/ 2615947 h 6857999"/>
              <a:gd name="connsiteX1456" fmla="*/ 3389758 w 12191998"/>
              <a:gd name="connsiteY1456" fmla="*/ 2618105 h 6857999"/>
              <a:gd name="connsiteX1457" fmla="*/ 3389758 w 12191998"/>
              <a:gd name="connsiteY1457" fmla="*/ 2622423 h 6857999"/>
              <a:gd name="connsiteX1458" fmla="*/ 3400553 w 12191998"/>
              <a:gd name="connsiteY1458" fmla="*/ 2637663 h 6857999"/>
              <a:gd name="connsiteX1459" fmla="*/ 3393314 w 12191998"/>
              <a:gd name="connsiteY1459" fmla="*/ 2650744 h 6857999"/>
              <a:gd name="connsiteX1460" fmla="*/ 3398647 w 12191998"/>
              <a:gd name="connsiteY1460" fmla="*/ 2672461 h 6857999"/>
              <a:gd name="connsiteX1461" fmla="*/ 3420237 w 12191998"/>
              <a:gd name="connsiteY1461" fmla="*/ 2672461 h 6857999"/>
              <a:gd name="connsiteX1462" fmla="*/ 3425572 w 12191998"/>
              <a:gd name="connsiteY1462" fmla="*/ 2689860 h 6857999"/>
              <a:gd name="connsiteX1463" fmla="*/ 3434589 w 12191998"/>
              <a:gd name="connsiteY1463" fmla="*/ 2698496 h 6857999"/>
              <a:gd name="connsiteX1464" fmla="*/ 3456178 w 12191998"/>
              <a:gd name="connsiteY1464" fmla="*/ 2713736 h 6857999"/>
              <a:gd name="connsiteX1465" fmla="*/ 3457957 w 12191998"/>
              <a:gd name="connsiteY1465" fmla="*/ 2726818 h 6857999"/>
              <a:gd name="connsiteX1466" fmla="*/ 3456178 w 12191998"/>
              <a:gd name="connsiteY1466" fmla="*/ 2746376 h 6857999"/>
              <a:gd name="connsiteX1467" fmla="*/ 3461513 w 12191998"/>
              <a:gd name="connsiteY1467" fmla="*/ 2761615 h 6857999"/>
              <a:gd name="connsiteX1468" fmla="*/ 3488437 w 12191998"/>
              <a:gd name="connsiteY1468" fmla="*/ 2774696 h 6857999"/>
              <a:gd name="connsiteX1469" fmla="*/ 3504565 w 12191998"/>
              <a:gd name="connsiteY1469" fmla="*/ 2785618 h 6857999"/>
              <a:gd name="connsiteX1470" fmla="*/ 3526155 w 12191998"/>
              <a:gd name="connsiteY1470" fmla="*/ 2794254 h 6857999"/>
              <a:gd name="connsiteX1471" fmla="*/ 3536951 w 12191998"/>
              <a:gd name="connsiteY1471" fmla="*/ 2811653 h 6857999"/>
              <a:gd name="connsiteX1472" fmla="*/ 3554985 w 12191998"/>
              <a:gd name="connsiteY1472" fmla="*/ 2815971 h 6857999"/>
              <a:gd name="connsiteX1473" fmla="*/ 3569336 w 12191998"/>
              <a:gd name="connsiteY1473" fmla="*/ 2824607 h 6857999"/>
              <a:gd name="connsiteX1474" fmla="*/ 3589148 w 12191998"/>
              <a:gd name="connsiteY1474" fmla="*/ 2852928 h 6857999"/>
              <a:gd name="connsiteX1475" fmla="*/ 3590926 w 12191998"/>
              <a:gd name="connsiteY1475" fmla="*/ 2857246 h 6857999"/>
              <a:gd name="connsiteX1476" fmla="*/ 3596259 w 12191998"/>
              <a:gd name="connsiteY1476" fmla="*/ 2887727 h 6857999"/>
              <a:gd name="connsiteX1477" fmla="*/ 3589021 w 12191998"/>
              <a:gd name="connsiteY1477" fmla="*/ 2918206 h 6857999"/>
              <a:gd name="connsiteX1478" fmla="*/ 3585464 w 12191998"/>
              <a:gd name="connsiteY1478" fmla="*/ 2902966 h 6857999"/>
              <a:gd name="connsiteX1479" fmla="*/ 3581909 w 12191998"/>
              <a:gd name="connsiteY1479" fmla="*/ 2885567 h 6857999"/>
              <a:gd name="connsiteX1480" fmla="*/ 3576575 w 12191998"/>
              <a:gd name="connsiteY1480" fmla="*/ 2874645 h 6857999"/>
              <a:gd name="connsiteX1481" fmla="*/ 3580131 w 12191998"/>
              <a:gd name="connsiteY1481" fmla="*/ 2861564 h 6857999"/>
              <a:gd name="connsiteX1482" fmla="*/ 3564002 w 12191998"/>
              <a:gd name="connsiteY1482" fmla="*/ 2848483 h 6857999"/>
              <a:gd name="connsiteX1483" fmla="*/ 3535173 w 12191998"/>
              <a:gd name="connsiteY1483" fmla="*/ 2833243 h 6857999"/>
              <a:gd name="connsiteX1484" fmla="*/ 3506344 w 12191998"/>
              <a:gd name="connsiteY1484" fmla="*/ 2794127 h 6857999"/>
              <a:gd name="connsiteX1485" fmla="*/ 3473959 w 12191998"/>
              <a:gd name="connsiteY1485" fmla="*/ 2785491 h 6857999"/>
              <a:gd name="connsiteX1486" fmla="*/ 3447034 w 12191998"/>
              <a:gd name="connsiteY1486" fmla="*/ 2781173 h 6857999"/>
              <a:gd name="connsiteX1487" fmla="*/ 3456051 w 12191998"/>
              <a:gd name="connsiteY1487" fmla="*/ 2794254 h 6857999"/>
              <a:gd name="connsiteX1488" fmla="*/ 3466847 w 12191998"/>
              <a:gd name="connsiteY1488" fmla="*/ 2802890 h 6857999"/>
              <a:gd name="connsiteX1489" fmla="*/ 3484881 w 12191998"/>
              <a:gd name="connsiteY1489" fmla="*/ 2820289 h 6857999"/>
              <a:gd name="connsiteX1490" fmla="*/ 3501010 w 12191998"/>
              <a:gd name="connsiteY1490" fmla="*/ 2833370 h 6857999"/>
              <a:gd name="connsiteX1491" fmla="*/ 3513582 w 12191998"/>
              <a:gd name="connsiteY1491" fmla="*/ 2850769 h 6857999"/>
              <a:gd name="connsiteX1492" fmla="*/ 3526155 w 12191998"/>
              <a:gd name="connsiteY1492" fmla="*/ 2857246 h 6857999"/>
              <a:gd name="connsiteX1493" fmla="*/ 3536951 w 12191998"/>
              <a:gd name="connsiteY1493" fmla="*/ 2872486 h 6857999"/>
              <a:gd name="connsiteX1494" fmla="*/ 3538728 w 12191998"/>
              <a:gd name="connsiteY1494" fmla="*/ 2876805 h 6857999"/>
              <a:gd name="connsiteX1495" fmla="*/ 3551301 w 12191998"/>
              <a:gd name="connsiteY1495" fmla="*/ 2915921 h 6857999"/>
              <a:gd name="connsiteX1496" fmla="*/ 3562096 w 12191998"/>
              <a:gd name="connsiteY1496" fmla="*/ 2944115 h 6857999"/>
              <a:gd name="connsiteX1497" fmla="*/ 3562096 w 12191998"/>
              <a:gd name="connsiteY1497" fmla="*/ 2952750 h 6857999"/>
              <a:gd name="connsiteX1498" fmla="*/ 3556763 w 12191998"/>
              <a:gd name="connsiteY1498" fmla="*/ 2981071 h 6857999"/>
              <a:gd name="connsiteX1499" fmla="*/ 3553207 w 12191998"/>
              <a:gd name="connsiteY1499" fmla="*/ 3054986 h 6857999"/>
              <a:gd name="connsiteX1500" fmla="*/ 3545968 w 12191998"/>
              <a:gd name="connsiteY1500" fmla="*/ 3102864 h 6857999"/>
              <a:gd name="connsiteX1501" fmla="*/ 3554985 w 12191998"/>
              <a:gd name="connsiteY1501" fmla="*/ 3150743 h 6857999"/>
              <a:gd name="connsiteX1502" fmla="*/ 3556763 w 12191998"/>
              <a:gd name="connsiteY1502" fmla="*/ 3189859 h 6857999"/>
              <a:gd name="connsiteX1503" fmla="*/ 3565780 w 12191998"/>
              <a:gd name="connsiteY1503" fmla="*/ 3228975 h 6857999"/>
              <a:gd name="connsiteX1504" fmla="*/ 3583813 w 12191998"/>
              <a:gd name="connsiteY1504" fmla="*/ 3255010 h 6857999"/>
              <a:gd name="connsiteX1505" fmla="*/ 3596386 w 12191998"/>
              <a:gd name="connsiteY1505" fmla="*/ 3272409 h 6857999"/>
              <a:gd name="connsiteX1506" fmla="*/ 3607181 w 12191998"/>
              <a:gd name="connsiteY1506" fmla="*/ 3291966 h 6857999"/>
              <a:gd name="connsiteX1507" fmla="*/ 3610738 w 12191998"/>
              <a:gd name="connsiteY1507" fmla="*/ 3313684 h 6857999"/>
              <a:gd name="connsiteX1508" fmla="*/ 3635884 w 12191998"/>
              <a:gd name="connsiteY1508" fmla="*/ 3348482 h 6857999"/>
              <a:gd name="connsiteX1509" fmla="*/ 3648457 w 12191998"/>
              <a:gd name="connsiteY1509" fmla="*/ 3376802 h 6857999"/>
              <a:gd name="connsiteX1510" fmla="*/ 3679063 w 12191998"/>
              <a:gd name="connsiteY1510" fmla="*/ 3392043 h 6857999"/>
              <a:gd name="connsiteX1511" fmla="*/ 3700653 w 12191998"/>
              <a:gd name="connsiteY1511" fmla="*/ 3396360 h 6857999"/>
              <a:gd name="connsiteX1512" fmla="*/ 3724021 w 12191998"/>
              <a:gd name="connsiteY1512" fmla="*/ 3431158 h 6857999"/>
              <a:gd name="connsiteX1513" fmla="*/ 3729356 w 12191998"/>
              <a:gd name="connsiteY1513" fmla="*/ 3448557 h 6857999"/>
              <a:gd name="connsiteX1514" fmla="*/ 3741929 w 12191998"/>
              <a:gd name="connsiteY1514" fmla="*/ 3474592 h 6857999"/>
              <a:gd name="connsiteX1515" fmla="*/ 3763518 w 12191998"/>
              <a:gd name="connsiteY1515" fmla="*/ 3533266 h 6857999"/>
              <a:gd name="connsiteX1516" fmla="*/ 3794125 w 12191998"/>
              <a:gd name="connsiteY1516" fmla="*/ 3563746 h 6857999"/>
              <a:gd name="connsiteX1517" fmla="*/ 3806698 w 12191998"/>
              <a:gd name="connsiteY1517" fmla="*/ 3602862 h 6857999"/>
              <a:gd name="connsiteX1518" fmla="*/ 3786886 w 12191998"/>
              <a:gd name="connsiteY1518" fmla="*/ 3605021 h 6857999"/>
              <a:gd name="connsiteX1519" fmla="*/ 3817493 w 12191998"/>
              <a:gd name="connsiteY1519" fmla="*/ 3633342 h 6857999"/>
              <a:gd name="connsiteX1520" fmla="*/ 3844417 w 12191998"/>
              <a:gd name="connsiteY1520" fmla="*/ 3652900 h 6857999"/>
              <a:gd name="connsiteX1521" fmla="*/ 3851656 w 12191998"/>
              <a:gd name="connsiteY1521" fmla="*/ 3689857 h 6857999"/>
              <a:gd name="connsiteX1522" fmla="*/ 3880486 w 12191998"/>
              <a:gd name="connsiteY1522" fmla="*/ 3722496 h 6857999"/>
              <a:gd name="connsiteX1523" fmla="*/ 3907409 w 12191998"/>
              <a:gd name="connsiteY1523" fmla="*/ 3759453 h 6857999"/>
              <a:gd name="connsiteX1524" fmla="*/ 3918204 w 12191998"/>
              <a:gd name="connsiteY1524" fmla="*/ 3750817 h 6857999"/>
              <a:gd name="connsiteX1525" fmla="*/ 3912870 w 12191998"/>
              <a:gd name="connsiteY1525" fmla="*/ 3726941 h 6857999"/>
              <a:gd name="connsiteX1526" fmla="*/ 3893059 w 12191998"/>
              <a:gd name="connsiteY1526" fmla="*/ 3716019 h 6857999"/>
              <a:gd name="connsiteX1527" fmla="*/ 3885819 w 12191998"/>
              <a:gd name="connsiteY1527" fmla="*/ 3689984 h 6857999"/>
              <a:gd name="connsiteX1528" fmla="*/ 3869691 w 12191998"/>
              <a:gd name="connsiteY1528" fmla="*/ 3646550 h 6857999"/>
              <a:gd name="connsiteX1529" fmla="*/ 3842766 w 12191998"/>
              <a:gd name="connsiteY1529" fmla="*/ 3600957 h 6857999"/>
              <a:gd name="connsiteX1530" fmla="*/ 3822955 w 12191998"/>
              <a:gd name="connsiteY1530" fmla="*/ 3568318 h 6857999"/>
              <a:gd name="connsiteX1531" fmla="*/ 3826510 w 12191998"/>
              <a:gd name="connsiteY1531" fmla="*/ 3553078 h 6857999"/>
              <a:gd name="connsiteX1532" fmla="*/ 3806698 w 12191998"/>
              <a:gd name="connsiteY1532" fmla="*/ 3542156 h 6857999"/>
              <a:gd name="connsiteX1533" fmla="*/ 3792347 w 12191998"/>
              <a:gd name="connsiteY1533" fmla="*/ 3520439 h 6857999"/>
              <a:gd name="connsiteX1534" fmla="*/ 3785108 w 12191998"/>
              <a:gd name="connsiteY1534" fmla="*/ 3474846 h 6857999"/>
              <a:gd name="connsiteX1535" fmla="*/ 3792347 w 12191998"/>
              <a:gd name="connsiteY1535" fmla="*/ 3470528 h 6857999"/>
              <a:gd name="connsiteX1536" fmla="*/ 3801364 w 12191998"/>
              <a:gd name="connsiteY1536" fmla="*/ 3477005 h 6857999"/>
              <a:gd name="connsiteX1537" fmla="*/ 3815715 w 12191998"/>
              <a:gd name="connsiteY1537" fmla="*/ 3483482 h 6857999"/>
              <a:gd name="connsiteX1538" fmla="*/ 3831844 w 12191998"/>
              <a:gd name="connsiteY1538" fmla="*/ 3487800 h 6857999"/>
              <a:gd name="connsiteX1539" fmla="*/ 3835401 w 12191998"/>
              <a:gd name="connsiteY1539" fmla="*/ 3524757 h 6857999"/>
              <a:gd name="connsiteX1540" fmla="*/ 3840734 w 12191998"/>
              <a:gd name="connsiteY1540" fmla="*/ 3559555 h 6857999"/>
              <a:gd name="connsiteX1541" fmla="*/ 3851529 w 12191998"/>
              <a:gd name="connsiteY1541" fmla="*/ 3568191 h 6857999"/>
              <a:gd name="connsiteX1542" fmla="*/ 3869563 w 12191998"/>
              <a:gd name="connsiteY1542" fmla="*/ 3585590 h 6857999"/>
              <a:gd name="connsiteX1543" fmla="*/ 3891153 w 12191998"/>
              <a:gd name="connsiteY1543" fmla="*/ 3602989 h 6857999"/>
              <a:gd name="connsiteX1544" fmla="*/ 3903726 w 12191998"/>
              <a:gd name="connsiteY1544" fmla="*/ 3622547 h 6857999"/>
              <a:gd name="connsiteX1545" fmla="*/ 3919855 w 12191998"/>
              <a:gd name="connsiteY1545" fmla="*/ 3637787 h 6857999"/>
              <a:gd name="connsiteX1546" fmla="*/ 3923411 w 12191998"/>
              <a:gd name="connsiteY1546" fmla="*/ 3655186 h 6857999"/>
              <a:gd name="connsiteX1547" fmla="*/ 3939540 w 12191998"/>
              <a:gd name="connsiteY1547" fmla="*/ 3679062 h 6857999"/>
              <a:gd name="connsiteX1548" fmla="*/ 3959352 w 12191998"/>
              <a:gd name="connsiteY1548" fmla="*/ 3702938 h 6857999"/>
              <a:gd name="connsiteX1549" fmla="*/ 4013327 w 12191998"/>
              <a:gd name="connsiteY1549" fmla="*/ 3774693 h 6857999"/>
              <a:gd name="connsiteX1550" fmla="*/ 4025900 w 12191998"/>
              <a:gd name="connsiteY1550" fmla="*/ 3807332 h 6857999"/>
              <a:gd name="connsiteX1551" fmla="*/ 4024122 w 12191998"/>
              <a:gd name="connsiteY1551" fmla="*/ 3829049 h 6857999"/>
              <a:gd name="connsiteX1552" fmla="*/ 4016883 w 12191998"/>
              <a:gd name="connsiteY1552" fmla="*/ 3839971 h 6857999"/>
              <a:gd name="connsiteX1553" fmla="*/ 4036695 w 12191998"/>
              <a:gd name="connsiteY1553" fmla="*/ 3876928 h 6857999"/>
              <a:gd name="connsiteX1554" fmla="*/ 4072636 w 12191998"/>
              <a:gd name="connsiteY1554" fmla="*/ 3907408 h 6857999"/>
              <a:gd name="connsiteX1555" fmla="*/ 4112261 w 12191998"/>
              <a:gd name="connsiteY1555" fmla="*/ 3920489 h 6857999"/>
              <a:gd name="connsiteX1556" fmla="*/ 4160774 w 12191998"/>
              <a:gd name="connsiteY1556" fmla="*/ 3950969 h 6857999"/>
              <a:gd name="connsiteX1557" fmla="*/ 4218304 w 12191998"/>
              <a:gd name="connsiteY1557" fmla="*/ 3981449 h 6857999"/>
              <a:gd name="connsiteX1558" fmla="*/ 4268723 w 12191998"/>
              <a:gd name="connsiteY1558" fmla="*/ 3977131 h 6857999"/>
              <a:gd name="connsiteX1559" fmla="*/ 4313680 w 12191998"/>
              <a:gd name="connsiteY1559" fmla="*/ 3985767 h 6857999"/>
              <a:gd name="connsiteX1560" fmla="*/ 4340605 w 12191998"/>
              <a:gd name="connsiteY1560" fmla="*/ 4009643 h 6857999"/>
              <a:gd name="connsiteX1561" fmla="*/ 4367530 w 12191998"/>
              <a:gd name="connsiteY1561" fmla="*/ 4037837 h 6857999"/>
              <a:gd name="connsiteX1562" fmla="*/ 4401693 w 12191998"/>
              <a:gd name="connsiteY1562" fmla="*/ 4046600 h 6857999"/>
              <a:gd name="connsiteX1563" fmla="*/ 4403470 w 12191998"/>
              <a:gd name="connsiteY1563" fmla="*/ 4046600 h 6857999"/>
              <a:gd name="connsiteX1564" fmla="*/ 4450207 w 12191998"/>
              <a:gd name="connsiteY1564" fmla="*/ 4066158 h 6857999"/>
              <a:gd name="connsiteX1565" fmla="*/ 4459223 w 12191998"/>
              <a:gd name="connsiteY1565" fmla="*/ 4061840 h 6857999"/>
              <a:gd name="connsiteX1566" fmla="*/ 4466462 w 12191998"/>
              <a:gd name="connsiteY1566" fmla="*/ 4061840 h 6857999"/>
              <a:gd name="connsiteX1567" fmla="*/ 4468240 w 12191998"/>
              <a:gd name="connsiteY1567" fmla="*/ 4074921 h 6857999"/>
              <a:gd name="connsiteX1568" fmla="*/ 4471796 w 12191998"/>
              <a:gd name="connsiteY1568" fmla="*/ 4085843 h 6857999"/>
              <a:gd name="connsiteX1569" fmla="*/ 4502403 w 12191998"/>
              <a:gd name="connsiteY1569" fmla="*/ 4120641 h 6857999"/>
              <a:gd name="connsiteX1570" fmla="*/ 4511420 w 12191998"/>
              <a:gd name="connsiteY1570" fmla="*/ 4133722 h 6857999"/>
              <a:gd name="connsiteX1571" fmla="*/ 4509642 w 12191998"/>
              <a:gd name="connsiteY1571" fmla="*/ 4144644 h 6857999"/>
              <a:gd name="connsiteX1572" fmla="*/ 4516881 w 12191998"/>
              <a:gd name="connsiteY1572" fmla="*/ 4170679 h 6857999"/>
              <a:gd name="connsiteX1573" fmla="*/ 4531232 w 12191998"/>
              <a:gd name="connsiteY1573" fmla="*/ 4168520 h 6857999"/>
              <a:gd name="connsiteX1574" fmla="*/ 4542027 w 12191998"/>
              <a:gd name="connsiteY1574" fmla="*/ 4179442 h 6857999"/>
              <a:gd name="connsiteX1575" fmla="*/ 4560061 w 12191998"/>
              <a:gd name="connsiteY1575" fmla="*/ 4196841 h 6857999"/>
              <a:gd name="connsiteX1576" fmla="*/ 4574412 w 12191998"/>
              <a:gd name="connsiteY1576" fmla="*/ 4214240 h 6857999"/>
              <a:gd name="connsiteX1577" fmla="*/ 4579746 w 12191998"/>
              <a:gd name="connsiteY1577" fmla="*/ 4214240 h 6857999"/>
              <a:gd name="connsiteX1578" fmla="*/ 4612131 w 12191998"/>
              <a:gd name="connsiteY1578" fmla="*/ 4231639 h 6857999"/>
              <a:gd name="connsiteX1579" fmla="*/ 4630166 w 12191998"/>
              <a:gd name="connsiteY1579" fmla="*/ 4246879 h 6857999"/>
              <a:gd name="connsiteX1580" fmla="*/ 4649977 w 12191998"/>
              <a:gd name="connsiteY1580" fmla="*/ 4240402 h 6857999"/>
              <a:gd name="connsiteX1581" fmla="*/ 4642738 w 12191998"/>
              <a:gd name="connsiteY1581" fmla="*/ 4223003 h 6857999"/>
              <a:gd name="connsiteX1582" fmla="*/ 4655312 w 12191998"/>
              <a:gd name="connsiteY1582" fmla="*/ 4207763 h 6857999"/>
              <a:gd name="connsiteX1583" fmla="*/ 4682235 w 12191998"/>
              <a:gd name="connsiteY1583" fmla="*/ 4196841 h 6857999"/>
              <a:gd name="connsiteX1584" fmla="*/ 4689474 w 12191998"/>
              <a:gd name="connsiteY1584" fmla="*/ 4218558 h 6857999"/>
              <a:gd name="connsiteX1585" fmla="*/ 4705603 w 12191998"/>
              <a:gd name="connsiteY1585" fmla="*/ 4249038 h 6857999"/>
              <a:gd name="connsiteX1586" fmla="*/ 4712842 w 12191998"/>
              <a:gd name="connsiteY1586" fmla="*/ 4259960 h 6857999"/>
              <a:gd name="connsiteX1587" fmla="*/ 4718176 w 12191998"/>
              <a:gd name="connsiteY1587" fmla="*/ 4281677 h 6857999"/>
              <a:gd name="connsiteX1588" fmla="*/ 4718176 w 12191998"/>
              <a:gd name="connsiteY1588" fmla="*/ 4299076 h 6857999"/>
              <a:gd name="connsiteX1589" fmla="*/ 4721733 w 12191998"/>
              <a:gd name="connsiteY1589" fmla="*/ 4346955 h 6857999"/>
              <a:gd name="connsiteX1590" fmla="*/ 4716399 w 12191998"/>
              <a:gd name="connsiteY1590" fmla="*/ 4372990 h 6857999"/>
              <a:gd name="connsiteX1591" fmla="*/ 4696586 w 12191998"/>
              <a:gd name="connsiteY1591" fmla="*/ 4392548 h 6857999"/>
              <a:gd name="connsiteX1592" fmla="*/ 4684013 w 12191998"/>
              <a:gd name="connsiteY1592" fmla="*/ 4412106 h 6857999"/>
              <a:gd name="connsiteX1593" fmla="*/ 4678680 w 12191998"/>
              <a:gd name="connsiteY1593" fmla="*/ 4425187 h 6857999"/>
              <a:gd name="connsiteX1594" fmla="*/ 4678680 w 12191998"/>
              <a:gd name="connsiteY1594" fmla="*/ 4427346 h 6857999"/>
              <a:gd name="connsiteX1595" fmla="*/ 4660645 w 12191998"/>
              <a:gd name="connsiteY1595" fmla="*/ 4438268 h 6857999"/>
              <a:gd name="connsiteX1596" fmla="*/ 4653406 w 12191998"/>
              <a:gd name="connsiteY1596" fmla="*/ 4459985 h 6857999"/>
              <a:gd name="connsiteX1597" fmla="*/ 4642611 w 12191998"/>
              <a:gd name="connsiteY1597" fmla="*/ 4479543 h 6857999"/>
              <a:gd name="connsiteX1598" fmla="*/ 4635372 w 12191998"/>
              <a:gd name="connsiteY1598" fmla="*/ 4494783 h 6857999"/>
              <a:gd name="connsiteX1599" fmla="*/ 4630038 w 12191998"/>
              <a:gd name="connsiteY1599" fmla="*/ 4516500 h 6857999"/>
              <a:gd name="connsiteX1600" fmla="*/ 4628260 w 12191998"/>
              <a:gd name="connsiteY1600" fmla="*/ 4536058 h 6857999"/>
              <a:gd name="connsiteX1601" fmla="*/ 4642611 w 12191998"/>
              <a:gd name="connsiteY1601" fmla="*/ 4551298 h 6857999"/>
              <a:gd name="connsiteX1602" fmla="*/ 4655185 w 12191998"/>
              <a:gd name="connsiteY1602" fmla="*/ 4553457 h 6857999"/>
              <a:gd name="connsiteX1603" fmla="*/ 4644389 w 12191998"/>
              <a:gd name="connsiteY1603" fmla="*/ 4573015 h 6857999"/>
              <a:gd name="connsiteX1604" fmla="*/ 4640833 w 12191998"/>
              <a:gd name="connsiteY1604" fmla="*/ 4573015 h 6857999"/>
              <a:gd name="connsiteX1605" fmla="*/ 4621021 w 12191998"/>
              <a:gd name="connsiteY1605" fmla="*/ 4599050 h 6857999"/>
              <a:gd name="connsiteX1606" fmla="*/ 4630038 w 12191998"/>
              <a:gd name="connsiteY1606" fmla="*/ 4640325 h 6857999"/>
              <a:gd name="connsiteX1607" fmla="*/ 4622799 w 12191998"/>
              <a:gd name="connsiteY1607" fmla="*/ 4648961 h 6857999"/>
              <a:gd name="connsiteX1608" fmla="*/ 4649723 w 12191998"/>
              <a:gd name="connsiteY1608" fmla="*/ 4674996 h 6857999"/>
              <a:gd name="connsiteX1609" fmla="*/ 4674869 w 12191998"/>
              <a:gd name="connsiteY1609" fmla="*/ 4716271 h 6857999"/>
              <a:gd name="connsiteX1610" fmla="*/ 4692904 w 12191998"/>
              <a:gd name="connsiteY1610" fmla="*/ 4761864 h 6857999"/>
              <a:gd name="connsiteX1611" fmla="*/ 4730622 w 12191998"/>
              <a:gd name="connsiteY1611" fmla="*/ 4851018 h 6857999"/>
              <a:gd name="connsiteX1612" fmla="*/ 4744973 w 12191998"/>
              <a:gd name="connsiteY1612" fmla="*/ 4890134 h 6857999"/>
              <a:gd name="connsiteX1613" fmla="*/ 4755768 w 12191998"/>
              <a:gd name="connsiteY1613" fmla="*/ 4916169 h 6857999"/>
              <a:gd name="connsiteX1614" fmla="*/ 4793487 w 12191998"/>
              <a:gd name="connsiteY1614" fmla="*/ 4950967 h 6857999"/>
              <a:gd name="connsiteX1615" fmla="*/ 4865495 w 12191998"/>
              <a:gd name="connsiteY1615" fmla="*/ 5003164 h 6857999"/>
              <a:gd name="connsiteX1616" fmla="*/ 4896103 w 12191998"/>
              <a:gd name="connsiteY1616" fmla="*/ 5031485 h 6857999"/>
              <a:gd name="connsiteX1617" fmla="*/ 4897882 w 12191998"/>
              <a:gd name="connsiteY1617" fmla="*/ 5037962 h 6857999"/>
              <a:gd name="connsiteX1618" fmla="*/ 4897882 w 12191998"/>
              <a:gd name="connsiteY1618" fmla="*/ 5063997 h 6857999"/>
              <a:gd name="connsiteX1619" fmla="*/ 4899659 w 12191998"/>
              <a:gd name="connsiteY1619" fmla="*/ 5142229 h 6857999"/>
              <a:gd name="connsiteX1620" fmla="*/ 4888865 w 12191998"/>
              <a:gd name="connsiteY1620" fmla="*/ 5187822 h 6857999"/>
              <a:gd name="connsiteX1621" fmla="*/ 4892419 w 12191998"/>
              <a:gd name="connsiteY1621" fmla="*/ 5205221 h 6857999"/>
              <a:gd name="connsiteX1622" fmla="*/ 4890642 w 12191998"/>
              <a:gd name="connsiteY1622" fmla="*/ 5244337 h 6857999"/>
              <a:gd name="connsiteX1623" fmla="*/ 4878069 w 12191998"/>
              <a:gd name="connsiteY1623" fmla="*/ 5313933 h 6857999"/>
              <a:gd name="connsiteX1624" fmla="*/ 4872735 w 12191998"/>
              <a:gd name="connsiteY1624" fmla="*/ 5344413 h 6857999"/>
              <a:gd name="connsiteX1625" fmla="*/ 4861939 w 12191998"/>
              <a:gd name="connsiteY1625" fmla="*/ 5370448 h 6857999"/>
              <a:gd name="connsiteX1626" fmla="*/ 4870956 w 12191998"/>
              <a:gd name="connsiteY1626" fmla="*/ 5407405 h 6857999"/>
              <a:gd name="connsiteX1627" fmla="*/ 4861939 w 12191998"/>
              <a:gd name="connsiteY1627" fmla="*/ 5440044 h 6857999"/>
              <a:gd name="connsiteX1628" fmla="*/ 4861939 w 12191998"/>
              <a:gd name="connsiteY1628" fmla="*/ 5505195 h 6857999"/>
              <a:gd name="connsiteX1629" fmla="*/ 4856606 w 12191998"/>
              <a:gd name="connsiteY1629" fmla="*/ 5526912 h 6857999"/>
              <a:gd name="connsiteX1630" fmla="*/ 4847589 w 12191998"/>
              <a:gd name="connsiteY1630" fmla="*/ 5563869 h 6857999"/>
              <a:gd name="connsiteX1631" fmla="*/ 4827777 w 12191998"/>
              <a:gd name="connsiteY1631" fmla="*/ 5626861 h 6857999"/>
              <a:gd name="connsiteX1632" fmla="*/ 4815204 w 12191998"/>
              <a:gd name="connsiteY1632" fmla="*/ 5650737 h 6857999"/>
              <a:gd name="connsiteX1633" fmla="*/ 4813426 w 12191998"/>
              <a:gd name="connsiteY1633" fmla="*/ 5672454 h 6857999"/>
              <a:gd name="connsiteX1634" fmla="*/ 4815204 w 12191998"/>
              <a:gd name="connsiteY1634" fmla="*/ 5711570 h 6857999"/>
              <a:gd name="connsiteX1635" fmla="*/ 4816982 w 12191998"/>
              <a:gd name="connsiteY1635" fmla="*/ 5742050 h 6857999"/>
              <a:gd name="connsiteX1636" fmla="*/ 4809743 w 12191998"/>
              <a:gd name="connsiteY1636" fmla="*/ 5768085 h 6857999"/>
              <a:gd name="connsiteX1637" fmla="*/ 4806187 w 12191998"/>
              <a:gd name="connsiteY1637" fmla="*/ 5802883 h 6857999"/>
              <a:gd name="connsiteX1638" fmla="*/ 4804409 w 12191998"/>
              <a:gd name="connsiteY1638" fmla="*/ 5820282 h 6857999"/>
              <a:gd name="connsiteX1639" fmla="*/ 4793614 w 12191998"/>
              <a:gd name="connsiteY1639" fmla="*/ 5852921 h 6857999"/>
              <a:gd name="connsiteX1640" fmla="*/ 4804409 w 12191998"/>
              <a:gd name="connsiteY1640" fmla="*/ 5872479 h 6857999"/>
              <a:gd name="connsiteX1641" fmla="*/ 4815204 w 12191998"/>
              <a:gd name="connsiteY1641" fmla="*/ 5820282 h 6857999"/>
              <a:gd name="connsiteX1642" fmla="*/ 4825999 w 12191998"/>
              <a:gd name="connsiteY1642" fmla="*/ 5807201 h 6857999"/>
              <a:gd name="connsiteX1643" fmla="*/ 4831332 w 12191998"/>
              <a:gd name="connsiteY1643" fmla="*/ 5820282 h 6857999"/>
              <a:gd name="connsiteX1644" fmla="*/ 4833111 w 12191998"/>
              <a:gd name="connsiteY1644" fmla="*/ 5833363 h 6857999"/>
              <a:gd name="connsiteX1645" fmla="*/ 4831332 w 12191998"/>
              <a:gd name="connsiteY1645" fmla="*/ 5857239 h 6857999"/>
              <a:gd name="connsiteX1646" fmla="*/ 4825999 w 12191998"/>
              <a:gd name="connsiteY1646" fmla="*/ 5881115 h 6857999"/>
              <a:gd name="connsiteX1647" fmla="*/ 4820665 w 12191998"/>
              <a:gd name="connsiteY1647" fmla="*/ 5900673 h 6857999"/>
              <a:gd name="connsiteX1648" fmla="*/ 4822442 w 12191998"/>
              <a:gd name="connsiteY1648" fmla="*/ 5915913 h 6857999"/>
              <a:gd name="connsiteX1649" fmla="*/ 4820665 w 12191998"/>
              <a:gd name="connsiteY1649" fmla="*/ 5928994 h 6857999"/>
              <a:gd name="connsiteX1650" fmla="*/ 4822442 w 12191998"/>
              <a:gd name="connsiteY1650" fmla="*/ 5946393 h 6857999"/>
              <a:gd name="connsiteX1651" fmla="*/ 4809869 w 12191998"/>
              <a:gd name="connsiteY1651" fmla="*/ 5955029 h 6857999"/>
              <a:gd name="connsiteX1652" fmla="*/ 4811648 w 12191998"/>
              <a:gd name="connsiteY1652" fmla="*/ 5974587 h 6857999"/>
              <a:gd name="connsiteX1653" fmla="*/ 4795519 w 12191998"/>
              <a:gd name="connsiteY1653" fmla="*/ 5968110 h 6857999"/>
              <a:gd name="connsiteX1654" fmla="*/ 4806313 w 12191998"/>
              <a:gd name="connsiteY1654" fmla="*/ 5948552 h 6857999"/>
              <a:gd name="connsiteX1655" fmla="*/ 4793741 w 12191998"/>
              <a:gd name="connsiteY1655" fmla="*/ 5924676 h 6857999"/>
              <a:gd name="connsiteX1656" fmla="*/ 4802758 w 12191998"/>
              <a:gd name="connsiteY1656" fmla="*/ 5948552 h 6857999"/>
              <a:gd name="connsiteX1657" fmla="*/ 4788407 w 12191998"/>
              <a:gd name="connsiteY1657" fmla="*/ 5957188 h 6857999"/>
              <a:gd name="connsiteX1658" fmla="*/ 4774056 w 12191998"/>
              <a:gd name="connsiteY1658" fmla="*/ 5970269 h 6857999"/>
              <a:gd name="connsiteX1659" fmla="*/ 4775833 w 12191998"/>
              <a:gd name="connsiteY1659" fmla="*/ 5983350 h 6857999"/>
              <a:gd name="connsiteX1660" fmla="*/ 4759705 w 12191998"/>
              <a:gd name="connsiteY1660" fmla="*/ 6002908 h 6857999"/>
              <a:gd name="connsiteX1661" fmla="*/ 4766944 w 12191998"/>
              <a:gd name="connsiteY1661" fmla="*/ 6002908 h 6857999"/>
              <a:gd name="connsiteX1662" fmla="*/ 4777739 w 12191998"/>
              <a:gd name="connsiteY1662" fmla="*/ 6002908 h 6857999"/>
              <a:gd name="connsiteX1663" fmla="*/ 4792090 w 12191998"/>
              <a:gd name="connsiteY1663" fmla="*/ 6005067 h 6857999"/>
              <a:gd name="connsiteX1664" fmla="*/ 4793868 w 12191998"/>
              <a:gd name="connsiteY1664" fmla="*/ 6020307 h 6857999"/>
              <a:gd name="connsiteX1665" fmla="*/ 4786629 w 12191998"/>
              <a:gd name="connsiteY1665" fmla="*/ 6039865 h 6857999"/>
              <a:gd name="connsiteX1666" fmla="*/ 4809997 w 12191998"/>
              <a:gd name="connsiteY1666" fmla="*/ 6042024 h 6857999"/>
              <a:gd name="connsiteX1667" fmla="*/ 4809997 w 12191998"/>
              <a:gd name="connsiteY1667" fmla="*/ 6055105 h 6857999"/>
              <a:gd name="connsiteX1668" fmla="*/ 4793868 w 12191998"/>
              <a:gd name="connsiteY1668" fmla="*/ 6050787 h 6857999"/>
              <a:gd name="connsiteX1669" fmla="*/ 4779518 w 12191998"/>
              <a:gd name="connsiteY1669" fmla="*/ 6050787 h 6857999"/>
              <a:gd name="connsiteX1670" fmla="*/ 4763388 w 12191998"/>
              <a:gd name="connsiteY1670" fmla="*/ 6068186 h 6857999"/>
              <a:gd name="connsiteX1671" fmla="*/ 4772405 w 12191998"/>
              <a:gd name="connsiteY1671" fmla="*/ 6081267 h 6857999"/>
              <a:gd name="connsiteX1672" fmla="*/ 4784978 w 12191998"/>
              <a:gd name="connsiteY1672" fmla="*/ 6072631 h 6857999"/>
              <a:gd name="connsiteX1673" fmla="*/ 4793995 w 12191998"/>
              <a:gd name="connsiteY1673" fmla="*/ 6072631 h 6857999"/>
              <a:gd name="connsiteX1674" fmla="*/ 4781422 w 12191998"/>
              <a:gd name="connsiteY1674" fmla="*/ 6085712 h 6857999"/>
              <a:gd name="connsiteX1675" fmla="*/ 4768849 w 12191998"/>
              <a:gd name="connsiteY1675" fmla="*/ 6103111 h 6857999"/>
              <a:gd name="connsiteX1676" fmla="*/ 4774183 w 12191998"/>
              <a:gd name="connsiteY1676" fmla="*/ 6116192 h 6857999"/>
              <a:gd name="connsiteX1677" fmla="*/ 4779518 w 12191998"/>
              <a:gd name="connsiteY1677" fmla="*/ 6127114 h 6857999"/>
              <a:gd name="connsiteX1678" fmla="*/ 4788534 w 12191998"/>
              <a:gd name="connsiteY1678" fmla="*/ 6114033 h 6857999"/>
              <a:gd name="connsiteX1679" fmla="*/ 4799328 w 12191998"/>
              <a:gd name="connsiteY1679" fmla="*/ 6100952 h 6857999"/>
              <a:gd name="connsiteX1680" fmla="*/ 4795773 w 12191998"/>
              <a:gd name="connsiteY1680" fmla="*/ 6120510 h 6857999"/>
              <a:gd name="connsiteX1681" fmla="*/ 4792217 w 12191998"/>
              <a:gd name="connsiteY1681" fmla="*/ 6144386 h 6857999"/>
              <a:gd name="connsiteX1682" fmla="*/ 4784978 w 12191998"/>
              <a:gd name="connsiteY1682" fmla="*/ 6155308 h 6857999"/>
              <a:gd name="connsiteX1683" fmla="*/ 4775961 w 12191998"/>
              <a:gd name="connsiteY1683" fmla="*/ 6163944 h 6857999"/>
              <a:gd name="connsiteX1684" fmla="*/ 4775961 w 12191998"/>
              <a:gd name="connsiteY1684" fmla="*/ 6181343 h 6857999"/>
              <a:gd name="connsiteX1685" fmla="*/ 4788534 w 12191998"/>
              <a:gd name="connsiteY1685" fmla="*/ 6177025 h 6857999"/>
              <a:gd name="connsiteX1686" fmla="*/ 4801107 w 12191998"/>
              <a:gd name="connsiteY1686" fmla="*/ 6177025 h 6857999"/>
              <a:gd name="connsiteX1687" fmla="*/ 4806441 w 12191998"/>
              <a:gd name="connsiteY1687" fmla="*/ 6187947 h 6857999"/>
              <a:gd name="connsiteX1688" fmla="*/ 4795646 w 12191998"/>
              <a:gd name="connsiteY1688" fmla="*/ 6201028 h 6857999"/>
              <a:gd name="connsiteX1689" fmla="*/ 4809997 w 12191998"/>
              <a:gd name="connsiteY1689" fmla="*/ 6203187 h 6857999"/>
              <a:gd name="connsiteX1690" fmla="*/ 4819014 w 12191998"/>
              <a:gd name="connsiteY1690" fmla="*/ 6201028 h 6857999"/>
              <a:gd name="connsiteX1691" fmla="*/ 4835143 w 12191998"/>
              <a:gd name="connsiteY1691" fmla="*/ 6207505 h 6857999"/>
              <a:gd name="connsiteX1692" fmla="*/ 4811775 w 12191998"/>
              <a:gd name="connsiteY1692" fmla="*/ 6218427 h 6857999"/>
              <a:gd name="connsiteX1693" fmla="*/ 4804536 w 12191998"/>
              <a:gd name="connsiteY1693" fmla="*/ 6235826 h 6857999"/>
              <a:gd name="connsiteX1694" fmla="*/ 4822570 w 12191998"/>
              <a:gd name="connsiteY1694" fmla="*/ 6229349 h 6857999"/>
              <a:gd name="connsiteX1695" fmla="*/ 4862194 w 12191998"/>
              <a:gd name="connsiteY1695" fmla="*/ 6231508 h 6857999"/>
              <a:gd name="connsiteX1696" fmla="*/ 4846065 w 12191998"/>
              <a:gd name="connsiteY1696" fmla="*/ 6237985 h 6857999"/>
              <a:gd name="connsiteX1697" fmla="*/ 4829935 w 12191998"/>
              <a:gd name="connsiteY1697" fmla="*/ 6240144 h 6857999"/>
              <a:gd name="connsiteX1698" fmla="*/ 4817362 w 12191998"/>
              <a:gd name="connsiteY1698" fmla="*/ 6251066 h 6857999"/>
              <a:gd name="connsiteX1699" fmla="*/ 4817362 w 12191998"/>
              <a:gd name="connsiteY1699" fmla="*/ 6261988 h 6857999"/>
              <a:gd name="connsiteX1700" fmla="*/ 4840731 w 12191998"/>
              <a:gd name="connsiteY1700" fmla="*/ 6251066 h 6857999"/>
              <a:gd name="connsiteX1701" fmla="*/ 4867655 w 12191998"/>
              <a:gd name="connsiteY1701" fmla="*/ 6244589 h 6857999"/>
              <a:gd name="connsiteX1702" fmla="*/ 4849621 w 12191998"/>
              <a:gd name="connsiteY1702" fmla="*/ 6257670 h 6857999"/>
              <a:gd name="connsiteX1703" fmla="*/ 4837048 w 12191998"/>
              <a:gd name="connsiteY1703" fmla="*/ 6272910 h 6857999"/>
              <a:gd name="connsiteX1704" fmla="*/ 4810124 w 12191998"/>
              <a:gd name="connsiteY1704" fmla="*/ 6268592 h 6857999"/>
              <a:gd name="connsiteX1705" fmla="*/ 4813680 w 12191998"/>
              <a:gd name="connsiteY1705" fmla="*/ 6288150 h 6857999"/>
              <a:gd name="connsiteX1706" fmla="*/ 4835271 w 12191998"/>
              <a:gd name="connsiteY1706" fmla="*/ 6294627 h 6857999"/>
              <a:gd name="connsiteX1707" fmla="*/ 4849621 w 12191998"/>
              <a:gd name="connsiteY1707" fmla="*/ 6303263 h 6857999"/>
              <a:gd name="connsiteX1708" fmla="*/ 4846065 w 12191998"/>
              <a:gd name="connsiteY1708" fmla="*/ 6292341 h 6857999"/>
              <a:gd name="connsiteX1709" fmla="*/ 4856859 w 12191998"/>
              <a:gd name="connsiteY1709" fmla="*/ 6283705 h 6857999"/>
              <a:gd name="connsiteX1710" fmla="*/ 4874893 w 12191998"/>
              <a:gd name="connsiteY1710" fmla="*/ 6261988 h 6857999"/>
              <a:gd name="connsiteX1711" fmla="*/ 4898262 w 12191998"/>
              <a:gd name="connsiteY1711" fmla="*/ 6233667 h 6857999"/>
              <a:gd name="connsiteX1712" fmla="*/ 4894706 w 12191998"/>
              <a:gd name="connsiteY1712" fmla="*/ 6248907 h 6857999"/>
              <a:gd name="connsiteX1713" fmla="*/ 4891150 w 12191998"/>
              <a:gd name="connsiteY1713" fmla="*/ 6266306 h 6857999"/>
              <a:gd name="connsiteX1714" fmla="*/ 4912740 w 12191998"/>
              <a:gd name="connsiteY1714" fmla="*/ 6266306 h 6857999"/>
              <a:gd name="connsiteX1715" fmla="*/ 4898390 w 12191998"/>
              <a:gd name="connsiteY1715" fmla="*/ 6279387 h 6857999"/>
              <a:gd name="connsiteX1716" fmla="*/ 4900167 w 12191998"/>
              <a:gd name="connsiteY1716" fmla="*/ 6301104 h 6857999"/>
              <a:gd name="connsiteX1717" fmla="*/ 4889373 w 12191998"/>
              <a:gd name="connsiteY1717" fmla="*/ 6277228 h 6857999"/>
              <a:gd name="connsiteX1718" fmla="*/ 4884037 w 12191998"/>
              <a:gd name="connsiteY1718" fmla="*/ 6296786 h 6857999"/>
              <a:gd name="connsiteX1719" fmla="*/ 4873243 w 12191998"/>
              <a:gd name="connsiteY1719" fmla="*/ 6290309 h 6857999"/>
              <a:gd name="connsiteX1720" fmla="*/ 4866003 w 12191998"/>
              <a:gd name="connsiteY1720" fmla="*/ 6301231 h 6857999"/>
              <a:gd name="connsiteX1721" fmla="*/ 4853430 w 12191998"/>
              <a:gd name="connsiteY1721" fmla="*/ 6314312 h 6857999"/>
              <a:gd name="connsiteX1722" fmla="*/ 4871464 w 12191998"/>
              <a:gd name="connsiteY1722" fmla="*/ 6318630 h 6857999"/>
              <a:gd name="connsiteX1723" fmla="*/ 4884037 w 12191998"/>
              <a:gd name="connsiteY1723" fmla="*/ 6344665 h 6857999"/>
              <a:gd name="connsiteX1724" fmla="*/ 4893055 w 12191998"/>
              <a:gd name="connsiteY1724" fmla="*/ 6320789 h 6857999"/>
              <a:gd name="connsiteX1725" fmla="*/ 4911089 w 12191998"/>
              <a:gd name="connsiteY1725" fmla="*/ 6348983 h 6857999"/>
              <a:gd name="connsiteX1726" fmla="*/ 4920106 w 12191998"/>
              <a:gd name="connsiteY1726" fmla="*/ 6338061 h 6857999"/>
              <a:gd name="connsiteX1727" fmla="*/ 4945252 w 12191998"/>
              <a:gd name="connsiteY1727" fmla="*/ 6361937 h 6857999"/>
              <a:gd name="connsiteX1728" fmla="*/ 4941696 w 12191998"/>
              <a:gd name="connsiteY1728" fmla="*/ 6342379 h 6857999"/>
              <a:gd name="connsiteX1729" fmla="*/ 4956048 w 12191998"/>
              <a:gd name="connsiteY1729" fmla="*/ 6342379 h 6857999"/>
              <a:gd name="connsiteX1730" fmla="*/ 4974080 w 12191998"/>
              <a:gd name="connsiteY1730" fmla="*/ 6338061 h 6857999"/>
              <a:gd name="connsiteX1731" fmla="*/ 4977637 w 12191998"/>
              <a:gd name="connsiteY1731" fmla="*/ 6338061 h 6857999"/>
              <a:gd name="connsiteX1732" fmla="*/ 4988433 w 12191998"/>
              <a:gd name="connsiteY1732" fmla="*/ 6338061 h 6857999"/>
              <a:gd name="connsiteX1733" fmla="*/ 5019040 w 12191998"/>
              <a:gd name="connsiteY1733" fmla="*/ 6327139 h 6857999"/>
              <a:gd name="connsiteX1734" fmla="*/ 5002911 w 12191998"/>
              <a:gd name="connsiteY1734" fmla="*/ 6318503 h 6857999"/>
              <a:gd name="connsiteX1735" fmla="*/ 4954397 w 12191998"/>
              <a:gd name="connsiteY1735" fmla="*/ 6279387 h 6857999"/>
              <a:gd name="connsiteX1736" fmla="*/ 4941824 w 12191998"/>
              <a:gd name="connsiteY1736" fmla="*/ 6264147 h 6857999"/>
              <a:gd name="connsiteX1737" fmla="*/ 4943600 w 12191998"/>
              <a:gd name="connsiteY1737" fmla="*/ 6251066 h 6857999"/>
              <a:gd name="connsiteX1738" fmla="*/ 4934583 w 12191998"/>
              <a:gd name="connsiteY1738" fmla="*/ 6235826 h 6857999"/>
              <a:gd name="connsiteX1739" fmla="*/ 4932806 w 12191998"/>
              <a:gd name="connsiteY1739" fmla="*/ 6235826 h 6857999"/>
              <a:gd name="connsiteX1740" fmla="*/ 4912993 w 12191998"/>
              <a:gd name="connsiteY1740" fmla="*/ 6222745 h 6857999"/>
              <a:gd name="connsiteX1741" fmla="*/ 4916549 w 12191998"/>
              <a:gd name="connsiteY1741" fmla="*/ 6218427 h 6857999"/>
              <a:gd name="connsiteX1742" fmla="*/ 4939919 w 12191998"/>
              <a:gd name="connsiteY1742" fmla="*/ 6222745 h 6857999"/>
              <a:gd name="connsiteX1743" fmla="*/ 4927346 w 12191998"/>
              <a:gd name="connsiteY1743" fmla="*/ 6194551 h 6857999"/>
              <a:gd name="connsiteX1744" fmla="*/ 4923789 w 12191998"/>
              <a:gd name="connsiteY1744" fmla="*/ 6172834 h 6857999"/>
              <a:gd name="connsiteX1745" fmla="*/ 4929123 w 12191998"/>
              <a:gd name="connsiteY1745" fmla="*/ 6144513 h 6857999"/>
              <a:gd name="connsiteX1746" fmla="*/ 4941696 w 12191998"/>
              <a:gd name="connsiteY1746" fmla="*/ 6131432 h 6857999"/>
              <a:gd name="connsiteX1747" fmla="*/ 4957825 w 12191998"/>
              <a:gd name="connsiteY1747" fmla="*/ 6109715 h 6857999"/>
              <a:gd name="connsiteX1748" fmla="*/ 4975859 w 12191998"/>
              <a:gd name="connsiteY1748" fmla="*/ 6077076 h 6857999"/>
              <a:gd name="connsiteX1749" fmla="*/ 5004689 w 12191998"/>
              <a:gd name="connsiteY1749" fmla="*/ 6048882 h 6857999"/>
              <a:gd name="connsiteX1750" fmla="*/ 5008244 w 12191998"/>
              <a:gd name="connsiteY1750" fmla="*/ 6018402 h 6857999"/>
              <a:gd name="connsiteX1751" fmla="*/ 4983098 w 12191998"/>
              <a:gd name="connsiteY1751" fmla="*/ 6009766 h 6857999"/>
              <a:gd name="connsiteX1752" fmla="*/ 4966970 w 12191998"/>
              <a:gd name="connsiteY1752" fmla="*/ 5964173 h 6857999"/>
              <a:gd name="connsiteX1753" fmla="*/ 5008371 w 12191998"/>
              <a:gd name="connsiteY1753" fmla="*/ 5935852 h 6857999"/>
              <a:gd name="connsiteX1754" fmla="*/ 5013705 w 12191998"/>
              <a:gd name="connsiteY1754" fmla="*/ 5920612 h 6857999"/>
              <a:gd name="connsiteX1755" fmla="*/ 5020944 w 12191998"/>
              <a:gd name="connsiteY1755" fmla="*/ 5898895 h 6857999"/>
              <a:gd name="connsiteX1756" fmla="*/ 5029962 w 12191998"/>
              <a:gd name="connsiteY1756" fmla="*/ 5868415 h 6857999"/>
              <a:gd name="connsiteX1757" fmla="*/ 5037201 w 12191998"/>
              <a:gd name="connsiteY1757" fmla="*/ 5859779 h 6857999"/>
              <a:gd name="connsiteX1758" fmla="*/ 5038979 w 12191998"/>
              <a:gd name="connsiteY1758" fmla="*/ 5846698 h 6857999"/>
              <a:gd name="connsiteX1759" fmla="*/ 5051552 w 12191998"/>
              <a:gd name="connsiteY1759" fmla="*/ 5857620 h 6857999"/>
              <a:gd name="connsiteX1760" fmla="*/ 5062346 w 12191998"/>
              <a:gd name="connsiteY1760" fmla="*/ 5833744 h 6857999"/>
              <a:gd name="connsiteX1761" fmla="*/ 5044312 w 12191998"/>
              <a:gd name="connsiteY1761" fmla="*/ 5840221 h 6857999"/>
              <a:gd name="connsiteX1762" fmla="*/ 5031739 w 12191998"/>
              <a:gd name="connsiteY1762" fmla="*/ 5831585 h 6857999"/>
              <a:gd name="connsiteX1763" fmla="*/ 5026406 w 12191998"/>
              <a:gd name="connsiteY1763" fmla="*/ 5807709 h 6857999"/>
              <a:gd name="connsiteX1764" fmla="*/ 5026406 w 12191998"/>
              <a:gd name="connsiteY1764" fmla="*/ 5779388 h 6857999"/>
              <a:gd name="connsiteX1765" fmla="*/ 5066030 w 12191998"/>
              <a:gd name="connsiteY1765" fmla="*/ 5792469 h 6857999"/>
              <a:gd name="connsiteX1766" fmla="*/ 5094859 w 12191998"/>
              <a:gd name="connsiteY1766" fmla="*/ 5775070 h 6857999"/>
              <a:gd name="connsiteX1767" fmla="*/ 5096637 w 12191998"/>
              <a:gd name="connsiteY1767" fmla="*/ 5746876 h 6857999"/>
              <a:gd name="connsiteX1768" fmla="*/ 5094859 w 12191998"/>
              <a:gd name="connsiteY1768" fmla="*/ 5725159 h 6857999"/>
              <a:gd name="connsiteX1769" fmla="*/ 5103875 w 12191998"/>
              <a:gd name="connsiteY1769" fmla="*/ 5714237 h 6857999"/>
              <a:gd name="connsiteX1770" fmla="*/ 5168645 w 12191998"/>
              <a:gd name="connsiteY1770" fmla="*/ 5709919 h 6857999"/>
              <a:gd name="connsiteX1771" fmla="*/ 5215382 w 12191998"/>
              <a:gd name="connsiteY1771" fmla="*/ 5681725 h 6857999"/>
              <a:gd name="connsiteX1772" fmla="*/ 5238749 w 12191998"/>
              <a:gd name="connsiteY1772" fmla="*/ 5642609 h 6857999"/>
              <a:gd name="connsiteX1773" fmla="*/ 5227954 w 12191998"/>
              <a:gd name="connsiteY1773" fmla="*/ 5620892 h 6857999"/>
              <a:gd name="connsiteX1774" fmla="*/ 5224398 w 12191998"/>
              <a:gd name="connsiteY1774" fmla="*/ 5594857 h 6857999"/>
              <a:gd name="connsiteX1775" fmla="*/ 5210048 w 12191998"/>
              <a:gd name="connsiteY1775" fmla="*/ 5577458 h 6857999"/>
              <a:gd name="connsiteX1776" fmla="*/ 5192013 w 12191998"/>
              <a:gd name="connsiteY1776" fmla="*/ 5557900 h 6857999"/>
              <a:gd name="connsiteX1777" fmla="*/ 5201030 w 12191998"/>
              <a:gd name="connsiteY1777" fmla="*/ 5555741 h 6857999"/>
              <a:gd name="connsiteX1778" fmla="*/ 5211826 w 12191998"/>
              <a:gd name="connsiteY1778" fmla="*/ 5560059 h 6857999"/>
              <a:gd name="connsiteX1779" fmla="*/ 5242432 w 12191998"/>
              <a:gd name="connsiteY1779" fmla="*/ 5570981 h 6857999"/>
              <a:gd name="connsiteX1780" fmla="*/ 5262244 w 12191998"/>
              <a:gd name="connsiteY1780" fmla="*/ 5570981 h 6857999"/>
              <a:gd name="connsiteX1781" fmla="*/ 5299963 w 12191998"/>
              <a:gd name="connsiteY1781" fmla="*/ 5564504 h 6857999"/>
              <a:gd name="connsiteX1782" fmla="*/ 5319775 w 12191998"/>
              <a:gd name="connsiteY1782" fmla="*/ 5536310 h 6857999"/>
              <a:gd name="connsiteX1783" fmla="*/ 5332348 w 12191998"/>
              <a:gd name="connsiteY1783" fmla="*/ 5523229 h 6857999"/>
              <a:gd name="connsiteX1784" fmla="*/ 5350383 w 12191998"/>
              <a:gd name="connsiteY1784" fmla="*/ 5486272 h 6857999"/>
              <a:gd name="connsiteX1785" fmla="*/ 5362956 w 12191998"/>
              <a:gd name="connsiteY1785" fmla="*/ 5449315 h 6857999"/>
              <a:gd name="connsiteX1786" fmla="*/ 5377306 w 12191998"/>
              <a:gd name="connsiteY1786" fmla="*/ 5416676 h 6857999"/>
              <a:gd name="connsiteX1787" fmla="*/ 5377306 w 12191998"/>
              <a:gd name="connsiteY1787" fmla="*/ 5444997 h 6857999"/>
              <a:gd name="connsiteX1788" fmla="*/ 5379084 w 12191998"/>
              <a:gd name="connsiteY1788" fmla="*/ 5453633 h 6857999"/>
              <a:gd name="connsiteX1789" fmla="*/ 5411469 w 12191998"/>
              <a:gd name="connsiteY1789" fmla="*/ 5394959 h 6857999"/>
              <a:gd name="connsiteX1790" fmla="*/ 5436615 w 12191998"/>
              <a:gd name="connsiteY1790" fmla="*/ 5364479 h 6857999"/>
              <a:gd name="connsiteX1791" fmla="*/ 5443854 w 12191998"/>
              <a:gd name="connsiteY1791" fmla="*/ 5321045 h 6857999"/>
              <a:gd name="connsiteX1792" fmla="*/ 5443854 w 12191998"/>
              <a:gd name="connsiteY1792" fmla="*/ 5275452 h 6857999"/>
              <a:gd name="connsiteX1793" fmla="*/ 5451093 w 12191998"/>
              <a:gd name="connsiteY1793" fmla="*/ 5253735 h 6857999"/>
              <a:gd name="connsiteX1794" fmla="*/ 5483478 w 12191998"/>
              <a:gd name="connsiteY1794" fmla="*/ 5225541 h 6857999"/>
              <a:gd name="connsiteX1795" fmla="*/ 5515864 w 12191998"/>
              <a:gd name="connsiteY1795" fmla="*/ 5208142 h 6857999"/>
              <a:gd name="connsiteX1796" fmla="*/ 5528437 w 12191998"/>
              <a:gd name="connsiteY1796" fmla="*/ 5197220 h 6857999"/>
              <a:gd name="connsiteX1797" fmla="*/ 5548248 w 12191998"/>
              <a:gd name="connsiteY1797" fmla="*/ 5179821 h 6857999"/>
              <a:gd name="connsiteX1798" fmla="*/ 5589650 w 12191998"/>
              <a:gd name="connsiteY1798" fmla="*/ 5179821 h 6857999"/>
              <a:gd name="connsiteX1799" fmla="*/ 5613018 w 12191998"/>
              <a:gd name="connsiteY1799" fmla="*/ 5171185 h 6857999"/>
              <a:gd name="connsiteX1800" fmla="*/ 5625591 w 12191998"/>
              <a:gd name="connsiteY1800" fmla="*/ 5153786 h 6857999"/>
              <a:gd name="connsiteX1801" fmla="*/ 5636386 w 12191998"/>
              <a:gd name="connsiteY1801" fmla="*/ 5138546 h 6857999"/>
              <a:gd name="connsiteX1802" fmla="*/ 5647181 w 12191998"/>
              <a:gd name="connsiteY1802" fmla="*/ 5110225 h 6857999"/>
              <a:gd name="connsiteX1803" fmla="*/ 5656198 w 12191998"/>
              <a:gd name="connsiteY1803" fmla="*/ 5082031 h 6857999"/>
              <a:gd name="connsiteX1804" fmla="*/ 5666993 w 12191998"/>
              <a:gd name="connsiteY1804" fmla="*/ 5066791 h 6857999"/>
              <a:gd name="connsiteX1805" fmla="*/ 5670549 w 12191998"/>
              <a:gd name="connsiteY1805" fmla="*/ 5029834 h 6857999"/>
              <a:gd name="connsiteX1806" fmla="*/ 5683122 w 12191998"/>
              <a:gd name="connsiteY1806" fmla="*/ 5014594 h 6857999"/>
              <a:gd name="connsiteX1807" fmla="*/ 5684899 w 12191998"/>
              <a:gd name="connsiteY1807" fmla="*/ 4977637 h 6857999"/>
              <a:gd name="connsiteX1808" fmla="*/ 5684899 w 12191998"/>
              <a:gd name="connsiteY1808" fmla="*/ 4916804 h 6857999"/>
              <a:gd name="connsiteX1809" fmla="*/ 5690234 w 12191998"/>
              <a:gd name="connsiteY1809" fmla="*/ 4873370 h 6857999"/>
              <a:gd name="connsiteX1810" fmla="*/ 5690234 w 12191998"/>
              <a:gd name="connsiteY1810" fmla="*/ 4862448 h 6857999"/>
              <a:gd name="connsiteX1811" fmla="*/ 5693790 w 12191998"/>
              <a:gd name="connsiteY1811" fmla="*/ 4853812 h 6857999"/>
              <a:gd name="connsiteX1812" fmla="*/ 5709918 w 12191998"/>
              <a:gd name="connsiteY1812" fmla="*/ 4858130 h 6857999"/>
              <a:gd name="connsiteX1813" fmla="*/ 5729731 w 12191998"/>
              <a:gd name="connsiteY1813" fmla="*/ 4812537 h 6857999"/>
              <a:gd name="connsiteX1814" fmla="*/ 5753099 w 12191998"/>
              <a:gd name="connsiteY1814" fmla="*/ 4790820 h 6857999"/>
              <a:gd name="connsiteX1815" fmla="*/ 5787262 w 12191998"/>
              <a:gd name="connsiteY1815" fmla="*/ 4732146 h 6857999"/>
              <a:gd name="connsiteX1816" fmla="*/ 5787388 w 12191998"/>
              <a:gd name="connsiteY1816" fmla="*/ 4731384 h 6857999"/>
              <a:gd name="connsiteX1817" fmla="*/ 5782055 w 12191998"/>
              <a:gd name="connsiteY1817" fmla="*/ 4642230 h 6857999"/>
              <a:gd name="connsiteX1818" fmla="*/ 5760465 w 12191998"/>
              <a:gd name="connsiteY1818" fmla="*/ 4624831 h 6857999"/>
              <a:gd name="connsiteX1819" fmla="*/ 5701156 w 12191998"/>
              <a:gd name="connsiteY1819" fmla="*/ 4587874 h 6857999"/>
              <a:gd name="connsiteX1820" fmla="*/ 5629147 w 12191998"/>
              <a:gd name="connsiteY1820" fmla="*/ 4559553 h 6857999"/>
              <a:gd name="connsiteX1821" fmla="*/ 5578728 w 12191998"/>
              <a:gd name="connsiteY1821" fmla="*/ 4544313 h 6857999"/>
              <a:gd name="connsiteX1822" fmla="*/ 5546343 w 12191998"/>
              <a:gd name="connsiteY1822" fmla="*/ 4563871 h 6857999"/>
              <a:gd name="connsiteX1823" fmla="*/ 5551677 w 12191998"/>
              <a:gd name="connsiteY1823" fmla="*/ 4535550 h 6857999"/>
              <a:gd name="connsiteX1824" fmla="*/ 5494146 w 12191998"/>
              <a:gd name="connsiteY1824" fmla="*/ 4494275 h 6857999"/>
              <a:gd name="connsiteX1825" fmla="*/ 5456427 w 12191998"/>
              <a:gd name="connsiteY1825" fmla="*/ 4507356 h 6857999"/>
              <a:gd name="connsiteX1826" fmla="*/ 5438394 w 12191998"/>
              <a:gd name="connsiteY1826" fmla="*/ 4520437 h 6857999"/>
              <a:gd name="connsiteX1827" fmla="*/ 5425821 w 12191998"/>
              <a:gd name="connsiteY1827" fmla="*/ 4522596 h 6857999"/>
              <a:gd name="connsiteX1828" fmla="*/ 5447410 w 12191998"/>
              <a:gd name="connsiteY1828" fmla="*/ 4487798 h 6857999"/>
              <a:gd name="connsiteX1829" fmla="*/ 5396992 w 12191998"/>
              <a:gd name="connsiteY1829" fmla="*/ 4470399 h 6857999"/>
              <a:gd name="connsiteX1830" fmla="*/ 5382640 w 12191998"/>
              <a:gd name="connsiteY1830" fmla="*/ 4494275 h 6857999"/>
              <a:gd name="connsiteX1831" fmla="*/ 5387975 w 12191998"/>
              <a:gd name="connsiteY1831" fmla="*/ 4470399 h 6857999"/>
              <a:gd name="connsiteX1832" fmla="*/ 5413121 w 12191998"/>
              <a:gd name="connsiteY1832" fmla="*/ 4433442 h 6857999"/>
              <a:gd name="connsiteX1833" fmla="*/ 5393309 w 12191998"/>
              <a:gd name="connsiteY1833" fmla="*/ 4400803 h 6857999"/>
              <a:gd name="connsiteX1834" fmla="*/ 5375274 w 12191998"/>
              <a:gd name="connsiteY1834" fmla="*/ 4342129 h 6857999"/>
              <a:gd name="connsiteX1835" fmla="*/ 5332095 w 12191998"/>
              <a:gd name="connsiteY1835" fmla="*/ 4303013 h 6857999"/>
              <a:gd name="connsiteX1836" fmla="*/ 5310504 w 12191998"/>
              <a:gd name="connsiteY1836" fmla="*/ 4294377 h 6857999"/>
              <a:gd name="connsiteX1837" fmla="*/ 5285359 w 12191998"/>
              <a:gd name="connsiteY1837" fmla="*/ 4287900 h 6857999"/>
              <a:gd name="connsiteX1838" fmla="*/ 5254751 w 12191998"/>
              <a:gd name="connsiteY1838" fmla="*/ 4287900 h 6857999"/>
              <a:gd name="connsiteX1839" fmla="*/ 5234938 w 12191998"/>
              <a:gd name="connsiteY1839" fmla="*/ 4287900 h 6857999"/>
              <a:gd name="connsiteX1840" fmla="*/ 5233160 w 12191998"/>
              <a:gd name="connsiteY1840" fmla="*/ 4287900 h 6857999"/>
              <a:gd name="connsiteX1841" fmla="*/ 5209793 w 12191998"/>
              <a:gd name="connsiteY1841" fmla="*/ 4264024 h 6857999"/>
              <a:gd name="connsiteX1842" fmla="*/ 5197220 w 12191998"/>
              <a:gd name="connsiteY1842" fmla="*/ 4244466 h 6857999"/>
              <a:gd name="connsiteX1843" fmla="*/ 5172075 w 12191998"/>
              <a:gd name="connsiteY1843" fmla="*/ 4220590 h 6857999"/>
              <a:gd name="connsiteX1844" fmla="*/ 5163057 w 12191998"/>
              <a:gd name="connsiteY1844" fmla="*/ 4211954 h 6857999"/>
              <a:gd name="connsiteX1845" fmla="*/ 5127117 w 12191998"/>
              <a:gd name="connsiteY1845" fmla="*/ 4207636 h 6857999"/>
              <a:gd name="connsiteX1846" fmla="*/ 5134355 w 12191998"/>
              <a:gd name="connsiteY1846" fmla="*/ 4183760 h 6857999"/>
              <a:gd name="connsiteX1847" fmla="*/ 5096637 w 12191998"/>
              <a:gd name="connsiteY1847" fmla="*/ 4166361 h 6857999"/>
              <a:gd name="connsiteX1848" fmla="*/ 5100193 w 12191998"/>
              <a:gd name="connsiteY1848" fmla="*/ 4151121 h 6857999"/>
              <a:gd name="connsiteX1849" fmla="*/ 5078603 w 12191998"/>
              <a:gd name="connsiteY1849" fmla="*/ 4142485 h 6857999"/>
              <a:gd name="connsiteX1850" fmla="*/ 5031867 w 12191998"/>
              <a:gd name="connsiteY1850" fmla="*/ 4164202 h 6857999"/>
              <a:gd name="connsiteX1851" fmla="*/ 4983352 w 12191998"/>
              <a:gd name="connsiteY1851" fmla="*/ 4146803 h 6857999"/>
              <a:gd name="connsiteX1852" fmla="*/ 4950968 w 12191998"/>
              <a:gd name="connsiteY1852" fmla="*/ 4140326 h 6857999"/>
              <a:gd name="connsiteX1853" fmla="*/ 4932934 w 12191998"/>
              <a:gd name="connsiteY1853" fmla="*/ 4116450 h 6857999"/>
              <a:gd name="connsiteX1854" fmla="*/ 4911344 w 12191998"/>
              <a:gd name="connsiteY1854" fmla="*/ 4101210 h 6857999"/>
              <a:gd name="connsiteX1855" fmla="*/ 4904104 w 12191998"/>
              <a:gd name="connsiteY1855" fmla="*/ 4120768 h 6857999"/>
              <a:gd name="connsiteX1856" fmla="*/ 4869940 w 12191998"/>
              <a:gd name="connsiteY1856" fmla="*/ 4142485 h 6857999"/>
              <a:gd name="connsiteX1857" fmla="*/ 4878957 w 12191998"/>
              <a:gd name="connsiteY1857" fmla="*/ 4188078 h 6857999"/>
              <a:gd name="connsiteX1858" fmla="*/ 4852034 w 12191998"/>
              <a:gd name="connsiteY1858" fmla="*/ 4177156 h 6857999"/>
              <a:gd name="connsiteX1859" fmla="*/ 4862830 w 12191998"/>
              <a:gd name="connsiteY1859" fmla="*/ 4138040 h 6857999"/>
              <a:gd name="connsiteX1860" fmla="*/ 4859274 w 12191998"/>
              <a:gd name="connsiteY1860" fmla="*/ 4116323 h 6857999"/>
              <a:gd name="connsiteX1861" fmla="*/ 4866511 w 12191998"/>
              <a:gd name="connsiteY1861" fmla="*/ 4109846 h 6857999"/>
              <a:gd name="connsiteX1862" fmla="*/ 4871847 w 12191998"/>
              <a:gd name="connsiteY1862" fmla="*/ 4092447 h 6857999"/>
              <a:gd name="connsiteX1863" fmla="*/ 4843017 w 12191998"/>
              <a:gd name="connsiteY1863" fmla="*/ 4107687 h 6857999"/>
              <a:gd name="connsiteX1864" fmla="*/ 4821427 w 12191998"/>
              <a:gd name="connsiteY1864" fmla="*/ 4122927 h 6857999"/>
              <a:gd name="connsiteX1865" fmla="*/ 4799836 w 12191998"/>
              <a:gd name="connsiteY1865" fmla="*/ 4131563 h 6857999"/>
              <a:gd name="connsiteX1866" fmla="*/ 4787263 w 12191998"/>
              <a:gd name="connsiteY1866" fmla="*/ 4129404 h 6857999"/>
              <a:gd name="connsiteX1867" fmla="*/ 4765674 w 12191998"/>
              <a:gd name="connsiteY1867" fmla="*/ 4155439 h 6857999"/>
              <a:gd name="connsiteX1868" fmla="*/ 4756657 w 12191998"/>
              <a:gd name="connsiteY1868" fmla="*/ 4183760 h 6857999"/>
              <a:gd name="connsiteX1869" fmla="*/ 4731511 w 12191998"/>
              <a:gd name="connsiteY1869" fmla="*/ 4218558 h 6857999"/>
              <a:gd name="connsiteX1870" fmla="*/ 4726178 w 12191998"/>
              <a:gd name="connsiteY1870" fmla="*/ 4220717 h 6857999"/>
              <a:gd name="connsiteX1871" fmla="*/ 4710048 w 12191998"/>
              <a:gd name="connsiteY1871" fmla="*/ 4196841 h 6857999"/>
              <a:gd name="connsiteX1872" fmla="*/ 4675885 w 12191998"/>
              <a:gd name="connsiteY1872" fmla="*/ 4177283 h 6857999"/>
              <a:gd name="connsiteX1873" fmla="*/ 4639944 w 12191998"/>
              <a:gd name="connsiteY1873" fmla="*/ 4192523 h 6857999"/>
              <a:gd name="connsiteX1874" fmla="*/ 4600320 w 12191998"/>
              <a:gd name="connsiteY1874" fmla="*/ 4192523 h 6857999"/>
              <a:gd name="connsiteX1875" fmla="*/ 4587747 w 12191998"/>
              <a:gd name="connsiteY1875" fmla="*/ 4177283 h 6857999"/>
              <a:gd name="connsiteX1876" fmla="*/ 4562601 w 12191998"/>
              <a:gd name="connsiteY1876" fmla="*/ 4140326 h 6857999"/>
              <a:gd name="connsiteX1877" fmla="*/ 4559045 w 12191998"/>
              <a:gd name="connsiteY1877" fmla="*/ 4133849 h 6857999"/>
              <a:gd name="connsiteX1878" fmla="*/ 4566284 w 12191998"/>
              <a:gd name="connsiteY1878" fmla="*/ 4096892 h 6857999"/>
              <a:gd name="connsiteX1879" fmla="*/ 4569840 w 12191998"/>
              <a:gd name="connsiteY1879" fmla="*/ 4044695 h 6857999"/>
              <a:gd name="connsiteX1880" fmla="*/ 4575174 w 12191998"/>
              <a:gd name="connsiteY1880" fmla="*/ 4012056 h 6857999"/>
              <a:gd name="connsiteX1881" fmla="*/ 4575174 w 12191998"/>
              <a:gd name="connsiteY1881" fmla="*/ 4009897 h 6857999"/>
              <a:gd name="connsiteX1882" fmla="*/ 4546345 w 12191998"/>
              <a:gd name="connsiteY1882" fmla="*/ 3986021 h 6857999"/>
              <a:gd name="connsiteX1883" fmla="*/ 4494148 w 12191998"/>
              <a:gd name="connsiteY1883" fmla="*/ 3986021 h 6857999"/>
              <a:gd name="connsiteX1884" fmla="*/ 4447412 w 12191998"/>
              <a:gd name="connsiteY1884" fmla="*/ 3988180 h 6857999"/>
              <a:gd name="connsiteX1885" fmla="*/ 4436617 w 12191998"/>
              <a:gd name="connsiteY1885" fmla="*/ 3981703 h 6857999"/>
              <a:gd name="connsiteX1886" fmla="*/ 4443856 w 12191998"/>
              <a:gd name="connsiteY1886" fmla="*/ 3966463 h 6857999"/>
              <a:gd name="connsiteX1887" fmla="*/ 4451095 w 12191998"/>
              <a:gd name="connsiteY1887" fmla="*/ 3916425 h 6857999"/>
              <a:gd name="connsiteX1888" fmla="*/ 4456429 w 12191998"/>
              <a:gd name="connsiteY1888" fmla="*/ 3912107 h 6857999"/>
              <a:gd name="connsiteX1889" fmla="*/ 4467224 w 12191998"/>
              <a:gd name="connsiteY1889" fmla="*/ 3870832 h 6857999"/>
              <a:gd name="connsiteX1890" fmla="*/ 4472558 w 12191998"/>
              <a:gd name="connsiteY1890" fmla="*/ 3838193 h 6857999"/>
              <a:gd name="connsiteX1891" fmla="*/ 4485131 w 12191998"/>
              <a:gd name="connsiteY1891" fmla="*/ 3812158 h 6857999"/>
              <a:gd name="connsiteX1892" fmla="*/ 4465319 w 12191998"/>
              <a:gd name="connsiteY1892" fmla="*/ 3805681 h 6857999"/>
              <a:gd name="connsiteX1893" fmla="*/ 4425695 w 12191998"/>
              <a:gd name="connsiteY1893" fmla="*/ 3807840 h 6857999"/>
              <a:gd name="connsiteX1894" fmla="*/ 4393310 w 12191998"/>
              <a:gd name="connsiteY1894" fmla="*/ 3842638 h 6857999"/>
              <a:gd name="connsiteX1895" fmla="*/ 4386071 w 12191998"/>
              <a:gd name="connsiteY1895" fmla="*/ 3870959 h 6857999"/>
              <a:gd name="connsiteX1896" fmla="*/ 4369942 w 12191998"/>
              <a:gd name="connsiteY1896" fmla="*/ 3896994 h 6857999"/>
              <a:gd name="connsiteX1897" fmla="*/ 4350130 w 12191998"/>
              <a:gd name="connsiteY1897" fmla="*/ 3894835 h 6857999"/>
              <a:gd name="connsiteX1898" fmla="*/ 4292599 w 12191998"/>
              <a:gd name="connsiteY1898" fmla="*/ 3910075 h 6857999"/>
              <a:gd name="connsiteX1899" fmla="*/ 4263770 w 12191998"/>
              <a:gd name="connsiteY1899" fmla="*/ 3892676 h 6857999"/>
              <a:gd name="connsiteX1900" fmla="*/ 4249418 w 12191998"/>
              <a:gd name="connsiteY1900" fmla="*/ 3862196 h 6857999"/>
              <a:gd name="connsiteX1901" fmla="*/ 4222495 w 12191998"/>
              <a:gd name="connsiteY1901" fmla="*/ 3823080 h 6857999"/>
              <a:gd name="connsiteX1902" fmla="*/ 4213477 w 12191998"/>
              <a:gd name="connsiteY1902" fmla="*/ 3764406 h 6857999"/>
              <a:gd name="connsiteX1903" fmla="*/ 4222495 w 12191998"/>
              <a:gd name="connsiteY1903" fmla="*/ 3681856 h 6857999"/>
              <a:gd name="connsiteX1904" fmla="*/ 4224273 w 12191998"/>
              <a:gd name="connsiteY1904" fmla="*/ 3668775 h 6857999"/>
              <a:gd name="connsiteX1905" fmla="*/ 4217033 w 12191998"/>
              <a:gd name="connsiteY1905" fmla="*/ 3629659 h 6857999"/>
              <a:gd name="connsiteX1906" fmla="*/ 4222368 w 12191998"/>
              <a:gd name="connsiteY1906" fmla="*/ 3601338 h 6857999"/>
              <a:gd name="connsiteX1907" fmla="*/ 4240402 w 12191998"/>
              <a:gd name="connsiteY1907" fmla="*/ 3581780 h 6857999"/>
              <a:gd name="connsiteX1908" fmla="*/ 4256531 w 12191998"/>
              <a:gd name="connsiteY1908" fmla="*/ 3575303 h 6857999"/>
              <a:gd name="connsiteX1909" fmla="*/ 4279899 w 12191998"/>
              <a:gd name="connsiteY1909" fmla="*/ 3551427 h 6857999"/>
              <a:gd name="connsiteX1910" fmla="*/ 4292472 w 12191998"/>
              <a:gd name="connsiteY1910" fmla="*/ 3544950 h 6857999"/>
              <a:gd name="connsiteX1911" fmla="*/ 4308600 w 12191998"/>
              <a:gd name="connsiteY1911" fmla="*/ 3531869 h 6857999"/>
              <a:gd name="connsiteX1912" fmla="*/ 4321173 w 12191998"/>
              <a:gd name="connsiteY1912" fmla="*/ 3534028 h 6857999"/>
              <a:gd name="connsiteX1913" fmla="*/ 4331969 w 12191998"/>
              <a:gd name="connsiteY1913" fmla="*/ 3538346 h 6857999"/>
              <a:gd name="connsiteX1914" fmla="*/ 4353559 w 12191998"/>
              <a:gd name="connsiteY1914" fmla="*/ 3538346 h 6857999"/>
              <a:gd name="connsiteX1915" fmla="*/ 4369688 w 12191998"/>
              <a:gd name="connsiteY1915" fmla="*/ 3546982 h 6857999"/>
              <a:gd name="connsiteX1916" fmla="*/ 4391278 w 12191998"/>
              <a:gd name="connsiteY1916" fmla="*/ 3555618 h 6857999"/>
              <a:gd name="connsiteX1917" fmla="*/ 4402073 w 12191998"/>
              <a:gd name="connsiteY1917" fmla="*/ 3544696 h 6857999"/>
              <a:gd name="connsiteX1918" fmla="*/ 4423663 w 12191998"/>
              <a:gd name="connsiteY1918" fmla="*/ 3562095 h 6857999"/>
              <a:gd name="connsiteX1919" fmla="*/ 4418329 w 12191998"/>
              <a:gd name="connsiteY1919" fmla="*/ 3546855 h 6857999"/>
              <a:gd name="connsiteX1920" fmla="*/ 4412995 w 12191998"/>
              <a:gd name="connsiteY1920" fmla="*/ 3529456 h 6857999"/>
              <a:gd name="connsiteX1921" fmla="*/ 4434585 w 12191998"/>
              <a:gd name="connsiteY1921" fmla="*/ 3516375 h 6857999"/>
              <a:gd name="connsiteX1922" fmla="*/ 4452619 w 12191998"/>
              <a:gd name="connsiteY1922" fmla="*/ 3512057 h 6857999"/>
              <a:gd name="connsiteX1923" fmla="*/ 4463414 w 12191998"/>
              <a:gd name="connsiteY1923" fmla="*/ 3520693 h 6857999"/>
              <a:gd name="connsiteX1924" fmla="*/ 4495799 w 12191998"/>
              <a:gd name="connsiteY1924" fmla="*/ 3516375 h 6857999"/>
              <a:gd name="connsiteX1925" fmla="*/ 4519167 w 12191998"/>
              <a:gd name="connsiteY1925" fmla="*/ 3535933 h 6857999"/>
              <a:gd name="connsiteX1926" fmla="*/ 4535296 w 12191998"/>
              <a:gd name="connsiteY1926" fmla="*/ 3538092 h 6857999"/>
              <a:gd name="connsiteX1927" fmla="*/ 4558664 w 12191998"/>
              <a:gd name="connsiteY1927" fmla="*/ 3529456 h 6857999"/>
              <a:gd name="connsiteX1928" fmla="*/ 4583810 w 12191998"/>
              <a:gd name="connsiteY1928" fmla="*/ 3564254 h 6857999"/>
              <a:gd name="connsiteX1929" fmla="*/ 4583810 w 12191998"/>
              <a:gd name="connsiteY1929" fmla="*/ 3596893 h 6857999"/>
              <a:gd name="connsiteX1930" fmla="*/ 4594605 w 12191998"/>
              <a:gd name="connsiteY1930" fmla="*/ 3627373 h 6857999"/>
              <a:gd name="connsiteX1931" fmla="*/ 4605400 w 12191998"/>
              <a:gd name="connsiteY1931" fmla="*/ 3657853 h 6857999"/>
              <a:gd name="connsiteX1932" fmla="*/ 4621529 w 12191998"/>
              <a:gd name="connsiteY1932" fmla="*/ 3683888 h 6857999"/>
              <a:gd name="connsiteX1933" fmla="*/ 4641341 w 12191998"/>
              <a:gd name="connsiteY1933" fmla="*/ 3688206 h 6857999"/>
              <a:gd name="connsiteX1934" fmla="*/ 4652135 w 12191998"/>
              <a:gd name="connsiteY1934" fmla="*/ 3653408 h 6857999"/>
              <a:gd name="connsiteX1935" fmla="*/ 4637785 w 12191998"/>
              <a:gd name="connsiteY1935" fmla="*/ 3592575 h 6857999"/>
              <a:gd name="connsiteX1936" fmla="*/ 4630546 w 12191998"/>
              <a:gd name="connsiteY1936" fmla="*/ 3564254 h 6857999"/>
              <a:gd name="connsiteX1937" fmla="*/ 4617973 w 12191998"/>
              <a:gd name="connsiteY1937" fmla="*/ 3505580 h 6857999"/>
              <a:gd name="connsiteX1938" fmla="*/ 4646803 w 12191998"/>
              <a:gd name="connsiteY1938" fmla="*/ 3442588 h 6857999"/>
              <a:gd name="connsiteX1939" fmla="*/ 4668392 w 12191998"/>
              <a:gd name="connsiteY1939" fmla="*/ 3427349 h 6857999"/>
              <a:gd name="connsiteX1940" fmla="*/ 4688204 w 12191998"/>
              <a:gd name="connsiteY1940" fmla="*/ 3403472 h 6857999"/>
              <a:gd name="connsiteX1941" fmla="*/ 4704333 w 12191998"/>
              <a:gd name="connsiteY1941" fmla="*/ 3396996 h 6857999"/>
              <a:gd name="connsiteX1942" fmla="*/ 4731258 w 12191998"/>
              <a:gd name="connsiteY1942" fmla="*/ 3375278 h 6857999"/>
              <a:gd name="connsiteX1943" fmla="*/ 4733035 w 12191998"/>
              <a:gd name="connsiteY1943" fmla="*/ 3353561 h 6857999"/>
              <a:gd name="connsiteX1944" fmla="*/ 4738369 w 12191998"/>
              <a:gd name="connsiteY1944" fmla="*/ 3342639 h 6857999"/>
              <a:gd name="connsiteX1945" fmla="*/ 4756403 w 12191998"/>
              <a:gd name="connsiteY1945" fmla="*/ 3344799 h 6857999"/>
              <a:gd name="connsiteX1946" fmla="*/ 4761737 w 12191998"/>
              <a:gd name="connsiteY1946" fmla="*/ 3327400 h 6857999"/>
              <a:gd name="connsiteX1947" fmla="*/ 4754499 w 12191998"/>
              <a:gd name="connsiteY1947" fmla="*/ 3316477 h 6857999"/>
              <a:gd name="connsiteX1948" fmla="*/ 4745482 w 12191998"/>
              <a:gd name="connsiteY1948" fmla="*/ 3296919 h 6857999"/>
              <a:gd name="connsiteX1949" fmla="*/ 4743704 w 12191998"/>
              <a:gd name="connsiteY1949" fmla="*/ 3281680 h 6857999"/>
              <a:gd name="connsiteX1950" fmla="*/ 4729352 w 12191998"/>
              <a:gd name="connsiteY1950" fmla="*/ 3255645 h 6857999"/>
              <a:gd name="connsiteX1951" fmla="*/ 4738369 w 12191998"/>
              <a:gd name="connsiteY1951" fmla="*/ 3244723 h 6857999"/>
              <a:gd name="connsiteX1952" fmla="*/ 4741925 w 12191998"/>
              <a:gd name="connsiteY1952" fmla="*/ 3205607 h 6857999"/>
              <a:gd name="connsiteX1953" fmla="*/ 4750942 w 12191998"/>
              <a:gd name="connsiteY1953" fmla="*/ 3205607 h 6857999"/>
              <a:gd name="connsiteX1954" fmla="*/ 4749164 w 12191998"/>
              <a:gd name="connsiteY1954" fmla="*/ 3236087 h 6857999"/>
              <a:gd name="connsiteX1955" fmla="*/ 4754499 w 12191998"/>
              <a:gd name="connsiteY1955" fmla="*/ 3270885 h 6857999"/>
              <a:gd name="connsiteX1956" fmla="*/ 4765294 w 12191998"/>
              <a:gd name="connsiteY1956" fmla="*/ 3262249 h 6857999"/>
              <a:gd name="connsiteX1957" fmla="*/ 4770627 w 12191998"/>
              <a:gd name="connsiteY1957" fmla="*/ 3223133 h 6857999"/>
              <a:gd name="connsiteX1958" fmla="*/ 4770627 w 12191998"/>
              <a:gd name="connsiteY1958" fmla="*/ 3210052 h 6857999"/>
              <a:gd name="connsiteX1959" fmla="*/ 4788661 w 12191998"/>
              <a:gd name="connsiteY1959" fmla="*/ 3210052 h 6857999"/>
              <a:gd name="connsiteX1960" fmla="*/ 4801234 w 12191998"/>
              <a:gd name="connsiteY1960" fmla="*/ 3173095 h 6857999"/>
              <a:gd name="connsiteX1961" fmla="*/ 4815585 w 12191998"/>
              <a:gd name="connsiteY1961" fmla="*/ 3164460 h 6857999"/>
              <a:gd name="connsiteX1962" fmla="*/ 4851526 w 12191998"/>
              <a:gd name="connsiteY1962" fmla="*/ 3151378 h 6857999"/>
              <a:gd name="connsiteX1963" fmla="*/ 4813806 w 12191998"/>
              <a:gd name="connsiteY1963" fmla="*/ 3149219 h 6857999"/>
              <a:gd name="connsiteX1964" fmla="*/ 4855209 w 12191998"/>
              <a:gd name="connsiteY1964" fmla="*/ 3133979 h 6857999"/>
              <a:gd name="connsiteX1965" fmla="*/ 4866003 w 12191998"/>
              <a:gd name="connsiteY1965" fmla="*/ 3123057 h 6857999"/>
              <a:gd name="connsiteX1966" fmla="*/ 4887594 w 12191998"/>
              <a:gd name="connsiteY1966" fmla="*/ 3123057 h 6857999"/>
              <a:gd name="connsiteX1967" fmla="*/ 4880356 w 12191998"/>
              <a:gd name="connsiteY1967" fmla="*/ 3101340 h 6857999"/>
              <a:gd name="connsiteX1968" fmla="*/ 4883910 w 12191998"/>
              <a:gd name="connsiteY1968" fmla="*/ 3086100 h 6857999"/>
              <a:gd name="connsiteX1969" fmla="*/ 4900039 w 12191998"/>
              <a:gd name="connsiteY1969" fmla="*/ 3053462 h 6857999"/>
              <a:gd name="connsiteX1970" fmla="*/ 4914392 w 12191998"/>
              <a:gd name="connsiteY1970" fmla="*/ 3042539 h 6857999"/>
              <a:gd name="connsiteX1971" fmla="*/ 4932426 w 12191998"/>
              <a:gd name="connsiteY1971" fmla="*/ 3020822 h 6857999"/>
              <a:gd name="connsiteX1972" fmla="*/ 4963031 w 12191998"/>
              <a:gd name="connsiteY1972" fmla="*/ 3020822 h 6857999"/>
              <a:gd name="connsiteX1973" fmla="*/ 4982844 w 12191998"/>
              <a:gd name="connsiteY1973" fmla="*/ 3003423 h 6857999"/>
              <a:gd name="connsiteX1974" fmla="*/ 5007991 w 12191998"/>
              <a:gd name="connsiteY1974" fmla="*/ 2990342 h 6857999"/>
              <a:gd name="connsiteX1975" fmla="*/ 5038598 w 12191998"/>
              <a:gd name="connsiteY1975" fmla="*/ 2966466 h 6857999"/>
              <a:gd name="connsiteX1976" fmla="*/ 5038598 w 12191998"/>
              <a:gd name="connsiteY1976" fmla="*/ 2979547 h 6857999"/>
              <a:gd name="connsiteX1977" fmla="*/ 5061966 w 12191998"/>
              <a:gd name="connsiteY1977" fmla="*/ 2988183 h 6857999"/>
              <a:gd name="connsiteX1978" fmla="*/ 5043932 w 12191998"/>
              <a:gd name="connsiteY1978" fmla="*/ 2994660 h 6857999"/>
              <a:gd name="connsiteX1979" fmla="*/ 5011547 w 12191998"/>
              <a:gd name="connsiteY1979" fmla="*/ 3014218 h 6857999"/>
              <a:gd name="connsiteX1980" fmla="*/ 5007991 w 12191998"/>
              <a:gd name="connsiteY1980" fmla="*/ 3049017 h 6857999"/>
              <a:gd name="connsiteX1981" fmla="*/ 5040375 w 12191998"/>
              <a:gd name="connsiteY1981" fmla="*/ 3040380 h 6857999"/>
              <a:gd name="connsiteX1982" fmla="*/ 5065522 w 12191998"/>
              <a:gd name="connsiteY1982" fmla="*/ 3016504 h 6857999"/>
              <a:gd name="connsiteX1983" fmla="*/ 5123053 w 12191998"/>
              <a:gd name="connsiteY1983" fmla="*/ 2996947 h 6857999"/>
              <a:gd name="connsiteX1984" fmla="*/ 5126609 w 12191998"/>
              <a:gd name="connsiteY1984" fmla="*/ 2981707 h 6857999"/>
              <a:gd name="connsiteX1985" fmla="*/ 5160771 w 12191998"/>
              <a:gd name="connsiteY1985" fmla="*/ 2968625 h 6857999"/>
              <a:gd name="connsiteX1986" fmla="*/ 5149977 w 12191998"/>
              <a:gd name="connsiteY1986" fmla="*/ 2955544 h 6857999"/>
              <a:gd name="connsiteX1987" fmla="*/ 5149977 w 12191998"/>
              <a:gd name="connsiteY1987" fmla="*/ 2935986 h 6857999"/>
              <a:gd name="connsiteX1988" fmla="*/ 5133848 w 12191998"/>
              <a:gd name="connsiteY1988" fmla="*/ 2946908 h 6857999"/>
              <a:gd name="connsiteX1989" fmla="*/ 5121275 w 12191998"/>
              <a:gd name="connsiteY1989" fmla="*/ 2964307 h 6857999"/>
              <a:gd name="connsiteX1990" fmla="*/ 5110480 w 12191998"/>
              <a:gd name="connsiteY1990" fmla="*/ 2977388 h 6857999"/>
              <a:gd name="connsiteX1991" fmla="*/ 5065522 w 12191998"/>
              <a:gd name="connsiteY1991" fmla="*/ 2968753 h 6857999"/>
              <a:gd name="connsiteX1992" fmla="*/ 5038598 w 12191998"/>
              <a:gd name="connsiteY1992" fmla="*/ 2940431 h 6857999"/>
              <a:gd name="connsiteX1993" fmla="*/ 5035042 w 12191998"/>
              <a:gd name="connsiteY1993" fmla="*/ 2909951 h 6857999"/>
              <a:gd name="connsiteX1994" fmla="*/ 5024246 w 12191998"/>
              <a:gd name="connsiteY1994" fmla="*/ 2901316 h 6857999"/>
              <a:gd name="connsiteX1995" fmla="*/ 5022469 w 12191998"/>
              <a:gd name="connsiteY1995" fmla="*/ 2888234 h 6857999"/>
              <a:gd name="connsiteX1996" fmla="*/ 5045836 w 12191998"/>
              <a:gd name="connsiteY1996" fmla="*/ 2849119 h 6857999"/>
              <a:gd name="connsiteX1997" fmla="*/ 4939664 w 12191998"/>
              <a:gd name="connsiteY1997" fmla="*/ 2870835 h 6857999"/>
              <a:gd name="connsiteX1998" fmla="*/ 4883910 w 12191998"/>
              <a:gd name="connsiteY1998" fmla="*/ 2927350 h 6857999"/>
              <a:gd name="connsiteX1999" fmla="*/ 4907279 w 12191998"/>
              <a:gd name="connsiteY1999" fmla="*/ 2894711 h 6857999"/>
              <a:gd name="connsiteX2000" fmla="*/ 4912613 w 12191998"/>
              <a:gd name="connsiteY2000" fmla="*/ 2881630 h 6857999"/>
              <a:gd name="connsiteX2001" fmla="*/ 4946776 w 12191998"/>
              <a:gd name="connsiteY2001" fmla="*/ 2842514 h 6857999"/>
              <a:gd name="connsiteX2002" fmla="*/ 4973700 w 12191998"/>
              <a:gd name="connsiteY2002" fmla="*/ 2833878 h 6857999"/>
              <a:gd name="connsiteX2003" fmla="*/ 4991734 w 12191998"/>
              <a:gd name="connsiteY2003" fmla="*/ 2805557 h 6857999"/>
              <a:gd name="connsiteX2004" fmla="*/ 5146420 w 12191998"/>
              <a:gd name="connsiteY2004" fmla="*/ 2796921 h 6857999"/>
              <a:gd name="connsiteX2005" fmla="*/ 5191379 w 12191998"/>
              <a:gd name="connsiteY2005" fmla="*/ 2764282 h 6857999"/>
              <a:gd name="connsiteX2006" fmla="*/ 5225541 w 12191998"/>
              <a:gd name="connsiteY2006" fmla="*/ 2751202 h 6857999"/>
              <a:gd name="connsiteX2007" fmla="*/ 5261483 w 12191998"/>
              <a:gd name="connsiteY2007" fmla="*/ 2725166 h 6857999"/>
              <a:gd name="connsiteX2008" fmla="*/ 5257927 w 12191998"/>
              <a:gd name="connsiteY2008" fmla="*/ 2714244 h 6857999"/>
              <a:gd name="connsiteX2009" fmla="*/ 5250687 w 12191998"/>
              <a:gd name="connsiteY2009" fmla="*/ 2705608 h 6857999"/>
              <a:gd name="connsiteX2010" fmla="*/ 5266816 w 12191998"/>
              <a:gd name="connsiteY2010" fmla="*/ 2686050 h 6857999"/>
              <a:gd name="connsiteX2011" fmla="*/ 5252464 w 12191998"/>
              <a:gd name="connsiteY2011" fmla="*/ 2664333 h 6857999"/>
              <a:gd name="connsiteX2012" fmla="*/ 5227319 w 12191998"/>
              <a:gd name="connsiteY2012" fmla="*/ 2666492 h 6857999"/>
              <a:gd name="connsiteX2013" fmla="*/ 5225541 w 12191998"/>
              <a:gd name="connsiteY2013" fmla="*/ 2642616 h 6857999"/>
              <a:gd name="connsiteX2014" fmla="*/ 5185917 w 12191998"/>
              <a:gd name="connsiteY2014" fmla="*/ 2655697 h 6857999"/>
              <a:gd name="connsiteX2015" fmla="*/ 5162549 w 12191998"/>
              <a:gd name="connsiteY2015" fmla="*/ 2666619 h 6857999"/>
              <a:gd name="connsiteX2016" fmla="*/ 5157215 w 12191998"/>
              <a:gd name="connsiteY2016" fmla="*/ 2655697 h 6857999"/>
              <a:gd name="connsiteX2017" fmla="*/ 5171566 w 12191998"/>
              <a:gd name="connsiteY2017" fmla="*/ 2649220 h 6857999"/>
              <a:gd name="connsiteX2018" fmla="*/ 5193157 w 12191998"/>
              <a:gd name="connsiteY2018" fmla="*/ 2638298 h 6857999"/>
              <a:gd name="connsiteX2019" fmla="*/ 5220080 w 12191998"/>
              <a:gd name="connsiteY2019" fmla="*/ 2625217 h 6857999"/>
              <a:gd name="connsiteX2020" fmla="*/ 5202045 w 12191998"/>
              <a:gd name="connsiteY2020" fmla="*/ 2612136 h 6857999"/>
              <a:gd name="connsiteX2021" fmla="*/ 5175122 w 12191998"/>
              <a:gd name="connsiteY2021" fmla="*/ 2599056 h 6857999"/>
              <a:gd name="connsiteX2022" fmla="*/ 5158993 w 12191998"/>
              <a:gd name="connsiteY2022" fmla="*/ 2594737 h 6857999"/>
              <a:gd name="connsiteX2023" fmla="*/ 5142864 w 12191998"/>
              <a:gd name="connsiteY2023" fmla="*/ 2579498 h 6857999"/>
              <a:gd name="connsiteX2024" fmla="*/ 5099685 w 12191998"/>
              <a:gd name="connsiteY2024" fmla="*/ 2540381 h 6857999"/>
              <a:gd name="connsiteX2025" fmla="*/ 5103240 w 12191998"/>
              <a:gd name="connsiteY2025" fmla="*/ 2533904 h 6857999"/>
              <a:gd name="connsiteX2026" fmla="*/ 5123053 w 12191998"/>
              <a:gd name="connsiteY2026" fmla="*/ 2520824 h 6857999"/>
              <a:gd name="connsiteX2027" fmla="*/ 5112258 w 12191998"/>
              <a:gd name="connsiteY2027" fmla="*/ 2505584 h 6857999"/>
              <a:gd name="connsiteX2028" fmla="*/ 5108702 w 12191998"/>
              <a:gd name="connsiteY2028" fmla="*/ 2490343 h 6857999"/>
              <a:gd name="connsiteX2029" fmla="*/ 5094350 w 12191998"/>
              <a:gd name="connsiteY2029" fmla="*/ 2468627 h 6857999"/>
              <a:gd name="connsiteX2030" fmla="*/ 5083556 w 12191998"/>
              <a:gd name="connsiteY2030" fmla="*/ 2451227 h 6857999"/>
              <a:gd name="connsiteX2031" fmla="*/ 5074539 w 12191998"/>
              <a:gd name="connsiteY2031" fmla="*/ 2429510 h 6857999"/>
              <a:gd name="connsiteX2032" fmla="*/ 5058409 w 12191998"/>
              <a:gd name="connsiteY2032" fmla="*/ 2394712 h 6857999"/>
              <a:gd name="connsiteX2033" fmla="*/ 5045836 w 12191998"/>
              <a:gd name="connsiteY2033" fmla="*/ 2368677 h 6857999"/>
              <a:gd name="connsiteX2034" fmla="*/ 5033263 w 12191998"/>
              <a:gd name="connsiteY2034" fmla="*/ 2377313 h 6857999"/>
              <a:gd name="connsiteX2035" fmla="*/ 5022469 w 12191998"/>
              <a:gd name="connsiteY2035" fmla="*/ 2399030 h 6857999"/>
              <a:gd name="connsiteX2036" fmla="*/ 5018913 w 12191998"/>
              <a:gd name="connsiteY2036" fmla="*/ 2416429 h 6857999"/>
              <a:gd name="connsiteX2037" fmla="*/ 5013579 w 12191998"/>
              <a:gd name="connsiteY2037" fmla="*/ 2433828 h 6857999"/>
              <a:gd name="connsiteX2038" fmla="*/ 5004562 w 12191998"/>
              <a:gd name="connsiteY2038" fmla="*/ 2444751 h 6857999"/>
              <a:gd name="connsiteX2039" fmla="*/ 4990210 w 12191998"/>
              <a:gd name="connsiteY2039" fmla="*/ 2446909 h 6857999"/>
              <a:gd name="connsiteX2040" fmla="*/ 4965063 w 12191998"/>
              <a:gd name="connsiteY2040" fmla="*/ 2464308 h 6857999"/>
              <a:gd name="connsiteX2041" fmla="*/ 4952492 w 12191998"/>
              <a:gd name="connsiteY2041" fmla="*/ 2451227 h 6857999"/>
              <a:gd name="connsiteX2042" fmla="*/ 4938140 w 12191998"/>
              <a:gd name="connsiteY2042" fmla="*/ 2435987 h 6857999"/>
              <a:gd name="connsiteX2043" fmla="*/ 4925567 w 12191998"/>
              <a:gd name="connsiteY2043" fmla="*/ 2425065 h 6857999"/>
              <a:gd name="connsiteX2044" fmla="*/ 4914772 w 12191998"/>
              <a:gd name="connsiteY2044" fmla="*/ 2405507 h 6857999"/>
              <a:gd name="connsiteX2045" fmla="*/ 4912993 w 12191998"/>
              <a:gd name="connsiteY2045" fmla="*/ 2370709 h 6857999"/>
              <a:gd name="connsiteX2046" fmla="*/ 4920233 w 12191998"/>
              <a:gd name="connsiteY2046" fmla="*/ 2344674 h 6857999"/>
              <a:gd name="connsiteX2047" fmla="*/ 4907660 w 12191998"/>
              <a:gd name="connsiteY2047" fmla="*/ 2344674 h 6857999"/>
              <a:gd name="connsiteX2048" fmla="*/ 4893310 w 12191998"/>
              <a:gd name="connsiteY2048" fmla="*/ 2338197 h 6857999"/>
              <a:gd name="connsiteX2049" fmla="*/ 4864479 w 12191998"/>
              <a:gd name="connsiteY2049" fmla="*/ 2325116 h 6857999"/>
              <a:gd name="connsiteX2050" fmla="*/ 4851906 w 12191998"/>
              <a:gd name="connsiteY2050" fmla="*/ 2307718 h 6857999"/>
              <a:gd name="connsiteX2051" fmla="*/ 4839334 w 12191998"/>
              <a:gd name="connsiteY2051" fmla="*/ 2296795 h 6857999"/>
              <a:gd name="connsiteX2052" fmla="*/ 4828539 w 12191998"/>
              <a:gd name="connsiteY2052" fmla="*/ 2285873 h 6857999"/>
              <a:gd name="connsiteX2053" fmla="*/ 4812409 w 12191998"/>
              <a:gd name="connsiteY2053" fmla="*/ 2274950 h 6857999"/>
              <a:gd name="connsiteX2054" fmla="*/ 4787263 w 12191998"/>
              <a:gd name="connsiteY2054" fmla="*/ 2283588 h 6857999"/>
              <a:gd name="connsiteX2055" fmla="*/ 4763896 w 12191998"/>
              <a:gd name="connsiteY2055" fmla="*/ 2279269 h 6857999"/>
              <a:gd name="connsiteX2056" fmla="*/ 4744084 w 12191998"/>
              <a:gd name="connsiteY2056" fmla="*/ 2270634 h 6857999"/>
              <a:gd name="connsiteX2057" fmla="*/ 4711699 w 12191998"/>
              <a:gd name="connsiteY2057" fmla="*/ 2270634 h 6857999"/>
              <a:gd name="connsiteX2058" fmla="*/ 4700904 w 12191998"/>
              <a:gd name="connsiteY2058" fmla="*/ 2294508 h 6857999"/>
              <a:gd name="connsiteX2059" fmla="*/ 4717033 w 12191998"/>
              <a:gd name="connsiteY2059" fmla="*/ 2314067 h 6857999"/>
              <a:gd name="connsiteX2060" fmla="*/ 4709794 w 12191998"/>
              <a:gd name="connsiteY2060" fmla="*/ 2329308 h 6857999"/>
              <a:gd name="connsiteX2061" fmla="*/ 4702555 w 12191998"/>
              <a:gd name="connsiteY2061" fmla="*/ 2342388 h 6857999"/>
              <a:gd name="connsiteX2062" fmla="*/ 4709794 w 12191998"/>
              <a:gd name="connsiteY2062" fmla="*/ 2359787 h 6857999"/>
              <a:gd name="connsiteX2063" fmla="*/ 4720589 w 12191998"/>
              <a:gd name="connsiteY2063" fmla="*/ 2385822 h 6857999"/>
              <a:gd name="connsiteX2064" fmla="*/ 4709794 w 12191998"/>
              <a:gd name="connsiteY2064" fmla="*/ 2401062 h 6857999"/>
              <a:gd name="connsiteX2065" fmla="*/ 4702555 w 12191998"/>
              <a:gd name="connsiteY2065" fmla="*/ 2422779 h 6857999"/>
              <a:gd name="connsiteX2066" fmla="*/ 4695316 w 12191998"/>
              <a:gd name="connsiteY2066" fmla="*/ 2450974 h 6857999"/>
              <a:gd name="connsiteX2067" fmla="*/ 4733035 w 12191998"/>
              <a:gd name="connsiteY2067" fmla="*/ 2487931 h 6857999"/>
              <a:gd name="connsiteX2068" fmla="*/ 4738369 w 12191998"/>
              <a:gd name="connsiteY2068" fmla="*/ 2553082 h 6857999"/>
              <a:gd name="connsiteX2069" fmla="*/ 4702428 w 12191998"/>
              <a:gd name="connsiteY2069" fmla="*/ 2594357 h 6857999"/>
              <a:gd name="connsiteX2070" fmla="*/ 4668265 w 12191998"/>
              <a:gd name="connsiteY2070" fmla="*/ 2609597 h 6857999"/>
              <a:gd name="connsiteX2071" fmla="*/ 4673599 w 12191998"/>
              <a:gd name="connsiteY2071" fmla="*/ 2640077 h 6857999"/>
              <a:gd name="connsiteX2072" fmla="*/ 4680838 w 12191998"/>
              <a:gd name="connsiteY2072" fmla="*/ 2670556 h 6857999"/>
              <a:gd name="connsiteX2073" fmla="*/ 4688077 w 12191998"/>
              <a:gd name="connsiteY2073" fmla="*/ 2705354 h 6857999"/>
              <a:gd name="connsiteX2074" fmla="*/ 4682744 w 12191998"/>
              <a:gd name="connsiteY2074" fmla="*/ 2731389 h 6857999"/>
              <a:gd name="connsiteX2075" fmla="*/ 4686300 w 12191998"/>
              <a:gd name="connsiteY2075" fmla="*/ 2746629 h 6857999"/>
              <a:gd name="connsiteX2076" fmla="*/ 4675504 w 12191998"/>
              <a:gd name="connsiteY2076" fmla="*/ 2744470 h 6857999"/>
              <a:gd name="connsiteX2077" fmla="*/ 4661154 w 12191998"/>
              <a:gd name="connsiteY2077" fmla="*/ 2764028 h 6857999"/>
              <a:gd name="connsiteX2078" fmla="*/ 4641341 w 12191998"/>
              <a:gd name="connsiteY2078" fmla="*/ 2755392 h 6857999"/>
              <a:gd name="connsiteX2079" fmla="*/ 4632324 w 12191998"/>
              <a:gd name="connsiteY2079" fmla="*/ 2733675 h 6857999"/>
              <a:gd name="connsiteX2080" fmla="*/ 4614290 w 12191998"/>
              <a:gd name="connsiteY2080" fmla="*/ 2714117 h 6857999"/>
              <a:gd name="connsiteX2081" fmla="*/ 4598161 w 12191998"/>
              <a:gd name="connsiteY2081" fmla="*/ 2685796 h 6857999"/>
              <a:gd name="connsiteX2082" fmla="*/ 4596383 w 12191998"/>
              <a:gd name="connsiteY2082" fmla="*/ 2640203 h 6857999"/>
              <a:gd name="connsiteX2083" fmla="*/ 4598161 w 12191998"/>
              <a:gd name="connsiteY2083" fmla="*/ 2616327 h 6857999"/>
              <a:gd name="connsiteX2084" fmla="*/ 4583810 w 12191998"/>
              <a:gd name="connsiteY2084" fmla="*/ 2598929 h 6857999"/>
              <a:gd name="connsiteX2085" fmla="*/ 4547869 w 12191998"/>
              <a:gd name="connsiteY2085" fmla="*/ 2594610 h 6857999"/>
              <a:gd name="connsiteX2086" fmla="*/ 4520945 w 12191998"/>
              <a:gd name="connsiteY2086" fmla="*/ 2590292 h 6857999"/>
              <a:gd name="connsiteX2087" fmla="*/ 4486782 w 12191998"/>
              <a:gd name="connsiteY2087" fmla="*/ 2568575 h 6857999"/>
              <a:gd name="connsiteX2088" fmla="*/ 4459858 w 12191998"/>
              <a:gd name="connsiteY2088" fmla="*/ 2546858 h 6857999"/>
              <a:gd name="connsiteX2089" fmla="*/ 4438268 w 12191998"/>
              <a:gd name="connsiteY2089" fmla="*/ 2531618 h 6857999"/>
              <a:gd name="connsiteX2090" fmla="*/ 4411344 w 12191998"/>
              <a:gd name="connsiteY2090" fmla="*/ 2522856 h 6857999"/>
              <a:gd name="connsiteX2091" fmla="*/ 4377181 w 12191998"/>
              <a:gd name="connsiteY2091" fmla="*/ 2505457 h 6857999"/>
              <a:gd name="connsiteX2092" fmla="*/ 4341239 w 12191998"/>
              <a:gd name="connsiteY2092" fmla="*/ 2520697 h 6857999"/>
              <a:gd name="connsiteX2093" fmla="*/ 4344796 w 12191998"/>
              <a:gd name="connsiteY2093" fmla="*/ 2505457 h 6857999"/>
              <a:gd name="connsiteX2094" fmla="*/ 4332223 w 12191998"/>
              <a:gd name="connsiteY2094" fmla="*/ 2466340 h 6857999"/>
              <a:gd name="connsiteX2095" fmla="*/ 4314190 w 12191998"/>
              <a:gd name="connsiteY2095" fmla="*/ 2440306 h 6857999"/>
              <a:gd name="connsiteX2096" fmla="*/ 4287265 w 12191998"/>
              <a:gd name="connsiteY2096" fmla="*/ 2433828 h 6857999"/>
              <a:gd name="connsiteX2097" fmla="*/ 4285487 w 12191998"/>
              <a:gd name="connsiteY2097" fmla="*/ 2377313 h 6857999"/>
              <a:gd name="connsiteX2098" fmla="*/ 4303521 w 12191998"/>
              <a:gd name="connsiteY2098" fmla="*/ 2327276 h 6857999"/>
              <a:gd name="connsiteX2099" fmla="*/ 4321555 w 12191998"/>
              <a:gd name="connsiteY2099" fmla="*/ 2309877 h 6857999"/>
              <a:gd name="connsiteX2100" fmla="*/ 4330572 w 12191998"/>
              <a:gd name="connsiteY2100" fmla="*/ 2285999 h 6857999"/>
              <a:gd name="connsiteX2101" fmla="*/ 4341367 w 12191998"/>
              <a:gd name="connsiteY2101" fmla="*/ 2272918 h 6857999"/>
              <a:gd name="connsiteX2102" fmla="*/ 4346701 w 12191998"/>
              <a:gd name="connsiteY2102" fmla="*/ 2261998 h 6857999"/>
              <a:gd name="connsiteX2103" fmla="*/ 4359274 w 12191998"/>
              <a:gd name="connsiteY2103" fmla="*/ 2253361 h 6857999"/>
              <a:gd name="connsiteX2104" fmla="*/ 4388103 w 12191998"/>
              <a:gd name="connsiteY2104" fmla="*/ 2233803 h 6857999"/>
              <a:gd name="connsiteX2105" fmla="*/ 4352162 w 12191998"/>
              <a:gd name="connsiteY2105" fmla="*/ 2216404 h 6857999"/>
              <a:gd name="connsiteX2106" fmla="*/ 4312538 w 12191998"/>
              <a:gd name="connsiteY2106" fmla="*/ 2196847 h 6857999"/>
              <a:gd name="connsiteX2107" fmla="*/ 4368291 w 12191998"/>
              <a:gd name="connsiteY2107" fmla="*/ 2207769 h 6857999"/>
              <a:gd name="connsiteX2108" fmla="*/ 4398898 w 12191998"/>
              <a:gd name="connsiteY2108" fmla="*/ 2214245 h 6857999"/>
              <a:gd name="connsiteX2109" fmla="*/ 4404232 w 12191998"/>
              <a:gd name="connsiteY2109" fmla="*/ 2188210 h 6857999"/>
              <a:gd name="connsiteX2110" fmla="*/ 4441951 w 12191998"/>
              <a:gd name="connsiteY2110" fmla="*/ 2194687 h 6857999"/>
              <a:gd name="connsiteX2111" fmla="*/ 4477892 w 12191998"/>
              <a:gd name="connsiteY2111" fmla="*/ 2151253 h 6857999"/>
              <a:gd name="connsiteX2112" fmla="*/ 4458080 w 12191998"/>
              <a:gd name="connsiteY2112" fmla="*/ 2136014 h 6857999"/>
              <a:gd name="connsiteX2113" fmla="*/ 4414900 w 12191998"/>
              <a:gd name="connsiteY2113" fmla="*/ 2118615 h 6857999"/>
              <a:gd name="connsiteX2114" fmla="*/ 4416678 w 12191998"/>
              <a:gd name="connsiteY2114" fmla="*/ 2101216 h 6857999"/>
              <a:gd name="connsiteX2115" fmla="*/ 4465192 w 12191998"/>
              <a:gd name="connsiteY2115" fmla="*/ 2131695 h 6857999"/>
              <a:gd name="connsiteX2116" fmla="*/ 4502911 w 12191998"/>
              <a:gd name="connsiteY2116" fmla="*/ 2099057 h 6857999"/>
              <a:gd name="connsiteX2117" fmla="*/ 4488560 w 12191998"/>
              <a:gd name="connsiteY2117" fmla="*/ 2081657 h 6857999"/>
              <a:gd name="connsiteX2118" fmla="*/ 4508372 w 12191998"/>
              <a:gd name="connsiteY2118" fmla="*/ 2070735 h 6857999"/>
              <a:gd name="connsiteX2119" fmla="*/ 4524501 w 12191998"/>
              <a:gd name="connsiteY2119" fmla="*/ 2085975 h 6857999"/>
              <a:gd name="connsiteX2120" fmla="*/ 4551425 w 12191998"/>
              <a:gd name="connsiteY2120" fmla="*/ 2081657 h 6857999"/>
              <a:gd name="connsiteX2121" fmla="*/ 4537074 w 12191998"/>
              <a:gd name="connsiteY2121" fmla="*/ 2059940 h 6857999"/>
              <a:gd name="connsiteX2122" fmla="*/ 4540630 w 12191998"/>
              <a:gd name="connsiteY2122" fmla="*/ 2053463 h 6857999"/>
              <a:gd name="connsiteX2123" fmla="*/ 4558664 w 12191998"/>
              <a:gd name="connsiteY2123" fmla="*/ 2070862 h 6857999"/>
              <a:gd name="connsiteX2124" fmla="*/ 4580254 w 12191998"/>
              <a:gd name="connsiteY2124" fmla="*/ 2070862 h 6857999"/>
              <a:gd name="connsiteX2125" fmla="*/ 4603623 w 12191998"/>
              <a:gd name="connsiteY2125" fmla="*/ 2051304 h 6857999"/>
              <a:gd name="connsiteX2126" fmla="*/ 4617973 w 12191998"/>
              <a:gd name="connsiteY2126" fmla="*/ 2040382 h 6857999"/>
              <a:gd name="connsiteX2127" fmla="*/ 4605400 w 12191998"/>
              <a:gd name="connsiteY2127" fmla="*/ 2005584 h 6857999"/>
              <a:gd name="connsiteX2128" fmla="*/ 4596383 w 12191998"/>
              <a:gd name="connsiteY2128" fmla="*/ 1986026 h 6857999"/>
              <a:gd name="connsiteX2129" fmla="*/ 4598161 w 12191998"/>
              <a:gd name="connsiteY2129" fmla="*/ 1972945 h 6857999"/>
              <a:gd name="connsiteX2130" fmla="*/ 4621529 w 12191998"/>
              <a:gd name="connsiteY2130" fmla="*/ 1962023 h 6857999"/>
              <a:gd name="connsiteX2131" fmla="*/ 4616195 w 12191998"/>
              <a:gd name="connsiteY2131" fmla="*/ 1944625 h 6857999"/>
              <a:gd name="connsiteX2132" fmla="*/ 4607178 w 12191998"/>
              <a:gd name="connsiteY2132" fmla="*/ 1929384 h 6857999"/>
              <a:gd name="connsiteX2133" fmla="*/ 4589144 w 12191998"/>
              <a:gd name="connsiteY2133" fmla="*/ 1914145 h 6857999"/>
              <a:gd name="connsiteX2134" fmla="*/ 4560315 w 12191998"/>
              <a:gd name="connsiteY2134" fmla="*/ 1905509 h 6857999"/>
              <a:gd name="connsiteX2135" fmla="*/ 4520691 w 12191998"/>
              <a:gd name="connsiteY2135" fmla="*/ 1901190 h 6857999"/>
              <a:gd name="connsiteX2136" fmla="*/ 4522469 w 12191998"/>
              <a:gd name="connsiteY2136" fmla="*/ 1929512 h 6857999"/>
              <a:gd name="connsiteX2137" fmla="*/ 4531486 w 12191998"/>
              <a:gd name="connsiteY2137" fmla="*/ 1944751 h 6857999"/>
              <a:gd name="connsiteX2138" fmla="*/ 4526152 w 12191998"/>
              <a:gd name="connsiteY2138" fmla="*/ 1957832 h 6857999"/>
              <a:gd name="connsiteX2139" fmla="*/ 4510023 w 12191998"/>
              <a:gd name="connsiteY2139" fmla="*/ 1970913 h 6857999"/>
              <a:gd name="connsiteX2140" fmla="*/ 4499228 w 12191998"/>
              <a:gd name="connsiteY2140" fmla="*/ 2001393 h 6857999"/>
              <a:gd name="connsiteX2141" fmla="*/ 4486655 w 12191998"/>
              <a:gd name="connsiteY2141" fmla="*/ 1981835 h 6857999"/>
              <a:gd name="connsiteX2142" fmla="*/ 4484877 w 12191998"/>
              <a:gd name="connsiteY2142" fmla="*/ 2005712 h 6857999"/>
              <a:gd name="connsiteX2143" fmla="*/ 4493894 w 12191998"/>
              <a:gd name="connsiteY2143" fmla="*/ 2025269 h 6857999"/>
              <a:gd name="connsiteX2144" fmla="*/ 4475860 w 12191998"/>
              <a:gd name="connsiteY2144" fmla="*/ 2040510 h 6857999"/>
              <a:gd name="connsiteX2145" fmla="*/ 4461509 w 12191998"/>
              <a:gd name="connsiteY2145" fmla="*/ 2025269 h 6857999"/>
              <a:gd name="connsiteX2146" fmla="*/ 4445380 w 12191998"/>
              <a:gd name="connsiteY2146" fmla="*/ 1994790 h 6857999"/>
              <a:gd name="connsiteX2147" fmla="*/ 4456175 w 12191998"/>
              <a:gd name="connsiteY2147" fmla="*/ 1981709 h 6857999"/>
              <a:gd name="connsiteX2148" fmla="*/ 4456175 w 12191998"/>
              <a:gd name="connsiteY2148" fmla="*/ 1962151 h 6857999"/>
              <a:gd name="connsiteX2149" fmla="*/ 4438141 w 12191998"/>
              <a:gd name="connsiteY2149" fmla="*/ 1940434 h 6857999"/>
              <a:gd name="connsiteX2150" fmla="*/ 4414773 w 12191998"/>
              <a:gd name="connsiteY2150" fmla="*/ 1933957 h 6857999"/>
              <a:gd name="connsiteX2151" fmla="*/ 4405756 w 12191998"/>
              <a:gd name="connsiteY2151" fmla="*/ 1955674 h 6857999"/>
              <a:gd name="connsiteX2152" fmla="*/ 4394961 w 12191998"/>
              <a:gd name="connsiteY2152" fmla="*/ 1979549 h 6857999"/>
              <a:gd name="connsiteX2153" fmla="*/ 4387722 w 12191998"/>
              <a:gd name="connsiteY2153" fmla="*/ 1942593 h 6857999"/>
              <a:gd name="connsiteX2154" fmla="*/ 4389500 w 12191998"/>
              <a:gd name="connsiteY2154" fmla="*/ 1929512 h 6857999"/>
              <a:gd name="connsiteX2155" fmla="*/ 4396739 w 12191998"/>
              <a:gd name="connsiteY2155" fmla="*/ 1918590 h 6857999"/>
              <a:gd name="connsiteX2156" fmla="*/ 4371593 w 12191998"/>
              <a:gd name="connsiteY2156" fmla="*/ 1905509 h 6857999"/>
              <a:gd name="connsiteX2157" fmla="*/ 4351782 w 12191998"/>
              <a:gd name="connsiteY2157" fmla="*/ 1911986 h 6857999"/>
              <a:gd name="connsiteX2158" fmla="*/ 4353559 w 12191998"/>
              <a:gd name="connsiteY2158" fmla="*/ 1885951 h 6857999"/>
              <a:gd name="connsiteX2159" fmla="*/ 4367910 w 12191998"/>
              <a:gd name="connsiteY2159" fmla="*/ 1879473 h 6857999"/>
              <a:gd name="connsiteX2160" fmla="*/ 4351782 w 12191998"/>
              <a:gd name="connsiteY2160" fmla="*/ 1862075 h 6857999"/>
              <a:gd name="connsiteX2161" fmla="*/ 4330191 w 12191998"/>
              <a:gd name="connsiteY2161" fmla="*/ 1844676 h 6857999"/>
              <a:gd name="connsiteX2162" fmla="*/ 4331969 w 12191998"/>
              <a:gd name="connsiteY2162" fmla="*/ 1818640 h 6857999"/>
              <a:gd name="connsiteX2163" fmla="*/ 4299583 w 12191998"/>
              <a:gd name="connsiteY2163" fmla="*/ 1792605 h 6857999"/>
              <a:gd name="connsiteX2164" fmla="*/ 4294250 w 12191998"/>
              <a:gd name="connsiteY2164" fmla="*/ 1777365 h 6857999"/>
              <a:gd name="connsiteX2165" fmla="*/ 4312284 w 12191998"/>
              <a:gd name="connsiteY2165" fmla="*/ 1762126 h 6857999"/>
              <a:gd name="connsiteX2166" fmla="*/ 4315840 w 12191998"/>
              <a:gd name="connsiteY2166" fmla="*/ 1742567 h 6857999"/>
              <a:gd name="connsiteX2167" fmla="*/ 4317619 w 12191998"/>
              <a:gd name="connsiteY2167" fmla="*/ 1733804 h 6857999"/>
              <a:gd name="connsiteX2168" fmla="*/ 4355337 w 12191998"/>
              <a:gd name="connsiteY2168" fmla="*/ 1735964 h 6857999"/>
              <a:gd name="connsiteX2169" fmla="*/ 4391278 w 12191998"/>
              <a:gd name="connsiteY2169" fmla="*/ 1677289 h 6857999"/>
              <a:gd name="connsiteX2170" fmla="*/ 4366132 w 12191998"/>
              <a:gd name="connsiteY2170" fmla="*/ 1664208 h 6857999"/>
              <a:gd name="connsiteX2171" fmla="*/ 4324730 w 12191998"/>
              <a:gd name="connsiteY2171" fmla="*/ 1653286 h 6857999"/>
              <a:gd name="connsiteX2172" fmla="*/ 10156478 w 12191998"/>
              <a:gd name="connsiteY2172" fmla="*/ 1652659 h 6857999"/>
              <a:gd name="connsiteX2173" fmla="*/ 10139297 w 12191998"/>
              <a:gd name="connsiteY2173" fmla="*/ 1669162 h 6857999"/>
              <a:gd name="connsiteX2174" fmla="*/ 10162665 w 12191998"/>
              <a:gd name="connsiteY2174" fmla="*/ 1658239 h 6857999"/>
              <a:gd name="connsiteX2175" fmla="*/ 10156478 w 12191998"/>
              <a:gd name="connsiteY2175" fmla="*/ 1652659 h 6857999"/>
              <a:gd name="connsiteX2176" fmla="*/ 9451084 w 12191998"/>
              <a:gd name="connsiteY2176" fmla="*/ 1636491 h 6857999"/>
              <a:gd name="connsiteX2177" fmla="*/ 9435336 w 12191998"/>
              <a:gd name="connsiteY2177" fmla="*/ 1641348 h 6857999"/>
              <a:gd name="connsiteX2178" fmla="*/ 9419207 w 12191998"/>
              <a:gd name="connsiteY2178" fmla="*/ 1656588 h 6857999"/>
              <a:gd name="connsiteX2179" fmla="*/ 9464165 w 12191998"/>
              <a:gd name="connsiteY2179" fmla="*/ 1647952 h 6857999"/>
              <a:gd name="connsiteX2180" fmla="*/ 9464165 w 12191998"/>
              <a:gd name="connsiteY2180" fmla="*/ 1647825 h 6857999"/>
              <a:gd name="connsiteX2181" fmla="*/ 9451084 w 12191998"/>
              <a:gd name="connsiteY2181" fmla="*/ 1636491 h 6857999"/>
              <a:gd name="connsiteX2182" fmla="*/ 3609688 w 12191998"/>
              <a:gd name="connsiteY2182" fmla="*/ 1629948 h 6857999"/>
              <a:gd name="connsiteX2183" fmla="*/ 3542412 w 12191998"/>
              <a:gd name="connsiteY2183" fmla="*/ 1645539 h 6857999"/>
              <a:gd name="connsiteX2184" fmla="*/ 3554985 w 12191998"/>
              <a:gd name="connsiteY2184" fmla="*/ 1673861 h 6857999"/>
              <a:gd name="connsiteX2185" fmla="*/ 3536951 w 12191998"/>
              <a:gd name="connsiteY2185" fmla="*/ 1719453 h 6857999"/>
              <a:gd name="connsiteX2186" fmla="*/ 3513582 w 12191998"/>
              <a:gd name="connsiteY2186" fmla="*/ 1765046 h 6857999"/>
              <a:gd name="connsiteX2187" fmla="*/ 3513836 w 12191998"/>
              <a:gd name="connsiteY2187" fmla="*/ 1764919 h 6857999"/>
              <a:gd name="connsiteX2188" fmla="*/ 3546221 w 12191998"/>
              <a:gd name="connsiteY2188" fmla="*/ 1788796 h 6857999"/>
              <a:gd name="connsiteX2189" fmla="*/ 3580384 w 12191998"/>
              <a:gd name="connsiteY2189" fmla="*/ 1836674 h 6857999"/>
              <a:gd name="connsiteX2190" fmla="*/ 3596514 w 12191998"/>
              <a:gd name="connsiteY2190" fmla="*/ 1823593 h 6857999"/>
              <a:gd name="connsiteX2191" fmla="*/ 3621660 w 12191998"/>
              <a:gd name="connsiteY2191" fmla="*/ 1817116 h 6857999"/>
              <a:gd name="connsiteX2192" fmla="*/ 3645028 w 12191998"/>
              <a:gd name="connsiteY2192" fmla="*/ 1793241 h 6857999"/>
              <a:gd name="connsiteX2193" fmla="*/ 3668396 w 12191998"/>
              <a:gd name="connsiteY2193" fmla="*/ 1765046 h 6857999"/>
              <a:gd name="connsiteX2194" fmla="*/ 3688207 w 12191998"/>
              <a:gd name="connsiteY2194" fmla="*/ 1734566 h 6857999"/>
              <a:gd name="connsiteX2195" fmla="*/ 3769106 w 12191998"/>
              <a:gd name="connsiteY2195" fmla="*/ 1695450 h 6857999"/>
              <a:gd name="connsiteX2196" fmla="*/ 3736721 w 12191998"/>
              <a:gd name="connsiteY2196" fmla="*/ 1660652 h 6857999"/>
              <a:gd name="connsiteX2197" fmla="*/ 3686302 w 12191998"/>
              <a:gd name="connsiteY2197" fmla="*/ 1654175 h 6857999"/>
              <a:gd name="connsiteX2198" fmla="*/ 3671952 w 12191998"/>
              <a:gd name="connsiteY2198" fmla="*/ 1647698 h 6857999"/>
              <a:gd name="connsiteX2199" fmla="*/ 3621532 w 12191998"/>
              <a:gd name="connsiteY2199" fmla="*/ 1630299 h 6857999"/>
              <a:gd name="connsiteX2200" fmla="*/ 3609688 w 12191998"/>
              <a:gd name="connsiteY2200" fmla="*/ 1629948 h 6857999"/>
              <a:gd name="connsiteX2201" fmla="*/ 10300518 w 12191998"/>
              <a:gd name="connsiteY2201" fmla="*/ 1578489 h 6857999"/>
              <a:gd name="connsiteX2202" fmla="*/ 10290427 w 12191998"/>
              <a:gd name="connsiteY2202" fmla="*/ 1601724 h 6857999"/>
              <a:gd name="connsiteX2203" fmla="*/ 10351641 w 12191998"/>
              <a:gd name="connsiteY2203" fmla="*/ 1625600 h 6857999"/>
              <a:gd name="connsiteX2204" fmla="*/ 10410950 w 12191998"/>
              <a:gd name="connsiteY2204" fmla="*/ 1612519 h 6857999"/>
              <a:gd name="connsiteX2205" fmla="*/ 10369548 w 12191998"/>
              <a:gd name="connsiteY2205" fmla="*/ 1597279 h 6857999"/>
              <a:gd name="connsiteX2206" fmla="*/ 10340719 w 12191998"/>
              <a:gd name="connsiteY2206" fmla="*/ 1588643 h 6857999"/>
              <a:gd name="connsiteX2207" fmla="*/ 10306556 w 12191998"/>
              <a:gd name="connsiteY2207" fmla="*/ 1580007 h 6857999"/>
              <a:gd name="connsiteX2208" fmla="*/ 10300518 w 12191998"/>
              <a:gd name="connsiteY2208" fmla="*/ 1578489 h 6857999"/>
              <a:gd name="connsiteX2209" fmla="*/ 4048732 w 12191998"/>
              <a:gd name="connsiteY2209" fmla="*/ 1575671 h 6857999"/>
              <a:gd name="connsiteX2210" fmla="*/ 4040759 w 12191998"/>
              <a:gd name="connsiteY2210" fmla="*/ 1582166 h 6857999"/>
              <a:gd name="connsiteX2211" fmla="*/ 4064127 w 12191998"/>
              <a:gd name="connsiteY2211" fmla="*/ 1597406 h 6857999"/>
              <a:gd name="connsiteX2212" fmla="*/ 4048732 w 12191998"/>
              <a:gd name="connsiteY2212" fmla="*/ 1575671 h 6857999"/>
              <a:gd name="connsiteX2213" fmla="*/ 4280647 w 12191998"/>
              <a:gd name="connsiteY2213" fmla="*/ 1570986 h 6857999"/>
              <a:gd name="connsiteX2214" fmla="*/ 4238623 w 12191998"/>
              <a:gd name="connsiteY2214" fmla="*/ 1606169 h 6857999"/>
              <a:gd name="connsiteX2215" fmla="*/ 4312411 w 12191998"/>
              <a:gd name="connsiteY2215" fmla="*/ 1625727 h 6857999"/>
              <a:gd name="connsiteX2216" fmla="*/ 4301616 w 12191998"/>
              <a:gd name="connsiteY2216" fmla="*/ 1575689 h 6857999"/>
              <a:gd name="connsiteX2217" fmla="*/ 4280647 w 12191998"/>
              <a:gd name="connsiteY2217" fmla="*/ 1570986 h 6857999"/>
              <a:gd name="connsiteX2218" fmla="*/ 3708647 w 12191998"/>
              <a:gd name="connsiteY2218" fmla="*/ 1540139 h 6857999"/>
              <a:gd name="connsiteX2219" fmla="*/ 3677285 w 12191998"/>
              <a:gd name="connsiteY2219" fmla="*/ 1571625 h 6857999"/>
              <a:gd name="connsiteX2220" fmla="*/ 3716910 w 12191998"/>
              <a:gd name="connsiteY2220" fmla="*/ 1541145 h 6857999"/>
              <a:gd name="connsiteX2221" fmla="*/ 3708647 w 12191998"/>
              <a:gd name="connsiteY2221" fmla="*/ 1540139 h 6857999"/>
              <a:gd name="connsiteX2222" fmla="*/ 10108690 w 12191998"/>
              <a:gd name="connsiteY2222" fmla="*/ 1531874 h 6857999"/>
              <a:gd name="connsiteX2223" fmla="*/ 10067288 w 12191998"/>
              <a:gd name="connsiteY2223" fmla="*/ 1601470 h 6857999"/>
              <a:gd name="connsiteX2224" fmla="*/ 10087100 w 12191998"/>
              <a:gd name="connsiteY2224" fmla="*/ 1621028 h 6857999"/>
              <a:gd name="connsiteX2225" fmla="*/ 10123041 w 12191998"/>
              <a:gd name="connsiteY2225" fmla="*/ 1614551 h 6857999"/>
              <a:gd name="connsiteX2226" fmla="*/ 10148187 w 12191998"/>
              <a:gd name="connsiteY2226" fmla="*/ 1618869 h 6857999"/>
              <a:gd name="connsiteX2227" fmla="*/ 10191367 w 12191998"/>
              <a:gd name="connsiteY2227" fmla="*/ 1614551 h 6857999"/>
              <a:gd name="connsiteX2228" fmla="*/ 10189589 w 12191998"/>
              <a:gd name="connsiteY2228" fmla="*/ 1579753 h 6857999"/>
              <a:gd name="connsiteX2229" fmla="*/ 10202162 w 12191998"/>
              <a:gd name="connsiteY2229" fmla="*/ 1584071 h 6857999"/>
              <a:gd name="connsiteX2230" fmla="*/ 10234547 w 12191998"/>
              <a:gd name="connsiteY2230" fmla="*/ 1612392 h 6857999"/>
              <a:gd name="connsiteX2231" fmla="*/ 10252581 w 12191998"/>
              <a:gd name="connsiteY2231" fmla="*/ 1586357 h 6857999"/>
              <a:gd name="connsiteX2232" fmla="*/ 10245342 w 12191998"/>
              <a:gd name="connsiteY2232" fmla="*/ 1560322 h 6857999"/>
              <a:gd name="connsiteX2233" fmla="*/ 10193145 w 12191998"/>
              <a:gd name="connsiteY2233" fmla="*/ 1549400 h 6857999"/>
              <a:gd name="connsiteX2234" fmla="*/ 10157204 w 12191998"/>
              <a:gd name="connsiteY2234" fmla="*/ 1560322 h 6857999"/>
              <a:gd name="connsiteX2235" fmla="*/ 10108690 w 12191998"/>
              <a:gd name="connsiteY2235" fmla="*/ 1532128 h 6857999"/>
              <a:gd name="connsiteX2236" fmla="*/ 3932555 w 12191998"/>
              <a:gd name="connsiteY2236" fmla="*/ 1493393 h 6857999"/>
              <a:gd name="connsiteX2237" fmla="*/ 3905631 w 12191998"/>
              <a:gd name="connsiteY2237" fmla="*/ 1526032 h 6857999"/>
              <a:gd name="connsiteX2238" fmla="*/ 3909187 w 12191998"/>
              <a:gd name="connsiteY2238" fmla="*/ 1547749 h 6857999"/>
              <a:gd name="connsiteX2239" fmla="*/ 3927222 w 12191998"/>
              <a:gd name="connsiteY2239" fmla="*/ 1569466 h 6857999"/>
              <a:gd name="connsiteX2240" fmla="*/ 3869691 w 12191998"/>
              <a:gd name="connsiteY2240" fmla="*/ 1558544 h 6857999"/>
              <a:gd name="connsiteX2241" fmla="*/ 3812160 w 12191998"/>
              <a:gd name="connsiteY2241" fmla="*/ 1525905 h 6857999"/>
              <a:gd name="connsiteX2242" fmla="*/ 3785235 w 12191998"/>
              <a:gd name="connsiteY2242" fmla="*/ 1508506 h 6857999"/>
              <a:gd name="connsiteX2243" fmla="*/ 3785108 w 12191998"/>
              <a:gd name="connsiteY2243" fmla="*/ 1508633 h 6857999"/>
              <a:gd name="connsiteX2244" fmla="*/ 3758184 w 12191998"/>
              <a:gd name="connsiteY2244" fmla="*/ 1526032 h 6857999"/>
              <a:gd name="connsiteX2245" fmla="*/ 3761740 w 12191998"/>
              <a:gd name="connsiteY2245" fmla="*/ 1547749 h 6857999"/>
              <a:gd name="connsiteX2246" fmla="*/ 3759962 w 12191998"/>
              <a:gd name="connsiteY2246" fmla="*/ 1552067 h 6857999"/>
              <a:gd name="connsiteX2247" fmla="*/ 3740150 w 12191998"/>
              <a:gd name="connsiteY2247" fmla="*/ 1571625 h 6857999"/>
              <a:gd name="connsiteX2248" fmla="*/ 3765297 w 12191998"/>
              <a:gd name="connsiteY2248" fmla="*/ 1571625 h 6857999"/>
              <a:gd name="connsiteX2249" fmla="*/ 3722116 w 12191998"/>
              <a:gd name="connsiteY2249" fmla="*/ 1589024 h 6857999"/>
              <a:gd name="connsiteX2250" fmla="*/ 3754502 w 12191998"/>
              <a:gd name="connsiteY2250" fmla="*/ 1599946 h 6857999"/>
              <a:gd name="connsiteX2251" fmla="*/ 3788664 w 12191998"/>
              <a:gd name="connsiteY2251" fmla="*/ 1595628 h 6857999"/>
              <a:gd name="connsiteX2252" fmla="*/ 3808476 w 12191998"/>
              <a:gd name="connsiteY2252" fmla="*/ 1586865 h 6857999"/>
              <a:gd name="connsiteX2253" fmla="*/ 3855212 w 12191998"/>
              <a:gd name="connsiteY2253" fmla="*/ 1591183 h 6857999"/>
              <a:gd name="connsiteX2254" fmla="*/ 3819271 w 12191998"/>
              <a:gd name="connsiteY2254" fmla="*/ 1615059 h 6857999"/>
              <a:gd name="connsiteX2255" fmla="*/ 3817493 w 12191998"/>
              <a:gd name="connsiteY2255" fmla="*/ 1643380 h 6857999"/>
              <a:gd name="connsiteX2256" fmla="*/ 3905631 w 12191998"/>
              <a:gd name="connsiteY2256" fmla="*/ 1608582 h 6857999"/>
              <a:gd name="connsiteX2257" fmla="*/ 3941572 w 12191998"/>
              <a:gd name="connsiteY2257" fmla="*/ 1606423 h 6857999"/>
              <a:gd name="connsiteX2258" fmla="*/ 3997325 w 12191998"/>
              <a:gd name="connsiteY2258" fmla="*/ 1602105 h 6857999"/>
              <a:gd name="connsiteX2259" fmla="*/ 4006342 w 12191998"/>
              <a:gd name="connsiteY2259" fmla="*/ 1541272 h 6857999"/>
              <a:gd name="connsiteX2260" fmla="*/ 3979418 w 12191998"/>
              <a:gd name="connsiteY2260" fmla="*/ 1554353 h 6857999"/>
              <a:gd name="connsiteX2261" fmla="*/ 3950589 w 12191998"/>
              <a:gd name="connsiteY2261" fmla="*/ 1526032 h 6857999"/>
              <a:gd name="connsiteX2262" fmla="*/ 3932555 w 12191998"/>
              <a:gd name="connsiteY2262" fmla="*/ 1493393 h 6857999"/>
              <a:gd name="connsiteX2263" fmla="*/ 4133930 w 12191998"/>
              <a:gd name="connsiteY2263" fmla="*/ 1490504 h 6857999"/>
              <a:gd name="connsiteX2264" fmla="*/ 4150360 w 12191998"/>
              <a:gd name="connsiteY2264" fmla="*/ 1525651 h 6857999"/>
              <a:gd name="connsiteX2265" fmla="*/ 4121531 w 12191998"/>
              <a:gd name="connsiteY2265" fmla="*/ 1517015 h 6857999"/>
              <a:gd name="connsiteX2266" fmla="*/ 4112514 w 12191998"/>
              <a:gd name="connsiteY2266" fmla="*/ 1538732 h 6857999"/>
              <a:gd name="connsiteX2267" fmla="*/ 4098163 w 12191998"/>
              <a:gd name="connsiteY2267" fmla="*/ 1540891 h 6857999"/>
              <a:gd name="connsiteX2268" fmla="*/ 4056761 w 12191998"/>
              <a:gd name="connsiteY2268" fmla="*/ 1495298 h 6857999"/>
              <a:gd name="connsiteX2269" fmla="*/ 4053205 w 12191998"/>
              <a:gd name="connsiteY2269" fmla="*/ 1532255 h 6857999"/>
              <a:gd name="connsiteX2270" fmla="*/ 4092829 w 12191998"/>
              <a:gd name="connsiteY2270" fmla="*/ 1564894 h 6857999"/>
              <a:gd name="connsiteX2271" fmla="*/ 4152138 w 12191998"/>
              <a:gd name="connsiteY2271" fmla="*/ 1564894 h 6857999"/>
              <a:gd name="connsiteX2272" fmla="*/ 4146804 w 12191998"/>
              <a:gd name="connsiteY2272" fmla="*/ 1601851 h 6857999"/>
              <a:gd name="connsiteX2273" fmla="*/ 4199000 w 12191998"/>
              <a:gd name="connsiteY2273" fmla="*/ 1604010 h 6857999"/>
              <a:gd name="connsiteX2274" fmla="*/ 4220590 w 12191998"/>
              <a:gd name="connsiteY2274" fmla="*/ 1580134 h 6857999"/>
              <a:gd name="connsiteX2275" fmla="*/ 4218812 w 12191998"/>
              <a:gd name="connsiteY2275" fmla="*/ 1549654 h 6857999"/>
              <a:gd name="connsiteX2276" fmla="*/ 4218685 w 12191998"/>
              <a:gd name="connsiteY2276" fmla="*/ 1549527 h 6857999"/>
              <a:gd name="connsiteX2277" fmla="*/ 4189858 w 12191998"/>
              <a:gd name="connsiteY2277" fmla="*/ 1503934 h 6857999"/>
              <a:gd name="connsiteX2278" fmla="*/ 4143121 w 12191998"/>
              <a:gd name="connsiteY2278" fmla="*/ 1490853 h 6857999"/>
              <a:gd name="connsiteX2279" fmla="*/ 4133930 w 12191998"/>
              <a:gd name="connsiteY2279" fmla="*/ 1490504 h 6857999"/>
              <a:gd name="connsiteX2280" fmla="*/ 8366376 w 12191998"/>
              <a:gd name="connsiteY2280" fmla="*/ 1485513 h 6857999"/>
              <a:gd name="connsiteX2281" fmla="*/ 8307957 w 12191998"/>
              <a:gd name="connsiteY2281" fmla="*/ 1510284 h 6857999"/>
              <a:gd name="connsiteX2282" fmla="*/ 8266555 w 12191998"/>
              <a:gd name="connsiteY2282" fmla="*/ 1521206 h 6857999"/>
              <a:gd name="connsiteX2283" fmla="*/ 8218042 w 12191998"/>
              <a:gd name="connsiteY2283" fmla="*/ 1525524 h 6857999"/>
              <a:gd name="connsiteX2284" fmla="*/ 8180322 w 12191998"/>
              <a:gd name="connsiteY2284" fmla="*/ 1536446 h 6857999"/>
              <a:gd name="connsiteX2285" fmla="*/ 8149716 w 12191998"/>
              <a:gd name="connsiteY2285" fmla="*/ 1547368 h 6857999"/>
              <a:gd name="connsiteX2286" fmla="*/ 8117330 w 12191998"/>
              <a:gd name="connsiteY2286" fmla="*/ 1564767 h 6857999"/>
              <a:gd name="connsiteX2287" fmla="*/ 8099296 w 12191998"/>
              <a:gd name="connsiteY2287" fmla="*/ 1580007 h 6857999"/>
              <a:gd name="connsiteX2288" fmla="*/ 8077706 w 12191998"/>
              <a:gd name="connsiteY2288" fmla="*/ 1588643 h 6857999"/>
              <a:gd name="connsiteX2289" fmla="*/ 8070467 w 12191998"/>
              <a:gd name="connsiteY2289" fmla="*/ 1608201 h 6857999"/>
              <a:gd name="connsiteX2290" fmla="*/ 8057894 w 12191998"/>
              <a:gd name="connsiteY2290" fmla="*/ 1627759 h 6857999"/>
              <a:gd name="connsiteX2291" fmla="*/ 8050655 w 12191998"/>
              <a:gd name="connsiteY2291" fmla="*/ 1647317 h 6857999"/>
              <a:gd name="connsiteX2292" fmla="*/ 8029066 w 12191998"/>
              <a:gd name="connsiteY2292" fmla="*/ 1660398 h 6857999"/>
              <a:gd name="connsiteX2293" fmla="*/ 8025509 w 12191998"/>
              <a:gd name="connsiteY2293" fmla="*/ 1682115 h 6857999"/>
              <a:gd name="connsiteX2294" fmla="*/ 8025636 w 12191998"/>
              <a:gd name="connsiteY2294" fmla="*/ 1681988 h 6857999"/>
              <a:gd name="connsiteX2295" fmla="*/ 8018397 w 12191998"/>
              <a:gd name="connsiteY2295" fmla="*/ 1699387 h 6857999"/>
              <a:gd name="connsiteX2296" fmla="*/ 7996807 w 12191998"/>
              <a:gd name="connsiteY2296" fmla="*/ 1712469 h 6857999"/>
              <a:gd name="connsiteX2297" fmla="*/ 7978773 w 12191998"/>
              <a:gd name="connsiteY2297" fmla="*/ 1727708 h 6857999"/>
              <a:gd name="connsiteX2298" fmla="*/ 7987791 w 12191998"/>
              <a:gd name="connsiteY2298" fmla="*/ 1747266 h 6857999"/>
              <a:gd name="connsiteX2299" fmla="*/ 7973439 w 12191998"/>
              <a:gd name="connsiteY2299" fmla="*/ 1766825 h 6857999"/>
              <a:gd name="connsiteX2300" fmla="*/ 7941055 w 12191998"/>
              <a:gd name="connsiteY2300" fmla="*/ 1786383 h 6857999"/>
              <a:gd name="connsiteX2301" fmla="*/ 7966200 w 12191998"/>
              <a:gd name="connsiteY2301" fmla="*/ 1803781 h 6857999"/>
              <a:gd name="connsiteX2302" fmla="*/ 7971534 w 12191998"/>
              <a:gd name="connsiteY2302" fmla="*/ 1825498 h 6857999"/>
              <a:gd name="connsiteX2303" fmla="*/ 7980551 w 12191998"/>
              <a:gd name="connsiteY2303" fmla="*/ 1814577 h 6857999"/>
              <a:gd name="connsiteX2304" fmla="*/ 8000363 w 12191998"/>
              <a:gd name="connsiteY2304" fmla="*/ 1831975 h 6857999"/>
              <a:gd name="connsiteX2305" fmla="*/ 8032748 w 12191998"/>
              <a:gd name="connsiteY2305" fmla="*/ 1853693 h 6857999"/>
              <a:gd name="connsiteX2306" fmla="*/ 8097518 w 12191998"/>
              <a:gd name="connsiteY2306" fmla="*/ 1853693 h 6857999"/>
              <a:gd name="connsiteX2307" fmla="*/ 8063355 w 12191998"/>
              <a:gd name="connsiteY2307" fmla="*/ 1816736 h 6857999"/>
              <a:gd name="connsiteX2308" fmla="*/ 8054338 w 12191998"/>
              <a:gd name="connsiteY2308" fmla="*/ 1751584 h 6857999"/>
              <a:gd name="connsiteX2309" fmla="*/ 8074150 w 12191998"/>
              <a:gd name="connsiteY2309" fmla="*/ 1716786 h 6857999"/>
              <a:gd name="connsiteX2310" fmla="*/ 8095741 w 12191998"/>
              <a:gd name="connsiteY2310" fmla="*/ 1686306 h 6857999"/>
              <a:gd name="connsiteX2311" fmla="*/ 8110092 w 12191998"/>
              <a:gd name="connsiteY2311" fmla="*/ 1666748 h 6857999"/>
              <a:gd name="connsiteX2312" fmla="*/ 8124442 w 12191998"/>
              <a:gd name="connsiteY2312" fmla="*/ 1636268 h 6857999"/>
              <a:gd name="connsiteX2313" fmla="*/ 8147810 w 12191998"/>
              <a:gd name="connsiteY2313" fmla="*/ 1627632 h 6857999"/>
              <a:gd name="connsiteX2314" fmla="*/ 8181973 w 12191998"/>
              <a:gd name="connsiteY2314" fmla="*/ 1608074 h 6857999"/>
              <a:gd name="connsiteX2315" fmla="*/ 8320530 w 12191998"/>
              <a:gd name="connsiteY2315" fmla="*/ 1545082 h 6857999"/>
              <a:gd name="connsiteX2316" fmla="*/ 8383522 w 12191998"/>
              <a:gd name="connsiteY2316" fmla="*/ 1490726 h 6857999"/>
              <a:gd name="connsiteX2317" fmla="*/ 8366376 w 12191998"/>
              <a:gd name="connsiteY2317" fmla="*/ 1485513 h 6857999"/>
              <a:gd name="connsiteX2318" fmla="*/ 4258769 w 12191998"/>
              <a:gd name="connsiteY2318" fmla="*/ 1478328 h 6857999"/>
              <a:gd name="connsiteX2319" fmla="*/ 4238751 w 12191998"/>
              <a:gd name="connsiteY2319" fmla="*/ 1495171 h 6857999"/>
              <a:gd name="connsiteX2320" fmla="*/ 4317872 w 12191998"/>
              <a:gd name="connsiteY2320" fmla="*/ 1523492 h 6857999"/>
              <a:gd name="connsiteX2321" fmla="*/ 4350257 w 12191998"/>
              <a:gd name="connsiteY2321" fmla="*/ 1553972 h 6857999"/>
              <a:gd name="connsiteX2322" fmla="*/ 4350257 w 12191998"/>
              <a:gd name="connsiteY2322" fmla="*/ 1554099 h 6857999"/>
              <a:gd name="connsiteX2323" fmla="*/ 4352035 w 12191998"/>
              <a:gd name="connsiteY2323" fmla="*/ 1599692 h 6857999"/>
              <a:gd name="connsiteX2324" fmla="*/ 4380864 w 12191998"/>
              <a:gd name="connsiteY2324" fmla="*/ 1619250 h 6857999"/>
              <a:gd name="connsiteX2325" fmla="*/ 4422266 w 12191998"/>
              <a:gd name="connsiteY2325" fmla="*/ 1625727 h 6857999"/>
              <a:gd name="connsiteX2326" fmla="*/ 4438395 w 12191998"/>
              <a:gd name="connsiteY2326" fmla="*/ 1617091 h 6857999"/>
              <a:gd name="connsiteX2327" fmla="*/ 4521199 w 12191998"/>
              <a:gd name="connsiteY2327" fmla="*/ 1634490 h 6857999"/>
              <a:gd name="connsiteX2328" fmla="*/ 4576952 w 12191998"/>
              <a:gd name="connsiteY2328" fmla="*/ 1619250 h 6857999"/>
              <a:gd name="connsiteX2329" fmla="*/ 4643500 w 12191998"/>
              <a:gd name="connsiteY2329" fmla="*/ 1625727 h 6857999"/>
              <a:gd name="connsiteX2330" fmla="*/ 4665090 w 12191998"/>
              <a:gd name="connsiteY2330" fmla="*/ 1577848 h 6857999"/>
              <a:gd name="connsiteX2331" fmla="*/ 4524755 w 12191998"/>
              <a:gd name="connsiteY2331" fmla="*/ 1564767 h 6857999"/>
              <a:gd name="connsiteX2332" fmla="*/ 4454651 w 12191998"/>
              <a:gd name="connsiteY2332" fmla="*/ 1569085 h 6857999"/>
              <a:gd name="connsiteX2333" fmla="*/ 4413249 w 12191998"/>
              <a:gd name="connsiteY2333" fmla="*/ 1553845 h 6857999"/>
              <a:gd name="connsiteX2334" fmla="*/ 4422266 w 12191998"/>
              <a:gd name="connsiteY2334" fmla="*/ 1525524 h 6857999"/>
              <a:gd name="connsiteX2335" fmla="*/ 4355718 w 12191998"/>
              <a:gd name="connsiteY2335" fmla="*/ 1501648 h 6857999"/>
              <a:gd name="connsiteX2336" fmla="*/ 4301743 w 12191998"/>
              <a:gd name="connsiteY2336" fmla="*/ 1484249 h 6857999"/>
              <a:gd name="connsiteX2337" fmla="*/ 4258769 w 12191998"/>
              <a:gd name="connsiteY2337" fmla="*/ 1478328 h 6857999"/>
              <a:gd name="connsiteX2338" fmla="*/ 3741342 w 12191998"/>
              <a:gd name="connsiteY2338" fmla="*/ 1443822 h 6857999"/>
              <a:gd name="connsiteX2339" fmla="*/ 3733038 w 12191998"/>
              <a:gd name="connsiteY2339" fmla="*/ 1460627 h 6857999"/>
              <a:gd name="connsiteX2340" fmla="*/ 3700653 w 12191998"/>
              <a:gd name="connsiteY2340" fmla="*/ 1456309 h 6857999"/>
              <a:gd name="connsiteX2341" fmla="*/ 3653917 w 12191998"/>
              <a:gd name="connsiteY2341" fmla="*/ 1484503 h 6857999"/>
              <a:gd name="connsiteX2342" fmla="*/ 3619754 w 12191998"/>
              <a:gd name="connsiteY2342" fmla="*/ 1512824 h 6857999"/>
              <a:gd name="connsiteX2343" fmla="*/ 3619627 w 12191998"/>
              <a:gd name="connsiteY2343" fmla="*/ 1512824 h 6857999"/>
              <a:gd name="connsiteX2344" fmla="*/ 3585464 w 12191998"/>
              <a:gd name="connsiteY2344" fmla="*/ 1532382 h 6857999"/>
              <a:gd name="connsiteX2345" fmla="*/ 3594482 w 12191998"/>
              <a:gd name="connsiteY2345" fmla="*/ 1549781 h 6857999"/>
              <a:gd name="connsiteX2346" fmla="*/ 3612516 w 12191998"/>
              <a:gd name="connsiteY2346" fmla="*/ 1547622 h 6857999"/>
              <a:gd name="connsiteX2347" fmla="*/ 3632327 w 12191998"/>
              <a:gd name="connsiteY2347" fmla="*/ 1532382 h 6857999"/>
              <a:gd name="connsiteX2348" fmla="*/ 3650361 w 12191998"/>
              <a:gd name="connsiteY2348" fmla="*/ 1556258 h 6857999"/>
              <a:gd name="connsiteX2349" fmla="*/ 3671952 w 12191998"/>
              <a:gd name="connsiteY2349" fmla="*/ 1532382 h 6857999"/>
              <a:gd name="connsiteX2350" fmla="*/ 3688080 w 12191998"/>
              <a:gd name="connsiteY2350" fmla="*/ 1519301 h 6857999"/>
              <a:gd name="connsiteX2351" fmla="*/ 3702431 w 12191998"/>
              <a:gd name="connsiteY2351" fmla="*/ 1491107 h 6857999"/>
              <a:gd name="connsiteX2352" fmla="*/ 3709670 w 12191998"/>
              <a:gd name="connsiteY2352" fmla="*/ 1519301 h 6857999"/>
              <a:gd name="connsiteX2353" fmla="*/ 3733038 w 12191998"/>
              <a:gd name="connsiteY2353" fmla="*/ 1512824 h 6857999"/>
              <a:gd name="connsiteX2354" fmla="*/ 3752851 w 12191998"/>
              <a:gd name="connsiteY2354" fmla="*/ 1499743 h 6857999"/>
              <a:gd name="connsiteX2355" fmla="*/ 3752851 w 12191998"/>
              <a:gd name="connsiteY2355" fmla="*/ 1478026 h 6857999"/>
              <a:gd name="connsiteX2356" fmla="*/ 3768979 w 12191998"/>
              <a:gd name="connsiteY2356" fmla="*/ 1460627 h 6857999"/>
              <a:gd name="connsiteX2357" fmla="*/ 3749167 w 12191998"/>
              <a:gd name="connsiteY2357" fmla="*/ 1447547 h 6857999"/>
              <a:gd name="connsiteX2358" fmla="*/ 3741342 w 12191998"/>
              <a:gd name="connsiteY2358" fmla="*/ 1443822 h 6857999"/>
              <a:gd name="connsiteX2359" fmla="*/ 4392742 w 12191998"/>
              <a:gd name="connsiteY2359" fmla="*/ 1439888 h 6857999"/>
              <a:gd name="connsiteX2360" fmla="*/ 4384420 w 12191998"/>
              <a:gd name="connsiteY2360" fmla="*/ 1464945 h 6857999"/>
              <a:gd name="connsiteX2361" fmla="*/ 4407788 w 12191998"/>
              <a:gd name="connsiteY2361" fmla="*/ 1443228 h 6857999"/>
              <a:gd name="connsiteX2362" fmla="*/ 4392742 w 12191998"/>
              <a:gd name="connsiteY2362" fmla="*/ 1439888 h 6857999"/>
              <a:gd name="connsiteX2363" fmla="*/ 9227691 w 12191998"/>
              <a:gd name="connsiteY2363" fmla="*/ 1439291 h 6857999"/>
              <a:gd name="connsiteX2364" fmla="*/ 9195306 w 12191998"/>
              <a:gd name="connsiteY2364" fmla="*/ 1447927 h 6857999"/>
              <a:gd name="connsiteX2365" fmla="*/ 9166477 w 12191998"/>
              <a:gd name="connsiteY2365" fmla="*/ 1473962 h 6857999"/>
              <a:gd name="connsiteX2366" fmla="*/ 9150348 w 12191998"/>
              <a:gd name="connsiteY2366" fmla="*/ 1499997 h 6857999"/>
              <a:gd name="connsiteX2367" fmla="*/ 9155682 w 12191998"/>
              <a:gd name="connsiteY2367" fmla="*/ 1513078 h 6857999"/>
              <a:gd name="connsiteX2368" fmla="*/ 9141331 w 12191998"/>
              <a:gd name="connsiteY2368" fmla="*/ 1517396 h 6857999"/>
              <a:gd name="connsiteX2369" fmla="*/ 9103612 w 12191998"/>
              <a:gd name="connsiteY2369" fmla="*/ 1523873 h 6857999"/>
              <a:gd name="connsiteX2370" fmla="*/ 9119741 w 12191998"/>
              <a:gd name="connsiteY2370" fmla="*/ 1539113 h 6857999"/>
              <a:gd name="connsiteX2371" fmla="*/ 9099929 w 12191998"/>
              <a:gd name="connsiteY2371" fmla="*/ 1534795 h 6857999"/>
              <a:gd name="connsiteX2372" fmla="*/ 9078339 w 12191998"/>
              <a:gd name="connsiteY2372" fmla="*/ 1541272 h 6857999"/>
              <a:gd name="connsiteX2373" fmla="*/ 9062210 w 12191998"/>
              <a:gd name="connsiteY2373" fmla="*/ 1545590 h 6857999"/>
              <a:gd name="connsiteX2374" fmla="*/ 9046081 w 12191998"/>
              <a:gd name="connsiteY2374" fmla="*/ 1545590 h 6857999"/>
              <a:gd name="connsiteX2375" fmla="*/ 9053320 w 12191998"/>
              <a:gd name="connsiteY2375" fmla="*/ 1528191 h 6857999"/>
              <a:gd name="connsiteX2376" fmla="*/ 9029952 w 12191998"/>
              <a:gd name="connsiteY2376" fmla="*/ 1536827 h 6857999"/>
              <a:gd name="connsiteX2377" fmla="*/ 9013823 w 12191998"/>
              <a:gd name="connsiteY2377" fmla="*/ 1532509 h 6857999"/>
              <a:gd name="connsiteX2378" fmla="*/ 8997694 w 12191998"/>
              <a:gd name="connsiteY2378" fmla="*/ 1543431 h 6857999"/>
              <a:gd name="connsiteX2379" fmla="*/ 8974326 w 12191998"/>
              <a:gd name="connsiteY2379" fmla="*/ 1545590 h 6857999"/>
              <a:gd name="connsiteX2380" fmla="*/ 8988677 w 12191998"/>
              <a:gd name="connsiteY2380" fmla="*/ 1558671 h 6857999"/>
              <a:gd name="connsiteX2381" fmla="*/ 8947275 w 12191998"/>
              <a:gd name="connsiteY2381" fmla="*/ 1565148 h 6857999"/>
              <a:gd name="connsiteX2382" fmla="*/ 8916668 w 12191998"/>
              <a:gd name="connsiteY2382" fmla="*/ 1571625 h 6857999"/>
              <a:gd name="connsiteX2383" fmla="*/ 8893300 w 12191998"/>
              <a:gd name="connsiteY2383" fmla="*/ 1584706 h 6857999"/>
              <a:gd name="connsiteX2384" fmla="*/ 8869932 w 12191998"/>
              <a:gd name="connsiteY2384" fmla="*/ 1595628 h 6857999"/>
              <a:gd name="connsiteX2385" fmla="*/ 8850120 w 12191998"/>
              <a:gd name="connsiteY2385" fmla="*/ 1599946 h 6857999"/>
              <a:gd name="connsiteX2386" fmla="*/ 8839325 w 12191998"/>
              <a:gd name="connsiteY2386" fmla="*/ 1604264 h 6857999"/>
              <a:gd name="connsiteX2387" fmla="*/ 8835769 w 12191998"/>
              <a:gd name="connsiteY2387" fmla="*/ 1610741 h 6857999"/>
              <a:gd name="connsiteX2388" fmla="*/ 8826752 w 12191998"/>
              <a:gd name="connsiteY2388" fmla="*/ 1617218 h 6857999"/>
              <a:gd name="connsiteX2389" fmla="*/ 8833991 w 12191998"/>
              <a:gd name="connsiteY2389" fmla="*/ 1628140 h 6857999"/>
              <a:gd name="connsiteX2390" fmla="*/ 8812401 w 12191998"/>
              <a:gd name="connsiteY2390" fmla="*/ 1628140 h 6857999"/>
              <a:gd name="connsiteX2391" fmla="*/ 8826752 w 12191998"/>
              <a:gd name="connsiteY2391" fmla="*/ 1636776 h 6857999"/>
              <a:gd name="connsiteX2392" fmla="*/ 8837547 w 12191998"/>
              <a:gd name="connsiteY2392" fmla="*/ 1647698 h 6857999"/>
              <a:gd name="connsiteX2393" fmla="*/ 8817735 w 12191998"/>
              <a:gd name="connsiteY2393" fmla="*/ 1647698 h 6857999"/>
              <a:gd name="connsiteX2394" fmla="*/ 8828530 w 12191998"/>
              <a:gd name="connsiteY2394" fmla="*/ 1656334 h 6857999"/>
              <a:gd name="connsiteX2395" fmla="*/ 8835769 w 12191998"/>
              <a:gd name="connsiteY2395" fmla="*/ 1667256 h 6857999"/>
              <a:gd name="connsiteX2396" fmla="*/ 8837547 w 12191998"/>
              <a:gd name="connsiteY2396" fmla="*/ 1669415 h 6857999"/>
              <a:gd name="connsiteX2397" fmla="*/ 8833991 w 12191998"/>
              <a:gd name="connsiteY2397" fmla="*/ 1680337 h 6857999"/>
              <a:gd name="connsiteX2398" fmla="*/ 8828657 w 12191998"/>
              <a:gd name="connsiteY2398" fmla="*/ 1684655 h 6857999"/>
              <a:gd name="connsiteX2399" fmla="*/ 8803511 w 12191998"/>
              <a:gd name="connsiteY2399" fmla="*/ 1682496 h 6857999"/>
              <a:gd name="connsiteX2400" fmla="*/ 8792716 w 12191998"/>
              <a:gd name="connsiteY2400" fmla="*/ 1686814 h 6857999"/>
              <a:gd name="connsiteX2401" fmla="*/ 8754997 w 12191998"/>
              <a:gd name="connsiteY2401" fmla="*/ 1688974 h 6857999"/>
              <a:gd name="connsiteX2402" fmla="*/ 8692005 w 12191998"/>
              <a:gd name="connsiteY2402" fmla="*/ 1695450 h 6857999"/>
              <a:gd name="connsiteX2403" fmla="*/ 8682988 w 12191998"/>
              <a:gd name="connsiteY2403" fmla="*/ 1725930 h 6857999"/>
              <a:gd name="connsiteX2404" fmla="*/ 8682988 w 12191998"/>
              <a:gd name="connsiteY2404" fmla="*/ 1747647 h 6857999"/>
              <a:gd name="connsiteX2405" fmla="*/ 8717151 w 12191998"/>
              <a:gd name="connsiteY2405" fmla="*/ 1769364 h 6857999"/>
              <a:gd name="connsiteX2406" fmla="*/ 8731502 w 12191998"/>
              <a:gd name="connsiteY2406" fmla="*/ 1797686 h 6857999"/>
              <a:gd name="connsiteX2407" fmla="*/ 8688322 w 12191998"/>
              <a:gd name="connsiteY2407" fmla="*/ 1782446 h 6857999"/>
              <a:gd name="connsiteX2408" fmla="*/ 8632569 w 12191998"/>
              <a:gd name="connsiteY2408" fmla="*/ 1765046 h 6857999"/>
              <a:gd name="connsiteX2409" fmla="*/ 8614535 w 12191998"/>
              <a:gd name="connsiteY2409" fmla="*/ 1754124 h 6857999"/>
              <a:gd name="connsiteX2410" fmla="*/ 8598406 w 12191998"/>
              <a:gd name="connsiteY2410" fmla="*/ 1769364 h 6857999"/>
              <a:gd name="connsiteX2411" fmla="*/ 8609201 w 12191998"/>
              <a:gd name="connsiteY2411" fmla="*/ 1773682 h 6857999"/>
              <a:gd name="connsiteX2412" fmla="*/ 8621774 w 12191998"/>
              <a:gd name="connsiteY2412" fmla="*/ 1782318 h 6857999"/>
              <a:gd name="connsiteX2413" fmla="*/ 8601962 w 12191998"/>
              <a:gd name="connsiteY2413" fmla="*/ 1786637 h 6857999"/>
              <a:gd name="connsiteX2414" fmla="*/ 8575038 w 12191998"/>
              <a:gd name="connsiteY2414" fmla="*/ 1793113 h 6857999"/>
              <a:gd name="connsiteX2415" fmla="*/ 8607423 w 12191998"/>
              <a:gd name="connsiteY2415" fmla="*/ 1825752 h 6857999"/>
              <a:gd name="connsiteX2416" fmla="*/ 8630791 w 12191998"/>
              <a:gd name="connsiteY2416" fmla="*/ 1838834 h 6857999"/>
              <a:gd name="connsiteX2417" fmla="*/ 8627235 w 12191998"/>
              <a:gd name="connsiteY2417" fmla="*/ 1849755 h 6857999"/>
              <a:gd name="connsiteX2418" fmla="*/ 8598406 w 12191998"/>
              <a:gd name="connsiteY2418" fmla="*/ 1830197 h 6857999"/>
              <a:gd name="connsiteX2419" fmla="*/ 8555226 w 12191998"/>
              <a:gd name="connsiteY2419" fmla="*/ 1825880 h 6857999"/>
              <a:gd name="connsiteX2420" fmla="*/ 8553448 w 12191998"/>
              <a:gd name="connsiteY2420" fmla="*/ 1806321 h 6857999"/>
              <a:gd name="connsiteX2421" fmla="*/ 8558782 w 12191998"/>
              <a:gd name="connsiteY2421" fmla="*/ 1778001 h 6857999"/>
              <a:gd name="connsiteX2422" fmla="*/ 8549765 w 12191998"/>
              <a:gd name="connsiteY2422" fmla="*/ 1738885 h 6857999"/>
              <a:gd name="connsiteX2423" fmla="*/ 8542526 w 12191998"/>
              <a:gd name="connsiteY2423" fmla="*/ 1751966 h 6857999"/>
              <a:gd name="connsiteX2424" fmla="*/ 8535287 w 12191998"/>
              <a:gd name="connsiteY2424" fmla="*/ 1784605 h 6857999"/>
              <a:gd name="connsiteX2425" fmla="*/ 8506458 w 12191998"/>
              <a:gd name="connsiteY2425" fmla="*/ 1802003 h 6857999"/>
              <a:gd name="connsiteX2426" fmla="*/ 8495663 w 12191998"/>
              <a:gd name="connsiteY2426" fmla="*/ 1821561 h 6857999"/>
              <a:gd name="connsiteX2427" fmla="*/ 8524492 w 12191998"/>
              <a:gd name="connsiteY2427" fmla="*/ 1862837 h 6857999"/>
              <a:gd name="connsiteX2428" fmla="*/ 8510141 w 12191998"/>
              <a:gd name="connsiteY2428" fmla="*/ 1912875 h 6857999"/>
              <a:gd name="connsiteX2429" fmla="*/ 8510141 w 12191998"/>
              <a:gd name="connsiteY2429" fmla="*/ 1943355 h 6857999"/>
              <a:gd name="connsiteX2430" fmla="*/ 8529953 w 12191998"/>
              <a:gd name="connsiteY2430" fmla="*/ 1947672 h 6857999"/>
              <a:gd name="connsiteX2431" fmla="*/ 8558782 w 12191998"/>
              <a:gd name="connsiteY2431" fmla="*/ 1939036 h 6857999"/>
              <a:gd name="connsiteX2432" fmla="*/ 8607296 w 12191998"/>
              <a:gd name="connsiteY2432" fmla="*/ 1958594 h 6857999"/>
              <a:gd name="connsiteX2433" fmla="*/ 8616313 w 12191998"/>
              <a:gd name="connsiteY2433" fmla="*/ 1982471 h 6857999"/>
              <a:gd name="connsiteX2434" fmla="*/ 8605518 w 12191998"/>
              <a:gd name="connsiteY2434" fmla="*/ 2004188 h 6857999"/>
              <a:gd name="connsiteX2435" fmla="*/ 8634347 w 12191998"/>
              <a:gd name="connsiteY2435" fmla="*/ 2028063 h 6857999"/>
              <a:gd name="connsiteX2436" fmla="*/ 8605518 w 12191998"/>
              <a:gd name="connsiteY2436" fmla="*/ 2025905 h 6857999"/>
              <a:gd name="connsiteX2437" fmla="*/ 8594723 w 12191998"/>
              <a:gd name="connsiteY2437" fmla="*/ 2006347 h 6857999"/>
              <a:gd name="connsiteX2438" fmla="*/ 8600057 w 12191998"/>
              <a:gd name="connsiteY2438" fmla="*/ 1984630 h 6857999"/>
              <a:gd name="connsiteX2439" fmla="*/ 8587484 w 12191998"/>
              <a:gd name="connsiteY2439" fmla="*/ 1965072 h 6857999"/>
              <a:gd name="connsiteX2440" fmla="*/ 8571355 w 12191998"/>
              <a:gd name="connsiteY2440" fmla="*/ 1951991 h 6857999"/>
              <a:gd name="connsiteX2441" fmla="*/ 8533636 w 12191998"/>
              <a:gd name="connsiteY2441" fmla="*/ 1965072 h 6857999"/>
              <a:gd name="connsiteX2442" fmla="*/ 8538970 w 12191998"/>
              <a:gd name="connsiteY2442" fmla="*/ 2006347 h 6857999"/>
              <a:gd name="connsiteX2443" fmla="*/ 8519158 w 12191998"/>
              <a:gd name="connsiteY2443" fmla="*/ 2043303 h 6857999"/>
              <a:gd name="connsiteX2444" fmla="*/ 8499346 w 12191998"/>
              <a:gd name="connsiteY2444" fmla="*/ 2062861 h 6857999"/>
              <a:gd name="connsiteX2445" fmla="*/ 8475978 w 12191998"/>
              <a:gd name="connsiteY2445" fmla="*/ 2086738 h 6857999"/>
              <a:gd name="connsiteX2446" fmla="*/ 8454388 w 12191998"/>
              <a:gd name="connsiteY2446" fmla="*/ 2086738 h 6857999"/>
              <a:gd name="connsiteX2447" fmla="*/ 8425559 w 12191998"/>
              <a:gd name="connsiteY2447" fmla="*/ 2088896 h 6857999"/>
              <a:gd name="connsiteX2448" fmla="*/ 8405747 w 12191998"/>
              <a:gd name="connsiteY2448" fmla="*/ 2082419 h 6857999"/>
              <a:gd name="connsiteX2449" fmla="*/ 8393174 w 12191998"/>
              <a:gd name="connsiteY2449" fmla="*/ 2069338 h 6857999"/>
              <a:gd name="connsiteX2450" fmla="*/ 8407525 w 12191998"/>
              <a:gd name="connsiteY2450" fmla="*/ 2073657 h 6857999"/>
              <a:gd name="connsiteX2451" fmla="*/ 8421876 w 12191998"/>
              <a:gd name="connsiteY2451" fmla="*/ 2071497 h 6857999"/>
              <a:gd name="connsiteX2452" fmla="*/ 8436227 w 12191998"/>
              <a:gd name="connsiteY2452" fmla="*/ 2077974 h 6857999"/>
              <a:gd name="connsiteX2453" fmla="*/ 8448800 w 12191998"/>
              <a:gd name="connsiteY2453" fmla="*/ 2071497 h 6857999"/>
              <a:gd name="connsiteX2454" fmla="*/ 8454134 w 12191998"/>
              <a:gd name="connsiteY2454" fmla="*/ 2065021 h 6857999"/>
              <a:gd name="connsiteX2455" fmla="*/ 8464929 w 12191998"/>
              <a:gd name="connsiteY2455" fmla="*/ 2054099 h 6857999"/>
              <a:gd name="connsiteX2456" fmla="*/ 8472168 w 12191998"/>
              <a:gd name="connsiteY2456" fmla="*/ 2038858 h 6857999"/>
              <a:gd name="connsiteX2457" fmla="*/ 8479407 w 12191998"/>
              <a:gd name="connsiteY2457" fmla="*/ 2027937 h 6857999"/>
              <a:gd name="connsiteX2458" fmla="*/ 8491980 w 12191998"/>
              <a:gd name="connsiteY2458" fmla="*/ 2019173 h 6857999"/>
              <a:gd name="connsiteX2459" fmla="*/ 8495536 w 12191998"/>
              <a:gd name="connsiteY2459" fmla="*/ 2003934 h 6857999"/>
              <a:gd name="connsiteX2460" fmla="*/ 8502775 w 12191998"/>
              <a:gd name="connsiteY2460" fmla="*/ 1984376 h 6857999"/>
              <a:gd name="connsiteX2461" fmla="*/ 8502775 w 12191998"/>
              <a:gd name="connsiteY2461" fmla="*/ 1973454 h 6857999"/>
              <a:gd name="connsiteX2462" fmla="*/ 8484741 w 12191998"/>
              <a:gd name="connsiteY2462" fmla="*/ 1947418 h 6857999"/>
              <a:gd name="connsiteX2463" fmla="*/ 8482963 w 12191998"/>
              <a:gd name="connsiteY2463" fmla="*/ 1916939 h 6857999"/>
              <a:gd name="connsiteX2464" fmla="*/ 8482963 w 12191998"/>
              <a:gd name="connsiteY2464" fmla="*/ 1888745 h 6857999"/>
              <a:gd name="connsiteX2465" fmla="*/ 8488297 w 12191998"/>
              <a:gd name="connsiteY2465" fmla="*/ 1856106 h 6857999"/>
              <a:gd name="connsiteX2466" fmla="*/ 8468485 w 12191998"/>
              <a:gd name="connsiteY2466" fmla="*/ 1821307 h 6857999"/>
              <a:gd name="connsiteX2467" fmla="*/ 8477502 w 12191998"/>
              <a:gd name="connsiteY2467" fmla="*/ 1799590 h 6857999"/>
              <a:gd name="connsiteX2468" fmla="*/ 8488297 w 12191998"/>
              <a:gd name="connsiteY2468" fmla="*/ 1747393 h 6857999"/>
              <a:gd name="connsiteX2469" fmla="*/ 8455912 w 12191998"/>
              <a:gd name="connsiteY2469" fmla="*/ 1736471 h 6857999"/>
              <a:gd name="connsiteX2470" fmla="*/ 8409176 w 12191998"/>
              <a:gd name="connsiteY2470" fmla="*/ 1732153 h 6857999"/>
              <a:gd name="connsiteX2471" fmla="*/ 8394825 w 12191998"/>
              <a:gd name="connsiteY2471" fmla="*/ 1749553 h 6857999"/>
              <a:gd name="connsiteX2472" fmla="*/ 8378696 w 12191998"/>
              <a:gd name="connsiteY2472" fmla="*/ 1792987 h 6857999"/>
              <a:gd name="connsiteX2473" fmla="*/ 8346311 w 12191998"/>
              <a:gd name="connsiteY2473" fmla="*/ 1823467 h 6857999"/>
              <a:gd name="connsiteX2474" fmla="*/ 8335517 w 12191998"/>
              <a:gd name="connsiteY2474" fmla="*/ 1849501 h 6857999"/>
              <a:gd name="connsiteX2475" fmla="*/ 8349867 w 12191998"/>
              <a:gd name="connsiteY2475" fmla="*/ 1853820 h 6857999"/>
              <a:gd name="connsiteX2476" fmla="*/ 8346311 w 12191998"/>
              <a:gd name="connsiteY2476" fmla="*/ 1877695 h 6857999"/>
              <a:gd name="connsiteX2477" fmla="*/ 8344533 w 12191998"/>
              <a:gd name="connsiteY2477" fmla="*/ 1890777 h 6857999"/>
              <a:gd name="connsiteX2478" fmla="*/ 8335517 w 12191998"/>
              <a:gd name="connsiteY2478" fmla="*/ 1912494 h 6857999"/>
              <a:gd name="connsiteX2479" fmla="*/ 8366123 w 12191998"/>
              <a:gd name="connsiteY2479" fmla="*/ 1925575 h 6857999"/>
              <a:gd name="connsiteX2480" fmla="*/ 8376918 w 12191998"/>
              <a:gd name="connsiteY2480" fmla="*/ 1949450 h 6857999"/>
              <a:gd name="connsiteX2481" fmla="*/ 8391269 w 12191998"/>
              <a:gd name="connsiteY2481" fmla="*/ 1960373 h 6857999"/>
              <a:gd name="connsiteX2482" fmla="*/ 8376918 w 12191998"/>
              <a:gd name="connsiteY2482" fmla="*/ 1988567 h 6857999"/>
              <a:gd name="connsiteX2483" fmla="*/ 8346311 w 12191998"/>
              <a:gd name="connsiteY2483" fmla="*/ 1960373 h 6857999"/>
              <a:gd name="connsiteX2484" fmla="*/ 8304909 w 12191998"/>
              <a:gd name="connsiteY2484" fmla="*/ 1938656 h 6857999"/>
              <a:gd name="connsiteX2485" fmla="*/ 8272524 w 12191998"/>
              <a:gd name="connsiteY2485" fmla="*/ 1923416 h 6857999"/>
              <a:gd name="connsiteX2486" fmla="*/ 8225788 w 12191998"/>
              <a:gd name="connsiteY2486" fmla="*/ 1908176 h 6857999"/>
              <a:gd name="connsiteX2487" fmla="*/ 8180830 w 12191998"/>
              <a:gd name="connsiteY2487" fmla="*/ 1903858 h 6857999"/>
              <a:gd name="connsiteX2488" fmla="*/ 8162796 w 12191998"/>
              <a:gd name="connsiteY2488" fmla="*/ 1886459 h 6857999"/>
              <a:gd name="connsiteX2489" fmla="*/ 8132189 w 12191998"/>
              <a:gd name="connsiteY2489" fmla="*/ 1875537 h 6857999"/>
              <a:gd name="connsiteX2490" fmla="*/ 8139429 w 12191998"/>
              <a:gd name="connsiteY2490" fmla="*/ 1899413 h 6857999"/>
              <a:gd name="connsiteX2491" fmla="*/ 8157462 w 12191998"/>
              <a:gd name="connsiteY2491" fmla="*/ 1908049 h 6857999"/>
              <a:gd name="connsiteX2492" fmla="*/ 8173592 w 12191998"/>
              <a:gd name="connsiteY2492" fmla="*/ 1923289 h 6857999"/>
              <a:gd name="connsiteX2493" fmla="*/ 8186164 w 12191998"/>
              <a:gd name="connsiteY2493" fmla="*/ 1947164 h 6857999"/>
              <a:gd name="connsiteX2494" fmla="*/ 8177147 w 12191998"/>
              <a:gd name="connsiteY2494" fmla="*/ 1964564 h 6857999"/>
              <a:gd name="connsiteX2495" fmla="*/ 8161018 w 12191998"/>
              <a:gd name="connsiteY2495" fmla="*/ 1973199 h 6857999"/>
              <a:gd name="connsiteX2496" fmla="*/ 8148445 w 12191998"/>
              <a:gd name="connsiteY2496" fmla="*/ 1979677 h 6857999"/>
              <a:gd name="connsiteX2497" fmla="*/ 8148445 w 12191998"/>
              <a:gd name="connsiteY2497" fmla="*/ 1962277 h 6857999"/>
              <a:gd name="connsiteX2498" fmla="*/ 8132317 w 12191998"/>
              <a:gd name="connsiteY2498" fmla="*/ 1949196 h 6857999"/>
              <a:gd name="connsiteX2499" fmla="*/ 8094597 w 12191998"/>
              <a:gd name="connsiteY2499" fmla="*/ 1970913 h 6857999"/>
              <a:gd name="connsiteX2500" fmla="*/ 8053195 w 12191998"/>
              <a:gd name="connsiteY2500" fmla="*/ 1970913 h 6857999"/>
              <a:gd name="connsiteX2501" fmla="*/ 8029827 w 12191998"/>
              <a:gd name="connsiteY2501" fmla="*/ 1992630 h 6857999"/>
              <a:gd name="connsiteX2502" fmla="*/ 7995664 w 12191998"/>
              <a:gd name="connsiteY2502" fmla="*/ 1988313 h 6857999"/>
              <a:gd name="connsiteX2503" fmla="*/ 8002904 w 12191998"/>
              <a:gd name="connsiteY2503" fmla="*/ 1981835 h 6857999"/>
              <a:gd name="connsiteX2504" fmla="*/ 8008237 w 12191998"/>
              <a:gd name="connsiteY2504" fmla="*/ 1970913 h 6857999"/>
              <a:gd name="connsiteX2505" fmla="*/ 8013571 w 12191998"/>
              <a:gd name="connsiteY2505" fmla="*/ 1951355 h 6857999"/>
              <a:gd name="connsiteX2506" fmla="*/ 7979408 w 12191998"/>
              <a:gd name="connsiteY2506" fmla="*/ 1964437 h 6857999"/>
              <a:gd name="connsiteX2507" fmla="*/ 7974074 w 12191998"/>
              <a:gd name="connsiteY2507" fmla="*/ 1979677 h 6857999"/>
              <a:gd name="connsiteX2508" fmla="*/ 7963280 w 12191998"/>
              <a:gd name="connsiteY2508" fmla="*/ 1973199 h 6857999"/>
              <a:gd name="connsiteX2509" fmla="*/ 7907526 w 12191998"/>
              <a:gd name="connsiteY2509" fmla="*/ 1992758 h 6857999"/>
              <a:gd name="connsiteX2510" fmla="*/ 7882380 w 12191998"/>
              <a:gd name="connsiteY2510" fmla="*/ 2010157 h 6857999"/>
              <a:gd name="connsiteX2511" fmla="*/ 7855456 w 12191998"/>
              <a:gd name="connsiteY2511" fmla="*/ 2021078 h 6857999"/>
              <a:gd name="connsiteX2512" fmla="*/ 7850122 w 12191998"/>
              <a:gd name="connsiteY2512" fmla="*/ 2053717 h 6857999"/>
              <a:gd name="connsiteX2513" fmla="*/ 7808720 w 12191998"/>
              <a:gd name="connsiteY2513" fmla="*/ 2060194 h 6857999"/>
              <a:gd name="connsiteX2514" fmla="*/ 7787130 w 12191998"/>
              <a:gd name="connsiteY2514" fmla="*/ 2036319 h 6857999"/>
              <a:gd name="connsiteX2515" fmla="*/ 7787130 w 12191998"/>
              <a:gd name="connsiteY2515" fmla="*/ 2016761 h 6857999"/>
              <a:gd name="connsiteX2516" fmla="*/ 7805164 w 12191998"/>
              <a:gd name="connsiteY2516" fmla="*/ 2010283 h 6857999"/>
              <a:gd name="connsiteX2517" fmla="*/ 7826755 w 12191998"/>
              <a:gd name="connsiteY2517" fmla="*/ 2008125 h 6857999"/>
              <a:gd name="connsiteX2518" fmla="*/ 7812404 w 12191998"/>
              <a:gd name="connsiteY2518" fmla="*/ 1979803 h 6857999"/>
              <a:gd name="connsiteX2519" fmla="*/ 7780018 w 12191998"/>
              <a:gd name="connsiteY2519" fmla="*/ 1968882 h 6857999"/>
              <a:gd name="connsiteX2520" fmla="*/ 7749411 w 12191998"/>
              <a:gd name="connsiteY2520" fmla="*/ 1964564 h 6857999"/>
              <a:gd name="connsiteX2521" fmla="*/ 7752967 w 12191998"/>
              <a:gd name="connsiteY2521" fmla="*/ 1975486 h 6857999"/>
              <a:gd name="connsiteX2522" fmla="*/ 7760206 w 12191998"/>
              <a:gd name="connsiteY2522" fmla="*/ 1997203 h 6857999"/>
              <a:gd name="connsiteX2523" fmla="*/ 7751189 w 12191998"/>
              <a:gd name="connsiteY2523" fmla="*/ 2029842 h 6857999"/>
              <a:gd name="connsiteX2524" fmla="*/ 7758429 w 12191998"/>
              <a:gd name="connsiteY2524" fmla="*/ 2040764 h 6857999"/>
              <a:gd name="connsiteX2525" fmla="*/ 7769223 w 12191998"/>
              <a:gd name="connsiteY2525" fmla="*/ 2068958 h 6857999"/>
              <a:gd name="connsiteX2526" fmla="*/ 7760206 w 12191998"/>
              <a:gd name="connsiteY2526" fmla="*/ 2090674 h 6857999"/>
              <a:gd name="connsiteX2527" fmla="*/ 7749411 w 12191998"/>
              <a:gd name="connsiteY2527" fmla="*/ 2090674 h 6857999"/>
              <a:gd name="connsiteX2528" fmla="*/ 7742172 w 12191998"/>
              <a:gd name="connsiteY2528" fmla="*/ 2082039 h 6857999"/>
              <a:gd name="connsiteX2529" fmla="*/ 7717026 w 12191998"/>
              <a:gd name="connsiteY2529" fmla="*/ 2075561 h 6857999"/>
              <a:gd name="connsiteX2530" fmla="*/ 7702675 w 12191998"/>
              <a:gd name="connsiteY2530" fmla="*/ 2084197 h 6857999"/>
              <a:gd name="connsiteX2531" fmla="*/ 7679307 w 12191998"/>
              <a:gd name="connsiteY2531" fmla="*/ 2097278 h 6857999"/>
              <a:gd name="connsiteX2532" fmla="*/ 7655939 w 12191998"/>
              <a:gd name="connsiteY2532" fmla="*/ 2116836 h 6857999"/>
              <a:gd name="connsiteX2533" fmla="*/ 7657717 w 12191998"/>
              <a:gd name="connsiteY2533" fmla="*/ 2145030 h 6857999"/>
              <a:gd name="connsiteX2534" fmla="*/ 7668512 w 12191998"/>
              <a:gd name="connsiteY2534" fmla="*/ 2166748 h 6857999"/>
              <a:gd name="connsiteX2535" fmla="*/ 7637905 w 12191998"/>
              <a:gd name="connsiteY2535" fmla="*/ 2164589 h 6857999"/>
              <a:gd name="connsiteX2536" fmla="*/ 7612759 w 12191998"/>
              <a:gd name="connsiteY2536" fmla="*/ 2158112 h 6857999"/>
              <a:gd name="connsiteX2537" fmla="*/ 7583930 w 12191998"/>
              <a:gd name="connsiteY2537" fmla="*/ 2138553 h 6857999"/>
              <a:gd name="connsiteX2538" fmla="*/ 7567801 w 12191998"/>
              <a:gd name="connsiteY2538" fmla="*/ 2153793 h 6857999"/>
              <a:gd name="connsiteX2539" fmla="*/ 7576818 w 12191998"/>
              <a:gd name="connsiteY2539" fmla="*/ 2171192 h 6857999"/>
              <a:gd name="connsiteX2540" fmla="*/ 7600186 w 12191998"/>
              <a:gd name="connsiteY2540" fmla="*/ 2182114 h 6857999"/>
              <a:gd name="connsiteX2541" fmla="*/ 7601964 w 12191998"/>
              <a:gd name="connsiteY2541" fmla="*/ 2201672 h 6857999"/>
              <a:gd name="connsiteX2542" fmla="*/ 7583930 w 12191998"/>
              <a:gd name="connsiteY2542" fmla="*/ 2203831 h 6857999"/>
              <a:gd name="connsiteX2543" fmla="*/ 7564118 w 12191998"/>
              <a:gd name="connsiteY2543" fmla="*/ 2197354 h 6857999"/>
              <a:gd name="connsiteX2544" fmla="*/ 7540750 w 12191998"/>
              <a:gd name="connsiteY2544" fmla="*/ 2182114 h 6857999"/>
              <a:gd name="connsiteX2545" fmla="*/ 7528177 w 12191998"/>
              <a:gd name="connsiteY2545" fmla="*/ 2164715 h 6857999"/>
              <a:gd name="connsiteX2546" fmla="*/ 7522843 w 12191998"/>
              <a:gd name="connsiteY2546" fmla="*/ 2142999 h 6857999"/>
              <a:gd name="connsiteX2547" fmla="*/ 7522843 w 12191998"/>
              <a:gd name="connsiteY2547" fmla="*/ 2123441 h 6857999"/>
              <a:gd name="connsiteX2548" fmla="*/ 7524621 w 12191998"/>
              <a:gd name="connsiteY2548" fmla="*/ 2103882 h 6857999"/>
              <a:gd name="connsiteX2549" fmla="*/ 7506587 w 12191998"/>
              <a:gd name="connsiteY2549" fmla="*/ 2086483 h 6857999"/>
              <a:gd name="connsiteX2550" fmla="*/ 7490458 w 12191998"/>
              <a:gd name="connsiteY2550" fmla="*/ 2073403 h 6857999"/>
              <a:gd name="connsiteX2551" fmla="*/ 7467091 w 12191998"/>
              <a:gd name="connsiteY2551" fmla="*/ 2049526 h 6857999"/>
              <a:gd name="connsiteX2552" fmla="*/ 7458073 w 12191998"/>
              <a:gd name="connsiteY2552" fmla="*/ 2038604 h 6857999"/>
              <a:gd name="connsiteX2553" fmla="*/ 7477885 w 12191998"/>
              <a:gd name="connsiteY2553" fmla="*/ 2047240 h 6857999"/>
              <a:gd name="connsiteX2554" fmla="*/ 7512048 w 12191998"/>
              <a:gd name="connsiteY2554" fmla="*/ 2064639 h 6857999"/>
              <a:gd name="connsiteX2555" fmla="*/ 7555229 w 12191998"/>
              <a:gd name="connsiteY2555" fmla="*/ 2082039 h 6857999"/>
              <a:gd name="connsiteX2556" fmla="*/ 7614537 w 12191998"/>
              <a:gd name="connsiteY2556" fmla="*/ 2092961 h 6857999"/>
              <a:gd name="connsiteX2557" fmla="*/ 7686546 w 12191998"/>
              <a:gd name="connsiteY2557" fmla="*/ 2056003 h 6857999"/>
              <a:gd name="connsiteX2558" fmla="*/ 7684768 w 12191998"/>
              <a:gd name="connsiteY2558" fmla="*/ 2019047 h 6857999"/>
              <a:gd name="connsiteX2559" fmla="*/ 7670417 w 12191998"/>
              <a:gd name="connsiteY2559" fmla="*/ 2005965 h 6857999"/>
              <a:gd name="connsiteX2560" fmla="*/ 7648827 w 12191998"/>
              <a:gd name="connsiteY2560" fmla="*/ 1990725 h 6857999"/>
              <a:gd name="connsiteX2561" fmla="*/ 7629016 w 12191998"/>
              <a:gd name="connsiteY2561" fmla="*/ 1977644 h 6857999"/>
              <a:gd name="connsiteX2562" fmla="*/ 7591296 w 12191998"/>
              <a:gd name="connsiteY2562" fmla="*/ 1955928 h 6857999"/>
              <a:gd name="connsiteX2563" fmla="*/ 7533766 w 12191998"/>
              <a:gd name="connsiteY2563" fmla="*/ 1927607 h 6857999"/>
              <a:gd name="connsiteX2564" fmla="*/ 7521192 w 12191998"/>
              <a:gd name="connsiteY2564" fmla="*/ 1925447 h 6857999"/>
              <a:gd name="connsiteX2565" fmla="*/ 7503158 w 12191998"/>
              <a:gd name="connsiteY2565" fmla="*/ 1925447 h 6857999"/>
              <a:gd name="connsiteX2566" fmla="*/ 7479791 w 12191998"/>
              <a:gd name="connsiteY2566" fmla="*/ 1923289 h 6857999"/>
              <a:gd name="connsiteX2567" fmla="*/ 7465439 w 12191998"/>
              <a:gd name="connsiteY2567" fmla="*/ 1914653 h 6857999"/>
              <a:gd name="connsiteX2568" fmla="*/ 7485251 w 12191998"/>
              <a:gd name="connsiteY2568" fmla="*/ 1906017 h 6857999"/>
              <a:gd name="connsiteX2569" fmla="*/ 7467217 w 12191998"/>
              <a:gd name="connsiteY2569" fmla="*/ 1899540 h 6857999"/>
              <a:gd name="connsiteX2570" fmla="*/ 7451088 w 12191998"/>
              <a:gd name="connsiteY2570" fmla="*/ 1903858 h 6857999"/>
              <a:gd name="connsiteX2571" fmla="*/ 7434959 w 12191998"/>
              <a:gd name="connsiteY2571" fmla="*/ 1901698 h 6857999"/>
              <a:gd name="connsiteX2572" fmla="*/ 7433181 w 12191998"/>
              <a:gd name="connsiteY2572" fmla="*/ 1899540 h 6857999"/>
              <a:gd name="connsiteX2573" fmla="*/ 7415147 w 12191998"/>
              <a:gd name="connsiteY2573" fmla="*/ 1901698 h 6857999"/>
              <a:gd name="connsiteX2574" fmla="*/ 7404352 w 12191998"/>
              <a:gd name="connsiteY2574" fmla="*/ 1899540 h 6857999"/>
              <a:gd name="connsiteX2575" fmla="*/ 7388223 w 12191998"/>
              <a:gd name="connsiteY2575" fmla="*/ 1884300 h 6857999"/>
              <a:gd name="connsiteX2576" fmla="*/ 7400796 w 12191998"/>
              <a:gd name="connsiteY2576" fmla="*/ 1886459 h 6857999"/>
              <a:gd name="connsiteX2577" fmla="*/ 7416925 w 12191998"/>
              <a:gd name="connsiteY2577" fmla="*/ 1879982 h 6857999"/>
              <a:gd name="connsiteX2578" fmla="*/ 7433055 w 12191998"/>
              <a:gd name="connsiteY2578" fmla="*/ 1871346 h 6857999"/>
              <a:gd name="connsiteX2579" fmla="*/ 7420481 w 12191998"/>
              <a:gd name="connsiteY2579" fmla="*/ 1856106 h 6857999"/>
              <a:gd name="connsiteX2580" fmla="*/ 7402447 w 12191998"/>
              <a:gd name="connsiteY2580" fmla="*/ 1849629 h 6857999"/>
              <a:gd name="connsiteX2581" fmla="*/ 7388096 w 12191998"/>
              <a:gd name="connsiteY2581" fmla="*/ 1843151 h 6857999"/>
              <a:gd name="connsiteX2582" fmla="*/ 7370062 w 12191998"/>
              <a:gd name="connsiteY2582" fmla="*/ 1858392 h 6857999"/>
              <a:gd name="connsiteX2583" fmla="*/ 7362823 w 12191998"/>
              <a:gd name="connsiteY2583" fmla="*/ 1860551 h 6857999"/>
              <a:gd name="connsiteX2584" fmla="*/ 7366380 w 12191998"/>
              <a:gd name="connsiteY2584" fmla="*/ 1843151 h 6857999"/>
              <a:gd name="connsiteX2585" fmla="*/ 7355584 w 12191998"/>
              <a:gd name="connsiteY2585" fmla="*/ 1827912 h 6857999"/>
              <a:gd name="connsiteX2586" fmla="*/ 7341233 w 12191998"/>
              <a:gd name="connsiteY2586" fmla="*/ 1843151 h 6857999"/>
              <a:gd name="connsiteX2587" fmla="*/ 7325105 w 12191998"/>
              <a:gd name="connsiteY2587" fmla="*/ 1867028 h 6857999"/>
              <a:gd name="connsiteX2588" fmla="*/ 7326882 w 12191998"/>
              <a:gd name="connsiteY2588" fmla="*/ 1843151 h 6857999"/>
              <a:gd name="connsiteX2589" fmla="*/ 7310754 w 12191998"/>
              <a:gd name="connsiteY2589" fmla="*/ 1851787 h 6857999"/>
              <a:gd name="connsiteX2590" fmla="*/ 7285607 w 12191998"/>
              <a:gd name="connsiteY2590" fmla="*/ 1879982 h 6857999"/>
              <a:gd name="connsiteX2591" fmla="*/ 7290942 w 12191998"/>
              <a:gd name="connsiteY2591" fmla="*/ 1862583 h 6857999"/>
              <a:gd name="connsiteX2592" fmla="*/ 7307070 w 12191998"/>
              <a:gd name="connsiteY2592" fmla="*/ 1838706 h 6857999"/>
              <a:gd name="connsiteX2593" fmla="*/ 7303514 w 12191998"/>
              <a:gd name="connsiteY2593" fmla="*/ 1827784 h 6857999"/>
              <a:gd name="connsiteX2594" fmla="*/ 7290942 w 12191998"/>
              <a:gd name="connsiteY2594" fmla="*/ 1840865 h 6857999"/>
              <a:gd name="connsiteX2595" fmla="*/ 7272907 w 12191998"/>
              <a:gd name="connsiteY2595" fmla="*/ 1836548 h 6857999"/>
              <a:gd name="connsiteX2596" fmla="*/ 7267573 w 12191998"/>
              <a:gd name="connsiteY2596" fmla="*/ 1849629 h 6857999"/>
              <a:gd name="connsiteX2597" fmla="*/ 7262239 w 12191998"/>
              <a:gd name="connsiteY2597" fmla="*/ 1853946 h 6857999"/>
              <a:gd name="connsiteX2598" fmla="*/ 7246110 w 12191998"/>
              <a:gd name="connsiteY2598" fmla="*/ 1860423 h 6857999"/>
              <a:gd name="connsiteX2599" fmla="*/ 7238871 w 12191998"/>
              <a:gd name="connsiteY2599" fmla="*/ 1871346 h 6857999"/>
              <a:gd name="connsiteX2600" fmla="*/ 7237093 w 12191998"/>
              <a:gd name="connsiteY2600" fmla="*/ 1888745 h 6857999"/>
              <a:gd name="connsiteX2601" fmla="*/ 7228076 w 12191998"/>
              <a:gd name="connsiteY2601" fmla="*/ 1869187 h 6857999"/>
              <a:gd name="connsiteX2602" fmla="*/ 7233410 w 12191998"/>
              <a:gd name="connsiteY2602" fmla="*/ 1858265 h 6857999"/>
              <a:gd name="connsiteX2603" fmla="*/ 7245983 w 12191998"/>
              <a:gd name="connsiteY2603" fmla="*/ 1843025 h 6857999"/>
              <a:gd name="connsiteX2604" fmla="*/ 7236967 w 12191998"/>
              <a:gd name="connsiteY2604" fmla="*/ 1845184 h 6857999"/>
              <a:gd name="connsiteX2605" fmla="*/ 7217155 w 12191998"/>
              <a:gd name="connsiteY2605" fmla="*/ 1849501 h 6857999"/>
              <a:gd name="connsiteX2606" fmla="*/ 7218932 w 12191998"/>
              <a:gd name="connsiteY2606" fmla="*/ 1871219 h 6857999"/>
              <a:gd name="connsiteX2607" fmla="*/ 7211693 w 12191998"/>
              <a:gd name="connsiteY2607" fmla="*/ 1875537 h 6857999"/>
              <a:gd name="connsiteX2608" fmla="*/ 7191881 w 12191998"/>
              <a:gd name="connsiteY2608" fmla="*/ 1877695 h 6857999"/>
              <a:gd name="connsiteX2609" fmla="*/ 7206232 w 12191998"/>
              <a:gd name="connsiteY2609" fmla="*/ 1892936 h 6857999"/>
              <a:gd name="connsiteX2610" fmla="*/ 7195437 w 12191998"/>
              <a:gd name="connsiteY2610" fmla="*/ 1890777 h 6857999"/>
              <a:gd name="connsiteX2611" fmla="*/ 7181086 w 12191998"/>
              <a:gd name="connsiteY2611" fmla="*/ 1879855 h 6857999"/>
              <a:gd name="connsiteX2612" fmla="*/ 7173847 w 12191998"/>
              <a:gd name="connsiteY2612" fmla="*/ 1886332 h 6857999"/>
              <a:gd name="connsiteX2613" fmla="*/ 7179181 w 12191998"/>
              <a:gd name="connsiteY2613" fmla="*/ 1905889 h 6857999"/>
              <a:gd name="connsiteX2614" fmla="*/ 7170164 w 12191998"/>
              <a:gd name="connsiteY2614" fmla="*/ 1899413 h 6857999"/>
              <a:gd name="connsiteX2615" fmla="*/ 7157592 w 12191998"/>
              <a:gd name="connsiteY2615" fmla="*/ 1899413 h 6857999"/>
              <a:gd name="connsiteX2616" fmla="*/ 7155813 w 12191998"/>
              <a:gd name="connsiteY2616" fmla="*/ 1882014 h 6857999"/>
              <a:gd name="connsiteX2617" fmla="*/ 7137780 w 12191998"/>
              <a:gd name="connsiteY2617" fmla="*/ 1882014 h 6857999"/>
              <a:gd name="connsiteX2618" fmla="*/ 7130541 w 12191998"/>
              <a:gd name="connsiteY2618" fmla="*/ 1890650 h 6857999"/>
              <a:gd name="connsiteX2619" fmla="*/ 7128762 w 12191998"/>
              <a:gd name="connsiteY2619" fmla="*/ 1905889 h 6857999"/>
              <a:gd name="connsiteX2620" fmla="*/ 7119745 w 12191998"/>
              <a:gd name="connsiteY2620" fmla="*/ 1912367 h 6857999"/>
              <a:gd name="connsiteX2621" fmla="*/ 7110729 w 12191998"/>
              <a:gd name="connsiteY2621" fmla="*/ 1912367 h 6857999"/>
              <a:gd name="connsiteX2622" fmla="*/ 7094599 w 12191998"/>
              <a:gd name="connsiteY2622" fmla="*/ 1916685 h 6857999"/>
              <a:gd name="connsiteX2623" fmla="*/ 7082026 w 12191998"/>
              <a:gd name="connsiteY2623" fmla="*/ 1936243 h 6857999"/>
              <a:gd name="connsiteX2624" fmla="*/ 7098155 w 12191998"/>
              <a:gd name="connsiteY2624" fmla="*/ 1936243 h 6857999"/>
              <a:gd name="connsiteX2625" fmla="*/ 7101711 w 12191998"/>
              <a:gd name="connsiteY2625" fmla="*/ 1944879 h 6857999"/>
              <a:gd name="connsiteX2626" fmla="*/ 7098155 w 12191998"/>
              <a:gd name="connsiteY2626" fmla="*/ 1953515 h 6857999"/>
              <a:gd name="connsiteX2627" fmla="*/ 7085582 w 12191998"/>
              <a:gd name="connsiteY2627" fmla="*/ 1955674 h 6857999"/>
              <a:gd name="connsiteX2628" fmla="*/ 7074787 w 12191998"/>
              <a:gd name="connsiteY2628" fmla="*/ 1946910 h 6857999"/>
              <a:gd name="connsiteX2629" fmla="*/ 7060436 w 12191998"/>
              <a:gd name="connsiteY2629" fmla="*/ 1955674 h 6857999"/>
              <a:gd name="connsiteX2630" fmla="*/ 7067675 w 12191998"/>
              <a:gd name="connsiteY2630" fmla="*/ 1929638 h 6857999"/>
              <a:gd name="connsiteX2631" fmla="*/ 7051546 w 12191998"/>
              <a:gd name="connsiteY2631" fmla="*/ 1944879 h 6857999"/>
              <a:gd name="connsiteX2632" fmla="*/ 7037195 w 12191998"/>
              <a:gd name="connsiteY2632" fmla="*/ 1960119 h 6857999"/>
              <a:gd name="connsiteX2633" fmla="*/ 7026400 w 12191998"/>
              <a:gd name="connsiteY2633" fmla="*/ 1975358 h 6857999"/>
              <a:gd name="connsiteX2634" fmla="*/ 6995793 w 12191998"/>
              <a:gd name="connsiteY2634" fmla="*/ 1997075 h 6857999"/>
              <a:gd name="connsiteX2635" fmla="*/ 7003032 w 12191998"/>
              <a:gd name="connsiteY2635" fmla="*/ 1997075 h 6857999"/>
              <a:gd name="connsiteX2636" fmla="*/ 7022844 w 12191998"/>
              <a:gd name="connsiteY2636" fmla="*/ 1986154 h 6857999"/>
              <a:gd name="connsiteX2637" fmla="*/ 7046212 w 12191998"/>
              <a:gd name="connsiteY2637" fmla="*/ 1975232 h 6857999"/>
              <a:gd name="connsiteX2638" fmla="*/ 7060563 w 12191998"/>
              <a:gd name="connsiteY2638" fmla="*/ 1973073 h 6857999"/>
              <a:gd name="connsiteX2639" fmla="*/ 7076692 w 12191998"/>
              <a:gd name="connsiteY2639" fmla="*/ 1970913 h 6857999"/>
              <a:gd name="connsiteX2640" fmla="*/ 7074914 w 12191998"/>
              <a:gd name="connsiteY2640" fmla="*/ 1986154 h 6857999"/>
              <a:gd name="connsiteX2641" fmla="*/ 7067675 w 12191998"/>
              <a:gd name="connsiteY2641" fmla="*/ 1992630 h 6857999"/>
              <a:gd name="connsiteX2642" fmla="*/ 7056880 w 12191998"/>
              <a:gd name="connsiteY2642" fmla="*/ 1986154 h 6857999"/>
              <a:gd name="connsiteX2643" fmla="*/ 7046085 w 12191998"/>
              <a:gd name="connsiteY2643" fmla="*/ 1999235 h 6857999"/>
              <a:gd name="connsiteX2644" fmla="*/ 7035291 w 12191998"/>
              <a:gd name="connsiteY2644" fmla="*/ 2020952 h 6857999"/>
              <a:gd name="connsiteX2645" fmla="*/ 7026273 w 12191998"/>
              <a:gd name="connsiteY2645" fmla="*/ 2029587 h 6857999"/>
              <a:gd name="connsiteX2646" fmla="*/ 7002905 w 12191998"/>
              <a:gd name="connsiteY2646" fmla="*/ 2068704 h 6857999"/>
              <a:gd name="connsiteX2647" fmla="*/ 6999349 w 12191998"/>
              <a:gd name="connsiteY2647" fmla="*/ 2090420 h 6857999"/>
              <a:gd name="connsiteX2648" fmla="*/ 6979537 w 12191998"/>
              <a:gd name="connsiteY2648" fmla="*/ 2094738 h 6857999"/>
              <a:gd name="connsiteX2649" fmla="*/ 6977759 w 12191998"/>
              <a:gd name="connsiteY2649" fmla="*/ 2120773 h 6857999"/>
              <a:gd name="connsiteX2650" fmla="*/ 6977759 w 12191998"/>
              <a:gd name="connsiteY2650" fmla="*/ 2142491 h 6857999"/>
              <a:gd name="connsiteX2651" fmla="*/ 6961630 w 12191998"/>
              <a:gd name="connsiteY2651" fmla="*/ 2144649 h 6857999"/>
              <a:gd name="connsiteX2652" fmla="*/ 6943596 w 12191998"/>
              <a:gd name="connsiteY2652" fmla="*/ 2151127 h 6857999"/>
              <a:gd name="connsiteX2653" fmla="*/ 6957947 w 12191998"/>
              <a:gd name="connsiteY2653" fmla="*/ 2170685 h 6857999"/>
              <a:gd name="connsiteX2654" fmla="*/ 6950708 w 12191998"/>
              <a:gd name="connsiteY2654" fmla="*/ 2172843 h 6857999"/>
              <a:gd name="connsiteX2655" fmla="*/ 6929118 w 12191998"/>
              <a:gd name="connsiteY2655" fmla="*/ 2183765 h 6857999"/>
              <a:gd name="connsiteX2656" fmla="*/ 6912989 w 12191998"/>
              <a:gd name="connsiteY2656" fmla="*/ 2203323 h 6857999"/>
              <a:gd name="connsiteX2657" fmla="*/ 6900417 w 12191998"/>
              <a:gd name="connsiteY2657" fmla="*/ 2227199 h 6857999"/>
              <a:gd name="connsiteX2658" fmla="*/ 6887843 w 12191998"/>
              <a:gd name="connsiteY2658" fmla="*/ 2214118 h 6857999"/>
              <a:gd name="connsiteX2659" fmla="*/ 6884287 w 12191998"/>
              <a:gd name="connsiteY2659" fmla="*/ 2229358 h 6857999"/>
              <a:gd name="connsiteX2660" fmla="*/ 6869936 w 12191998"/>
              <a:gd name="connsiteY2660" fmla="*/ 2240281 h 6857999"/>
              <a:gd name="connsiteX2661" fmla="*/ 6846568 w 12191998"/>
              <a:gd name="connsiteY2661" fmla="*/ 2251203 h 6857999"/>
              <a:gd name="connsiteX2662" fmla="*/ 6859142 w 12191998"/>
              <a:gd name="connsiteY2662" fmla="*/ 2264283 h 6857999"/>
              <a:gd name="connsiteX2663" fmla="*/ 6839330 w 12191998"/>
              <a:gd name="connsiteY2663" fmla="*/ 2264283 h 6857999"/>
              <a:gd name="connsiteX2664" fmla="*/ 6824979 w 12191998"/>
              <a:gd name="connsiteY2664" fmla="*/ 2275205 h 6857999"/>
              <a:gd name="connsiteX2665" fmla="*/ 6814183 w 12191998"/>
              <a:gd name="connsiteY2665" fmla="*/ 2288287 h 6857999"/>
              <a:gd name="connsiteX2666" fmla="*/ 6805167 w 12191998"/>
              <a:gd name="connsiteY2666" fmla="*/ 2290444 h 6857999"/>
              <a:gd name="connsiteX2667" fmla="*/ 6792593 w 12191998"/>
              <a:gd name="connsiteY2667" fmla="*/ 2305686 h 6857999"/>
              <a:gd name="connsiteX2668" fmla="*/ 6803388 w 12191998"/>
              <a:gd name="connsiteY2668" fmla="*/ 2320925 h 6857999"/>
              <a:gd name="connsiteX2669" fmla="*/ 6799832 w 12191998"/>
              <a:gd name="connsiteY2669" fmla="*/ 2331847 h 6857999"/>
              <a:gd name="connsiteX2670" fmla="*/ 6798055 w 12191998"/>
              <a:gd name="connsiteY2670" fmla="*/ 2342770 h 6857999"/>
              <a:gd name="connsiteX2671" fmla="*/ 6798055 w 12191998"/>
              <a:gd name="connsiteY2671" fmla="*/ 2355850 h 6857999"/>
              <a:gd name="connsiteX2672" fmla="*/ 6796276 w 12191998"/>
              <a:gd name="connsiteY2672" fmla="*/ 2375408 h 6857999"/>
              <a:gd name="connsiteX2673" fmla="*/ 6808849 w 12191998"/>
              <a:gd name="connsiteY2673" fmla="*/ 2379726 h 6857999"/>
              <a:gd name="connsiteX2674" fmla="*/ 6826883 w 12191998"/>
              <a:gd name="connsiteY2674" fmla="*/ 2371090 h 6857999"/>
              <a:gd name="connsiteX2675" fmla="*/ 6830439 w 12191998"/>
              <a:gd name="connsiteY2675" fmla="*/ 2382012 h 6857999"/>
              <a:gd name="connsiteX2676" fmla="*/ 6817867 w 12191998"/>
              <a:gd name="connsiteY2676" fmla="*/ 2392934 h 6857999"/>
              <a:gd name="connsiteX2677" fmla="*/ 6807071 w 12191998"/>
              <a:gd name="connsiteY2677" fmla="*/ 2390775 h 6857999"/>
              <a:gd name="connsiteX2678" fmla="*/ 6799832 w 12191998"/>
              <a:gd name="connsiteY2678" fmla="*/ 2399411 h 6857999"/>
              <a:gd name="connsiteX2679" fmla="*/ 6798055 w 12191998"/>
              <a:gd name="connsiteY2679" fmla="*/ 2416811 h 6857999"/>
              <a:gd name="connsiteX2680" fmla="*/ 6810627 w 12191998"/>
              <a:gd name="connsiteY2680" fmla="*/ 2414652 h 6857999"/>
              <a:gd name="connsiteX2681" fmla="*/ 6824979 w 12191998"/>
              <a:gd name="connsiteY2681" fmla="*/ 2416811 h 6857999"/>
              <a:gd name="connsiteX2682" fmla="*/ 6817739 w 12191998"/>
              <a:gd name="connsiteY2682" fmla="*/ 2429891 h 6857999"/>
              <a:gd name="connsiteX2683" fmla="*/ 6808722 w 12191998"/>
              <a:gd name="connsiteY2683" fmla="*/ 2438527 h 6857999"/>
              <a:gd name="connsiteX2684" fmla="*/ 6833868 w 12191998"/>
              <a:gd name="connsiteY2684" fmla="*/ 2462403 h 6857999"/>
              <a:gd name="connsiteX2685" fmla="*/ 6862697 w 12191998"/>
              <a:gd name="connsiteY2685" fmla="*/ 2473326 h 6857999"/>
              <a:gd name="connsiteX2686" fmla="*/ 6909433 w 12191998"/>
              <a:gd name="connsiteY2686" fmla="*/ 2432051 h 6857999"/>
              <a:gd name="connsiteX2687" fmla="*/ 6927467 w 12191998"/>
              <a:gd name="connsiteY2687" fmla="*/ 2425573 h 6857999"/>
              <a:gd name="connsiteX2688" fmla="*/ 6932801 w 12191998"/>
              <a:gd name="connsiteY2688" fmla="*/ 2403857 h 6857999"/>
              <a:gd name="connsiteX2689" fmla="*/ 6943596 w 12191998"/>
              <a:gd name="connsiteY2689" fmla="*/ 2421256 h 6857999"/>
              <a:gd name="connsiteX2690" fmla="*/ 6948930 w 12191998"/>
              <a:gd name="connsiteY2690" fmla="*/ 2434336 h 6857999"/>
              <a:gd name="connsiteX2691" fmla="*/ 6948930 w 12191998"/>
              <a:gd name="connsiteY2691" fmla="*/ 2438654 h 6857999"/>
              <a:gd name="connsiteX2692" fmla="*/ 6959725 w 12191998"/>
              <a:gd name="connsiteY2692" fmla="*/ 2469135 h 6857999"/>
              <a:gd name="connsiteX2693" fmla="*/ 6968742 w 12191998"/>
              <a:gd name="connsiteY2693" fmla="*/ 2499615 h 6857999"/>
              <a:gd name="connsiteX2694" fmla="*/ 6981316 w 12191998"/>
              <a:gd name="connsiteY2694" fmla="*/ 2525650 h 6857999"/>
              <a:gd name="connsiteX2695" fmla="*/ 6986649 w 12191998"/>
              <a:gd name="connsiteY2695" fmla="*/ 2549526 h 6857999"/>
              <a:gd name="connsiteX2696" fmla="*/ 6993888 w 12191998"/>
              <a:gd name="connsiteY2696" fmla="*/ 2562607 h 6857999"/>
              <a:gd name="connsiteX2697" fmla="*/ 6993888 w 12191998"/>
              <a:gd name="connsiteY2697" fmla="*/ 2588641 h 6857999"/>
              <a:gd name="connsiteX2698" fmla="*/ 7013700 w 12191998"/>
              <a:gd name="connsiteY2698" fmla="*/ 2588641 h 6857999"/>
              <a:gd name="connsiteX2699" fmla="*/ 7022717 w 12191998"/>
              <a:gd name="connsiteY2699" fmla="*/ 2569083 h 6857999"/>
              <a:gd name="connsiteX2700" fmla="*/ 7029956 w 12191998"/>
              <a:gd name="connsiteY2700" fmla="*/ 2560447 h 6857999"/>
              <a:gd name="connsiteX2701" fmla="*/ 7051546 w 12191998"/>
              <a:gd name="connsiteY2701" fmla="*/ 2558289 h 6857999"/>
              <a:gd name="connsiteX2702" fmla="*/ 7065897 w 12191998"/>
              <a:gd name="connsiteY2702" fmla="*/ 2545207 h 6857999"/>
              <a:gd name="connsiteX2703" fmla="*/ 7074914 w 12191998"/>
              <a:gd name="connsiteY2703" fmla="*/ 2549526 h 6857999"/>
              <a:gd name="connsiteX2704" fmla="*/ 7087487 w 12191998"/>
              <a:gd name="connsiteY2704" fmla="*/ 2519045 h 6857999"/>
              <a:gd name="connsiteX2705" fmla="*/ 7078470 w 12191998"/>
              <a:gd name="connsiteY2705" fmla="*/ 2521205 h 6857999"/>
              <a:gd name="connsiteX2706" fmla="*/ 7078470 w 12191998"/>
              <a:gd name="connsiteY2706" fmla="*/ 2501647 h 6857999"/>
              <a:gd name="connsiteX2707" fmla="*/ 7082026 w 12191998"/>
              <a:gd name="connsiteY2707" fmla="*/ 2458212 h 6857999"/>
              <a:gd name="connsiteX2708" fmla="*/ 7096377 w 12191998"/>
              <a:gd name="connsiteY2708" fmla="*/ 2440813 h 6857999"/>
              <a:gd name="connsiteX2709" fmla="*/ 7119745 w 12191998"/>
              <a:gd name="connsiteY2709" fmla="*/ 2414778 h 6857999"/>
              <a:gd name="connsiteX2710" fmla="*/ 7134096 w 12191998"/>
              <a:gd name="connsiteY2710" fmla="*/ 2390902 h 6857999"/>
              <a:gd name="connsiteX2711" fmla="*/ 7110729 w 12191998"/>
              <a:gd name="connsiteY2711" fmla="*/ 2358263 h 6857999"/>
              <a:gd name="connsiteX2712" fmla="*/ 7092694 w 12191998"/>
              <a:gd name="connsiteY2712" fmla="*/ 2353945 h 6857999"/>
              <a:gd name="connsiteX2713" fmla="*/ 7089138 w 12191998"/>
              <a:gd name="connsiteY2713" fmla="*/ 2319147 h 6857999"/>
              <a:gd name="connsiteX2714" fmla="*/ 7098155 w 12191998"/>
              <a:gd name="connsiteY2714" fmla="*/ 2288667 h 6857999"/>
              <a:gd name="connsiteX2715" fmla="*/ 7105394 w 12191998"/>
              <a:gd name="connsiteY2715" fmla="*/ 2266949 h 6857999"/>
              <a:gd name="connsiteX2716" fmla="*/ 7117967 w 12191998"/>
              <a:gd name="connsiteY2716" fmla="*/ 2251711 h 6857999"/>
              <a:gd name="connsiteX2717" fmla="*/ 7134096 w 12191998"/>
              <a:gd name="connsiteY2717" fmla="*/ 2229993 h 6857999"/>
              <a:gd name="connsiteX2718" fmla="*/ 7157464 w 12191998"/>
              <a:gd name="connsiteY2718" fmla="*/ 2212595 h 6857999"/>
              <a:gd name="connsiteX2719" fmla="*/ 7197088 w 12191998"/>
              <a:gd name="connsiteY2719" fmla="*/ 2177797 h 6857999"/>
              <a:gd name="connsiteX2720" fmla="*/ 7193532 w 12191998"/>
              <a:gd name="connsiteY2720" fmla="*/ 2149475 h 6857999"/>
              <a:gd name="connsiteX2721" fmla="*/ 7204327 w 12191998"/>
              <a:gd name="connsiteY2721" fmla="*/ 2125600 h 6857999"/>
              <a:gd name="connsiteX2722" fmla="*/ 7220456 w 12191998"/>
              <a:gd name="connsiteY2722" fmla="*/ 2108201 h 6857999"/>
              <a:gd name="connsiteX2723" fmla="*/ 7245602 w 12191998"/>
              <a:gd name="connsiteY2723" fmla="*/ 2106042 h 6857999"/>
              <a:gd name="connsiteX2724" fmla="*/ 7259954 w 12191998"/>
              <a:gd name="connsiteY2724" fmla="*/ 2106042 h 6857999"/>
              <a:gd name="connsiteX2725" fmla="*/ 7279766 w 12191998"/>
              <a:gd name="connsiteY2725" fmla="*/ 2116963 h 6857999"/>
              <a:gd name="connsiteX2726" fmla="*/ 7288782 w 12191998"/>
              <a:gd name="connsiteY2726" fmla="*/ 2138680 h 6857999"/>
              <a:gd name="connsiteX2727" fmla="*/ 7283448 w 12191998"/>
              <a:gd name="connsiteY2727" fmla="*/ 2149603 h 6857999"/>
              <a:gd name="connsiteX2728" fmla="*/ 7270875 w 12191998"/>
              <a:gd name="connsiteY2728" fmla="*/ 2164842 h 6857999"/>
              <a:gd name="connsiteX2729" fmla="*/ 7245730 w 12191998"/>
              <a:gd name="connsiteY2729" fmla="*/ 2193163 h 6857999"/>
              <a:gd name="connsiteX2730" fmla="*/ 7229600 w 12191998"/>
              <a:gd name="connsiteY2730" fmla="*/ 2208403 h 6857999"/>
              <a:gd name="connsiteX2731" fmla="*/ 7217027 w 12191998"/>
              <a:gd name="connsiteY2731" fmla="*/ 2223644 h 6857999"/>
              <a:gd name="connsiteX2732" fmla="*/ 7198993 w 12191998"/>
              <a:gd name="connsiteY2732" fmla="*/ 2234565 h 6857999"/>
              <a:gd name="connsiteX2733" fmla="*/ 7188198 w 12191998"/>
              <a:gd name="connsiteY2733" fmla="*/ 2254122 h 6857999"/>
              <a:gd name="connsiteX2734" fmla="*/ 7189976 w 12191998"/>
              <a:gd name="connsiteY2734" fmla="*/ 2271523 h 6857999"/>
              <a:gd name="connsiteX2735" fmla="*/ 7191755 w 12191998"/>
              <a:gd name="connsiteY2735" fmla="*/ 2291081 h 6857999"/>
              <a:gd name="connsiteX2736" fmla="*/ 7197088 w 12191998"/>
              <a:gd name="connsiteY2736" fmla="*/ 2325878 h 6857999"/>
              <a:gd name="connsiteX2737" fmla="*/ 7189849 w 12191998"/>
              <a:gd name="connsiteY2737" fmla="*/ 2356358 h 6857999"/>
              <a:gd name="connsiteX2738" fmla="*/ 7213217 w 12191998"/>
              <a:gd name="connsiteY2738" fmla="*/ 2367280 h 6857999"/>
              <a:gd name="connsiteX2739" fmla="*/ 7227568 w 12191998"/>
              <a:gd name="connsiteY2739" fmla="*/ 2378202 h 6857999"/>
              <a:gd name="connsiteX2740" fmla="*/ 7254492 w 12191998"/>
              <a:gd name="connsiteY2740" fmla="*/ 2384679 h 6857999"/>
              <a:gd name="connsiteX2741" fmla="*/ 7331835 w 12191998"/>
              <a:gd name="connsiteY2741" fmla="*/ 2362962 h 6857999"/>
              <a:gd name="connsiteX2742" fmla="*/ 7355204 w 12191998"/>
              <a:gd name="connsiteY2742" fmla="*/ 2360803 h 6857999"/>
              <a:gd name="connsiteX2743" fmla="*/ 7364220 w 12191998"/>
              <a:gd name="connsiteY2743" fmla="*/ 2356485 h 6857999"/>
              <a:gd name="connsiteX2744" fmla="*/ 7380349 w 12191998"/>
              <a:gd name="connsiteY2744" fmla="*/ 2376043 h 6857999"/>
              <a:gd name="connsiteX2745" fmla="*/ 7401939 w 12191998"/>
              <a:gd name="connsiteY2745" fmla="*/ 2382520 h 6857999"/>
              <a:gd name="connsiteX2746" fmla="*/ 7391144 w 12191998"/>
              <a:gd name="connsiteY2746" fmla="*/ 2384679 h 6857999"/>
              <a:gd name="connsiteX2747" fmla="*/ 7365998 w 12191998"/>
              <a:gd name="connsiteY2747" fmla="*/ 2395601 h 6857999"/>
              <a:gd name="connsiteX2748" fmla="*/ 7355204 w 12191998"/>
              <a:gd name="connsiteY2748" fmla="*/ 2406523 h 6857999"/>
              <a:gd name="connsiteX2749" fmla="*/ 7349869 w 12191998"/>
              <a:gd name="connsiteY2749" fmla="*/ 2410841 h 6857999"/>
              <a:gd name="connsiteX2750" fmla="*/ 7301355 w 12191998"/>
              <a:gd name="connsiteY2750" fmla="*/ 2404365 h 6857999"/>
              <a:gd name="connsiteX2751" fmla="*/ 7256397 w 12191998"/>
              <a:gd name="connsiteY2751" fmla="*/ 2415286 h 6857999"/>
              <a:gd name="connsiteX2752" fmla="*/ 7240268 w 12191998"/>
              <a:gd name="connsiteY2752" fmla="*/ 2432686 h 6857999"/>
              <a:gd name="connsiteX2753" fmla="*/ 7245602 w 12191998"/>
              <a:gd name="connsiteY2753" fmla="*/ 2452243 h 6857999"/>
              <a:gd name="connsiteX2754" fmla="*/ 7259954 w 12191998"/>
              <a:gd name="connsiteY2754" fmla="*/ 2463165 h 6857999"/>
              <a:gd name="connsiteX2755" fmla="*/ 7265287 w 12191998"/>
              <a:gd name="connsiteY2755" fmla="*/ 2474087 h 6857999"/>
              <a:gd name="connsiteX2756" fmla="*/ 7263509 w 12191998"/>
              <a:gd name="connsiteY2756" fmla="*/ 2504568 h 6857999"/>
              <a:gd name="connsiteX2757" fmla="*/ 7243697 w 12191998"/>
              <a:gd name="connsiteY2757" fmla="*/ 2515490 h 6857999"/>
              <a:gd name="connsiteX2758" fmla="*/ 7220330 w 12191998"/>
              <a:gd name="connsiteY2758" fmla="*/ 2485009 h 6857999"/>
              <a:gd name="connsiteX2759" fmla="*/ 7196961 w 12191998"/>
              <a:gd name="connsiteY2759" fmla="*/ 2498090 h 6857999"/>
              <a:gd name="connsiteX2760" fmla="*/ 7186167 w 12191998"/>
              <a:gd name="connsiteY2760" fmla="*/ 2521967 h 6857999"/>
              <a:gd name="connsiteX2761" fmla="*/ 7182610 w 12191998"/>
              <a:gd name="connsiteY2761" fmla="*/ 2550287 h 6857999"/>
              <a:gd name="connsiteX2762" fmla="*/ 7184388 w 12191998"/>
              <a:gd name="connsiteY2762" fmla="*/ 2552447 h 6857999"/>
              <a:gd name="connsiteX2763" fmla="*/ 7180832 w 12191998"/>
              <a:gd name="connsiteY2763" fmla="*/ 2585085 h 6857999"/>
              <a:gd name="connsiteX2764" fmla="*/ 7182610 w 12191998"/>
              <a:gd name="connsiteY2764" fmla="*/ 2593721 h 6857999"/>
              <a:gd name="connsiteX2765" fmla="*/ 7186167 w 12191998"/>
              <a:gd name="connsiteY2765" fmla="*/ 2598039 h 6857999"/>
              <a:gd name="connsiteX2766" fmla="*/ 7178927 w 12191998"/>
              <a:gd name="connsiteY2766" fmla="*/ 2615439 h 6857999"/>
              <a:gd name="connsiteX2767" fmla="*/ 7166355 w 12191998"/>
              <a:gd name="connsiteY2767" fmla="*/ 2615439 h 6857999"/>
              <a:gd name="connsiteX2768" fmla="*/ 7150225 w 12191998"/>
              <a:gd name="connsiteY2768" fmla="*/ 2615439 h 6857999"/>
              <a:gd name="connsiteX2769" fmla="*/ 7148447 w 12191998"/>
              <a:gd name="connsiteY2769" fmla="*/ 2624074 h 6857999"/>
              <a:gd name="connsiteX2770" fmla="*/ 7134096 w 12191998"/>
              <a:gd name="connsiteY2770" fmla="*/ 2630551 h 6857999"/>
              <a:gd name="connsiteX2771" fmla="*/ 7123301 w 12191998"/>
              <a:gd name="connsiteY2771" fmla="*/ 2613153 h 6857999"/>
              <a:gd name="connsiteX2772" fmla="*/ 7067548 w 12191998"/>
              <a:gd name="connsiteY2772" fmla="*/ 2630551 h 6857999"/>
              <a:gd name="connsiteX2773" fmla="*/ 7029830 w 12191998"/>
              <a:gd name="connsiteY2773" fmla="*/ 2647950 h 6857999"/>
              <a:gd name="connsiteX2774" fmla="*/ 7022591 w 12191998"/>
              <a:gd name="connsiteY2774" fmla="*/ 2654427 h 6857999"/>
              <a:gd name="connsiteX2775" fmla="*/ 7020812 w 12191998"/>
              <a:gd name="connsiteY2775" fmla="*/ 2650109 h 6857999"/>
              <a:gd name="connsiteX2776" fmla="*/ 7006461 w 12191998"/>
              <a:gd name="connsiteY2776" fmla="*/ 2641473 h 6857999"/>
              <a:gd name="connsiteX2777" fmla="*/ 7008239 w 12191998"/>
              <a:gd name="connsiteY2777" fmla="*/ 2624074 h 6857999"/>
              <a:gd name="connsiteX2778" fmla="*/ 6986649 w 12191998"/>
              <a:gd name="connsiteY2778" fmla="*/ 2630551 h 6857999"/>
              <a:gd name="connsiteX2779" fmla="*/ 6957820 w 12191998"/>
              <a:gd name="connsiteY2779" fmla="*/ 2650109 h 6857999"/>
              <a:gd name="connsiteX2780" fmla="*/ 6945247 w 12191998"/>
              <a:gd name="connsiteY2780" fmla="*/ 2639187 h 6857999"/>
              <a:gd name="connsiteX2781" fmla="*/ 6936230 w 12191998"/>
              <a:gd name="connsiteY2781" fmla="*/ 2632710 h 6857999"/>
              <a:gd name="connsiteX2782" fmla="*/ 6918196 w 12191998"/>
              <a:gd name="connsiteY2782" fmla="*/ 2621789 h 6857999"/>
              <a:gd name="connsiteX2783" fmla="*/ 6916418 w 12191998"/>
              <a:gd name="connsiteY2783" fmla="*/ 2615311 h 6857999"/>
              <a:gd name="connsiteX2784" fmla="*/ 6905623 w 12191998"/>
              <a:gd name="connsiteY2784" fmla="*/ 2600072 h 6857999"/>
              <a:gd name="connsiteX2785" fmla="*/ 6919974 w 12191998"/>
              <a:gd name="connsiteY2785" fmla="*/ 2602230 h 6857999"/>
              <a:gd name="connsiteX2786" fmla="*/ 6936104 w 12191998"/>
              <a:gd name="connsiteY2786" fmla="*/ 2602230 h 6857999"/>
              <a:gd name="connsiteX2787" fmla="*/ 6928864 w 12191998"/>
              <a:gd name="connsiteY2787" fmla="*/ 2582672 h 6857999"/>
              <a:gd name="connsiteX2788" fmla="*/ 6916292 w 12191998"/>
              <a:gd name="connsiteY2788" fmla="*/ 2582672 h 6857999"/>
              <a:gd name="connsiteX2789" fmla="*/ 6923530 w 12191998"/>
              <a:gd name="connsiteY2789" fmla="*/ 2563115 h 6857999"/>
              <a:gd name="connsiteX2790" fmla="*/ 6939659 w 12191998"/>
              <a:gd name="connsiteY2790" fmla="*/ 2552192 h 6857999"/>
              <a:gd name="connsiteX2791" fmla="*/ 6927086 w 12191998"/>
              <a:gd name="connsiteY2791" fmla="*/ 2539112 h 6857999"/>
              <a:gd name="connsiteX2792" fmla="*/ 6927086 w 12191998"/>
              <a:gd name="connsiteY2792" fmla="*/ 2517394 h 6857999"/>
              <a:gd name="connsiteX2793" fmla="*/ 6928864 w 12191998"/>
              <a:gd name="connsiteY2793" fmla="*/ 2491359 h 6857999"/>
              <a:gd name="connsiteX2794" fmla="*/ 6910830 w 12191998"/>
              <a:gd name="connsiteY2794" fmla="*/ 2504440 h 6857999"/>
              <a:gd name="connsiteX2795" fmla="*/ 6896480 w 12191998"/>
              <a:gd name="connsiteY2795" fmla="*/ 2513077 h 6857999"/>
              <a:gd name="connsiteX2796" fmla="*/ 6898257 w 12191998"/>
              <a:gd name="connsiteY2796" fmla="*/ 2526158 h 6857999"/>
              <a:gd name="connsiteX2797" fmla="*/ 6883906 w 12191998"/>
              <a:gd name="connsiteY2797" fmla="*/ 2517521 h 6857999"/>
              <a:gd name="connsiteX2798" fmla="*/ 6871333 w 12191998"/>
              <a:gd name="connsiteY2798" fmla="*/ 2539239 h 6857999"/>
              <a:gd name="connsiteX2799" fmla="*/ 6871333 w 12191998"/>
              <a:gd name="connsiteY2799" fmla="*/ 2574036 h 6857999"/>
              <a:gd name="connsiteX2800" fmla="*/ 6880350 w 12191998"/>
              <a:gd name="connsiteY2800" fmla="*/ 2600072 h 6857999"/>
              <a:gd name="connsiteX2801" fmla="*/ 6883906 w 12191998"/>
              <a:gd name="connsiteY2801" fmla="*/ 2613153 h 6857999"/>
              <a:gd name="connsiteX2802" fmla="*/ 6889241 w 12191998"/>
              <a:gd name="connsiteY2802" fmla="*/ 2628393 h 6857999"/>
              <a:gd name="connsiteX2803" fmla="*/ 6894574 w 12191998"/>
              <a:gd name="connsiteY2803" fmla="*/ 2652268 h 6857999"/>
              <a:gd name="connsiteX2804" fmla="*/ 6883780 w 12191998"/>
              <a:gd name="connsiteY2804" fmla="*/ 2665349 h 6857999"/>
              <a:gd name="connsiteX2805" fmla="*/ 6865745 w 12191998"/>
              <a:gd name="connsiteY2805" fmla="*/ 2663190 h 6857999"/>
              <a:gd name="connsiteX2806" fmla="*/ 6847711 w 12191998"/>
              <a:gd name="connsiteY2806" fmla="*/ 2665349 h 6857999"/>
              <a:gd name="connsiteX2807" fmla="*/ 6845933 w 12191998"/>
              <a:gd name="connsiteY2807" fmla="*/ 2671826 h 6857999"/>
              <a:gd name="connsiteX2808" fmla="*/ 6840599 w 12191998"/>
              <a:gd name="connsiteY2808" fmla="*/ 2676144 h 6857999"/>
              <a:gd name="connsiteX2809" fmla="*/ 6815454 w 12191998"/>
              <a:gd name="connsiteY2809" fmla="*/ 2676144 h 6857999"/>
              <a:gd name="connsiteX2810" fmla="*/ 6804658 w 12191998"/>
              <a:gd name="connsiteY2810" fmla="*/ 2697861 h 6857999"/>
              <a:gd name="connsiteX2811" fmla="*/ 6793863 w 12191998"/>
              <a:gd name="connsiteY2811" fmla="*/ 2697861 h 6857999"/>
              <a:gd name="connsiteX2812" fmla="*/ 6781291 w 12191998"/>
              <a:gd name="connsiteY2812" fmla="*/ 2704338 h 6857999"/>
              <a:gd name="connsiteX2813" fmla="*/ 6770495 w 12191998"/>
              <a:gd name="connsiteY2813" fmla="*/ 2728214 h 6857999"/>
              <a:gd name="connsiteX2814" fmla="*/ 6750683 w 12191998"/>
              <a:gd name="connsiteY2814" fmla="*/ 2756535 h 6857999"/>
              <a:gd name="connsiteX2815" fmla="*/ 6747127 w 12191998"/>
              <a:gd name="connsiteY2815" fmla="*/ 2760853 h 6857999"/>
              <a:gd name="connsiteX2816" fmla="*/ 6729093 w 12191998"/>
              <a:gd name="connsiteY2816" fmla="*/ 2769489 h 6857999"/>
              <a:gd name="connsiteX2817" fmla="*/ 6723759 w 12191998"/>
              <a:gd name="connsiteY2817" fmla="*/ 2769489 h 6857999"/>
              <a:gd name="connsiteX2818" fmla="*/ 6709408 w 12191998"/>
              <a:gd name="connsiteY2818" fmla="*/ 2795524 h 6857999"/>
              <a:gd name="connsiteX2819" fmla="*/ 6684262 w 12191998"/>
              <a:gd name="connsiteY2819" fmla="*/ 2815082 h 6857999"/>
              <a:gd name="connsiteX2820" fmla="*/ 6668133 w 12191998"/>
              <a:gd name="connsiteY2820" fmla="*/ 2836799 h 6857999"/>
              <a:gd name="connsiteX2821" fmla="*/ 6635748 w 12191998"/>
              <a:gd name="connsiteY2821" fmla="*/ 2823718 h 6857999"/>
              <a:gd name="connsiteX2822" fmla="*/ 6621397 w 12191998"/>
              <a:gd name="connsiteY2822" fmla="*/ 2836799 h 6857999"/>
              <a:gd name="connsiteX2823" fmla="*/ 6624954 w 12191998"/>
              <a:gd name="connsiteY2823" fmla="*/ 2867279 h 6857999"/>
              <a:gd name="connsiteX2824" fmla="*/ 6603363 w 12191998"/>
              <a:gd name="connsiteY2824" fmla="*/ 2867279 h 6857999"/>
              <a:gd name="connsiteX2825" fmla="*/ 6589012 w 12191998"/>
              <a:gd name="connsiteY2825" fmla="*/ 2858643 h 6857999"/>
              <a:gd name="connsiteX2826" fmla="*/ 6563867 w 12191998"/>
              <a:gd name="connsiteY2826" fmla="*/ 2860802 h 6857999"/>
              <a:gd name="connsiteX2827" fmla="*/ 6547737 w 12191998"/>
              <a:gd name="connsiteY2827" fmla="*/ 2876042 h 6857999"/>
              <a:gd name="connsiteX2828" fmla="*/ 6551293 w 12191998"/>
              <a:gd name="connsiteY2828" fmla="*/ 2893441 h 6857999"/>
              <a:gd name="connsiteX2829" fmla="*/ 6585456 w 12191998"/>
              <a:gd name="connsiteY2829" fmla="*/ 2906523 h 6857999"/>
              <a:gd name="connsiteX2830" fmla="*/ 6607046 w 12191998"/>
              <a:gd name="connsiteY2830" fmla="*/ 2912999 h 6857999"/>
              <a:gd name="connsiteX2831" fmla="*/ 6614285 w 12191998"/>
              <a:gd name="connsiteY2831" fmla="*/ 2928239 h 6857999"/>
              <a:gd name="connsiteX2832" fmla="*/ 6634097 w 12191998"/>
              <a:gd name="connsiteY2832" fmla="*/ 2952115 h 6857999"/>
              <a:gd name="connsiteX2833" fmla="*/ 6641336 w 12191998"/>
              <a:gd name="connsiteY2833" fmla="*/ 2975992 h 6857999"/>
              <a:gd name="connsiteX2834" fmla="*/ 6637780 w 12191998"/>
              <a:gd name="connsiteY2834" fmla="*/ 3012948 h 6857999"/>
              <a:gd name="connsiteX2835" fmla="*/ 6625207 w 12191998"/>
              <a:gd name="connsiteY2835" fmla="*/ 3067304 h 6857999"/>
              <a:gd name="connsiteX2836" fmla="*/ 6623430 w 12191998"/>
              <a:gd name="connsiteY2836" fmla="*/ 3067304 h 6857999"/>
              <a:gd name="connsiteX2837" fmla="*/ 6580249 w 12191998"/>
              <a:gd name="connsiteY2837" fmla="*/ 3060827 h 6857999"/>
              <a:gd name="connsiteX2838" fmla="*/ 6499350 w 12191998"/>
              <a:gd name="connsiteY2838" fmla="*/ 3060827 h 6857999"/>
              <a:gd name="connsiteX2839" fmla="*/ 6468743 w 12191998"/>
              <a:gd name="connsiteY2839" fmla="*/ 3052192 h 6857999"/>
              <a:gd name="connsiteX2840" fmla="*/ 6447153 w 12191998"/>
              <a:gd name="connsiteY2840" fmla="*/ 3067431 h 6857999"/>
              <a:gd name="connsiteX2841" fmla="*/ 6441819 w 12191998"/>
              <a:gd name="connsiteY2841" fmla="*/ 3089148 h 6857999"/>
              <a:gd name="connsiteX2842" fmla="*/ 6447153 w 12191998"/>
              <a:gd name="connsiteY2842" fmla="*/ 3117469 h 6857999"/>
              <a:gd name="connsiteX2843" fmla="*/ 6447153 w 12191998"/>
              <a:gd name="connsiteY2843" fmla="*/ 3139186 h 6857999"/>
              <a:gd name="connsiteX2844" fmla="*/ 6432802 w 12191998"/>
              <a:gd name="connsiteY2844" fmla="*/ 3210942 h 6857999"/>
              <a:gd name="connsiteX2845" fmla="*/ 6441819 w 12191998"/>
              <a:gd name="connsiteY2845" fmla="*/ 3236976 h 6857999"/>
              <a:gd name="connsiteX2846" fmla="*/ 6445375 w 12191998"/>
              <a:gd name="connsiteY2846" fmla="*/ 3289173 h 6857999"/>
              <a:gd name="connsiteX2847" fmla="*/ 6463409 w 12191998"/>
              <a:gd name="connsiteY2847" fmla="*/ 3293490 h 6857999"/>
              <a:gd name="connsiteX2848" fmla="*/ 6483221 w 12191998"/>
              <a:gd name="connsiteY2848" fmla="*/ 3289173 h 6857999"/>
              <a:gd name="connsiteX2849" fmla="*/ 6497572 w 12191998"/>
              <a:gd name="connsiteY2849" fmla="*/ 3291332 h 6857999"/>
              <a:gd name="connsiteX2850" fmla="*/ 6528180 w 12191998"/>
              <a:gd name="connsiteY2850" fmla="*/ 3326129 h 6857999"/>
              <a:gd name="connsiteX2851" fmla="*/ 6533513 w 12191998"/>
              <a:gd name="connsiteY2851" fmla="*/ 3315207 h 6857999"/>
              <a:gd name="connsiteX2852" fmla="*/ 6547864 w 12191998"/>
              <a:gd name="connsiteY2852" fmla="*/ 3315207 h 6857999"/>
              <a:gd name="connsiteX2853" fmla="*/ 6571232 w 12191998"/>
              <a:gd name="connsiteY2853" fmla="*/ 3304286 h 6857999"/>
              <a:gd name="connsiteX2854" fmla="*/ 6601839 w 12191998"/>
              <a:gd name="connsiteY2854" fmla="*/ 3302126 h 6857999"/>
              <a:gd name="connsiteX2855" fmla="*/ 6619873 w 12191998"/>
              <a:gd name="connsiteY2855" fmla="*/ 3291205 h 6857999"/>
              <a:gd name="connsiteX2856" fmla="*/ 6639685 w 12191998"/>
              <a:gd name="connsiteY2856" fmla="*/ 3275965 h 6857999"/>
              <a:gd name="connsiteX2857" fmla="*/ 6648702 w 12191998"/>
              <a:gd name="connsiteY2857" fmla="*/ 3254248 h 6857999"/>
              <a:gd name="connsiteX2858" fmla="*/ 6666736 w 12191998"/>
              <a:gd name="connsiteY2858" fmla="*/ 3230372 h 6857999"/>
              <a:gd name="connsiteX2859" fmla="*/ 6668514 w 12191998"/>
              <a:gd name="connsiteY2859" fmla="*/ 3186938 h 6857999"/>
              <a:gd name="connsiteX2860" fmla="*/ 6688326 w 12191998"/>
              <a:gd name="connsiteY2860" fmla="*/ 3158617 h 6857999"/>
              <a:gd name="connsiteX2861" fmla="*/ 6711694 w 12191998"/>
              <a:gd name="connsiteY2861" fmla="*/ 3143377 h 6857999"/>
              <a:gd name="connsiteX2862" fmla="*/ 6738618 w 12191998"/>
              <a:gd name="connsiteY2862" fmla="*/ 3125978 h 6857999"/>
              <a:gd name="connsiteX2863" fmla="*/ 6749413 w 12191998"/>
              <a:gd name="connsiteY2863" fmla="*/ 3099943 h 6857999"/>
              <a:gd name="connsiteX2864" fmla="*/ 6747635 w 12191998"/>
              <a:gd name="connsiteY2864" fmla="*/ 3093466 h 6857999"/>
              <a:gd name="connsiteX2865" fmla="*/ 6767447 w 12191998"/>
              <a:gd name="connsiteY2865" fmla="*/ 3062986 h 6857999"/>
              <a:gd name="connsiteX2866" fmla="*/ 6814183 w 12191998"/>
              <a:gd name="connsiteY2866" fmla="*/ 3076067 h 6857999"/>
              <a:gd name="connsiteX2867" fmla="*/ 6843012 w 12191998"/>
              <a:gd name="connsiteY2867" fmla="*/ 3062986 h 6857999"/>
              <a:gd name="connsiteX2868" fmla="*/ 6857363 w 12191998"/>
              <a:gd name="connsiteY2868" fmla="*/ 3052064 h 6857999"/>
              <a:gd name="connsiteX2869" fmla="*/ 6869936 w 12191998"/>
              <a:gd name="connsiteY2869" fmla="*/ 3047746 h 6857999"/>
              <a:gd name="connsiteX2870" fmla="*/ 6887970 w 12191998"/>
              <a:gd name="connsiteY2870" fmla="*/ 3028188 h 6857999"/>
              <a:gd name="connsiteX2871" fmla="*/ 6922133 w 12191998"/>
              <a:gd name="connsiteY2871" fmla="*/ 3047746 h 6857999"/>
              <a:gd name="connsiteX2872" fmla="*/ 6929372 w 12191998"/>
              <a:gd name="connsiteY2872" fmla="*/ 3065145 h 6857999"/>
              <a:gd name="connsiteX2873" fmla="*/ 6952741 w 12191998"/>
              <a:gd name="connsiteY2873" fmla="*/ 3102102 h 6857999"/>
              <a:gd name="connsiteX2874" fmla="*/ 6986904 w 12191998"/>
              <a:gd name="connsiteY2874" fmla="*/ 3136900 h 6857999"/>
              <a:gd name="connsiteX2875" fmla="*/ 7012049 w 12191998"/>
              <a:gd name="connsiteY2875" fmla="*/ 3149981 h 6857999"/>
              <a:gd name="connsiteX2876" fmla="*/ 7033639 w 12191998"/>
              <a:gd name="connsiteY2876" fmla="*/ 3165222 h 6857999"/>
              <a:gd name="connsiteX2877" fmla="*/ 7049768 w 12191998"/>
              <a:gd name="connsiteY2877" fmla="*/ 3184779 h 6857999"/>
              <a:gd name="connsiteX2878" fmla="*/ 7058785 w 12191998"/>
              <a:gd name="connsiteY2878" fmla="*/ 3202178 h 6857999"/>
              <a:gd name="connsiteX2879" fmla="*/ 7060563 w 12191998"/>
              <a:gd name="connsiteY2879" fmla="*/ 3234817 h 6857999"/>
              <a:gd name="connsiteX2880" fmla="*/ 7060563 w 12191998"/>
              <a:gd name="connsiteY2880" fmla="*/ 3258693 h 6857999"/>
              <a:gd name="connsiteX2881" fmla="*/ 7073136 w 12191998"/>
              <a:gd name="connsiteY2881" fmla="*/ 3232658 h 6857999"/>
              <a:gd name="connsiteX2882" fmla="*/ 7087487 w 12191998"/>
              <a:gd name="connsiteY2882" fmla="*/ 3215259 h 6857999"/>
              <a:gd name="connsiteX2883" fmla="*/ 7076692 w 12191998"/>
              <a:gd name="connsiteY2883" fmla="*/ 3191383 h 6857999"/>
              <a:gd name="connsiteX2884" fmla="*/ 7100060 w 12191998"/>
              <a:gd name="connsiteY2884" fmla="*/ 3178302 h 6857999"/>
              <a:gd name="connsiteX2885" fmla="*/ 7119872 w 12191998"/>
              <a:gd name="connsiteY2885" fmla="*/ 3180461 h 6857999"/>
              <a:gd name="connsiteX2886" fmla="*/ 7069454 w 12191998"/>
              <a:gd name="connsiteY2886" fmla="*/ 3139186 h 6857999"/>
              <a:gd name="connsiteX2887" fmla="*/ 7051419 w 12191998"/>
              <a:gd name="connsiteY2887" fmla="*/ 3119628 h 6857999"/>
              <a:gd name="connsiteX2888" fmla="*/ 7011795 w 12191998"/>
              <a:gd name="connsiteY2888" fmla="*/ 3071750 h 6857999"/>
              <a:gd name="connsiteX2889" fmla="*/ 6977632 w 12191998"/>
              <a:gd name="connsiteY2889" fmla="*/ 3028315 h 6857999"/>
              <a:gd name="connsiteX2890" fmla="*/ 6977632 w 12191998"/>
              <a:gd name="connsiteY2890" fmla="*/ 3000121 h 6857999"/>
              <a:gd name="connsiteX2891" fmla="*/ 6988427 w 12191998"/>
              <a:gd name="connsiteY2891" fmla="*/ 2982722 h 6857999"/>
              <a:gd name="connsiteX2892" fmla="*/ 7004556 w 12191998"/>
              <a:gd name="connsiteY2892" fmla="*/ 2980563 h 6857999"/>
              <a:gd name="connsiteX2893" fmla="*/ 7008112 w 12191998"/>
              <a:gd name="connsiteY2893" fmla="*/ 2989199 h 6857999"/>
              <a:gd name="connsiteX2894" fmla="*/ 7013446 w 12191998"/>
              <a:gd name="connsiteY2894" fmla="*/ 3002280 h 6857999"/>
              <a:gd name="connsiteX2895" fmla="*/ 7033258 w 12191998"/>
              <a:gd name="connsiteY2895" fmla="*/ 3010916 h 6857999"/>
              <a:gd name="connsiteX2896" fmla="*/ 7054848 w 12191998"/>
              <a:gd name="connsiteY2896" fmla="*/ 3052192 h 6857999"/>
              <a:gd name="connsiteX2897" fmla="*/ 7074660 w 12191998"/>
              <a:gd name="connsiteY2897" fmla="*/ 3065272 h 6857999"/>
              <a:gd name="connsiteX2898" fmla="*/ 7096250 w 12191998"/>
              <a:gd name="connsiteY2898" fmla="*/ 3080512 h 6857999"/>
              <a:gd name="connsiteX2899" fmla="*/ 7107045 w 12191998"/>
              <a:gd name="connsiteY2899" fmla="*/ 3084830 h 6857999"/>
              <a:gd name="connsiteX2900" fmla="*/ 7119618 w 12191998"/>
              <a:gd name="connsiteY2900" fmla="*/ 3095753 h 6857999"/>
              <a:gd name="connsiteX2901" fmla="*/ 7137652 w 12191998"/>
              <a:gd name="connsiteY2901" fmla="*/ 3113151 h 6857999"/>
              <a:gd name="connsiteX2902" fmla="*/ 7144892 w 12191998"/>
              <a:gd name="connsiteY2902" fmla="*/ 3132709 h 6857999"/>
              <a:gd name="connsiteX2903" fmla="*/ 7144892 w 12191998"/>
              <a:gd name="connsiteY2903" fmla="*/ 3176143 h 6857999"/>
              <a:gd name="connsiteX2904" fmla="*/ 7161020 w 12191998"/>
              <a:gd name="connsiteY2904" fmla="*/ 3202178 h 6857999"/>
              <a:gd name="connsiteX2905" fmla="*/ 7175371 w 12191998"/>
              <a:gd name="connsiteY2905" fmla="*/ 3228213 h 6857999"/>
              <a:gd name="connsiteX2906" fmla="*/ 7193405 w 12191998"/>
              <a:gd name="connsiteY2906" fmla="*/ 3234690 h 6857999"/>
              <a:gd name="connsiteX2907" fmla="*/ 7214995 w 12191998"/>
              <a:gd name="connsiteY2907" fmla="*/ 3245612 h 6857999"/>
              <a:gd name="connsiteX2908" fmla="*/ 7188071 w 12191998"/>
              <a:gd name="connsiteY2908" fmla="*/ 3247771 h 6857999"/>
              <a:gd name="connsiteX2909" fmla="*/ 7193405 w 12191998"/>
              <a:gd name="connsiteY2909" fmla="*/ 3273806 h 6857999"/>
              <a:gd name="connsiteX2910" fmla="*/ 7205979 w 12191998"/>
              <a:gd name="connsiteY2910" fmla="*/ 3293364 h 6857999"/>
              <a:gd name="connsiteX2911" fmla="*/ 7229346 w 12191998"/>
              <a:gd name="connsiteY2911" fmla="*/ 3308604 h 6857999"/>
              <a:gd name="connsiteX2912" fmla="*/ 7225791 w 12191998"/>
              <a:gd name="connsiteY2912" fmla="*/ 3278124 h 6857999"/>
              <a:gd name="connsiteX2913" fmla="*/ 7243824 w 12191998"/>
              <a:gd name="connsiteY2913" fmla="*/ 3275965 h 6857999"/>
              <a:gd name="connsiteX2914" fmla="*/ 7231251 w 12191998"/>
              <a:gd name="connsiteY2914" fmla="*/ 3265043 h 6857999"/>
              <a:gd name="connsiteX2915" fmla="*/ 7240268 w 12191998"/>
              <a:gd name="connsiteY2915" fmla="*/ 3258566 h 6857999"/>
              <a:gd name="connsiteX2916" fmla="*/ 7258302 w 12191998"/>
              <a:gd name="connsiteY2916" fmla="*/ 3256407 h 6857999"/>
              <a:gd name="connsiteX2917" fmla="*/ 7251063 w 12191998"/>
              <a:gd name="connsiteY2917" fmla="*/ 3232531 h 6857999"/>
              <a:gd name="connsiteX2918" fmla="*/ 7229473 w 12191998"/>
              <a:gd name="connsiteY2918" fmla="*/ 3232531 h 6857999"/>
              <a:gd name="connsiteX2919" fmla="*/ 7238491 w 12191998"/>
              <a:gd name="connsiteY2919" fmla="*/ 3217291 h 6857999"/>
              <a:gd name="connsiteX2920" fmla="*/ 7216900 w 12191998"/>
              <a:gd name="connsiteY2920" fmla="*/ 3182494 h 6857999"/>
              <a:gd name="connsiteX2921" fmla="*/ 7231251 w 12191998"/>
              <a:gd name="connsiteY2921" fmla="*/ 3173858 h 6857999"/>
              <a:gd name="connsiteX2922" fmla="*/ 7251063 w 12191998"/>
              <a:gd name="connsiteY2922" fmla="*/ 3178175 h 6857999"/>
              <a:gd name="connsiteX2923" fmla="*/ 7254619 w 12191998"/>
              <a:gd name="connsiteY2923" fmla="*/ 3154299 h 6857999"/>
              <a:gd name="connsiteX2924" fmla="*/ 7270748 w 12191998"/>
              <a:gd name="connsiteY2924" fmla="*/ 3160776 h 6857999"/>
              <a:gd name="connsiteX2925" fmla="*/ 7288782 w 12191998"/>
              <a:gd name="connsiteY2925" fmla="*/ 3149854 h 6857999"/>
              <a:gd name="connsiteX2926" fmla="*/ 7304911 w 12191998"/>
              <a:gd name="connsiteY2926" fmla="*/ 3158490 h 6857999"/>
              <a:gd name="connsiteX2927" fmla="*/ 7319262 w 12191998"/>
              <a:gd name="connsiteY2927" fmla="*/ 3167126 h 6857999"/>
              <a:gd name="connsiteX2928" fmla="*/ 7342630 w 12191998"/>
              <a:gd name="connsiteY2928" fmla="*/ 3149727 h 6857999"/>
              <a:gd name="connsiteX2929" fmla="*/ 7376793 w 12191998"/>
              <a:gd name="connsiteY2929" fmla="*/ 3145409 h 6857999"/>
              <a:gd name="connsiteX2930" fmla="*/ 7358759 w 12191998"/>
              <a:gd name="connsiteY2930" fmla="*/ 3128010 h 6857999"/>
              <a:gd name="connsiteX2931" fmla="*/ 7351520 w 12191998"/>
              <a:gd name="connsiteY2931" fmla="*/ 3112770 h 6857999"/>
              <a:gd name="connsiteX2932" fmla="*/ 7347964 w 12191998"/>
              <a:gd name="connsiteY2932" fmla="*/ 3106293 h 6857999"/>
              <a:gd name="connsiteX2933" fmla="*/ 7342630 w 12191998"/>
              <a:gd name="connsiteY2933" fmla="*/ 3082417 h 6857999"/>
              <a:gd name="connsiteX2934" fmla="*/ 7362442 w 12191998"/>
              <a:gd name="connsiteY2934" fmla="*/ 3056383 h 6857999"/>
              <a:gd name="connsiteX2935" fmla="*/ 7367776 w 12191998"/>
              <a:gd name="connsiteY2935" fmla="*/ 3049905 h 6857999"/>
              <a:gd name="connsiteX2936" fmla="*/ 7367776 w 12191998"/>
              <a:gd name="connsiteY2936" fmla="*/ 3034666 h 6857999"/>
              <a:gd name="connsiteX2937" fmla="*/ 7380349 w 12191998"/>
              <a:gd name="connsiteY2937" fmla="*/ 3010789 h 6857999"/>
              <a:gd name="connsiteX2938" fmla="*/ 7392922 w 12191998"/>
              <a:gd name="connsiteY2938" fmla="*/ 2993390 h 6857999"/>
              <a:gd name="connsiteX2939" fmla="*/ 7405495 w 12191998"/>
              <a:gd name="connsiteY2939" fmla="*/ 2969514 h 6857999"/>
              <a:gd name="connsiteX2940" fmla="*/ 7427085 w 12191998"/>
              <a:gd name="connsiteY2940" fmla="*/ 2939034 h 6857999"/>
              <a:gd name="connsiteX2941" fmla="*/ 7454009 w 12191998"/>
              <a:gd name="connsiteY2941" fmla="*/ 2934717 h 6857999"/>
              <a:gd name="connsiteX2942" fmla="*/ 7457566 w 12191998"/>
              <a:gd name="connsiteY2942" fmla="*/ 2954274 h 6857999"/>
              <a:gd name="connsiteX2943" fmla="*/ 7497189 w 12191998"/>
              <a:gd name="connsiteY2943" fmla="*/ 2960751 h 6857999"/>
              <a:gd name="connsiteX2944" fmla="*/ 7464805 w 12191998"/>
              <a:gd name="connsiteY2944" fmla="*/ 2984627 h 6857999"/>
              <a:gd name="connsiteX2945" fmla="*/ 7489950 w 12191998"/>
              <a:gd name="connsiteY2945" fmla="*/ 2997708 h 6857999"/>
              <a:gd name="connsiteX2946" fmla="*/ 7489950 w 12191998"/>
              <a:gd name="connsiteY2946" fmla="*/ 3021584 h 6857999"/>
              <a:gd name="connsiteX2947" fmla="*/ 7511541 w 12191998"/>
              <a:gd name="connsiteY2947" fmla="*/ 3015107 h 6857999"/>
              <a:gd name="connsiteX2948" fmla="*/ 7534908 w 12191998"/>
              <a:gd name="connsiteY2948" fmla="*/ 3002026 h 6857999"/>
              <a:gd name="connsiteX2949" fmla="*/ 7567293 w 12191998"/>
              <a:gd name="connsiteY2949" fmla="*/ 2997708 h 6857999"/>
              <a:gd name="connsiteX2950" fmla="*/ 7542147 w 12191998"/>
              <a:gd name="connsiteY2950" fmla="*/ 2989072 h 6857999"/>
              <a:gd name="connsiteX2951" fmla="*/ 7522335 w 12191998"/>
              <a:gd name="connsiteY2951" fmla="*/ 2965196 h 6857999"/>
              <a:gd name="connsiteX2952" fmla="*/ 7552942 w 12191998"/>
              <a:gd name="connsiteY2952" fmla="*/ 2939161 h 6857999"/>
              <a:gd name="connsiteX2953" fmla="*/ 7585327 w 12191998"/>
              <a:gd name="connsiteY2953" fmla="*/ 2928239 h 6857999"/>
              <a:gd name="connsiteX2954" fmla="*/ 7605139 w 12191998"/>
              <a:gd name="connsiteY2954" fmla="*/ 2921762 h 6857999"/>
              <a:gd name="connsiteX2955" fmla="*/ 7630285 w 12191998"/>
              <a:gd name="connsiteY2955" fmla="*/ 2921762 h 6857999"/>
              <a:gd name="connsiteX2956" fmla="*/ 7599679 w 12191998"/>
              <a:gd name="connsiteY2956" fmla="*/ 2943479 h 6857999"/>
              <a:gd name="connsiteX2957" fmla="*/ 7610473 w 12191998"/>
              <a:gd name="connsiteY2957" fmla="*/ 2960879 h 6857999"/>
              <a:gd name="connsiteX2958" fmla="*/ 7594344 w 12191998"/>
              <a:gd name="connsiteY2958" fmla="*/ 2976118 h 6857999"/>
              <a:gd name="connsiteX2959" fmla="*/ 7581771 w 12191998"/>
              <a:gd name="connsiteY2959" fmla="*/ 2989199 h 6857999"/>
              <a:gd name="connsiteX2960" fmla="*/ 7574532 w 12191998"/>
              <a:gd name="connsiteY2960" fmla="*/ 2997835 h 6857999"/>
              <a:gd name="connsiteX2961" fmla="*/ 7594344 w 12191998"/>
              <a:gd name="connsiteY2961" fmla="*/ 3017393 h 6857999"/>
              <a:gd name="connsiteX2962" fmla="*/ 7641080 w 12191998"/>
              <a:gd name="connsiteY2962" fmla="*/ 3056509 h 6857999"/>
              <a:gd name="connsiteX2963" fmla="*/ 7646414 w 12191998"/>
              <a:gd name="connsiteY2963" fmla="*/ 3062986 h 6857999"/>
              <a:gd name="connsiteX2964" fmla="*/ 7686038 w 12191998"/>
              <a:gd name="connsiteY2964" fmla="*/ 3089021 h 6857999"/>
              <a:gd name="connsiteX2965" fmla="*/ 7695055 w 12191998"/>
              <a:gd name="connsiteY2965" fmla="*/ 3119501 h 6857999"/>
              <a:gd name="connsiteX2966" fmla="*/ 7689721 w 12191998"/>
              <a:gd name="connsiteY2966" fmla="*/ 3130423 h 6857999"/>
              <a:gd name="connsiteX2967" fmla="*/ 7642985 w 12191998"/>
              <a:gd name="connsiteY2967" fmla="*/ 3149981 h 6857999"/>
              <a:gd name="connsiteX2968" fmla="*/ 7599805 w 12191998"/>
              <a:gd name="connsiteY2968" fmla="*/ 3149981 h 6857999"/>
              <a:gd name="connsiteX2969" fmla="*/ 7570976 w 12191998"/>
              <a:gd name="connsiteY2969" fmla="*/ 3139059 h 6857999"/>
              <a:gd name="connsiteX2970" fmla="*/ 7547608 w 12191998"/>
              <a:gd name="connsiteY2970" fmla="*/ 3125978 h 6857999"/>
              <a:gd name="connsiteX2971" fmla="*/ 7511667 w 12191998"/>
              <a:gd name="connsiteY2971" fmla="*/ 3115057 h 6857999"/>
              <a:gd name="connsiteX2972" fmla="*/ 7436102 w 12191998"/>
              <a:gd name="connsiteY2972" fmla="*/ 3143377 h 6857999"/>
              <a:gd name="connsiteX2973" fmla="*/ 7380349 w 12191998"/>
              <a:gd name="connsiteY2973" fmla="*/ 3145536 h 6857999"/>
              <a:gd name="connsiteX2974" fmla="*/ 7369555 w 12191998"/>
              <a:gd name="connsiteY2974" fmla="*/ 3169413 h 6857999"/>
              <a:gd name="connsiteX2975" fmla="*/ 7315580 w 12191998"/>
              <a:gd name="connsiteY2975" fmla="*/ 3173730 h 6857999"/>
              <a:gd name="connsiteX2976" fmla="*/ 7312023 w 12191998"/>
              <a:gd name="connsiteY2976" fmla="*/ 3197607 h 6857999"/>
              <a:gd name="connsiteX2977" fmla="*/ 7321041 w 12191998"/>
              <a:gd name="connsiteY2977" fmla="*/ 3204083 h 6857999"/>
              <a:gd name="connsiteX2978" fmla="*/ 7324596 w 12191998"/>
              <a:gd name="connsiteY2978" fmla="*/ 3227959 h 6857999"/>
              <a:gd name="connsiteX2979" fmla="*/ 7324596 w 12191998"/>
              <a:gd name="connsiteY2979" fmla="*/ 3247517 h 6857999"/>
              <a:gd name="connsiteX2980" fmla="*/ 7324596 w 12191998"/>
              <a:gd name="connsiteY2980" fmla="*/ 3264916 h 6857999"/>
              <a:gd name="connsiteX2981" fmla="*/ 7337169 w 12191998"/>
              <a:gd name="connsiteY2981" fmla="*/ 3280156 h 6857999"/>
              <a:gd name="connsiteX2982" fmla="*/ 7353298 w 12191998"/>
              <a:gd name="connsiteY2982" fmla="*/ 3293237 h 6857999"/>
              <a:gd name="connsiteX2983" fmla="*/ 7365871 w 12191998"/>
              <a:gd name="connsiteY2983" fmla="*/ 3297555 h 6857999"/>
              <a:gd name="connsiteX2984" fmla="*/ 7380222 w 12191998"/>
              <a:gd name="connsiteY2984" fmla="*/ 3314953 h 6857999"/>
              <a:gd name="connsiteX2985" fmla="*/ 7412607 w 12191998"/>
              <a:gd name="connsiteY2985" fmla="*/ 3308477 h 6857999"/>
              <a:gd name="connsiteX2986" fmla="*/ 7434197 w 12191998"/>
              <a:gd name="connsiteY2986" fmla="*/ 3297555 h 6857999"/>
              <a:gd name="connsiteX2987" fmla="*/ 7466582 w 12191998"/>
              <a:gd name="connsiteY2987" fmla="*/ 3321430 h 6857999"/>
              <a:gd name="connsiteX2988" fmla="*/ 7493506 w 12191998"/>
              <a:gd name="connsiteY2988" fmla="*/ 3317113 h 6857999"/>
              <a:gd name="connsiteX2989" fmla="*/ 7516874 w 12191998"/>
              <a:gd name="connsiteY2989" fmla="*/ 3297555 h 6857999"/>
              <a:gd name="connsiteX2990" fmla="*/ 7534908 w 12191998"/>
              <a:gd name="connsiteY2990" fmla="*/ 3304032 h 6857999"/>
              <a:gd name="connsiteX2991" fmla="*/ 7554720 w 12191998"/>
              <a:gd name="connsiteY2991" fmla="*/ 3297555 h 6857999"/>
              <a:gd name="connsiteX2992" fmla="*/ 7547481 w 12191998"/>
              <a:gd name="connsiteY2992" fmla="*/ 3321430 h 6857999"/>
              <a:gd name="connsiteX2993" fmla="*/ 7549259 w 12191998"/>
              <a:gd name="connsiteY2993" fmla="*/ 3332353 h 6857999"/>
              <a:gd name="connsiteX2994" fmla="*/ 7547481 w 12191998"/>
              <a:gd name="connsiteY2994" fmla="*/ 3347592 h 6857999"/>
              <a:gd name="connsiteX2995" fmla="*/ 7545704 w 12191998"/>
              <a:gd name="connsiteY2995" fmla="*/ 3369310 h 6857999"/>
              <a:gd name="connsiteX2996" fmla="*/ 7545704 w 12191998"/>
              <a:gd name="connsiteY2996" fmla="*/ 3373627 h 6857999"/>
              <a:gd name="connsiteX2997" fmla="*/ 7527669 w 12191998"/>
              <a:gd name="connsiteY2997" fmla="*/ 3419221 h 6857999"/>
              <a:gd name="connsiteX2998" fmla="*/ 7524113 w 12191998"/>
              <a:gd name="connsiteY2998" fmla="*/ 3432301 h 6857999"/>
              <a:gd name="connsiteX2999" fmla="*/ 7504301 w 12191998"/>
              <a:gd name="connsiteY2999" fmla="*/ 3486657 h 6857999"/>
              <a:gd name="connsiteX3000" fmla="*/ 7500745 w 12191998"/>
              <a:gd name="connsiteY3000" fmla="*/ 3490975 h 6857999"/>
              <a:gd name="connsiteX3001" fmla="*/ 7473821 w 12191998"/>
              <a:gd name="connsiteY3001" fmla="*/ 3488816 h 6857999"/>
              <a:gd name="connsiteX3002" fmla="*/ 7443214 w 12191998"/>
              <a:gd name="connsiteY3002" fmla="*/ 3482339 h 6857999"/>
              <a:gd name="connsiteX3003" fmla="*/ 7391017 w 12191998"/>
              <a:gd name="connsiteY3003" fmla="*/ 3490975 h 6857999"/>
              <a:gd name="connsiteX3004" fmla="*/ 7364093 w 12191998"/>
              <a:gd name="connsiteY3004" fmla="*/ 3495293 h 6857999"/>
              <a:gd name="connsiteX3005" fmla="*/ 7317357 w 12191998"/>
              <a:gd name="connsiteY3005" fmla="*/ 3480053 h 6857999"/>
              <a:gd name="connsiteX3006" fmla="*/ 7279638 w 12191998"/>
              <a:gd name="connsiteY3006" fmla="*/ 3469131 h 6857999"/>
              <a:gd name="connsiteX3007" fmla="*/ 7279638 w 12191998"/>
              <a:gd name="connsiteY3007" fmla="*/ 3466972 h 6857999"/>
              <a:gd name="connsiteX3008" fmla="*/ 7245475 w 12191998"/>
              <a:gd name="connsiteY3008" fmla="*/ 3456050 h 6857999"/>
              <a:gd name="connsiteX3009" fmla="*/ 7207756 w 12191998"/>
              <a:gd name="connsiteY3009" fmla="*/ 3432174 h 6857999"/>
              <a:gd name="connsiteX3010" fmla="*/ 7152004 w 12191998"/>
              <a:gd name="connsiteY3010" fmla="*/ 3466972 h 6857999"/>
              <a:gd name="connsiteX3011" fmla="*/ 7155559 w 12191998"/>
              <a:gd name="connsiteY3011" fmla="*/ 3506088 h 6857999"/>
              <a:gd name="connsiteX3012" fmla="*/ 7117841 w 12191998"/>
              <a:gd name="connsiteY3012" fmla="*/ 3506088 h 6857999"/>
              <a:gd name="connsiteX3013" fmla="*/ 7071105 w 12191998"/>
              <a:gd name="connsiteY3013" fmla="*/ 3486530 h 6857999"/>
              <a:gd name="connsiteX3014" fmla="*/ 7047736 w 12191998"/>
              <a:gd name="connsiteY3014" fmla="*/ 3464813 h 6857999"/>
              <a:gd name="connsiteX3015" fmla="*/ 7031607 w 12191998"/>
              <a:gd name="connsiteY3015" fmla="*/ 3447414 h 6857999"/>
              <a:gd name="connsiteX3016" fmla="*/ 6984871 w 12191998"/>
              <a:gd name="connsiteY3016" fmla="*/ 3436492 h 6857999"/>
              <a:gd name="connsiteX3017" fmla="*/ 6956042 w 12191998"/>
              <a:gd name="connsiteY3017" fmla="*/ 3430015 h 6857999"/>
              <a:gd name="connsiteX3018" fmla="*/ 6947025 w 12191998"/>
              <a:gd name="connsiteY3018" fmla="*/ 3416935 h 6857999"/>
              <a:gd name="connsiteX3019" fmla="*/ 6936230 w 12191998"/>
              <a:gd name="connsiteY3019" fmla="*/ 3406012 h 6857999"/>
              <a:gd name="connsiteX3020" fmla="*/ 6918196 w 12191998"/>
              <a:gd name="connsiteY3020" fmla="*/ 3397377 h 6857999"/>
              <a:gd name="connsiteX3021" fmla="*/ 6936230 w 12191998"/>
              <a:gd name="connsiteY3021" fmla="*/ 3375660 h 6857999"/>
              <a:gd name="connsiteX3022" fmla="*/ 6938008 w 12191998"/>
              <a:gd name="connsiteY3022" fmla="*/ 3334385 h 6857999"/>
              <a:gd name="connsiteX3023" fmla="*/ 6941564 w 12191998"/>
              <a:gd name="connsiteY3023" fmla="*/ 3308350 h 6857999"/>
              <a:gd name="connsiteX3024" fmla="*/ 6938008 w 12191998"/>
              <a:gd name="connsiteY3024" fmla="*/ 3297427 h 6857999"/>
              <a:gd name="connsiteX3025" fmla="*/ 6927213 w 12191998"/>
              <a:gd name="connsiteY3025" fmla="*/ 3293110 h 6857999"/>
              <a:gd name="connsiteX3026" fmla="*/ 6893050 w 12191998"/>
              <a:gd name="connsiteY3026" fmla="*/ 3290951 h 6857999"/>
              <a:gd name="connsiteX3027" fmla="*/ 6878699 w 12191998"/>
              <a:gd name="connsiteY3027" fmla="*/ 3295269 h 6857999"/>
              <a:gd name="connsiteX3028" fmla="*/ 6855331 w 12191998"/>
              <a:gd name="connsiteY3028" fmla="*/ 3290951 h 6857999"/>
              <a:gd name="connsiteX3029" fmla="*/ 6830185 w 12191998"/>
              <a:gd name="connsiteY3029" fmla="*/ 3293110 h 6857999"/>
              <a:gd name="connsiteX3030" fmla="*/ 6796022 w 12191998"/>
              <a:gd name="connsiteY3030" fmla="*/ 3301746 h 6857999"/>
              <a:gd name="connsiteX3031" fmla="*/ 6702423 w 12191998"/>
              <a:gd name="connsiteY3031" fmla="*/ 3308223 h 6857999"/>
              <a:gd name="connsiteX3032" fmla="*/ 6664705 w 12191998"/>
              <a:gd name="connsiteY3032" fmla="*/ 3332099 h 6857999"/>
              <a:gd name="connsiteX3033" fmla="*/ 6625080 w 12191998"/>
              <a:gd name="connsiteY3033" fmla="*/ 3358134 h 6857999"/>
              <a:gd name="connsiteX3034" fmla="*/ 6616063 w 12191998"/>
              <a:gd name="connsiteY3034" fmla="*/ 3362451 h 6857999"/>
              <a:gd name="connsiteX3035" fmla="*/ 6587234 w 12191998"/>
              <a:gd name="connsiteY3035" fmla="*/ 3353815 h 6857999"/>
              <a:gd name="connsiteX3036" fmla="*/ 6544055 w 12191998"/>
              <a:gd name="connsiteY3036" fmla="*/ 3349498 h 6857999"/>
              <a:gd name="connsiteX3037" fmla="*/ 6520686 w 12191998"/>
              <a:gd name="connsiteY3037" fmla="*/ 3336417 h 6857999"/>
              <a:gd name="connsiteX3038" fmla="*/ 6493762 w 12191998"/>
              <a:gd name="connsiteY3038" fmla="*/ 3397250 h 6857999"/>
              <a:gd name="connsiteX3039" fmla="*/ 6456043 w 12191998"/>
              <a:gd name="connsiteY3039" fmla="*/ 3418967 h 6857999"/>
              <a:gd name="connsiteX3040" fmla="*/ 6436231 w 12191998"/>
              <a:gd name="connsiteY3040" fmla="*/ 3445001 h 6857999"/>
              <a:gd name="connsiteX3041" fmla="*/ 6423658 w 12191998"/>
              <a:gd name="connsiteY3041" fmla="*/ 3473322 h 6857999"/>
              <a:gd name="connsiteX3042" fmla="*/ 6423658 w 12191998"/>
              <a:gd name="connsiteY3042" fmla="*/ 3518915 h 6857999"/>
              <a:gd name="connsiteX3043" fmla="*/ 6393051 w 12191998"/>
              <a:gd name="connsiteY3043" fmla="*/ 3568953 h 6857999"/>
              <a:gd name="connsiteX3044" fmla="*/ 6357110 w 12191998"/>
              <a:gd name="connsiteY3044" fmla="*/ 3599433 h 6857999"/>
              <a:gd name="connsiteX3045" fmla="*/ 6339076 w 12191998"/>
              <a:gd name="connsiteY3045" fmla="*/ 3610355 h 6857999"/>
              <a:gd name="connsiteX3046" fmla="*/ 6324725 w 12191998"/>
              <a:gd name="connsiteY3046" fmla="*/ 3636390 h 6857999"/>
              <a:gd name="connsiteX3047" fmla="*/ 6292340 w 12191998"/>
              <a:gd name="connsiteY3047" fmla="*/ 3692905 h 6857999"/>
              <a:gd name="connsiteX3048" fmla="*/ 6249160 w 12191998"/>
              <a:gd name="connsiteY3048" fmla="*/ 3786377 h 6857999"/>
              <a:gd name="connsiteX3049" fmla="*/ 6241921 w 12191998"/>
              <a:gd name="connsiteY3049" fmla="*/ 3814698 h 6857999"/>
              <a:gd name="connsiteX3050" fmla="*/ 6254494 w 12191998"/>
              <a:gd name="connsiteY3050" fmla="*/ 3847337 h 6857999"/>
              <a:gd name="connsiteX3051" fmla="*/ 6259828 w 12191998"/>
              <a:gd name="connsiteY3051" fmla="*/ 3897375 h 6857999"/>
              <a:gd name="connsiteX3052" fmla="*/ 6252589 w 12191998"/>
              <a:gd name="connsiteY3052" fmla="*/ 3956049 h 6857999"/>
              <a:gd name="connsiteX3053" fmla="*/ 6249033 w 12191998"/>
              <a:gd name="connsiteY3053" fmla="*/ 3982084 h 6857999"/>
              <a:gd name="connsiteX3054" fmla="*/ 6241794 w 12191998"/>
              <a:gd name="connsiteY3054" fmla="*/ 4005960 h 6857999"/>
              <a:gd name="connsiteX3055" fmla="*/ 6250811 w 12191998"/>
              <a:gd name="connsiteY3055" fmla="*/ 4049394 h 6857999"/>
              <a:gd name="connsiteX3056" fmla="*/ 6252589 w 12191998"/>
              <a:gd name="connsiteY3056" fmla="*/ 4053712 h 6857999"/>
              <a:gd name="connsiteX3057" fmla="*/ 6250811 w 12191998"/>
              <a:gd name="connsiteY3057" fmla="*/ 4073270 h 6857999"/>
              <a:gd name="connsiteX3058" fmla="*/ 6252589 w 12191998"/>
              <a:gd name="connsiteY3058" fmla="*/ 4086351 h 6857999"/>
              <a:gd name="connsiteX3059" fmla="*/ 6254367 w 12191998"/>
              <a:gd name="connsiteY3059" fmla="*/ 4090669 h 6857999"/>
              <a:gd name="connsiteX3060" fmla="*/ 6275957 w 12191998"/>
              <a:gd name="connsiteY3060" fmla="*/ 4108068 h 6857999"/>
              <a:gd name="connsiteX3061" fmla="*/ 6286752 w 12191998"/>
              <a:gd name="connsiteY3061" fmla="*/ 4131944 h 6857999"/>
              <a:gd name="connsiteX3062" fmla="*/ 6288530 w 12191998"/>
              <a:gd name="connsiteY3062" fmla="*/ 4134103 h 6857999"/>
              <a:gd name="connsiteX3063" fmla="*/ 6306564 w 12191998"/>
              <a:gd name="connsiteY3063" fmla="*/ 4160138 h 6857999"/>
              <a:gd name="connsiteX3064" fmla="*/ 6335393 w 12191998"/>
              <a:gd name="connsiteY3064" fmla="*/ 4197095 h 6857999"/>
              <a:gd name="connsiteX3065" fmla="*/ 6338949 w 12191998"/>
              <a:gd name="connsiteY3065" fmla="*/ 4208017 h 6857999"/>
              <a:gd name="connsiteX3066" fmla="*/ 6358761 w 12191998"/>
              <a:gd name="connsiteY3066" fmla="*/ 4247133 h 6857999"/>
              <a:gd name="connsiteX3067" fmla="*/ 6378573 w 12191998"/>
              <a:gd name="connsiteY3067" fmla="*/ 4262373 h 6857999"/>
              <a:gd name="connsiteX3068" fmla="*/ 6410958 w 12191998"/>
              <a:gd name="connsiteY3068" fmla="*/ 4288408 h 6857999"/>
              <a:gd name="connsiteX3069" fmla="*/ 6468489 w 12191998"/>
              <a:gd name="connsiteY3069" fmla="*/ 4331842 h 6857999"/>
              <a:gd name="connsiteX3070" fmla="*/ 6473823 w 12191998"/>
              <a:gd name="connsiteY3070" fmla="*/ 4334001 h 6857999"/>
              <a:gd name="connsiteX3071" fmla="*/ 6547610 w 12191998"/>
              <a:gd name="connsiteY3071" fmla="*/ 4314443 h 6857999"/>
              <a:gd name="connsiteX3072" fmla="*/ 6596124 w 12191998"/>
              <a:gd name="connsiteY3072" fmla="*/ 4318761 h 6857999"/>
              <a:gd name="connsiteX3073" fmla="*/ 6615936 w 12191998"/>
              <a:gd name="connsiteY3073" fmla="*/ 4325238 h 6857999"/>
              <a:gd name="connsiteX3074" fmla="*/ 6662672 w 12191998"/>
              <a:gd name="connsiteY3074" fmla="*/ 4301362 h 6857999"/>
              <a:gd name="connsiteX3075" fmla="*/ 6691501 w 12191998"/>
              <a:gd name="connsiteY3075" fmla="*/ 4288281 h 6857999"/>
              <a:gd name="connsiteX3076" fmla="*/ 6696835 w 12191998"/>
              <a:gd name="connsiteY3076" fmla="*/ 4283963 h 6857999"/>
              <a:gd name="connsiteX3077" fmla="*/ 6711186 w 12191998"/>
              <a:gd name="connsiteY3077" fmla="*/ 4277486 h 6857999"/>
              <a:gd name="connsiteX3078" fmla="*/ 6727316 w 12191998"/>
              <a:gd name="connsiteY3078" fmla="*/ 4275327 h 6857999"/>
              <a:gd name="connsiteX3079" fmla="*/ 6745349 w 12191998"/>
              <a:gd name="connsiteY3079" fmla="*/ 4268850 h 6857999"/>
              <a:gd name="connsiteX3080" fmla="*/ 6781291 w 12191998"/>
              <a:gd name="connsiteY3080" fmla="*/ 4279772 h 6857999"/>
              <a:gd name="connsiteX3081" fmla="*/ 6806436 w 12191998"/>
              <a:gd name="connsiteY3081" fmla="*/ 4312411 h 6857999"/>
              <a:gd name="connsiteX3082" fmla="*/ 6819009 w 12191998"/>
              <a:gd name="connsiteY3082" fmla="*/ 4336287 h 6857999"/>
              <a:gd name="connsiteX3083" fmla="*/ 6844155 w 12191998"/>
              <a:gd name="connsiteY3083" fmla="*/ 4329810 h 6857999"/>
              <a:gd name="connsiteX3084" fmla="*/ 6876541 w 12191998"/>
              <a:gd name="connsiteY3084" fmla="*/ 4325492 h 6857999"/>
              <a:gd name="connsiteX3085" fmla="*/ 6881874 w 12191998"/>
              <a:gd name="connsiteY3085" fmla="*/ 4325492 h 6857999"/>
              <a:gd name="connsiteX3086" fmla="*/ 6890892 w 12191998"/>
              <a:gd name="connsiteY3086" fmla="*/ 4342891 h 6857999"/>
              <a:gd name="connsiteX3087" fmla="*/ 6910704 w 12191998"/>
              <a:gd name="connsiteY3087" fmla="*/ 4347209 h 6857999"/>
              <a:gd name="connsiteX3088" fmla="*/ 6917942 w 12191998"/>
              <a:gd name="connsiteY3088" fmla="*/ 4377689 h 6857999"/>
              <a:gd name="connsiteX3089" fmla="*/ 6912608 w 12191998"/>
              <a:gd name="connsiteY3089" fmla="*/ 4403724 h 6857999"/>
              <a:gd name="connsiteX3090" fmla="*/ 6914386 w 12191998"/>
              <a:gd name="connsiteY3090" fmla="*/ 4403724 h 6857999"/>
              <a:gd name="connsiteX3091" fmla="*/ 6907147 w 12191998"/>
              <a:gd name="connsiteY3091" fmla="*/ 4423282 h 6857999"/>
              <a:gd name="connsiteX3092" fmla="*/ 6907147 w 12191998"/>
              <a:gd name="connsiteY3092" fmla="*/ 4436363 h 6857999"/>
              <a:gd name="connsiteX3093" fmla="*/ 6907147 w 12191998"/>
              <a:gd name="connsiteY3093" fmla="*/ 4444999 h 6857999"/>
              <a:gd name="connsiteX3094" fmla="*/ 6903592 w 12191998"/>
              <a:gd name="connsiteY3094" fmla="*/ 4449317 h 6857999"/>
              <a:gd name="connsiteX3095" fmla="*/ 6912608 w 12191998"/>
              <a:gd name="connsiteY3095" fmla="*/ 4464557 h 6857999"/>
              <a:gd name="connsiteX3096" fmla="*/ 6900035 w 12191998"/>
              <a:gd name="connsiteY3096" fmla="*/ 4477638 h 6857999"/>
              <a:gd name="connsiteX3097" fmla="*/ 6889241 w 12191998"/>
              <a:gd name="connsiteY3097" fmla="*/ 4497196 h 6857999"/>
              <a:gd name="connsiteX3098" fmla="*/ 6901813 w 12191998"/>
              <a:gd name="connsiteY3098" fmla="*/ 4523231 h 6857999"/>
              <a:gd name="connsiteX3099" fmla="*/ 6919847 w 12191998"/>
              <a:gd name="connsiteY3099" fmla="*/ 4551425 h 6857999"/>
              <a:gd name="connsiteX3100" fmla="*/ 6943216 w 12191998"/>
              <a:gd name="connsiteY3100" fmla="*/ 4588382 h 6857999"/>
              <a:gd name="connsiteX3101" fmla="*/ 6946771 w 12191998"/>
              <a:gd name="connsiteY3101" fmla="*/ 4590541 h 6857999"/>
              <a:gd name="connsiteX3102" fmla="*/ 6968361 w 12191998"/>
              <a:gd name="connsiteY3102" fmla="*/ 4623180 h 6857999"/>
              <a:gd name="connsiteX3103" fmla="*/ 6977379 w 12191998"/>
              <a:gd name="connsiteY3103" fmla="*/ 4655819 h 6857999"/>
              <a:gd name="connsiteX3104" fmla="*/ 6977379 w 12191998"/>
              <a:gd name="connsiteY3104" fmla="*/ 4657978 h 6857999"/>
              <a:gd name="connsiteX3105" fmla="*/ 6998968 w 12191998"/>
              <a:gd name="connsiteY3105" fmla="*/ 4720970 h 6857999"/>
              <a:gd name="connsiteX3106" fmla="*/ 6995412 w 12191998"/>
              <a:gd name="connsiteY3106" fmla="*/ 4753609 h 6857999"/>
              <a:gd name="connsiteX3107" fmla="*/ 7011542 w 12191998"/>
              <a:gd name="connsiteY3107" fmla="*/ 4816601 h 6857999"/>
              <a:gd name="connsiteX3108" fmla="*/ 6993507 w 12191998"/>
              <a:gd name="connsiteY3108" fmla="*/ 4860035 h 6857999"/>
              <a:gd name="connsiteX3109" fmla="*/ 6975473 w 12191998"/>
              <a:gd name="connsiteY3109" fmla="*/ 4918709 h 6857999"/>
              <a:gd name="connsiteX3110" fmla="*/ 6962900 w 12191998"/>
              <a:gd name="connsiteY3110" fmla="*/ 4959984 h 6857999"/>
              <a:gd name="connsiteX3111" fmla="*/ 6959344 w 12191998"/>
              <a:gd name="connsiteY3111" fmla="*/ 5001259 h 6857999"/>
              <a:gd name="connsiteX3112" fmla="*/ 6971917 w 12191998"/>
              <a:gd name="connsiteY3112" fmla="*/ 5040375 h 6857999"/>
              <a:gd name="connsiteX3113" fmla="*/ 6997063 w 12191998"/>
              <a:gd name="connsiteY3113" fmla="*/ 5103367 h 6857999"/>
              <a:gd name="connsiteX3114" fmla="*/ 7022209 w 12191998"/>
              <a:gd name="connsiteY3114" fmla="*/ 5164200 h 6857999"/>
              <a:gd name="connsiteX3115" fmla="*/ 7023987 w 12191998"/>
              <a:gd name="connsiteY3115" fmla="*/ 5216397 h 6857999"/>
              <a:gd name="connsiteX3116" fmla="*/ 7033005 w 12191998"/>
              <a:gd name="connsiteY3116" fmla="*/ 5261990 h 6857999"/>
              <a:gd name="connsiteX3117" fmla="*/ 7049133 w 12191998"/>
              <a:gd name="connsiteY3117" fmla="*/ 5335904 h 6857999"/>
              <a:gd name="connsiteX3118" fmla="*/ 7065262 w 12191998"/>
              <a:gd name="connsiteY3118" fmla="*/ 5359780 h 6857999"/>
              <a:gd name="connsiteX3119" fmla="*/ 7083296 w 12191998"/>
              <a:gd name="connsiteY3119" fmla="*/ 5407659 h 6857999"/>
              <a:gd name="connsiteX3120" fmla="*/ 7106664 w 12191998"/>
              <a:gd name="connsiteY3120" fmla="*/ 5468492 h 6857999"/>
              <a:gd name="connsiteX3121" fmla="*/ 7106664 w 12191998"/>
              <a:gd name="connsiteY3121" fmla="*/ 5494527 h 6857999"/>
              <a:gd name="connsiteX3122" fmla="*/ 7108442 w 12191998"/>
              <a:gd name="connsiteY3122" fmla="*/ 5520562 h 6857999"/>
              <a:gd name="connsiteX3123" fmla="*/ 7115681 w 12191998"/>
              <a:gd name="connsiteY3123" fmla="*/ 5546597 h 6857999"/>
              <a:gd name="connsiteX3124" fmla="*/ 7126476 w 12191998"/>
              <a:gd name="connsiteY3124" fmla="*/ 5553074 h 6857999"/>
              <a:gd name="connsiteX3125" fmla="*/ 7139049 w 12191998"/>
              <a:gd name="connsiteY3125" fmla="*/ 5566155 h 6857999"/>
              <a:gd name="connsiteX3126" fmla="*/ 7155179 w 12191998"/>
              <a:gd name="connsiteY3126" fmla="*/ 5563996 h 6857999"/>
              <a:gd name="connsiteX3127" fmla="*/ 7185785 w 12191998"/>
              <a:gd name="connsiteY3127" fmla="*/ 5555360 h 6857999"/>
              <a:gd name="connsiteX3128" fmla="*/ 7207375 w 12191998"/>
              <a:gd name="connsiteY3128" fmla="*/ 5544438 h 6857999"/>
              <a:gd name="connsiteX3129" fmla="*/ 7246999 w 12191998"/>
              <a:gd name="connsiteY3129" fmla="*/ 5544438 h 6857999"/>
              <a:gd name="connsiteX3130" fmla="*/ 7270367 w 12191998"/>
              <a:gd name="connsiteY3130" fmla="*/ 5540120 h 6857999"/>
              <a:gd name="connsiteX3131" fmla="*/ 7286496 w 12191998"/>
              <a:gd name="connsiteY3131" fmla="*/ 5535802 h 6857999"/>
              <a:gd name="connsiteX3132" fmla="*/ 7306308 w 12191998"/>
              <a:gd name="connsiteY3132" fmla="*/ 5527166 h 6857999"/>
              <a:gd name="connsiteX3133" fmla="*/ 7358505 w 12191998"/>
              <a:gd name="connsiteY3133" fmla="*/ 5488050 h 6857999"/>
              <a:gd name="connsiteX3134" fmla="*/ 7417814 w 12191998"/>
              <a:gd name="connsiteY3134" fmla="*/ 5401055 h 6857999"/>
              <a:gd name="connsiteX3135" fmla="*/ 7451977 w 12191998"/>
              <a:gd name="connsiteY3135" fmla="*/ 5353176 h 6857999"/>
              <a:gd name="connsiteX3136" fmla="*/ 7464550 w 12191998"/>
              <a:gd name="connsiteY3136" fmla="*/ 5303138 h 6857999"/>
              <a:gd name="connsiteX3137" fmla="*/ 7466329 w 12191998"/>
              <a:gd name="connsiteY3137" fmla="*/ 5287898 h 6857999"/>
              <a:gd name="connsiteX3138" fmla="*/ 7455533 w 12191998"/>
              <a:gd name="connsiteY3138" fmla="*/ 5276976 h 6857999"/>
              <a:gd name="connsiteX3139" fmla="*/ 7495157 w 12191998"/>
              <a:gd name="connsiteY3139" fmla="*/ 5242178 h 6857999"/>
              <a:gd name="connsiteX3140" fmla="*/ 7525764 w 12191998"/>
              <a:gd name="connsiteY3140" fmla="*/ 5218302 h 6857999"/>
              <a:gd name="connsiteX3141" fmla="*/ 7529320 w 12191998"/>
              <a:gd name="connsiteY3141" fmla="*/ 5174868 h 6857999"/>
              <a:gd name="connsiteX3142" fmla="*/ 7523986 w 12191998"/>
              <a:gd name="connsiteY3142" fmla="*/ 5137911 h 6857999"/>
              <a:gd name="connsiteX3143" fmla="*/ 7511413 w 12191998"/>
              <a:gd name="connsiteY3143" fmla="*/ 5098795 h 6857999"/>
              <a:gd name="connsiteX3144" fmla="*/ 7516747 w 12191998"/>
              <a:gd name="connsiteY3144" fmla="*/ 5077078 h 6857999"/>
              <a:gd name="connsiteX3145" fmla="*/ 7527542 w 12191998"/>
              <a:gd name="connsiteY3145" fmla="*/ 5059679 h 6857999"/>
              <a:gd name="connsiteX3146" fmla="*/ 7549132 w 12191998"/>
              <a:gd name="connsiteY3146" fmla="*/ 5044439 h 6857999"/>
              <a:gd name="connsiteX3147" fmla="*/ 7574279 w 12191998"/>
              <a:gd name="connsiteY3147" fmla="*/ 5009641 h 6857999"/>
              <a:gd name="connsiteX3148" fmla="*/ 7622792 w 12191998"/>
              <a:gd name="connsiteY3148" fmla="*/ 4983606 h 6857999"/>
              <a:gd name="connsiteX3149" fmla="*/ 7662417 w 12191998"/>
              <a:gd name="connsiteY3149" fmla="*/ 4920614 h 6857999"/>
              <a:gd name="connsiteX3150" fmla="*/ 7657082 w 12191998"/>
              <a:gd name="connsiteY3150" fmla="*/ 4861940 h 6857999"/>
              <a:gd name="connsiteX3151" fmla="*/ 7653526 w 12191998"/>
              <a:gd name="connsiteY3151" fmla="*/ 4790185 h 6857999"/>
              <a:gd name="connsiteX3152" fmla="*/ 7637397 w 12191998"/>
              <a:gd name="connsiteY3152" fmla="*/ 4761864 h 6857999"/>
              <a:gd name="connsiteX3153" fmla="*/ 7626602 w 12191998"/>
              <a:gd name="connsiteY3153" fmla="*/ 4731384 h 6857999"/>
              <a:gd name="connsiteX3154" fmla="*/ 7624824 w 12191998"/>
              <a:gd name="connsiteY3154" fmla="*/ 4707508 h 6857999"/>
              <a:gd name="connsiteX3155" fmla="*/ 7628380 w 12191998"/>
              <a:gd name="connsiteY3155" fmla="*/ 4683632 h 6857999"/>
              <a:gd name="connsiteX3156" fmla="*/ 7615807 w 12191998"/>
              <a:gd name="connsiteY3156" fmla="*/ 4657597 h 6857999"/>
              <a:gd name="connsiteX3157" fmla="*/ 7626602 w 12191998"/>
              <a:gd name="connsiteY3157" fmla="*/ 4612004 h 6857999"/>
              <a:gd name="connsiteX3158" fmla="*/ 7651748 w 12191998"/>
              <a:gd name="connsiteY3158" fmla="*/ 4546853 h 6857999"/>
              <a:gd name="connsiteX3159" fmla="*/ 7667877 w 12191998"/>
              <a:gd name="connsiteY3159" fmla="*/ 4531613 h 6857999"/>
              <a:gd name="connsiteX3160" fmla="*/ 7680450 w 12191998"/>
              <a:gd name="connsiteY3160" fmla="*/ 4520691 h 6857999"/>
              <a:gd name="connsiteX3161" fmla="*/ 7682229 w 12191998"/>
              <a:gd name="connsiteY3161" fmla="*/ 4516373 h 6857999"/>
              <a:gd name="connsiteX3162" fmla="*/ 7737981 w 12191998"/>
              <a:gd name="connsiteY3162" fmla="*/ 4446777 h 6857999"/>
              <a:gd name="connsiteX3163" fmla="*/ 7781161 w 12191998"/>
              <a:gd name="connsiteY3163" fmla="*/ 4407661 h 6857999"/>
              <a:gd name="connsiteX3164" fmla="*/ 7844154 w 12191998"/>
              <a:gd name="connsiteY3164" fmla="*/ 4333747 h 6857999"/>
              <a:gd name="connsiteX3165" fmla="*/ 7872982 w 12191998"/>
              <a:gd name="connsiteY3165" fmla="*/ 4277232 h 6857999"/>
              <a:gd name="connsiteX3166" fmla="*/ 7894572 w 12191998"/>
              <a:gd name="connsiteY3166" fmla="*/ 4231639 h 6857999"/>
              <a:gd name="connsiteX3167" fmla="*/ 7917941 w 12191998"/>
              <a:gd name="connsiteY3167" fmla="*/ 4170806 h 6857999"/>
              <a:gd name="connsiteX3168" fmla="*/ 7926957 w 12191998"/>
              <a:gd name="connsiteY3168" fmla="*/ 4118609 h 6857999"/>
              <a:gd name="connsiteX3169" fmla="*/ 7910829 w 12191998"/>
              <a:gd name="connsiteY3169" fmla="*/ 4107687 h 6857999"/>
              <a:gd name="connsiteX3170" fmla="*/ 7855075 w 12191998"/>
              <a:gd name="connsiteY3170" fmla="*/ 4127245 h 6857999"/>
              <a:gd name="connsiteX3171" fmla="*/ 7813673 w 12191998"/>
              <a:gd name="connsiteY3171" fmla="*/ 4138167 h 6857999"/>
              <a:gd name="connsiteX3172" fmla="*/ 7781288 w 12191998"/>
              <a:gd name="connsiteY3172" fmla="*/ 4144644 h 6857999"/>
              <a:gd name="connsiteX3173" fmla="*/ 7739886 w 12191998"/>
              <a:gd name="connsiteY3173" fmla="*/ 4140326 h 6857999"/>
              <a:gd name="connsiteX3174" fmla="*/ 7727313 w 12191998"/>
              <a:gd name="connsiteY3174" fmla="*/ 4122927 h 6857999"/>
              <a:gd name="connsiteX3175" fmla="*/ 7714741 w 12191998"/>
              <a:gd name="connsiteY3175" fmla="*/ 4116450 h 6857999"/>
              <a:gd name="connsiteX3176" fmla="*/ 7729092 w 12191998"/>
              <a:gd name="connsiteY3176" fmla="*/ 4103369 h 6857999"/>
              <a:gd name="connsiteX3177" fmla="*/ 7727313 w 12191998"/>
              <a:gd name="connsiteY3177" fmla="*/ 4085970 h 6857999"/>
              <a:gd name="connsiteX3178" fmla="*/ 7723757 w 12191998"/>
              <a:gd name="connsiteY3178" fmla="*/ 4081652 h 6857999"/>
              <a:gd name="connsiteX3179" fmla="*/ 7696833 w 12191998"/>
              <a:gd name="connsiteY3179" fmla="*/ 4046854 h 6857999"/>
              <a:gd name="connsiteX3180" fmla="*/ 7657209 w 12191998"/>
              <a:gd name="connsiteY3180" fmla="*/ 4012056 h 6857999"/>
              <a:gd name="connsiteX3181" fmla="*/ 7641080 w 12191998"/>
              <a:gd name="connsiteY3181" fmla="*/ 3994657 h 6857999"/>
              <a:gd name="connsiteX3182" fmla="*/ 7623046 w 12191998"/>
              <a:gd name="connsiteY3182" fmla="*/ 3949064 h 6857999"/>
              <a:gd name="connsiteX3183" fmla="*/ 7608695 w 12191998"/>
              <a:gd name="connsiteY3183" fmla="*/ 3916425 h 6857999"/>
              <a:gd name="connsiteX3184" fmla="*/ 7594344 w 12191998"/>
              <a:gd name="connsiteY3184" fmla="*/ 3899026 h 6857999"/>
              <a:gd name="connsiteX3185" fmla="*/ 7579993 w 12191998"/>
              <a:gd name="connsiteY3185" fmla="*/ 3851147 h 6857999"/>
              <a:gd name="connsiteX3186" fmla="*/ 7574659 w 12191998"/>
              <a:gd name="connsiteY3186" fmla="*/ 3801109 h 6857999"/>
              <a:gd name="connsiteX3187" fmla="*/ 7551292 w 12191998"/>
              <a:gd name="connsiteY3187" fmla="*/ 3770629 h 6857999"/>
              <a:gd name="connsiteX3188" fmla="*/ 7538718 w 12191998"/>
              <a:gd name="connsiteY3188" fmla="*/ 3748912 h 6857999"/>
              <a:gd name="connsiteX3189" fmla="*/ 7538718 w 12191998"/>
              <a:gd name="connsiteY3189" fmla="*/ 3735831 h 6857999"/>
              <a:gd name="connsiteX3190" fmla="*/ 7526145 w 12191998"/>
              <a:gd name="connsiteY3190" fmla="*/ 3703192 h 6857999"/>
              <a:gd name="connsiteX3191" fmla="*/ 7500999 w 12191998"/>
              <a:gd name="connsiteY3191" fmla="*/ 3642359 h 6857999"/>
              <a:gd name="connsiteX3192" fmla="*/ 7488426 w 12191998"/>
              <a:gd name="connsiteY3192" fmla="*/ 3609720 h 6857999"/>
              <a:gd name="connsiteX3193" fmla="*/ 7472297 w 12191998"/>
              <a:gd name="connsiteY3193" fmla="*/ 3577081 h 6857999"/>
              <a:gd name="connsiteX3194" fmla="*/ 7459724 w 12191998"/>
              <a:gd name="connsiteY3194" fmla="*/ 3522725 h 6857999"/>
              <a:gd name="connsiteX3195" fmla="*/ 7475854 w 12191998"/>
              <a:gd name="connsiteY3195" fmla="*/ 3559682 h 6857999"/>
              <a:gd name="connsiteX3196" fmla="*/ 7500999 w 12191998"/>
              <a:gd name="connsiteY3196" fmla="*/ 3600957 h 6857999"/>
              <a:gd name="connsiteX3197" fmla="*/ 7517129 w 12191998"/>
              <a:gd name="connsiteY3197" fmla="*/ 3557523 h 6857999"/>
              <a:gd name="connsiteX3198" fmla="*/ 7517129 w 12191998"/>
              <a:gd name="connsiteY3198" fmla="*/ 3559682 h 6857999"/>
              <a:gd name="connsiteX3199" fmla="*/ 7520684 w 12191998"/>
              <a:gd name="connsiteY3199" fmla="*/ 3592321 h 6857999"/>
              <a:gd name="connsiteX3200" fmla="*/ 7542274 w 12191998"/>
              <a:gd name="connsiteY3200" fmla="*/ 3622801 h 6857999"/>
              <a:gd name="connsiteX3201" fmla="*/ 7578216 w 12191998"/>
              <a:gd name="connsiteY3201" fmla="*/ 3690238 h 6857999"/>
              <a:gd name="connsiteX3202" fmla="*/ 7596249 w 12191998"/>
              <a:gd name="connsiteY3202" fmla="*/ 3725036 h 6857999"/>
              <a:gd name="connsiteX3203" fmla="*/ 7619617 w 12191998"/>
              <a:gd name="connsiteY3203" fmla="*/ 3757675 h 6857999"/>
              <a:gd name="connsiteX3204" fmla="*/ 7624951 w 12191998"/>
              <a:gd name="connsiteY3204" fmla="*/ 3790314 h 6857999"/>
              <a:gd name="connsiteX3205" fmla="*/ 7646542 w 12191998"/>
              <a:gd name="connsiteY3205" fmla="*/ 3842511 h 6857999"/>
              <a:gd name="connsiteX3206" fmla="*/ 7675370 w 12191998"/>
              <a:gd name="connsiteY3206" fmla="*/ 3881627 h 6857999"/>
              <a:gd name="connsiteX3207" fmla="*/ 7696960 w 12191998"/>
              <a:gd name="connsiteY3207" fmla="*/ 3927220 h 6857999"/>
              <a:gd name="connsiteX3208" fmla="*/ 7705977 w 12191998"/>
              <a:gd name="connsiteY3208" fmla="*/ 3951096 h 6857999"/>
              <a:gd name="connsiteX3209" fmla="*/ 7714994 w 12191998"/>
              <a:gd name="connsiteY3209" fmla="*/ 3968495 h 6857999"/>
              <a:gd name="connsiteX3210" fmla="*/ 7716772 w 12191998"/>
              <a:gd name="connsiteY3210" fmla="*/ 3985894 h 6857999"/>
              <a:gd name="connsiteX3211" fmla="*/ 7724011 w 12191998"/>
              <a:gd name="connsiteY3211" fmla="*/ 4033773 h 6857999"/>
              <a:gd name="connsiteX3212" fmla="*/ 7733029 w 12191998"/>
              <a:gd name="connsiteY3212" fmla="*/ 4079366 h 6857999"/>
              <a:gd name="connsiteX3213" fmla="*/ 7777986 w 12191998"/>
              <a:gd name="connsiteY3213" fmla="*/ 4072889 h 6857999"/>
              <a:gd name="connsiteX3214" fmla="*/ 7810371 w 12191998"/>
              <a:gd name="connsiteY3214" fmla="*/ 4059808 h 6857999"/>
              <a:gd name="connsiteX3215" fmla="*/ 7837295 w 12191998"/>
              <a:gd name="connsiteY3215" fmla="*/ 4044568 h 6857999"/>
              <a:gd name="connsiteX3216" fmla="*/ 7860663 w 12191998"/>
              <a:gd name="connsiteY3216" fmla="*/ 4040250 h 6857999"/>
              <a:gd name="connsiteX3217" fmla="*/ 7880475 w 12191998"/>
              <a:gd name="connsiteY3217" fmla="*/ 4022851 h 6857999"/>
              <a:gd name="connsiteX3218" fmla="*/ 7934450 w 12191998"/>
              <a:gd name="connsiteY3218" fmla="*/ 4003293 h 6857999"/>
              <a:gd name="connsiteX3219" fmla="*/ 7957818 w 12191998"/>
              <a:gd name="connsiteY3219" fmla="*/ 3972813 h 6857999"/>
              <a:gd name="connsiteX3220" fmla="*/ 7979408 w 12191998"/>
              <a:gd name="connsiteY3220" fmla="*/ 3961891 h 6857999"/>
              <a:gd name="connsiteX3221" fmla="*/ 7984742 w 12191998"/>
              <a:gd name="connsiteY3221" fmla="*/ 3959732 h 6857999"/>
              <a:gd name="connsiteX3222" fmla="*/ 8026144 w 12191998"/>
              <a:gd name="connsiteY3222" fmla="*/ 3951096 h 6857999"/>
              <a:gd name="connsiteX3223" fmla="*/ 8035161 w 12191998"/>
              <a:gd name="connsiteY3223" fmla="*/ 3927220 h 6857999"/>
              <a:gd name="connsiteX3224" fmla="*/ 8062085 w 12191998"/>
              <a:gd name="connsiteY3224" fmla="*/ 3920743 h 6857999"/>
              <a:gd name="connsiteX3225" fmla="*/ 8078214 w 12191998"/>
              <a:gd name="connsiteY3225" fmla="*/ 3894708 h 6857999"/>
              <a:gd name="connsiteX3226" fmla="*/ 8094343 w 12191998"/>
              <a:gd name="connsiteY3226" fmla="*/ 3883786 h 6857999"/>
              <a:gd name="connsiteX3227" fmla="*/ 8103360 w 12191998"/>
              <a:gd name="connsiteY3227" fmla="*/ 3844670 h 6857999"/>
              <a:gd name="connsiteX3228" fmla="*/ 8123172 w 12191998"/>
              <a:gd name="connsiteY3228" fmla="*/ 3827271 h 6857999"/>
              <a:gd name="connsiteX3229" fmla="*/ 8142984 w 12191998"/>
              <a:gd name="connsiteY3229" fmla="*/ 3792473 h 6857999"/>
              <a:gd name="connsiteX3230" fmla="*/ 8141206 w 12191998"/>
              <a:gd name="connsiteY3230" fmla="*/ 3775074 h 6857999"/>
              <a:gd name="connsiteX3231" fmla="*/ 8121394 w 12191998"/>
              <a:gd name="connsiteY3231" fmla="*/ 3744594 h 6857999"/>
              <a:gd name="connsiteX3232" fmla="*/ 8079992 w 12191998"/>
              <a:gd name="connsiteY3232" fmla="*/ 3725036 h 6857999"/>
              <a:gd name="connsiteX3233" fmla="*/ 8065642 w 12191998"/>
              <a:gd name="connsiteY3233" fmla="*/ 3692397 h 6857999"/>
              <a:gd name="connsiteX3234" fmla="*/ 8058402 w 12191998"/>
              <a:gd name="connsiteY3234" fmla="*/ 3655440 h 6857999"/>
              <a:gd name="connsiteX3235" fmla="*/ 8029573 w 12191998"/>
              <a:gd name="connsiteY3235" fmla="*/ 3696715 h 6857999"/>
              <a:gd name="connsiteX3236" fmla="*/ 7982837 w 12191998"/>
              <a:gd name="connsiteY3236" fmla="*/ 3722750 h 6857999"/>
              <a:gd name="connsiteX3237" fmla="*/ 7952230 w 12191998"/>
              <a:gd name="connsiteY3237" fmla="*/ 3731386 h 6857999"/>
              <a:gd name="connsiteX3238" fmla="*/ 7946896 w 12191998"/>
              <a:gd name="connsiteY3238" fmla="*/ 3729227 h 6857999"/>
              <a:gd name="connsiteX3239" fmla="*/ 7936101 w 12191998"/>
              <a:gd name="connsiteY3239" fmla="*/ 3711828 h 6857999"/>
              <a:gd name="connsiteX3240" fmla="*/ 7937880 w 12191998"/>
              <a:gd name="connsiteY3240" fmla="*/ 3703192 h 6857999"/>
              <a:gd name="connsiteX3241" fmla="*/ 7934323 w 12191998"/>
              <a:gd name="connsiteY3241" fmla="*/ 3664076 h 6857999"/>
              <a:gd name="connsiteX3242" fmla="*/ 7918194 w 12191998"/>
              <a:gd name="connsiteY3242" fmla="*/ 3692397 h 6857999"/>
              <a:gd name="connsiteX3243" fmla="*/ 7916417 w 12191998"/>
              <a:gd name="connsiteY3243" fmla="*/ 3694556 h 6857999"/>
              <a:gd name="connsiteX3244" fmla="*/ 7903843 w 12191998"/>
              <a:gd name="connsiteY3244" fmla="*/ 3661917 h 6857999"/>
              <a:gd name="connsiteX3245" fmla="*/ 7891270 w 12191998"/>
              <a:gd name="connsiteY3245" fmla="*/ 3629278 h 6857999"/>
              <a:gd name="connsiteX3246" fmla="*/ 7866124 w 12191998"/>
              <a:gd name="connsiteY3246" fmla="*/ 3592321 h 6857999"/>
              <a:gd name="connsiteX3247" fmla="*/ 7864346 w 12191998"/>
              <a:gd name="connsiteY3247" fmla="*/ 3581399 h 6857999"/>
              <a:gd name="connsiteX3248" fmla="*/ 7851773 w 12191998"/>
              <a:gd name="connsiteY3248" fmla="*/ 3542283 h 6857999"/>
              <a:gd name="connsiteX3249" fmla="*/ 7853551 w 12191998"/>
              <a:gd name="connsiteY3249" fmla="*/ 3537965 h 6857999"/>
              <a:gd name="connsiteX3250" fmla="*/ 7864346 w 12191998"/>
              <a:gd name="connsiteY3250" fmla="*/ 3529329 h 6857999"/>
              <a:gd name="connsiteX3251" fmla="*/ 7871585 w 12191998"/>
              <a:gd name="connsiteY3251" fmla="*/ 3529329 h 6857999"/>
              <a:gd name="connsiteX3252" fmla="*/ 7882380 w 12191998"/>
              <a:gd name="connsiteY3252" fmla="*/ 3525011 h 6857999"/>
              <a:gd name="connsiteX3253" fmla="*/ 7898509 w 12191998"/>
              <a:gd name="connsiteY3253" fmla="*/ 3525011 h 6857999"/>
              <a:gd name="connsiteX3254" fmla="*/ 7925433 w 12191998"/>
              <a:gd name="connsiteY3254" fmla="*/ 3572890 h 6857999"/>
              <a:gd name="connsiteX3255" fmla="*/ 7939784 w 12191998"/>
              <a:gd name="connsiteY3255" fmla="*/ 3598925 h 6857999"/>
              <a:gd name="connsiteX3256" fmla="*/ 7968613 w 12191998"/>
              <a:gd name="connsiteY3256" fmla="*/ 3618483 h 6857999"/>
              <a:gd name="connsiteX3257" fmla="*/ 8026144 w 12191998"/>
              <a:gd name="connsiteY3257" fmla="*/ 3644518 h 6857999"/>
              <a:gd name="connsiteX3258" fmla="*/ 8065768 w 12191998"/>
              <a:gd name="connsiteY3258" fmla="*/ 3631437 h 6857999"/>
              <a:gd name="connsiteX3259" fmla="*/ 8085580 w 12191998"/>
              <a:gd name="connsiteY3259" fmla="*/ 3670553 h 6857999"/>
              <a:gd name="connsiteX3260" fmla="*/ 8171941 w 12191998"/>
              <a:gd name="connsiteY3260" fmla="*/ 3690111 h 6857999"/>
              <a:gd name="connsiteX3261" fmla="*/ 8198864 w 12191998"/>
              <a:gd name="connsiteY3261" fmla="*/ 3692270 h 6857999"/>
              <a:gd name="connsiteX3262" fmla="*/ 8243822 w 12191998"/>
              <a:gd name="connsiteY3262" fmla="*/ 3687952 h 6857999"/>
              <a:gd name="connsiteX3263" fmla="*/ 8263634 w 12191998"/>
              <a:gd name="connsiteY3263" fmla="*/ 3685793 h 6857999"/>
              <a:gd name="connsiteX3264" fmla="*/ 8303258 w 12191998"/>
              <a:gd name="connsiteY3264" fmla="*/ 3683634 h 6857999"/>
              <a:gd name="connsiteX3265" fmla="*/ 8323070 w 12191998"/>
              <a:gd name="connsiteY3265" fmla="*/ 3692270 h 6857999"/>
              <a:gd name="connsiteX3266" fmla="*/ 8335643 w 12191998"/>
              <a:gd name="connsiteY3266" fmla="*/ 3707510 h 6857999"/>
              <a:gd name="connsiteX3267" fmla="*/ 8340977 w 12191998"/>
              <a:gd name="connsiteY3267" fmla="*/ 3729227 h 6857999"/>
              <a:gd name="connsiteX3268" fmla="*/ 8362567 w 12191998"/>
              <a:gd name="connsiteY3268" fmla="*/ 3740149 h 6857999"/>
              <a:gd name="connsiteX3269" fmla="*/ 8366123 w 12191998"/>
              <a:gd name="connsiteY3269" fmla="*/ 3742308 h 6857999"/>
              <a:gd name="connsiteX3270" fmla="*/ 8389491 w 12191998"/>
              <a:gd name="connsiteY3270" fmla="*/ 3768343 h 6857999"/>
              <a:gd name="connsiteX3271" fmla="*/ 8416415 w 12191998"/>
              <a:gd name="connsiteY3271" fmla="*/ 3770502 h 6857999"/>
              <a:gd name="connsiteX3272" fmla="*/ 8382252 w 12191998"/>
              <a:gd name="connsiteY3272" fmla="*/ 3783583 h 6857999"/>
              <a:gd name="connsiteX3273" fmla="*/ 8434449 w 12191998"/>
              <a:gd name="connsiteY3273" fmla="*/ 3835780 h 6857999"/>
              <a:gd name="connsiteX3274" fmla="*/ 8461373 w 12191998"/>
              <a:gd name="connsiteY3274" fmla="*/ 3805300 h 6857999"/>
              <a:gd name="connsiteX3275" fmla="*/ 8468612 w 12191998"/>
              <a:gd name="connsiteY3275" fmla="*/ 3790060 h 6857999"/>
              <a:gd name="connsiteX3276" fmla="*/ 8473946 w 12191998"/>
              <a:gd name="connsiteY3276" fmla="*/ 3820540 h 6857999"/>
              <a:gd name="connsiteX3277" fmla="*/ 8473946 w 12191998"/>
              <a:gd name="connsiteY3277" fmla="*/ 3848861 h 6857999"/>
              <a:gd name="connsiteX3278" fmla="*/ 8479280 w 12191998"/>
              <a:gd name="connsiteY3278" fmla="*/ 3898899 h 6857999"/>
              <a:gd name="connsiteX3279" fmla="*/ 8490075 w 12191998"/>
              <a:gd name="connsiteY3279" fmla="*/ 3953255 h 6857999"/>
              <a:gd name="connsiteX3280" fmla="*/ 8513443 w 12191998"/>
              <a:gd name="connsiteY3280" fmla="*/ 4033646 h 6857999"/>
              <a:gd name="connsiteX3281" fmla="*/ 8538589 w 12191998"/>
              <a:gd name="connsiteY3281" fmla="*/ 4111878 h 6857999"/>
              <a:gd name="connsiteX3282" fmla="*/ 8561957 w 12191998"/>
              <a:gd name="connsiteY3282" fmla="*/ 4174870 h 6857999"/>
              <a:gd name="connsiteX3283" fmla="*/ 8585325 w 12191998"/>
              <a:gd name="connsiteY3283" fmla="*/ 4229226 h 6857999"/>
              <a:gd name="connsiteX3284" fmla="*/ 8608693 w 12191998"/>
              <a:gd name="connsiteY3284" fmla="*/ 4209668 h 6857999"/>
              <a:gd name="connsiteX3285" fmla="*/ 8632061 w 12191998"/>
              <a:gd name="connsiteY3285" fmla="*/ 4181347 h 6857999"/>
              <a:gd name="connsiteX3286" fmla="*/ 8642856 w 12191998"/>
              <a:gd name="connsiteY3286" fmla="*/ 4161789 h 6857999"/>
              <a:gd name="connsiteX3287" fmla="*/ 8648190 w 12191998"/>
              <a:gd name="connsiteY3287" fmla="*/ 4140072 h 6857999"/>
              <a:gd name="connsiteX3288" fmla="*/ 8655429 w 12191998"/>
              <a:gd name="connsiteY3288" fmla="*/ 4100956 h 6857999"/>
              <a:gd name="connsiteX3289" fmla="*/ 8658985 w 12191998"/>
              <a:gd name="connsiteY3289" fmla="*/ 4053077 h 6857999"/>
              <a:gd name="connsiteX3290" fmla="*/ 8660763 w 12191998"/>
              <a:gd name="connsiteY3290" fmla="*/ 4013961 h 6857999"/>
              <a:gd name="connsiteX3291" fmla="*/ 8671558 w 12191998"/>
              <a:gd name="connsiteY3291" fmla="*/ 3990085 h 6857999"/>
              <a:gd name="connsiteX3292" fmla="*/ 8694926 w 12191998"/>
              <a:gd name="connsiteY3292" fmla="*/ 3970527 h 6857999"/>
              <a:gd name="connsiteX3293" fmla="*/ 8732645 w 12191998"/>
              <a:gd name="connsiteY3293" fmla="*/ 3933570 h 6857999"/>
              <a:gd name="connsiteX3294" fmla="*/ 8774047 w 12191998"/>
              <a:gd name="connsiteY3294" fmla="*/ 3883532 h 6857999"/>
              <a:gd name="connsiteX3295" fmla="*/ 8811766 w 12191998"/>
              <a:gd name="connsiteY3295" fmla="*/ 3853052 h 6857999"/>
              <a:gd name="connsiteX3296" fmla="*/ 8819005 w 12191998"/>
              <a:gd name="connsiteY3296" fmla="*/ 3820413 h 6857999"/>
              <a:gd name="connsiteX3297" fmla="*/ 8863963 w 12191998"/>
              <a:gd name="connsiteY3297" fmla="*/ 3803014 h 6857999"/>
              <a:gd name="connsiteX3298" fmla="*/ 8869297 w 12191998"/>
              <a:gd name="connsiteY3298" fmla="*/ 3803014 h 6857999"/>
              <a:gd name="connsiteX3299" fmla="*/ 8885426 w 12191998"/>
              <a:gd name="connsiteY3299" fmla="*/ 3796537 h 6857999"/>
              <a:gd name="connsiteX3300" fmla="*/ 8907016 w 12191998"/>
              <a:gd name="connsiteY3300" fmla="*/ 3785615 h 6857999"/>
              <a:gd name="connsiteX3301" fmla="*/ 8921367 w 12191998"/>
              <a:gd name="connsiteY3301" fmla="*/ 3770375 h 6857999"/>
              <a:gd name="connsiteX3302" fmla="*/ 8933940 w 12191998"/>
              <a:gd name="connsiteY3302" fmla="*/ 3811650 h 6857999"/>
              <a:gd name="connsiteX3303" fmla="*/ 8937496 w 12191998"/>
              <a:gd name="connsiteY3303" fmla="*/ 3826890 h 6857999"/>
              <a:gd name="connsiteX3304" fmla="*/ 8960864 w 12191998"/>
              <a:gd name="connsiteY3304" fmla="*/ 3857370 h 6857999"/>
              <a:gd name="connsiteX3305" fmla="*/ 8989693 w 12191998"/>
              <a:gd name="connsiteY3305" fmla="*/ 3918203 h 6857999"/>
              <a:gd name="connsiteX3306" fmla="*/ 8986137 w 12191998"/>
              <a:gd name="connsiteY3306" fmla="*/ 3966082 h 6857999"/>
              <a:gd name="connsiteX3307" fmla="*/ 8996932 w 12191998"/>
              <a:gd name="connsiteY3307" fmla="*/ 3983481 h 6857999"/>
              <a:gd name="connsiteX3308" fmla="*/ 9020300 w 12191998"/>
              <a:gd name="connsiteY3308" fmla="*/ 3979163 h 6857999"/>
              <a:gd name="connsiteX3309" fmla="*/ 9041890 w 12191998"/>
              <a:gd name="connsiteY3309" fmla="*/ 3948683 h 6857999"/>
              <a:gd name="connsiteX3310" fmla="*/ 9054463 w 12191998"/>
              <a:gd name="connsiteY3310" fmla="*/ 3959605 h 6857999"/>
              <a:gd name="connsiteX3311" fmla="*/ 9065258 w 12191998"/>
              <a:gd name="connsiteY3311" fmla="*/ 3994403 h 6857999"/>
              <a:gd name="connsiteX3312" fmla="*/ 9077831 w 12191998"/>
              <a:gd name="connsiteY3312" fmla="*/ 4059554 h 6857999"/>
              <a:gd name="connsiteX3313" fmla="*/ 9086848 w 12191998"/>
              <a:gd name="connsiteY3313" fmla="*/ 4107433 h 6857999"/>
              <a:gd name="connsiteX3314" fmla="*/ 9090404 w 12191998"/>
              <a:gd name="connsiteY3314" fmla="*/ 4142231 h 6857999"/>
              <a:gd name="connsiteX3315" fmla="*/ 9088626 w 12191998"/>
              <a:gd name="connsiteY3315" fmla="*/ 4150867 h 6857999"/>
              <a:gd name="connsiteX3316" fmla="*/ 9081387 w 12191998"/>
              <a:gd name="connsiteY3316" fmla="*/ 4194301 h 6857999"/>
              <a:gd name="connsiteX3317" fmla="*/ 9083165 w 12191998"/>
              <a:gd name="connsiteY3317" fmla="*/ 4220336 h 6857999"/>
              <a:gd name="connsiteX3318" fmla="*/ 9115550 w 12191998"/>
              <a:gd name="connsiteY3318" fmla="*/ 4259452 h 6857999"/>
              <a:gd name="connsiteX3319" fmla="*/ 9124567 w 12191998"/>
              <a:gd name="connsiteY3319" fmla="*/ 4274692 h 6857999"/>
              <a:gd name="connsiteX3320" fmla="*/ 9129901 w 12191998"/>
              <a:gd name="connsiteY3320" fmla="*/ 4320285 h 6857999"/>
              <a:gd name="connsiteX3321" fmla="*/ 9156825 w 12191998"/>
              <a:gd name="connsiteY3321" fmla="*/ 4378959 h 6857999"/>
              <a:gd name="connsiteX3322" fmla="*/ 9180193 w 12191998"/>
              <a:gd name="connsiteY3322" fmla="*/ 4407153 h 6857999"/>
              <a:gd name="connsiteX3323" fmla="*/ 9226929 w 12191998"/>
              <a:gd name="connsiteY3323" fmla="*/ 4435474 h 6857999"/>
              <a:gd name="connsiteX3324" fmla="*/ 9210800 w 12191998"/>
              <a:gd name="connsiteY3324" fmla="*/ 4392040 h 6857999"/>
              <a:gd name="connsiteX3325" fmla="*/ 9210800 w 12191998"/>
              <a:gd name="connsiteY3325" fmla="*/ 4335525 h 6857999"/>
              <a:gd name="connsiteX3326" fmla="*/ 9190988 w 12191998"/>
              <a:gd name="connsiteY3326" fmla="*/ 4302886 h 6857999"/>
              <a:gd name="connsiteX3327" fmla="*/ 9180193 w 12191998"/>
              <a:gd name="connsiteY3327" fmla="*/ 4289805 h 6857999"/>
              <a:gd name="connsiteX3328" fmla="*/ 9178415 w 12191998"/>
              <a:gd name="connsiteY3328" fmla="*/ 4285487 h 6857999"/>
              <a:gd name="connsiteX3329" fmla="*/ 9149586 w 12191998"/>
              <a:gd name="connsiteY3329" fmla="*/ 4263770 h 6857999"/>
              <a:gd name="connsiteX3330" fmla="*/ 9131552 w 12191998"/>
              <a:gd name="connsiteY3330" fmla="*/ 4231131 h 6857999"/>
              <a:gd name="connsiteX3331" fmla="*/ 9122535 w 12191998"/>
              <a:gd name="connsiteY3331" fmla="*/ 4202810 h 6857999"/>
              <a:gd name="connsiteX3332" fmla="*/ 9106406 w 12191998"/>
              <a:gd name="connsiteY3332" fmla="*/ 4187570 h 6857999"/>
              <a:gd name="connsiteX3333" fmla="*/ 9109962 w 12191998"/>
              <a:gd name="connsiteY3333" fmla="*/ 4139691 h 6857999"/>
              <a:gd name="connsiteX3334" fmla="*/ 9122535 w 12191998"/>
              <a:gd name="connsiteY3334" fmla="*/ 4078858 h 6857999"/>
              <a:gd name="connsiteX3335" fmla="*/ 9144125 w 12191998"/>
              <a:gd name="connsiteY3335" fmla="*/ 4070222 h 6857999"/>
              <a:gd name="connsiteX3336" fmla="*/ 9162159 w 12191998"/>
              <a:gd name="connsiteY3336" fmla="*/ 4089780 h 6857999"/>
              <a:gd name="connsiteX3337" fmla="*/ 9189083 w 12191998"/>
              <a:gd name="connsiteY3337" fmla="*/ 4105020 h 6857999"/>
              <a:gd name="connsiteX3338" fmla="*/ 9190861 w 12191998"/>
              <a:gd name="connsiteY3338" fmla="*/ 4107179 h 6857999"/>
              <a:gd name="connsiteX3339" fmla="*/ 9198100 w 12191998"/>
              <a:gd name="connsiteY3339" fmla="*/ 4133214 h 6857999"/>
              <a:gd name="connsiteX3340" fmla="*/ 9212451 w 12191998"/>
              <a:gd name="connsiteY3340" fmla="*/ 4137532 h 6857999"/>
              <a:gd name="connsiteX3341" fmla="*/ 9214229 w 12191998"/>
              <a:gd name="connsiteY3341" fmla="*/ 4152772 h 6857999"/>
              <a:gd name="connsiteX3342" fmla="*/ 9234041 w 12191998"/>
              <a:gd name="connsiteY3342" fmla="*/ 4154931 h 6857999"/>
              <a:gd name="connsiteX3343" fmla="*/ 9235819 w 12191998"/>
              <a:gd name="connsiteY3343" fmla="*/ 4159249 h 6857999"/>
              <a:gd name="connsiteX3344" fmla="*/ 9246614 w 12191998"/>
              <a:gd name="connsiteY3344" fmla="*/ 4170171 h 6857999"/>
              <a:gd name="connsiteX3345" fmla="*/ 9241280 w 12191998"/>
              <a:gd name="connsiteY3345" fmla="*/ 4196206 h 6857999"/>
              <a:gd name="connsiteX3346" fmla="*/ 9253853 w 12191998"/>
              <a:gd name="connsiteY3346" fmla="*/ 4207128 h 6857999"/>
              <a:gd name="connsiteX3347" fmla="*/ 9275443 w 12191998"/>
              <a:gd name="connsiteY3347" fmla="*/ 4187570 h 6857999"/>
              <a:gd name="connsiteX3348" fmla="*/ 9280777 w 12191998"/>
              <a:gd name="connsiteY3348" fmla="*/ 4176648 h 6857999"/>
              <a:gd name="connsiteX3349" fmla="*/ 9288016 w 12191998"/>
              <a:gd name="connsiteY3349" fmla="*/ 4159249 h 6857999"/>
              <a:gd name="connsiteX3350" fmla="*/ 9304145 w 12191998"/>
              <a:gd name="connsiteY3350" fmla="*/ 4157090 h 6857999"/>
              <a:gd name="connsiteX3351" fmla="*/ 9336530 w 12191998"/>
              <a:gd name="connsiteY3351" fmla="*/ 4137532 h 6857999"/>
              <a:gd name="connsiteX3352" fmla="*/ 9356342 w 12191998"/>
              <a:gd name="connsiteY3352" fmla="*/ 4096257 h 6857999"/>
              <a:gd name="connsiteX3353" fmla="*/ 9351008 w 12191998"/>
              <a:gd name="connsiteY3353" fmla="*/ 4026661 h 6857999"/>
              <a:gd name="connsiteX3354" fmla="*/ 9327640 w 12191998"/>
              <a:gd name="connsiteY3354" fmla="*/ 3978782 h 6857999"/>
              <a:gd name="connsiteX3355" fmla="*/ 9288016 w 12191998"/>
              <a:gd name="connsiteY3355" fmla="*/ 3939666 h 6857999"/>
              <a:gd name="connsiteX3356" fmla="*/ 9275443 w 12191998"/>
              <a:gd name="connsiteY3356" fmla="*/ 3915790 h 6857999"/>
              <a:gd name="connsiteX3357" fmla="*/ 9270109 w 12191998"/>
              <a:gd name="connsiteY3357" fmla="*/ 3874515 h 6857999"/>
              <a:gd name="connsiteX3358" fmla="*/ 9288143 w 12191998"/>
              <a:gd name="connsiteY3358" fmla="*/ 3848480 h 6857999"/>
              <a:gd name="connsiteX3359" fmla="*/ 9297160 w 12191998"/>
              <a:gd name="connsiteY3359" fmla="*/ 3831081 h 6857999"/>
              <a:gd name="connsiteX3360" fmla="*/ 9316972 w 12191998"/>
              <a:gd name="connsiteY3360" fmla="*/ 3815841 h 6857999"/>
              <a:gd name="connsiteX3361" fmla="*/ 9318750 w 12191998"/>
              <a:gd name="connsiteY3361" fmla="*/ 3813682 h 6857999"/>
              <a:gd name="connsiteX3362" fmla="*/ 9334879 w 12191998"/>
              <a:gd name="connsiteY3362" fmla="*/ 3807205 h 6857999"/>
              <a:gd name="connsiteX3363" fmla="*/ 9347452 w 12191998"/>
              <a:gd name="connsiteY3363" fmla="*/ 3809364 h 6857999"/>
              <a:gd name="connsiteX3364" fmla="*/ 9361803 w 12191998"/>
              <a:gd name="connsiteY3364" fmla="*/ 3809364 h 6857999"/>
              <a:gd name="connsiteX3365" fmla="*/ 9369042 w 12191998"/>
              <a:gd name="connsiteY3365" fmla="*/ 3822445 h 6857999"/>
              <a:gd name="connsiteX3366" fmla="*/ 9374376 w 12191998"/>
              <a:gd name="connsiteY3366" fmla="*/ 3848480 h 6857999"/>
              <a:gd name="connsiteX3367" fmla="*/ 9381615 w 12191998"/>
              <a:gd name="connsiteY3367" fmla="*/ 3835399 h 6857999"/>
              <a:gd name="connsiteX3368" fmla="*/ 9415778 w 12191998"/>
              <a:gd name="connsiteY3368" fmla="*/ 3809364 h 6857999"/>
              <a:gd name="connsiteX3369" fmla="*/ 9464292 w 12191998"/>
              <a:gd name="connsiteY3369" fmla="*/ 3774566 h 6857999"/>
              <a:gd name="connsiteX3370" fmla="*/ 9489438 w 12191998"/>
              <a:gd name="connsiteY3370" fmla="*/ 3776725 h 6857999"/>
              <a:gd name="connsiteX3371" fmla="*/ 9532618 w 12191998"/>
              <a:gd name="connsiteY3371" fmla="*/ 3768089 h 6857999"/>
              <a:gd name="connsiteX3372" fmla="*/ 9546969 w 12191998"/>
              <a:gd name="connsiteY3372" fmla="*/ 3752849 h 6857999"/>
              <a:gd name="connsiteX3373" fmla="*/ 9561320 w 12191998"/>
              <a:gd name="connsiteY3373" fmla="*/ 3737609 h 6857999"/>
              <a:gd name="connsiteX3374" fmla="*/ 9575671 w 12191998"/>
              <a:gd name="connsiteY3374" fmla="*/ 3720210 h 6857999"/>
              <a:gd name="connsiteX3375" fmla="*/ 9591800 w 12191998"/>
              <a:gd name="connsiteY3375" fmla="*/ 3707129 h 6857999"/>
              <a:gd name="connsiteX3376" fmla="*/ 9604373 w 12191998"/>
              <a:gd name="connsiteY3376" fmla="*/ 3691889 h 6857999"/>
              <a:gd name="connsiteX3377" fmla="*/ 9615168 w 12191998"/>
              <a:gd name="connsiteY3377" fmla="*/ 3680967 h 6857999"/>
              <a:gd name="connsiteX3378" fmla="*/ 9618724 w 12191998"/>
              <a:gd name="connsiteY3378" fmla="*/ 3657091 h 6857999"/>
              <a:gd name="connsiteX3379" fmla="*/ 9615168 w 12191998"/>
              <a:gd name="connsiteY3379" fmla="*/ 3644010 h 6857999"/>
              <a:gd name="connsiteX3380" fmla="*/ 9633202 w 12191998"/>
              <a:gd name="connsiteY3380" fmla="*/ 3633088 h 6857999"/>
              <a:gd name="connsiteX3381" fmla="*/ 9643997 w 12191998"/>
              <a:gd name="connsiteY3381" fmla="*/ 3611371 h 6857999"/>
              <a:gd name="connsiteX3382" fmla="*/ 9660126 w 12191998"/>
              <a:gd name="connsiteY3382" fmla="*/ 3593972 h 6857999"/>
              <a:gd name="connsiteX3383" fmla="*/ 9665460 w 12191998"/>
              <a:gd name="connsiteY3383" fmla="*/ 3570096 h 6857999"/>
              <a:gd name="connsiteX3384" fmla="*/ 9669016 w 12191998"/>
              <a:gd name="connsiteY3384" fmla="*/ 3557015 h 6857999"/>
              <a:gd name="connsiteX3385" fmla="*/ 9679811 w 12191998"/>
              <a:gd name="connsiteY3385" fmla="*/ 3539616 h 6857999"/>
              <a:gd name="connsiteX3386" fmla="*/ 9669016 w 12191998"/>
              <a:gd name="connsiteY3386" fmla="*/ 3535298 h 6857999"/>
              <a:gd name="connsiteX3387" fmla="*/ 9654665 w 12191998"/>
              <a:gd name="connsiteY3387" fmla="*/ 3530980 h 6857999"/>
              <a:gd name="connsiteX3388" fmla="*/ 9647426 w 12191998"/>
              <a:gd name="connsiteY3388" fmla="*/ 3524503 h 6857999"/>
              <a:gd name="connsiteX3389" fmla="*/ 9672572 w 12191998"/>
              <a:gd name="connsiteY3389" fmla="*/ 3509263 h 6857999"/>
              <a:gd name="connsiteX3390" fmla="*/ 9658221 w 12191998"/>
              <a:gd name="connsiteY3390" fmla="*/ 3491864 h 6857999"/>
              <a:gd name="connsiteX3391" fmla="*/ 9634853 w 12191998"/>
              <a:gd name="connsiteY3391" fmla="*/ 3472306 h 6857999"/>
              <a:gd name="connsiteX3392" fmla="*/ 9649204 w 12191998"/>
              <a:gd name="connsiteY3392" fmla="*/ 3472306 h 6857999"/>
              <a:gd name="connsiteX3393" fmla="*/ 9670794 w 12191998"/>
              <a:gd name="connsiteY3393" fmla="*/ 3476624 h 6857999"/>
              <a:gd name="connsiteX3394" fmla="*/ 9650982 w 12191998"/>
              <a:gd name="connsiteY3394" fmla="*/ 3448303 h 6857999"/>
              <a:gd name="connsiteX3395" fmla="*/ 9645648 w 12191998"/>
              <a:gd name="connsiteY3395" fmla="*/ 3428745 h 6857999"/>
              <a:gd name="connsiteX3396" fmla="*/ 9631297 w 12191998"/>
              <a:gd name="connsiteY3396" fmla="*/ 3393948 h 6857999"/>
              <a:gd name="connsiteX3397" fmla="*/ 9607929 w 12191998"/>
              <a:gd name="connsiteY3397" fmla="*/ 3374390 h 6857999"/>
              <a:gd name="connsiteX3398" fmla="*/ 9620502 w 12191998"/>
              <a:gd name="connsiteY3398" fmla="*/ 3346069 h 6857999"/>
              <a:gd name="connsiteX3399" fmla="*/ 9631297 w 12191998"/>
              <a:gd name="connsiteY3399" fmla="*/ 3330828 h 6857999"/>
              <a:gd name="connsiteX3400" fmla="*/ 9645648 w 12191998"/>
              <a:gd name="connsiteY3400" fmla="*/ 3319906 h 6857999"/>
              <a:gd name="connsiteX3401" fmla="*/ 9659999 w 12191998"/>
              <a:gd name="connsiteY3401" fmla="*/ 3308985 h 6857999"/>
              <a:gd name="connsiteX3402" fmla="*/ 9688828 w 12191998"/>
              <a:gd name="connsiteY3402" fmla="*/ 3300349 h 6857999"/>
              <a:gd name="connsiteX3403" fmla="*/ 9674477 w 12191998"/>
              <a:gd name="connsiteY3403" fmla="*/ 3280791 h 6857999"/>
              <a:gd name="connsiteX3404" fmla="*/ 9651109 w 12191998"/>
              <a:gd name="connsiteY3404" fmla="*/ 3267710 h 6857999"/>
              <a:gd name="connsiteX3405" fmla="*/ 9616946 w 12191998"/>
              <a:gd name="connsiteY3405" fmla="*/ 3293744 h 6857999"/>
              <a:gd name="connsiteX3406" fmla="*/ 9602595 w 12191998"/>
              <a:gd name="connsiteY3406" fmla="*/ 3269869 h 6857999"/>
              <a:gd name="connsiteX3407" fmla="*/ 9575671 w 12191998"/>
              <a:gd name="connsiteY3407" fmla="*/ 3258947 h 6857999"/>
              <a:gd name="connsiteX3408" fmla="*/ 9575671 w 12191998"/>
              <a:gd name="connsiteY3408" fmla="*/ 3221990 h 6857999"/>
              <a:gd name="connsiteX3409" fmla="*/ 9606278 w 12191998"/>
              <a:gd name="connsiteY3409" fmla="*/ 3211068 h 6857999"/>
              <a:gd name="connsiteX3410" fmla="*/ 9635107 w 12191998"/>
              <a:gd name="connsiteY3410" fmla="*/ 3187193 h 6857999"/>
              <a:gd name="connsiteX3411" fmla="*/ 9678287 w 12191998"/>
              <a:gd name="connsiteY3411" fmla="*/ 3167634 h 6857999"/>
              <a:gd name="connsiteX3412" fmla="*/ 9662158 w 12191998"/>
              <a:gd name="connsiteY3412" fmla="*/ 3206750 h 6857999"/>
              <a:gd name="connsiteX3413" fmla="*/ 9658602 w 12191998"/>
              <a:gd name="connsiteY3413" fmla="*/ 3230626 h 6857999"/>
              <a:gd name="connsiteX3414" fmla="*/ 9674731 w 12191998"/>
              <a:gd name="connsiteY3414" fmla="*/ 3230626 h 6857999"/>
              <a:gd name="connsiteX3415" fmla="*/ 9721467 w 12191998"/>
              <a:gd name="connsiteY3415" fmla="*/ 3197987 h 6857999"/>
              <a:gd name="connsiteX3416" fmla="*/ 9732262 w 12191998"/>
              <a:gd name="connsiteY3416" fmla="*/ 3197987 h 6857999"/>
              <a:gd name="connsiteX3417" fmla="*/ 9761091 w 12191998"/>
              <a:gd name="connsiteY3417" fmla="*/ 3213228 h 6857999"/>
              <a:gd name="connsiteX3418" fmla="*/ 9746740 w 12191998"/>
              <a:gd name="connsiteY3418" fmla="*/ 3245866 h 6857999"/>
              <a:gd name="connsiteX3419" fmla="*/ 9750296 w 12191998"/>
              <a:gd name="connsiteY3419" fmla="*/ 3265424 h 6857999"/>
              <a:gd name="connsiteX3420" fmla="*/ 9762869 w 12191998"/>
              <a:gd name="connsiteY3420" fmla="*/ 3271901 h 6857999"/>
              <a:gd name="connsiteX3421" fmla="*/ 9782681 w 12191998"/>
              <a:gd name="connsiteY3421" fmla="*/ 3267583 h 6857999"/>
              <a:gd name="connsiteX3422" fmla="*/ 9788015 w 12191998"/>
              <a:gd name="connsiteY3422" fmla="*/ 3271901 h 6857999"/>
              <a:gd name="connsiteX3423" fmla="*/ 9797032 w 12191998"/>
              <a:gd name="connsiteY3423" fmla="*/ 3287141 h 6857999"/>
              <a:gd name="connsiteX3424" fmla="*/ 9795254 w 12191998"/>
              <a:gd name="connsiteY3424" fmla="*/ 3300222 h 6857999"/>
              <a:gd name="connsiteX3425" fmla="*/ 9793476 w 12191998"/>
              <a:gd name="connsiteY3425" fmla="*/ 3328542 h 6857999"/>
              <a:gd name="connsiteX3426" fmla="*/ 9786237 w 12191998"/>
              <a:gd name="connsiteY3426" fmla="*/ 3365500 h 6857999"/>
              <a:gd name="connsiteX3427" fmla="*/ 9789793 w 12191998"/>
              <a:gd name="connsiteY3427" fmla="*/ 3385058 h 6857999"/>
              <a:gd name="connsiteX3428" fmla="*/ 9836529 w 12191998"/>
              <a:gd name="connsiteY3428" fmla="*/ 3365500 h 6857999"/>
              <a:gd name="connsiteX3429" fmla="*/ 9861675 w 12191998"/>
              <a:gd name="connsiteY3429" fmla="*/ 3354577 h 6857999"/>
              <a:gd name="connsiteX3430" fmla="*/ 9870692 w 12191998"/>
              <a:gd name="connsiteY3430" fmla="*/ 3341497 h 6857999"/>
              <a:gd name="connsiteX3431" fmla="*/ 9865358 w 12191998"/>
              <a:gd name="connsiteY3431" fmla="*/ 3298063 h 6857999"/>
              <a:gd name="connsiteX3432" fmla="*/ 9838434 w 12191998"/>
              <a:gd name="connsiteY3432" fmla="*/ 3245866 h 6857999"/>
              <a:gd name="connsiteX3433" fmla="*/ 9816844 w 12191998"/>
              <a:gd name="connsiteY3433" fmla="*/ 3221990 h 6857999"/>
              <a:gd name="connsiteX3434" fmla="*/ 9824083 w 12191998"/>
              <a:gd name="connsiteY3434" fmla="*/ 3195955 h 6857999"/>
              <a:gd name="connsiteX3435" fmla="*/ 9867263 w 12191998"/>
              <a:gd name="connsiteY3435" fmla="*/ 3163316 h 6857999"/>
              <a:gd name="connsiteX3436" fmla="*/ 9876280 w 12191998"/>
              <a:gd name="connsiteY3436" fmla="*/ 3126359 h 6857999"/>
              <a:gd name="connsiteX3437" fmla="*/ 9905109 w 12191998"/>
              <a:gd name="connsiteY3437" fmla="*/ 3093720 h 6857999"/>
              <a:gd name="connsiteX3438" fmla="*/ 9910443 w 12191998"/>
              <a:gd name="connsiteY3438" fmla="*/ 3089402 h 6857999"/>
              <a:gd name="connsiteX3439" fmla="*/ 9930255 w 12191998"/>
              <a:gd name="connsiteY3439" fmla="*/ 3074162 h 6857999"/>
              <a:gd name="connsiteX3440" fmla="*/ 9959084 w 12191998"/>
              <a:gd name="connsiteY3440" fmla="*/ 3093720 h 6857999"/>
              <a:gd name="connsiteX3441" fmla="*/ 10016615 w 12191998"/>
              <a:gd name="connsiteY3441" fmla="*/ 3050287 h 6857999"/>
              <a:gd name="connsiteX3442" fmla="*/ 10058017 w 12191998"/>
              <a:gd name="connsiteY3442" fmla="*/ 2995930 h 6857999"/>
              <a:gd name="connsiteX3443" fmla="*/ 10093958 w 12191998"/>
              <a:gd name="connsiteY3443" fmla="*/ 2937256 h 6857999"/>
              <a:gd name="connsiteX3444" fmla="*/ 10120882 w 12191998"/>
              <a:gd name="connsiteY3444" fmla="*/ 2893822 h 6857999"/>
              <a:gd name="connsiteX3445" fmla="*/ 10135233 w 12191998"/>
              <a:gd name="connsiteY3445" fmla="*/ 2863342 h 6857999"/>
              <a:gd name="connsiteX3446" fmla="*/ 10146028 w 12191998"/>
              <a:gd name="connsiteY3446" fmla="*/ 2785111 h 6857999"/>
              <a:gd name="connsiteX3447" fmla="*/ 10151362 w 12191998"/>
              <a:gd name="connsiteY3447" fmla="*/ 2765552 h 6857999"/>
              <a:gd name="connsiteX3448" fmla="*/ 10160379 w 12191998"/>
              <a:gd name="connsiteY3448" fmla="*/ 2743835 h 6857999"/>
              <a:gd name="connsiteX3449" fmla="*/ 10163935 w 12191998"/>
              <a:gd name="connsiteY3449" fmla="*/ 2724277 h 6857999"/>
              <a:gd name="connsiteX3450" fmla="*/ 10163935 w 12191998"/>
              <a:gd name="connsiteY3450" fmla="*/ 2702560 h 6857999"/>
              <a:gd name="connsiteX3451" fmla="*/ 10165713 w 12191998"/>
              <a:gd name="connsiteY3451" fmla="*/ 2693924 h 6857999"/>
              <a:gd name="connsiteX3452" fmla="*/ 10156696 w 12191998"/>
              <a:gd name="connsiteY3452" fmla="*/ 2678684 h 6857999"/>
              <a:gd name="connsiteX3453" fmla="*/ 10142345 w 12191998"/>
              <a:gd name="connsiteY3453" fmla="*/ 2663444 h 6857999"/>
              <a:gd name="connsiteX3454" fmla="*/ 10122533 w 12191998"/>
              <a:gd name="connsiteY3454" fmla="*/ 2646045 h 6857999"/>
              <a:gd name="connsiteX3455" fmla="*/ 10100943 w 12191998"/>
              <a:gd name="connsiteY3455" fmla="*/ 2646045 h 6857999"/>
              <a:gd name="connsiteX3456" fmla="*/ 10095609 w 12191998"/>
              <a:gd name="connsiteY3456" fmla="*/ 2656967 h 6857999"/>
              <a:gd name="connsiteX3457" fmla="*/ 10084814 w 12191998"/>
              <a:gd name="connsiteY3457" fmla="*/ 2667889 h 6857999"/>
              <a:gd name="connsiteX3458" fmla="*/ 10072241 w 12191998"/>
              <a:gd name="connsiteY3458" fmla="*/ 2670048 h 6857999"/>
              <a:gd name="connsiteX3459" fmla="*/ 10070463 w 12191998"/>
              <a:gd name="connsiteY3459" fmla="*/ 2652649 h 6857999"/>
              <a:gd name="connsiteX3460" fmla="*/ 10070463 w 12191998"/>
              <a:gd name="connsiteY3460" fmla="*/ 2639568 h 6857999"/>
              <a:gd name="connsiteX3461" fmla="*/ 10054334 w 12191998"/>
              <a:gd name="connsiteY3461" fmla="*/ 2661285 h 6857999"/>
              <a:gd name="connsiteX3462" fmla="*/ 10050778 w 12191998"/>
              <a:gd name="connsiteY3462" fmla="*/ 2630805 h 6857999"/>
              <a:gd name="connsiteX3463" fmla="*/ 10023854 w 12191998"/>
              <a:gd name="connsiteY3463" fmla="*/ 2628646 h 6857999"/>
              <a:gd name="connsiteX3464" fmla="*/ 10023854 w 12191998"/>
              <a:gd name="connsiteY3464" fmla="*/ 2606929 h 6857999"/>
              <a:gd name="connsiteX3465" fmla="*/ 10039983 w 12191998"/>
              <a:gd name="connsiteY3465" fmla="*/ 2589531 h 6857999"/>
              <a:gd name="connsiteX3466" fmla="*/ 10072368 w 12191998"/>
              <a:gd name="connsiteY3466" fmla="*/ 2565654 h 6857999"/>
              <a:gd name="connsiteX3467" fmla="*/ 10086719 w 12191998"/>
              <a:gd name="connsiteY3467" fmla="*/ 2543938 h 6857999"/>
              <a:gd name="connsiteX3468" fmla="*/ 10122660 w 12191998"/>
              <a:gd name="connsiteY3468" fmla="*/ 2511299 h 6857999"/>
              <a:gd name="connsiteX3469" fmla="*/ 10149584 w 12191998"/>
              <a:gd name="connsiteY3469" fmla="*/ 2478660 h 6857999"/>
              <a:gd name="connsiteX3470" fmla="*/ 10176508 w 12191998"/>
              <a:gd name="connsiteY3470" fmla="*/ 2450339 h 6857999"/>
              <a:gd name="connsiteX3471" fmla="*/ 10223244 w 12191998"/>
              <a:gd name="connsiteY3471" fmla="*/ 2419858 h 6857999"/>
              <a:gd name="connsiteX3472" fmla="*/ 10277219 w 12191998"/>
              <a:gd name="connsiteY3472" fmla="*/ 2428495 h 6857999"/>
              <a:gd name="connsiteX3473" fmla="*/ 10289792 w 12191998"/>
              <a:gd name="connsiteY3473" fmla="*/ 2428495 h 6857999"/>
              <a:gd name="connsiteX3474" fmla="*/ 10313160 w 12191998"/>
              <a:gd name="connsiteY3474" fmla="*/ 2428495 h 6857999"/>
              <a:gd name="connsiteX3475" fmla="*/ 10338306 w 12191998"/>
              <a:gd name="connsiteY3475" fmla="*/ 2424176 h 6857999"/>
              <a:gd name="connsiteX3476" fmla="*/ 10358118 w 12191998"/>
              <a:gd name="connsiteY3476" fmla="*/ 2415540 h 6857999"/>
              <a:gd name="connsiteX3477" fmla="*/ 10392281 w 12191998"/>
              <a:gd name="connsiteY3477" fmla="*/ 2411222 h 6857999"/>
              <a:gd name="connsiteX3478" fmla="*/ 10412093 w 12191998"/>
              <a:gd name="connsiteY3478" fmla="*/ 2415540 h 6857999"/>
              <a:gd name="connsiteX3479" fmla="*/ 10430127 w 12191998"/>
              <a:gd name="connsiteY3479" fmla="*/ 2426462 h 6857999"/>
              <a:gd name="connsiteX3480" fmla="*/ 10424793 w 12191998"/>
              <a:gd name="connsiteY3480" fmla="*/ 2435099 h 6857999"/>
              <a:gd name="connsiteX3481" fmla="*/ 10417554 w 12191998"/>
              <a:gd name="connsiteY3481" fmla="*/ 2446020 h 6857999"/>
              <a:gd name="connsiteX3482" fmla="*/ 10442700 w 12191998"/>
              <a:gd name="connsiteY3482" fmla="*/ 2441702 h 6857999"/>
              <a:gd name="connsiteX3483" fmla="*/ 10467846 w 12191998"/>
              <a:gd name="connsiteY3483" fmla="*/ 2437385 h 6857999"/>
              <a:gd name="connsiteX3484" fmla="*/ 10485880 w 12191998"/>
              <a:gd name="connsiteY3484" fmla="*/ 2435225 h 6857999"/>
              <a:gd name="connsiteX3485" fmla="*/ 10511026 w 12191998"/>
              <a:gd name="connsiteY3485" fmla="*/ 2428749 h 6857999"/>
              <a:gd name="connsiteX3486" fmla="*/ 10502009 w 12191998"/>
              <a:gd name="connsiteY3486" fmla="*/ 2420112 h 6857999"/>
              <a:gd name="connsiteX3487" fmla="*/ 10500231 w 12191998"/>
              <a:gd name="connsiteY3487" fmla="*/ 2394077 h 6857999"/>
              <a:gd name="connsiteX3488" fmla="*/ 10536172 w 12191998"/>
              <a:gd name="connsiteY3488" fmla="*/ 2354962 h 6857999"/>
              <a:gd name="connsiteX3489" fmla="*/ 10554206 w 12191998"/>
              <a:gd name="connsiteY3489" fmla="*/ 2341880 h 6857999"/>
              <a:gd name="connsiteX3490" fmla="*/ 10568557 w 12191998"/>
              <a:gd name="connsiteY3490" fmla="*/ 2313559 h 6857999"/>
              <a:gd name="connsiteX3491" fmla="*/ 10608181 w 12191998"/>
              <a:gd name="connsiteY3491" fmla="*/ 2309241 h 6857999"/>
              <a:gd name="connsiteX3492" fmla="*/ 10624310 w 12191998"/>
              <a:gd name="connsiteY3492" fmla="*/ 2318004 h 6857999"/>
              <a:gd name="connsiteX3493" fmla="*/ 10642344 w 12191998"/>
              <a:gd name="connsiteY3493" fmla="*/ 2309241 h 6857999"/>
              <a:gd name="connsiteX3494" fmla="*/ 10631549 w 12191998"/>
              <a:gd name="connsiteY3494" fmla="*/ 2337563 h 6857999"/>
              <a:gd name="connsiteX3495" fmla="*/ 10644122 w 12191998"/>
              <a:gd name="connsiteY3495" fmla="*/ 2348484 h 6857999"/>
              <a:gd name="connsiteX3496" fmla="*/ 10638788 w 12191998"/>
              <a:gd name="connsiteY3496" fmla="*/ 2361565 h 6857999"/>
              <a:gd name="connsiteX3497" fmla="*/ 10669395 w 12191998"/>
              <a:gd name="connsiteY3497" fmla="*/ 2346325 h 6857999"/>
              <a:gd name="connsiteX3498" fmla="*/ 10710797 w 12191998"/>
              <a:gd name="connsiteY3498" fmla="*/ 2322449 h 6857999"/>
              <a:gd name="connsiteX3499" fmla="*/ 10714353 w 12191998"/>
              <a:gd name="connsiteY3499" fmla="*/ 2291969 h 6857999"/>
              <a:gd name="connsiteX3500" fmla="*/ 10757533 w 12191998"/>
              <a:gd name="connsiteY3500" fmla="*/ 2274570 h 6857999"/>
              <a:gd name="connsiteX3501" fmla="*/ 10757533 w 12191998"/>
              <a:gd name="connsiteY3501" fmla="*/ 2281046 h 6857999"/>
              <a:gd name="connsiteX3502" fmla="*/ 10737721 w 12191998"/>
              <a:gd name="connsiteY3502" fmla="*/ 2304923 h 6857999"/>
              <a:gd name="connsiteX3503" fmla="*/ 10734165 w 12191998"/>
              <a:gd name="connsiteY3503" fmla="*/ 2330958 h 6857999"/>
              <a:gd name="connsiteX3504" fmla="*/ 10726926 w 12191998"/>
              <a:gd name="connsiteY3504" fmla="*/ 2344039 h 6857999"/>
              <a:gd name="connsiteX3505" fmla="*/ 10719687 w 12191998"/>
              <a:gd name="connsiteY3505" fmla="*/ 2357120 h 6857999"/>
              <a:gd name="connsiteX3506" fmla="*/ 10687302 w 12191998"/>
              <a:gd name="connsiteY3506" fmla="*/ 2374519 h 6857999"/>
              <a:gd name="connsiteX3507" fmla="*/ 10667490 w 12191998"/>
              <a:gd name="connsiteY3507" fmla="*/ 2402840 h 6857999"/>
              <a:gd name="connsiteX3508" fmla="*/ 10620754 w 12191998"/>
              <a:gd name="connsiteY3508" fmla="*/ 2452878 h 6857999"/>
              <a:gd name="connsiteX3509" fmla="*/ 10579352 w 12191998"/>
              <a:gd name="connsiteY3509" fmla="*/ 2487677 h 6857999"/>
              <a:gd name="connsiteX3510" fmla="*/ 10555984 w 12191998"/>
              <a:gd name="connsiteY3510" fmla="*/ 2491995 h 6857999"/>
              <a:gd name="connsiteX3511" fmla="*/ 10548745 w 12191998"/>
              <a:gd name="connsiteY3511" fmla="*/ 2528952 h 6857999"/>
              <a:gd name="connsiteX3512" fmla="*/ 10525377 w 12191998"/>
              <a:gd name="connsiteY3512" fmla="*/ 2598547 h 6857999"/>
              <a:gd name="connsiteX3513" fmla="*/ 10539728 w 12191998"/>
              <a:gd name="connsiteY3513" fmla="*/ 2709418 h 6857999"/>
              <a:gd name="connsiteX3514" fmla="*/ 10546967 w 12191998"/>
              <a:gd name="connsiteY3514" fmla="*/ 2761615 h 6857999"/>
              <a:gd name="connsiteX3515" fmla="*/ 10554206 w 12191998"/>
              <a:gd name="connsiteY3515" fmla="*/ 2783333 h 6857999"/>
              <a:gd name="connsiteX3516" fmla="*/ 10579352 w 12191998"/>
              <a:gd name="connsiteY3516" fmla="*/ 2755011 h 6857999"/>
              <a:gd name="connsiteX3517" fmla="*/ 10591925 w 12191998"/>
              <a:gd name="connsiteY3517" fmla="*/ 2737612 h 6857999"/>
              <a:gd name="connsiteX3518" fmla="*/ 10597259 w 12191998"/>
              <a:gd name="connsiteY3518" fmla="*/ 2707132 h 6857999"/>
              <a:gd name="connsiteX3519" fmla="*/ 10615293 w 12191998"/>
              <a:gd name="connsiteY3519" fmla="*/ 2694051 h 6857999"/>
              <a:gd name="connsiteX3520" fmla="*/ 10633327 w 12191998"/>
              <a:gd name="connsiteY3520" fmla="*/ 2689733 h 6857999"/>
              <a:gd name="connsiteX3521" fmla="*/ 10631549 w 12191998"/>
              <a:gd name="connsiteY3521" fmla="*/ 2663698 h 6857999"/>
              <a:gd name="connsiteX3522" fmla="*/ 10654917 w 12191998"/>
              <a:gd name="connsiteY3522" fmla="*/ 2635504 h 6857999"/>
              <a:gd name="connsiteX3523" fmla="*/ 10683746 w 12191998"/>
              <a:gd name="connsiteY3523" fmla="*/ 2629028 h 6857999"/>
              <a:gd name="connsiteX3524" fmla="*/ 10680190 w 12191998"/>
              <a:gd name="connsiteY3524" fmla="*/ 2600707 h 6857999"/>
              <a:gd name="connsiteX3525" fmla="*/ 10698224 w 12191998"/>
              <a:gd name="connsiteY3525" fmla="*/ 2563750 h 6857999"/>
              <a:gd name="connsiteX3526" fmla="*/ 10716258 w 12191998"/>
              <a:gd name="connsiteY3526" fmla="*/ 2561590 h 6857999"/>
              <a:gd name="connsiteX3527" fmla="*/ 10705463 w 12191998"/>
              <a:gd name="connsiteY3527" fmla="*/ 2542032 h 6857999"/>
              <a:gd name="connsiteX3528" fmla="*/ 10710797 w 12191998"/>
              <a:gd name="connsiteY3528" fmla="*/ 2509394 h 6857999"/>
              <a:gd name="connsiteX3529" fmla="*/ 10709019 w 12191998"/>
              <a:gd name="connsiteY3529" fmla="*/ 2491995 h 6857999"/>
              <a:gd name="connsiteX3530" fmla="*/ 10694668 w 12191998"/>
              <a:gd name="connsiteY3530" fmla="*/ 2494154 h 6857999"/>
              <a:gd name="connsiteX3531" fmla="*/ 10691112 w 12191998"/>
              <a:gd name="connsiteY3531" fmla="*/ 2461514 h 6857999"/>
              <a:gd name="connsiteX3532" fmla="*/ 10712702 w 12191998"/>
              <a:gd name="connsiteY3532" fmla="*/ 2435479 h 6857999"/>
              <a:gd name="connsiteX3533" fmla="*/ 10730736 w 12191998"/>
              <a:gd name="connsiteY3533" fmla="*/ 2398522 h 6857999"/>
              <a:gd name="connsiteX3534" fmla="*/ 10752326 w 12191998"/>
              <a:gd name="connsiteY3534" fmla="*/ 2396363 h 6857999"/>
              <a:gd name="connsiteX3535" fmla="*/ 10761343 w 12191998"/>
              <a:gd name="connsiteY3535" fmla="*/ 2402840 h 6857999"/>
              <a:gd name="connsiteX3536" fmla="*/ 10786489 w 12191998"/>
              <a:gd name="connsiteY3536" fmla="*/ 2372360 h 6857999"/>
              <a:gd name="connsiteX3537" fmla="*/ 10791823 w 12191998"/>
              <a:gd name="connsiteY3537" fmla="*/ 2398395 h 6857999"/>
              <a:gd name="connsiteX3538" fmla="*/ 10815191 w 12191998"/>
              <a:gd name="connsiteY3538" fmla="*/ 2383155 h 6857999"/>
              <a:gd name="connsiteX3539" fmla="*/ 10878183 w 12191998"/>
              <a:gd name="connsiteY3539" fmla="*/ 2376678 h 6857999"/>
              <a:gd name="connsiteX3540" fmla="*/ 10896217 w 12191998"/>
              <a:gd name="connsiteY3540" fmla="*/ 2396236 h 6857999"/>
              <a:gd name="connsiteX3541" fmla="*/ 10907012 w 12191998"/>
              <a:gd name="connsiteY3541" fmla="*/ 2378837 h 6857999"/>
              <a:gd name="connsiteX3542" fmla="*/ 10942953 w 12191998"/>
              <a:gd name="connsiteY3542" fmla="*/ 2354962 h 6857999"/>
              <a:gd name="connsiteX3543" fmla="*/ 10957304 w 12191998"/>
              <a:gd name="connsiteY3543" fmla="*/ 2341880 h 6857999"/>
              <a:gd name="connsiteX3544" fmla="*/ 10971655 w 12191998"/>
              <a:gd name="connsiteY3544" fmla="*/ 2330958 h 6857999"/>
              <a:gd name="connsiteX3545" fmla="*/ 11013057 w 12191998"/>
              <a:gd name="connsiteY3545" fmla="*/ 2307083 h 6857999"/>
              <a:gd name="connsiteX3546" fmla="*/ 11065254 w 12191998"/>
              <a:gd name="connsiteY3546" fmla="*/ 2276603 h 6857999"/>
              <a:gd name="connsiteX3547" fmla="*/ 11076049 w 12191998"/>
              <a:gd name="connsiteY3547" fmla="*/ 2274442 h 6857999"/>
              <a:gd name="connsiteX3548" fmla="*/ 11097639 w 12191998"/>
              <a:gd name="connsiteY3548" fmla="*/ 2280921 h 6857999"/>
              <a:gd name="connsiteX3549" fmla="*/ 11124563 w 12191998"/>
              <a:gd name="connsiteY3549" fmla="*/ 2278762 h 6857999"/>
              <a:gd name="connsiteX3550" fmla="*/ 11124563 w 12191998"/>
              <a:gd name="connsiteY3550" fmla="*/ 2254885 h 6857999"/>
              <a:gd name="connsiteX3551" fmla="*/ 11110212 w 12191998"/>
              <a:gd name="connsiteY3551" fmla="*/ 2226564 h 6857999"/>
              <a:gd name="connsiteX3552" fmla="*/ 11092178 w 12191998"/>
              <a:gd name="connsiteY3552" fmla="*/ 2196085 h 6857999"/>
              <a:gd name="connsiteX3553" fmla="*/ 11077827 w 12191998"/>
              <a:gd name="connsiteY3553" fmla="*/ 2185162 h 6857999"/>
              <a:gd name="connsiteX3554" fmla="*/ 11070588 w 12191998"/>
              <a:gd name="connsiteY3554" fmla="*/ 2176527 h 6857999"/>
              <a:gd name="connsiteX3555" fmla="*/ 11048998 w 12191998"/>
              <a:gd name="connsiteY3555" fmla="*/ 2170050 h 6857999"/>
              <a:gd name="connsiteX3556" fmla="*/ 11074144 w 12191998"/>
              <a:gd name="connsiteY3556" fmla="*/ 2161287 h 6857999"/>
              <a:gd name="connsiteX3557" fmla="*/ 11086717 w 12191998"/>
              <a:gd name="connsiteY3557" fmla="*/ 2176527 h 6857999"/>
              <a:gd name="connsiteX3558" fmla="*/ 11115546 w 12191998"/>
              <a:gd name="connsiteY3558" fmla="*/ 2174367 h 6857999"/>
              <a:gd name="connsiteX3559" fmla="*/ 11147931 w 12191998"/>
              <a:gd name="connsiteY3559" fmla="*/ 2154810 h 6857999"/>
              <a:gd name="connsiteX3560" fmla="*/ 11155170 w 12191998"/>
              <a:gd name="connsiteY3560" fmla="*/ 2137410 h 6857999"/>
              <a:gd name="connsiteX3561" fmla="*/ 11151614 w 12191998"/>
              <a:gd name="connsiteY3561" fmla="*/ 2120012 h 6857999"/>
              <a:gd name="connsiteX3562" fmla="*/ 11153392 w 12191998"/>
              <a:gd name="connsiteY3562" fmla="*/ 2106931 h 6857999"/>
              <a:gd name="connsiteX3563" fmla="*/ 11162409 w 12191998"/>
              <a:gd name="connsiteY3563" fmla="*/ 2096008 h 6857999"/>
              <a:gd name="connsiteX3564" fmla="*/ 11174982 w 12191998"/>
              <a:gd name="connsiteY3564" fmla="*/ 2096008 h 6857999"/>
              <a:gd name="connsiteX3565" fmla="*/ 11171426 w 12191998"/>
              <a:gd name="connsiteY3565" fmla="*/ 2111248 h 6857999"/>
              <a:gd name="connsiteX3566" fmla="*/ 11180443 w 12191998"/>
              <a:gd name="connsiteY3566" fmla="*/ 2130806 h 6857999"/>
              <a:gd name="connsiteX3567" fmla="*/ 11207367 w 12191998"/>
              <a:gd name="connsiteY3567" fmla="*/ 2132965 h 6857999"/>
              <a:gd name="connsiteX3568" fmla="*/ 11245086 w 12191998"/>
              <a:gd name="connsiteY3568" fmla="*/ 2148205 h 6857999"/>
              <a:gd name="connsiteX3569" fmla="*/ 11263120 w 12191998"/>
              <a:gd name="connsiteY3569" fmla="*/ 2174240 h 6857999"/>
              <a:gd name="connsiteX3570" fmla="*/ 11288266 w 12191998"/>
              <a:gd name="connsiteY3570" fmla="*/ 2185162 h 6857999"/>
              <a:gd name="connsiteX3571" fmla="*/ 11300839 w 12191998"/>
              <a:gd name="connsiteY3571" fmla="*/ 2193799 h 6857999"/>
              <a:gd name="connsiteX3572" fmla="*/ 11316968 w 12191998"/>
              <a:gd name="connsiteY3572" fmla="*/ 2193799 h 6857999"/>
              <a:gd name="connsiteX3573" fmla="*/ 11329541 w 12191998"/>
              <a:gd name="connsiteY3573" fmla="*/ 2191639 h 6857999"/>
              <a:gd name="connsiteX3574" fmla="*/ 11318746 w 12191998"/>
              <a:gd name="connsiteY3574" fmla="*/ 2174240 h 6857999"/>
              <a:gd name="connsiteX3575" fmla="*/ 11331319 w 12191998"/>
              <a:gd name="connsiteY3575" fmla="*/ 2178559 h 6857999"/>
              <a:gd name="connsiteX3576" fmla="*/ 11333097 w 12191998"/>
              <a:gd name="connsiteY3576" fmla="*/ 2163318 h 6857999"/>
              <a:gd name="connsiteX3577" fmla="*/ 11329541 w 12191998"/>
              <a:gd name="connsiteY3577" fmla="*/ 2132839 h 6857999"/>
              <a:gd name="connsiteX3578" fmla="*/ 11329160 w 12191998"/>
              <a:gd name="connsiteY3578" fmla="*/ 2134617 h 6857999"/>
              <a:gd name="connsiteX3579" fmla="*/ 11338177 w 12191998"/>
              <a:gd name="connsiteY3579" fmla="*/ 2132458 h 6857999"/>
              <a:gd name="connsiteX3580" fmla="*/ 11365101 w 12191998"/>
              <a:gd name="connsiteY3580" fmla="*/ 2138934 h 6857999"/>
              <a:gd name="connsiteX3581" fmla="*/ 11359767 w 12191998"/>
              <a:gd name="connsiteY3581" fmla="*/ 2130299 h 6857999"/>
              <a:gd name="connsiteX3582" fmla="*/ 11365101 w 12191998"/>
              <a:gd name="connsiteY3582" fmla="*/ 2128140 h 6857999"/>
              <a:gd name="connsiteX3583" fmla="*/ 11377674 w 12191998"/>
              <a:gd name="connsiteY3583" fmla="*/ 2130299 h 6857999"/>
              <a:gd name="connsiteX3584" fmla="*/ 11392025 w 12191998"/>
              <a:gd name="connsiteY3584" fmla="*/ 2112900 h 6857999"/>
              <a:gd name="connsiteX3585" fmla="*/ 11393803 w 12191998"/>
              <a:gd name="connsiteY3585" fmla="*/ 2104263 h 6857999"/>
              <a:gd name="connsiteX3586" fmla="*/ 11357862 w 12191998"/>
              <a:gd name="connsiteY3586" fmla="*/ 2073783 h 6857999"/>
              <a:gd name="connsiteX3587" fmla="*/ 11323699 w 12191998"/>
              <a:gd name="connsiteY3587" fmla="*/ 2062861 h 6857999"/>
              <a:gd name="connsiteX3588" fmla="*/ 11311126 w 12191998"/>
              <a:gd name="connsiteY3588" fmla="*/ 2056385 h 6857999"/>
              <a:gd name="connsiteX3589" fmla="*/ 11278741 w 12191998"/>
              <a:gd name="connsiteY3589" fmla="*/ 2056385 h 6857999"/>
              <a:gd name="connsiteX3590" fmla="*/ 11291314 w 12191998"/>
              <a:gd name="connsiteY3590" fmla="*/ 2069466 h 6857999"/>
              <a:gd name="connsiteX3591" fmla="*/ 11287758 w 12191998"/>
              <a:gd name="connsiteY3591" fmla="*/ 2089023 h 6857999"/>
              <a:gd name="connsiteX3592" fmla="*/ 11271629 w 12191998"/>
              <a:gd name="connsiteY3592" fmla="*/ 2080387 h 6857999"/>
              <a:gd name="connsiteX3593" fmla="*/ 11269851 w 12191998"/>
              <a:gd name="connsiteY3593" fmla="*/ 2049908 h 6857999"/>
              <a:gd name="connsiteX3594" fmla="*/ 11260834 w 12191998"/>
              <a:gd name="connsiteY3594" fmla="*/ 2034667 h 6857999"/>
              <a:gd name="connsiteX3595" fmla="*/ 11212320 w 12191998"/>
              <a:gd name="connsiteY3595" fmla="*/ 1999869 h 6857999"/>
              <a:gd name="connsiteX3596" fmla="*/ 11176379 w 12191998"/>
              <a:gd name="connsiteY3596" fmla="*/ 1978153 h 6857999"/>
              <a:gd name="connsiteX3597" fmla="*/ 11136755 w 12191998"/>
              <a:gd name="connsiteY3597" fmla="*/ 1956436 h 6857999"/>
              <a:gd name="connsiteX3598" fmla="*/ 11066651 w 12191998"/>
              <a:gd name="connsiteY3598" fmla="*/ 1921638 h 6857999"/>
              <a:gd name="connsiteX3599" fmla="*/ 11043283 w 12191998"/>
              <a:gd name="connsiteY3599" fmla="*/ 1908557 h 6857999"/>
              <a:gd name="connsiteX3600" fmla="*/ 10985752 w 12191998"/>
              <a:gd name="connsiteY3600" fmla="*/ 1906397 h 6857999"/>
              <a:gd name="connsiteX3601" fmla="*/ 10962384 w 12191998"/>
              <a:gd name="connsiteY3601" fmla="*/ 1910716 h 6857999"/>
              <a:gd name="connsiteX3602" fmla="*/ 10904853 w 12191998"/>
              <a:gd name="connsiteY3602" fmla="*/ 1895476 h 6857999"/>
              <a:gd name="connsiteX3603" fmla="*/ 10897614 w 12191998"/>
              <a:gd name="connsiteY3603" fmla="*/ 1915033 h 6857999"/>
              <a:gd name="connsiteX3604" fmla="*/ 10908409 w 12191998"/>
              <a:gd name="connsiteY3604" fmla="*/ 1938910 h 6857999"/>
              <a:gd name="connsiteX3605" fmla="*/ 10903075 w 12191998"/>
              <a:gd name="connsiteY3605" fmla="*/ 1967230 h 6857999"/>
              <a:gd name="connsiteX3606" fmla="*/ 10868912 w 12191998"/>
              <a:gd name="connsiteY3606" fmla="*/ 1951991 h 6857999"/>
              <a:gd name="connsiteX3607" fmla="*/ 10843766 w 12191998"/>
              <a:gd name="connsiteY3607" fmla="*/ 1932433 h 6857999"/>
              <a:gd name="connsiteX3608" fmla="*/ 10856339 w 12191998"/>
              <a:gd name="connsiteY3608" fmla="*/ 1925955 h 6857999"/>
              <a:gd name="connsiteX3609" fmla="*/ 10874373 w 12191998"/>
              <a:gd name="connsiteY3609" fmla="*/ 1917320 h 6857999"/>
              <a:gd name="connsiteX3610" fmla="*/ 10843766 w 12191998"/>
              <a:gd name="connsiteY3610" fmla="*/ 1902080 h 6857999"/>
              <a:gd name="connsiteX3611" fmla="*/ 10813159 w 12191998"/>
              <a:gd name="connsiteY3611" fmla="*/ 1928115 h 6857999"/>
              <a:gd name="connsiteX3612" fmla="*/ 10751945 w 12191998"/>
              <a:gd name="connsiteY3612" fmla="*/ 1921638 h 6857999"/>
              <a:gd name="connsiteX3613" fmla="*/ 10676380 w 12191998"/>
              <a:gd name="connsiteY3613" fmla="*/ 1925955 h 6857999"/>
              <a:gd name="connsiteX3614" fmla="*/ 10671046 w 12191998"/>
              <a:gd name="connsiteY3614" fmla="*/ 1954277 h 6857999"/>
              <a:gd name="connsiteX3615" fmla="*/ 10665712 w 12191998"/>
              <a:gd name="connsiteY3615" fmla="*/ 1925955 h 6857999"/>
              <a:gd name="connsiteX3616" fmla="*/ 10645900 w 12191998"/>
              <a:gd name="connsiteY3616" fmla="*/ 1917320 h 6857999"/>
              <a:gd name="connsiteX3617" fmla="*/ 10633327 w 12191998"/>
              <a:gd name="connsiteY3617" fmla="*/ 1910842 h 6857999"/>
              <a:gd name="connsiteX3618" fmla="*/ 10636883 w 12191998"/>
              <a:gd name="connsiteY3618" fmla="*/ 1891285 h 6857999"/>
              <a:gd name="connsiteX3619" fmla="*/ 10595481 w 12191998"/>
              <a:gd name="connsiteY3619" fmla="*/ 1847851 h 6857999"/>
              <a:gd name="connsiteX3620" fmla="*/ 10501882 w 12191998"/>
              <a:gd name="connsiteY3620" fmla="*/ 1850009 h 6857999"/>
              <a:gd name="connsiteX3621" fmla="*/ 10444351 w 12191998"/>
              <a:gd name="connsiteY3621" fmla="*/ 1852169 h 6857999"/>
              <a:gd name="connsiteX3622" fmla="*/ 10437112 w 12191998"/>
              <a:gd name="connsiteY3622" fmla="*/ 1839088 h 6857999"/>
              <a:gd name="connsiteX3623" fmla="*/ 10406505 w 12191998"/>
              <a:gd name="connsiteY3623" fmla="*/ 1828166 h 6857999"/>
              <a:gd name="connsiteX3624" fmla="*/ 10395710 w 12191998"/>
              <a:gd name="connsiteY3624" fmla="*/ 1821689 h 6857999"/>
              <a:gd name="connsiteX3625" fmla="*/ 10365103 w 12191998"/>
              <a:gd name="connsiteY3625" fmla="*/ 1810766 h 6857999"/>
              <a:gd name="connsiteX3626" fmla="*/ 10361547 w 12191998"/>
              <a:gd name="connsiteY3626" fmla="*/ 1799844 h 6857999"/>
              <a:gd name="connsiteX3627" fmla="*/ 10383137 w 12191998"/>
              <a:gd name="connsiteY3627" fmla="*/ 1788922 h 6857999"/>
              <a:gd name="connsiteX3628" fmla="*/ 10302238 w 12191998"/>
              <a:gd name="connsiteY3628" fmla="*/ 1771524 h 6857999"/>
              <a:gd name="connsiteX3629" fmla="*/ 10287887 w 12191998"/>
              <a:gd name="connsiteY3629" fmla="*/ 1802003 h 6857999"/>
              <a:gd name="connsiteX3630" fmla="*/ 10260963 w 12191998"/>
              <a:gd name="connsiteY3630" fmla="*/ 1799844 h 6857999"/>
              <a:gd name="connsiteX3631" fmla="*/ 10280775 w 12191998"/>
              <a:gd name="connsiteY3631" fmla="*/ 1784605 h 6857999"/>
              <a:gd name="connsiteX3632" fmla="*/ 10251946 w 12191998"/>
              <a:gd name="connsiteY3632" fmla="*/ 1773682 h 6857999"/>
              <a:gd name="connsiteX3633" fmla="*/ 10266297 w 12191998"/>
              <a:gd name="connsiteY3633" fmla="*/ 1767205 h 6857999"/>
              <a:gd name="connsiteX3634" fmla="*/ 10291443 w 12191998"/>
              <a:gd name="connsiteY3634" fmla="*/ 1767205 h 6857999"/>
              <a:gd name="connsiteX3635" fmla="*/ 10268075 w 12191998"/>
              <a:gd name="connsiteY3635" fmla="*/ 1756283 h 6857999"/>
              <a:gd name="connsiteX3636" fmla="*/ 10197971 w 12191998"/>
              <a:gd name="connsiteY3636" fmla="*/ 1745362 h 6857999"/>
              <a:gd name="connsiteX3637" fmla="*/ 10162030 w 12191998"/>
              <a:gd name="connsiteY3637" fmla="*/ 1736598 h 6857999"/>
              <a:gd name="connsiteX3638" fmla="*/ 10154791 w 12191998"/>
              <a:gd name="connsiteY3638" fmla="*/ 1749679 h 6857999"/>
              <a:gd name="connsiteX3639" fmla="*/ 10133201 w 12191998"/>
              <a:gd name="connsiteY3639" fmla="*/ 1760601 h 6857999"/>
              <a:gd name="connsiteX3640" fmla="*/ 10109833 w 12191998"/>
              <a:gd name="connsiteY3640" fmla="*/ 1778001 h 6857999"/>
              <a:gd name="connsiteX3641" fmla="*/ 10131423 w 12191998"/>
              <a:gd name="connsiteY3641" fmla="*/ 1778001 h 6857999"/>
              <a:gd name="connsiteX3642" fmla="*/ 10124184 w 12191998"/>
              <a:gd name="connsiteY3642" fmla="*/ 1795399 h 6857999"/>
              <a:gd name="connsiteX3643" fmla="*/ 10131423 w 12191998"/>
              <a:gd name="connsiteY3643" fmla="*/ 1814957 h 6857999"/>
              <a:gd name="connsiteX3644" fmla="*/ 10111611 w 12191998"/>
              <a:gd name="connsiteY3644" fmla="*/ 1814957 h 6857999"/>
              <a:gd name="connsiteX3645" fmla="*/ 10088243 w 12191998"/>
              <a:gd name="connsiteY3645" fmla="*/ 1812799 h 6857999"/>
              <a:gd name="connsiteX3646" fmla="*/ 10081004 w 12191998"/>
              <a:gd name="connsiteY3646" fmla="*/ 1819276 h 6857999"/>
              <a:gd name="connsiteX3647" fmla="*/ 10081004 w 12191998"/>
              <a:gd name="connsiteY3647" fmla="*/ 1832357 h 6857999"/>
              <a:gd name="connsiteX3648" fmla="*/ 10061192 w 12191998"/>
              <a:gd name="connsiteY3648" fmla="*/ 1817116 h 6857999"/>
              <a:gd name="connsiteX3649" fmla="*/ 10023473 w 12191998"/>
              <a:gd name="connsiteY3649" fmla="*/ 1810640 h 6857999"/>
              <a:gd name="connsiteX3650" fmla="*/ 9994644 w 12191998"/>
              <a:gd name="connsiteY3650" fmla="*/ 1821561 h 6857999"/>
              <a:gd name="connsiteX3651" fmla="*/ 9956925 w 12191998"/>
              <a:gd name="connsiteY3651" fmla="*/ 1804163 h 6857999"/>
              <a:gd name="connsiteX3652" fmla="*/ 9942574 w 12191998"/>
              <a:gd name="connsiteY3652" fmla="*/ 1804163 h 6857999"/>
              <a:gd name="connsiteX3653" fmla="*/ 9928223 w 12191998"/>
              <a:gd name="connsiteY3653" fmla="*/ 1834643 h 6857999"/>
              <a:gd name="connsiteX3654" fmla="*/ 9913872 w 12191998"/>
              <a:gd name="connsiteY3654" fmla="*/ 1856360 h 6857999"/>
              <a:gd name="connsiteX3655" fmla="*/ 9897743 w 12191998"/>
              <a:gd name="connsiteY3655" fmla="*/ 1852041 h 6857999"/>
              <a:gd name="connsiteX3656" fmla="*/ 9860024 w 12191998"/>
              <a:gd name="connsiteY3656" fmla="*/ 1810766 h 6857999"/>
              <a:gd name="connsiteX3657" fmla="*/ 9838434 w 12191998"/>
              <a:gd name="connsiteY3657" fmla="*/ 1780286 h 6857999"/>
              <a:gd name="connsiteX3658" fmla="*/ 9847451 w 12191998"/>
              <a:gd name="connsiteY3658" fmla="*/ 1780286 h 6857999"/>
              <a:gd name="connsiteX3659" fmla="*/ 9865485 w 12191998"/>
              <a:gd name="connsiteY3659" fmla="*/ 1782446 h 6857999"/>
              <a:gd name="connsiteX3660" fmla="*/ 9860151 w 12191998"/>
              <a:gd name="connsiteY3660" fmla="*/ 1762888 h 6857999"/>
              <a:gd name="connsiteX3661" fmla="*/ 9860151 w 12191998"/>
              <a:gd name="connsiteY3661" fmla="*/ 1749807 h 6857999"/>
              <a:gd name="connsiteX3662" fmla="*/ 9854817 w 12191998"/>
              <a:gd name="connsiteY3662" fmla="*/ 1730249 h 6857999"/>
              <a:gd name="connsiteX3663" fmla="*/ 9849483 w 12191998"/>
              <a:gd name="connsiteY3663" fmla="*/ 1719326 h 6857999"/>
              <a:gd name="connsiteX3664" fmla="*/ 9833354 w 12191998"/>
              <a:gd name="connsiteY3664" fmla="*/ 1704086 h 6857999"/>
              <a:gd name="connsiteX3665" fmla="*/ 9800969 w 12191998"/>
              <a:gd name="connsiteY3665" fmla="*/ 1704086 h 6857999"/>
              <a:gd name="connsiteX3666" fmla="*/ 9790174 w 12191998"/>
              <a:gd name="connsiteY3666" fmla="*/ 1704086 h 6857999"/>
              <a:gd name="connsiteX3667" fmla="*/ 9763250 w 12191998"/>
              <a:gd name="connsiteY3667" fmla="*/ 1695450 h 6857999"/>
              <a:gd name="connsiteX3668" fmla="*/ 9739882 w 12191998"/>
              <a:gd name="connsiteY3668" fmla="*/ 1675892 h 6857999"/>
              <a:gd name="connsiteX3669" fmla="*/ 9729087 w 12191998"/>
              <a:gd name="connsiteY3669" fmla="*/ 1688974 h 6857999"/>
              <a:gd name="connsiteX3670" fmla="*/ 9716514 w 12191998"/>
              <a:gd name="connsiteY3670" fmla="*/ 1704213 h 6857999"/>
              <a:gd name="connsiteX3671" fmla="*/ 9716514 w 12191998"/>
              <a:gd name="connsiteY3671" fmla="*/ 1728089 h 6857999"/>
              <a:gd name="connsiteX3672" fmla="*/ 9700385 w 12191998"/>
              <a:gd name="connsiteY3672" fmla="*/ 1730249 h 6857999"/>
              <a:gd name="connsiteX3673" fmla="*/ 9671556 w 12191998"/>
              <a:gd name="connsiteY3673" fmla="*/ 1732407 h 6857999"/>
              <a:gd name="connsiteX3674" fmla="*/ 9637393 w 12191998"/>
              <a:gd name="connsiteY3674" fmla="*/ 1725930 h 6857999"/>
              <a:gd name="connsiteX3675" fmla="*/ 9626598 w 12191998"/>
              <a:gd name="connsiteY3675" fmla="*/ 1723771 h 6857999"/>
              <a:gd name="connsiteX3676" fmla="*/ 9592435 w 12191998"/>
              <a:gd name="connsiteY3676" fmla="*/ 1717294 h 6857999"/>
              <a:gd name="connsiteX3677" fmla="*/ 9601452 w 12191998"/>
              <a:gd name="connsiteY3677" fmla="*/ 1702055 h 6857999"/>
              <a:gd name="connsiteX3678" fmla="*/ 9579862 w 12191998"/>
              <a:gd name="connsiteY3678" fmla="*/ 1697736 h 6857999"/>
              <a:gd name="connsiteX3679" fmla="*/ 9533126 w 12191998"/>
              <a:gd name="connsiteY3679" fmla="*/ 1689100 h 6857999"/>
              <a:gd name="connsiteX3680" fmla="*/ 9471912 w 12191998"/>
              <a:gd name="connsiteY3680" fmla="*/ 1700022 h 6857999"/>
              <a:gd name="connsiteX3681" fmla="*/ 9468356 w 12191998"/>
              <a:gd name="connsiteY3681" fmla="*/ 1715262 h 6857999"/>
              <a:gd name="connsiteX3682" fmla="*/ 9463022 w 12191998"/>
              <a:gd name="connsiteY3682" fmla="*/ 1684782 h 6857999"/>
              <a:gd name="connsiteX3683" fmla="*/ 9450449 w 12191998"/>
              <a:gd name="connsiteY3683" fmla="*/ 1682623 h 6857999"/>
              <a:gd name="connsiteX3684" fmla="*/ 9425303 w 12191998"/>
              <a:gd name="connsiteY3684" fmla="*/ 1686941 h 6857999"/>
              <a:gd name="connsiteX3685" fmla="*/ 9396474 w 12191998"/>
              <a:gd name="connsiteY3685" fmla="*/ 1669542 h 6857999"/>
              <a:gd name="connsiteX3686" fmla="*/ 9369550 w 12191998"/>
              <a:gd name="connsiteY3686" fmla="*/ 1689100 h 6857999"/>
              <a:gd name="connsiteX3687" fmla="*/ 9383901 w 12191998"/>
              <a:gd name="connsiteY3687" fmla="*/ 1693419 h 6857999"/>
              <a:gd name="connsiteX3688" fmla="*/ 9353294 w 12191998"/>
              <a:gd name="connsiteY3688" fmla="*/ 1704340 h 6857999"/>
              <a:gd name="connsiteX3689" fmla="*/ 9315575 w 12191998"/>
              <a:gd name="connsiteY3689" fmla="*/ 1719580 h 6857999"/>
              <a:gd name="connsiteX3690" fmla="*/ 9274173 w 12191998"/>
              <a:gd name="connsiteY3690" fmla="*/ 1734820 h 6857999"/>
              <a:gd name="connsiteX3691" fmla="*/ 9281412 w 12191998"/>
              <a:gd name="connsiteY3691" fmla="*/ 1715262 h 6857999"/>
              <a:gd name="connsiteX3692" fmla="*/ 9304780 w 12191998"/>
              <a:gd name="connsiteY3692" fmla="*/ 1700022 h 6857999"/>
              <a:gd name="connsiteX3693" fmla="*/ 9331704 w 12191998"/>
              <a:gd name="connsiteY3693" fmla="*/ 1689100 h 6857999"/>
              <a:gd name="connsiteX3694" fmla="*/ 9351516 w 12191998"/>
              <a:gd name="connsiteY3694" fmla="*/ 1673861 h 6857999"/>
              <a:gd name="connsiteX3695" fmla="*/ 9376662 w 12191998"/>
              <a:gd name="connsiteY3695" fmla="*/ 1654302 h 6857999"/>
              <a:gd name="connsiteX3696" fmla="*/ 9419842 w 12191998"/>
              <a:gd name="connsiteY3696" fmla="*/ 1632586 h 6857999"/>
              <a:gd name="connsiteX3697" fmla="*/ 9430637 w 12191998"/>
              <a:gd name="connsiteY3697" fmla="*/ 1617345 h 6857999"/>
              <a:gd name="connsiteX3698" fmla="*/ 9461244 w 12191998"/>
              <a:gd name="connsiteY3698" fmla="*/ 1602105 h 6857999"/>
              <a:gd name="connsiteX3699" fmla="*/ 9473817 w 12191998"/>
              <a:gd name="connsiteY3699" fmla="*/ 1584706 h 6857999"/>
              <a:gd name="connsiteX3700" fmla="*/ 9461244 w 12191998"/>
              <a:gd name="connsiteY3700" fmla="*/ 1573784 h 6857999"/>
              <a:gd name="connsiteX3701" fmla="*/ 9473817 w 12191998"/>
              <a:gd name="connsiteY3701" fmla="*/ 1569466 h 6857999"/>
              <a:gd name="connsiteX3702" fmla="*/ 9468483 w 12191998"/>
              <a:gd name="connsiteY3702" fmla="*/ 1554226 h 6857999"/>
              <a:gd name="connsiteX3703" fmla="*/ 9466705 w 12191998"/>
              <a:gd name="connsiteY3703" fmla="*/ 1541145 h 6857999"/>
              <a:gd name="connsiteX3704" fmla="*/ 9450576 w 12191998"/>
              <a:gd name="connsiteY3704" fmla="*/ 1536827 h 6857999"/>
              <a:gd name="connsiteX3705" fmla="*/ 9445242 w 12191998"/>
              <a:gd name="connsiteY3705" fmla="*/ 1512951 h 6857999"/>
              <a:gd name="connsiteX3706" fmla="*/ 9423652 w 12191998"/>
              <a:gd name="connsiteY3706" fmla="*/ 1512951 h 6857999"/>
              <a:gd name="connsiteX3707" fmla="*/ 9387711 w 12191998"/>
              <a:gd name="connsiteY3707" fmla="*/ 1504315 h 6857999"/>
              <a:gd name="connsiteX3708" fmla="*/ 9371582 w 12191998"/>
              <a:gd name="connsiteY3708" fmla="*/ 1502156 h 6857999"/>
              <a:gd name="connsiteX3709" fmla="*/ 9340975 w 12191998"/>
              <a:gd name="connsiteY3709" fmla="*/ 1502156 h 6857999"/>
              <a:gd name="connsiteX3710" fmla="*/ 9324846 w 12191998"/>
              <a:gd name="connsiteY3710" fmla="*/ 1513078 h 6857999"/>
              <a:gd name="connsiteX3711" fmla="*/ 9294239 w 12191998"/>
              <a:gd name="connsiteY3711" fmla="*/ 1517396 h 6857999"/>
              <a:gd name="connsiteX3712" fmla="*/ 9312273 w 12191998"/>
              <a:gd name="connsiteY3712" fmla="*/ 1489202 h 6857999"/>
              <a:gd name="connsiteX3713" fmla="*/ 9270871 w 12191998"/>
              <a:gd name="connsiteY3713" fmla="*/ 1484884 h 6857999"/>
              <a:gd name="connsiteX3714" fmla="*/ 9242042 w 12191998"/>
              <a:gd name="connsiteY3714" fmla="*/ 1480566 h 6857999"/>
              <a:gd name="connsiteX3715" fmla="*/ 9249281 w 12191998"/>
              <a:gd name="connsiteY3715" fmla="*/ 1476248 h 6857999"/>
              <a:gd name="connsiteX3716" fmla="*/ 9272649 w 12191998"/>
              <a:gd name="connsiteY3716" fmla="*/ 1465326 h 6857999"/>
              <a:gd name="connsiteX3717" fmla="*/ 9274427 w 12191998"/>
              <a:gd name="connsiteY3717" fmla="*/ 1454405 h 6857999"/>
              <a:gd name="connsiteX3718" fmla="*/ 9254615 w 12191998"/>
              <a:gd name="connsiteY3718" fmla="*/ 1447927 h 6857999"/>
              <a:gd name="connsiteX3719" fmla="*/ 9227691 w 12191998"/>
              <a:gd name="connsiteY3719" fmla="*/ 1439291 h 6857999"/>
              <a:gd name="connsiteX3720" fmla="*/ 4310910 w 12191998"/>
              <a:gd name="connsiteY3720" fmla="*/ 1429508 h 6857999"/>
              <a:gd name="connsiteX3721" fmla="*/ 4252975 w 12191998"/>
              <a:gd name="connsiteY3721" fmla="*/ 1447547 h 6857999"/>
              <a:gd name="connsiteX3722" fmla="*/ 4324984 w 12191998"/>
              <a:gd name="connsiteY3722" fmla="*/ 1432306 h 6857999"/>
              <a:gd name="connsiteX3723" fmla="*/ 4310910 w 12191998"/>
              <a:gd name="connsiteY3723" fmla="*/ 1429508 h 6857999"/>
              <a:gd name="connsiteX3724" fmla="*/ 4016286 w 12191998"/>
              <a:gd name="connsiteY3724" fmla="*/ 1428117 h 6857999"/>
              <a:gd name="connsiteX3725" fmla="*/ 4008374 w 12191998"/>
              <a:gd name="connsiteY3725" fmla="*/ 1432433 h 6857999"/>
              <a:gd name="connsiteX3726" fmla="*/ 4046093 w 12191998"/>
              <a:gd name="connsiteY3726" fmla="*/ 1469390 h 6857999"/>
              <a:gd name="connsiteX3727" fmla="*/ 4016286 w 12191998"/>
              <a:gd name="connsiteY3727" fmla="*/ 1428117 h 6857999"/>
              <a:gd name="connsiteX3728" fmla="*/ 3800316 w 12191998"/>
              <a:gd name="connsiteY3728" fmla="*/ 1418940 h 6857999"/>
              <a:gd name="connsiteX3729" fmla="*/ 3783457 w 12191998"/>
              <a:gd name="connsiteY3729" fmla="*/ 1423797 h 6857999"/>
              <a:gd name="connsiteX3730" fmla="*/ 3815842 w 12191998"/>
              <a:gd name="connsiteY3730" fmla="*/ 1430274 h 6857999"/>
              <a:gd name="connsiteX3731" fmla="*/ 3800316 w 12191998"/>
              <a:gd name="connsiteY3731" fmla="*/ 1418940 h 6857999"/>
              <a:gd name="connsiteX3732" fmla="*/ 3891407 w 12191998"/>
              <a:gd name="connsiteY3732" fmla="*/ 1412875 h 6857999"/>
              <a:gd name="connsiteX3733" fmla="*/ 3828415 w 12191998"/>
              <a:gd name="connsiteY3733" fmla="*/ 1436751 h 6857999"/>
              <a:gd name="connsiteX3734" fmla="*/ 3862578 w 12191998"/>
              <a:gd name="connsiteY3734" fmla="*/ 1462786 h 6857999"/>
              <a:gd name="connsiteX3735" fmla="*/ 3896741 w 12191998"/>
              <a:gd name="connsiteY3735" fmla="*/ 1436751 h 6857999"/>
              <a:gd name="connsiteX3736" fmla="*/ 3896741 w 12191998"/>
              <a:gd name="connsiteY3736" fmla="*/ 1436878 h 6857999"/>
              <a:gd name="connsiteX3737" fmla="*/ 3907536 w 12191998"/>
              <a:gd name="connsiteY3737" fmla="*/ 1423797 h 6857999"/>
              <a:gd name="connsiteX3738" fmla="*/ 3891407 w 12191998"/>
              <a:gd name="connsiteY3738" fmla="*/ 1412875 h 6857999"/>
              <a:gd name="connsiteX3739" fmla="*/ 3902631 w 12191998"/>
              <a:gd name="connsiteY3739" fmla="*/ 1368917 h 6857999"/>
              <a:gd name="connsiteX3740" fmla="*/ 3871595 w 12191998"/>
              <a:gd name="connsiteY3740" fmla="*/ 1371600 h 6857999"/>
              <a:gd name="connsiteX3741" fmla="*/ 3871468 w 12191998"/>
              <a:gd name="connsiteY3741" fmla="*/ 1371600 h 6857999"/>
              <a:gd name="connsiteX3742" fmla="*/ 3822955 w 12191998"/>
              <a:gd name="connsiteY3742" fmla="*/ 1395476 h 6857999"/>
              <a:gd name="connsiteX3743" fmla="*/ 3853561 w 12191998"/>
              <a:gd name="connsiteY3743" fmla="*/ 1397635 h 6857999"/>
              <a:gd name="connsiteX3744" fmla="*/ 3884168 w 12191998"/>
              <a:gd name="connsiteY3744" fmla="*/ 1395476 h 6857999"/>
              <a:gd name="connsiteX3745" fmla="*/ 3925571 w 12191998"/>
              <a:gd name="connsiteY3745" fmla="*/ 1388999 h 6857999"/>
              <a:gd name="connsiteX3746" fmla="*/ 3902631 w 12191998"/>
              <a:gd name="connsiteY3746" fmla="*/ 1368917 h 6857999"/>
              <a:gd name="connsiteX3747" fmla="*/ 4214321 w 12191998"/>
              <a:gd name="connsiteY3747" fmla="*/ 1359910 h 6857999"/>
              <a:gd name="connsiteX3748" fmla="*/ 4204460 w 12191998"/>
              <a:gd name="connsiteY3748" fmla="*/ 1360551 h 6857999"/>
              <a:gd name="connsiteX3749" fmla="*/ 4204460 w 12191998"/>
              <a:gd name="connsiteY3749" fmla="*/ 1360678 h 6857999"/>
              <a:gd name="connsiteX3750" fmla="*/ 4235068 w 12191998"/>
              <a:gd name="connsiteY3750" fmla="*/ 1425830 h 6857999"/>
              <a:gd name="connsiteX3751" fmla="*/ 4280027 w 12191998"/>
              <a:gd name="connsiteY3751" fmla="*/ 1414907 h 6857999"/>
              <a:gd name="connsiteX3752" fmla="*/ 4281804 w 12191998"/>
              <a:gd name="connsiteY3752" fmla="*/ 1393190 h 6857999"/>
              <a:gd name="connsiteX3753" fmla="*/ 4254880 w 12191998"/>
              <a:gd name="connsiteY3753" fmla="*/ 1380109 h 6857999"/>
              <a:gd name="connsiteX3754" fmla="*/ 4214321 w 12191998"/>
              <a:gd name="connsiteY3754" fmla="*/ 1359910 h 6857999"/>
              <a:gd name="connsiteX3755" fmla="*/ 6930007 w 12191998"/>
              <a:gd name="connsiteY3755" fmla="*/ 1356106 h 6857999"/>
              <a:gd name="connsiteX3756" fmla="*/ 6946136 w 12191998"/>
              <a:gd name="connsiteY3756" fmla="*/ 1382141 h 6857999"/>
              <a:gd name="connsiteX3757" fmla="*/ 6964170 w 12191998"/>
              <a:gd name="connsiteY3757" fmla="*/ 1397381 h 6857999"/>
              <a:gd name="connsiteX3758" fmla="*/ 6946136 w 12191998"/>
              <a:gd name="connsiteY3758" fmla="*/ 1371346 h 6857999"/>
              <a:gd name="connsiteX3759" fmla="*/ 6930007 w 12191998"/>
              <a:gd name="connsiteY3759" fmla="*/ 1356106 h 6857999"/>
              <a:gd name="connsiteX3760" fmla="*/ 4062333 w 12191998"/>
              <a:gd name="connsiteY3760" fmla="*/ 1322388 h 6857999"/>
              <a:gd name="connsiteX3761" fmla="*/ 4020947 w 12191998"/>
              <a:gd name="connsiteY3761" fmla="*/ 1325880 h 6857999"/>
              <a:gd name="connsiteX3762" fmla="*/ 4021074 w 12191998"/>
              <a:gd name="connsiteY3762" fmla="*/ 1325880 h 6857999"/>
              <a:gd name="connsiteX3763" fmla="*/ 4037203 w 12191998"/>
              <a:gd name="connsiteY3763" fmla="*/ 1356360 h 6857999"/>
              <a:gd name="connsiteX3764" fmla="*/ 4071366 w 12191998"/>
              <a:gd name="connsiteY3764" fmla="*/ 1375918 h 6857999"/>
              <a:gd name="connsiteX3765" fmla="*/ 4031742 w 12191998"/>
              <a:gd name="connsiteY3765" fmla="*/ 1384554 h 6857999"/>
              <a:gd name="connsiteX3766" fmla="*/ 4064127 w 12191998"/>
              <a:gd name="connsiteY3766" fmla="*/ 1395476 h 6857999"/>
              <a:gd name="connsiteX3767" fmla="*/ 4128897 w 12191998"/>
              <a:gd name="connsiteY3767" fmla="*/ 1408557 h 6857999"/>
              <a:gd name="connsiteX3768" fmla="*/ 4175634 w 12191998"/>
              <a:gd name="connsiteY3768" fmla="*/ 1415034 h 6857999"/>
              <a:gd name="connsiteX3769" fmla="*/ 4166616 w 12191998"/>
              <a:gd name="connsiteY3769" fmla="*/ 1382395 h 6857999"/>
              <a:gd name="connsiteX3770" fmla="*/ 4136009 w 12191998"/>
              <a:gd name="connsiteY3770" fmla="*/ 1360678 h 6857999"/>
              <a:gd name="connsiteX3771" fmla="*/ 4109085 w 12191998"/>
              <a:gd name="connsiteY3771" fmla="*/ 1338961 h 6857999"/>
              <a:gd name="connsiteX3772" fmla="*/ 4092957 w 12191998"/>
              <a:gd name="connsiteY3772" fmla="*/ 1336802 h 6857999"/>
              <a:gd name="connsiteX3773" fmla="*/ 4062333 w 12191998"/>
              <a:gd name="connsiteY3773" fmla="*/ 1322388 h 6857999"/>
              <a:gd name="connsiteX3774" fmla="*/ 9193474 w 12191998"/>
              <a:gd name="connsiteY3774" fmla="*/ 1319596 h 6857999"/>
              <a:gd name="connsiteX3775" fmla="*/ 9189464 w 12191998"/>
              <a:gd name="connsiteY3775" fmla="*/ 1323594 h 6857999"/>
              <a:gd name="connsiteX3776" fmla="*/ 9162540 w 12191998"/>
              <a:gd name="connsiteY3776" fmla="*/ 1334516 h 6857999"/>
              <a:gd name="connsiteX3777" fmla="*/ 9153523 w 12191998"/>
              <a:gd name="connsiteY3777" fmla="*/ 1358392 h 6857999"/>
              <a:gd name="connsiteX3778" fmla="*/ 9135489 w 12191998"/>
              <a:gd name="connsiteY3778" fmla="*/ 1375791 h 6857999"/>
              <a:gd name="connsiteX3779" fmla="*/ 9117455 w 12191998"/>
              <a:gd name="connsiteY3779" fmla="*/ 1419225 h 6857999"/>
              <a:gd name="connsiteX3780" fmla="*/ 9182225 w 12191998"/>
              <a:gd name="connsiteY3780" fmla="*/ 1410589 h 6857999"/>
              <a:gd name="connsiteX3781" fmla="*/ 9268585 w 12191998"/>
              <a:gd name="connsiteY3781" fmla="*/ 1375791 h 6857999"/>
              <a:gd name="connsiteX3782" fmla="*/ 9236200 w 12191998"/>
              <a:gd name="connsiteY3782" fmla="*/ 1349756 h 6857999"/>
              <a:gd name="connsiteX3783" fmla="*/ 9200259 w 12191998"/>
              <a:gd name="connsiteY3783" fmla="*/ 1358392 h 6857999"/>
              <a:gd name="connsiteX3784" fmla="*/ 9203815 w 12191998"/>
              <a:gd name="connsiteY3784" fmla="*/ 1343152 h 6857999"/>
              <a:gd name="connsiteX3785" fmla="*/ 9193474 w 12191998"/>
              <a:gd name="connsiteY3785" fmla="*/ 1319596 h 6857999"/>
              <a:gd name="connsiteX3786" fmla="*/ 4156874 w 12191998"/>
              <a:gd name="connsiteY3786" fmla="*/ 1273665 h 6857999"/>
              <a:gd name="connsiteX3787" fmla="*/ 4155821 w 12191998"/>
              <a:gd name="connsiteY3787" fmla="*/ 1280160 h 6857999"/>
              <a:gd name="connsiteX3788" fmla="*/ 4189984 w 12191998"/>
              <a:gd name="connsiteY3788" fmla="*/ 1295400 h 6857999"/>
              <a:gd name="connsiteX3789" fmla="*/ 4156874 w 12191998"/>
              <a:gd name="connsiteY3789" fmla="*/ 1273665 h 6857999"/>
              <a:gd name="connsiteX3790" fmla="*/ 9059293 w 12191998"/>
              <a:gd name="connsiteY3790" fmla="*/ 1272739 h 6857999"/>
              <a:gd name="connsiteX3791" fmla="*/ 9002393 w 12191998"/>
              <a:gd name="connsiteY3791" fmla="*/ 1293241 h 6857999"/>
              <a:gd name="connsiteX3792" fmla="*/ 8986264 w 12191998"/>
              <a:gd name="connsiteY3792" fmla="*/ 1319276 h 6857999"/>
              <a:gd name="connsiteX3793" fmla="*/ 9004298 w 12191998"/>
              <a:gd name="connsiteY3793" fmla="*/ 1325753 h 6857999"/>
              <a:gd name="connsiteX3794" fmla="*/ 9029444 w 12191998"/>
              <a:gd name="connsiteY3794" fmla="*/ 1347470 h 6857999"/>
              <a:gd name="connsiteX3795" fmla="*/ 9099548 w 12191998"/>
              <a:gd name="connsiteY3795" fmla="*/ 1364869 h 6857999"/>
              <a:gd name="connsiteX3796" fmla="*/ 9115677 w 12191998"/>
              <a:gd name="connsiteY3796" fmla="*/ 1343152 h 6857999"/>
              <a:gd name="connsiteX3797" fmla="*/ 9128250 w 12191998"/>
              <a:gd name="connsiteY3797" fmla="*/ 1308354 h 6857999"/>
              <a:gd name="connsiteX3798" fmla="*/ 9090531 w 12191998"/>
              <a:gd name="connsiteY3798" fmla="*/ 1288796 h 6857999"/>
              <a:gd name="connsiteX3799" fmla="*/ 9090531 w 12191998"/>
              <a:gd name="connsiteY3799" fmla="*/ 1288923 h 6857999"/>
              <a:gd name="connsiteX3800" fmla="*/ 9072497 w 12191998"/>
              <a:gd name="connsiteY3800" fmla="*/ 1275842 h 6857999"/>
              <a:gd name="connsiteX3801" fmla="*/ 9059293 w 12191998"/>
              <a:gd name="connsiteY3801" fmla="*/ 1272739 h 6857999"/>
              <a:gd name="connsiteX3802" fmla="*/ 7068564 w 12191998"/>
              <a:gd name="connsiteY3802" fmla="*/ 1271397 h 6857999"/>
              <a:gd name="connsiteX3803" fmla="*/ 7063230 w 12191998"/>
              <a:gd name="connsiteY3803" fmla="*/ 1286637 h 6857999"/>
              <a:gd name="connsiteX3804" fmla="*/ 7059674 w 12191998"/>
              <a:gd name="connsiteY3804" fmla="*/ 1301877 h 6857999"/>
              <a:gd name="connsiteX3805" fmla="*/ 7074025 w 12191998"/>
              <a:gd name="connsiteY3805" fmla="*/ 1347470 h 6857999"/>
              <a:gd name="connsiteX3806" fmla="*/ 7047101 w 12191998"/>
              <a:gd name="connsiteY3806" fmla="*/ 1308354 h 6857999"/>
              <a:gd name="connsiteX3807" fmla="*/ 7029067 w 12191998"/>
              <a:gd name="connsiteY3807" fmla="*/ 1293114 h 6857999"/>
              <a:gd name="connsiteX3808" fmla="*/ 7020050 w 12191998"/>
              <a:gd name="connsiteY3808" fmla="*/ 1316990 h 6857999"/>
              <a:gd name="connsiteX3809" fmla="*/ 7012811 w 12191998"/>
              <a:gd name="connsiteY3809" fmla="*/ 1321308 h 6857999"/>
              <a:gd name="connsiteX3810" fmla="*/ 6994777 w 12191998"/>
              <a:gd name="connsiteY3810" fmla="*/ 1303909 h 6857999"/>
              <a:gd name="connsiteX3811" fmla="*/ 7014589 w 12191998"/>
              <a:gd name="connsiteY3811" fmla="*/ 1295146 h 6857999"/>
              <a:gd name="connsiteX3812" fmla="*/ 7000238 w 12191998"/>
              <a:gd name="connsiteY3812" fmla="*/ 1288669 h 6857999"/>
              <a:gd name="connsiteX3813" fmla="*/ 6980426 w 12191998"/>
              <a:gd name="connsiteY3813" fmla="*/ 1292987 h 6857999"/>
              <a:gd name="connsiteX3814" fmla="*/ 6962392 w 12191998"/>
              <a:gd name="connsiteY3814" fmla="*/ 1290828 h 6857999"/>
              <a:gd name="connsiteX3815" fmla="*/ 6951772 w 12191998"/>
              <a:gd name="connsiteY3815" fmla="*/ 1296289 h 6857999"/>
              <a:gd name="connsiteX3816" fmla="*/ 6942648 w 12191998"/>
              <a:gd name="connsiteY3816" fmla="*/ 1301710 h 6857999"/>
              <a:gd name="connsiteX3817" fmla="*/ 6942707 w 12191998"/>
              <a:gd name="connsiteY3817" fmla="*/ 1301623 h 6857999"/>
              <a:gd name="connsiteX3818" fmla="*/ 6942580 w 12191998"/>
              <a:gd name="connsiteY3818" fmla="*/ 1301750 h 6857999"/>
              <a:gd name="connsiteX3819" fmla="*/ 6942648 w 12191998"/>
              <a:gd name="connsiteY3819" fmla="*/ 1301710 h 6857999"/>
              <a:gd name="connsiteX3820" fmla="*/ 6937326 w 12191998"/>
              <a:gd name="connsiteY3820" fmla="*/ 1309529 h 6857999"/>
              <a:gd name="connsiteX3821" fmla="*/ 6942707 w 12191998"/>
              <a:gd name="connsiteY3821" fmla="*/ 1332103 h 6857999"/>
              <a:gd name="connsiteX3822" fmla="*/ 6967854 w 12191998"/>
              <a:gd name="connsiteY3822" fmla="*/ 1329944 h 6857999"/>
              <a:gd name="connsiteX3823" fmla="*/ 6953502 w 12191998"/>
              <a:gd name="connsiteY3823" fmla="*/ 1358138 h 6857999"/>
              <a:gd name="connsiteX3824" fmla="*/ 6978648 w 12191998"/>
              <a:gd name="connsiteY3824" fmla="*/ 1390777 h 6857999"/>
              <a:gd name="connsiteX3825" fmla="*/ 7014589 w 12191998"/>
              <a:gd name="connsiteY3825" fmla="*/ 1395095 h 6857999"/>
              <a:gd name="connsiteX3826" fmla="*/ 7028941 w 12191998"/>
              <a:gd name="connsiteY3826" fmla="*/ 1371219 h 6857999"/>
              <a:gd name="connsiteX3827" fmla="*/ 7041513 w 12191998"/>
              <a:gd name="connsiteY3827" fmla="*/ 1358138 h 6857999"/>
              <a:gd name="connsiteX3828" fmla="*/ 7043292 w 12191998"/>
              <a:gd name="connsiteY3828" fmla="*/ 1375537 h 6857999"/>
              <a:gd name="connsiteX3829" fmla="*/ 7064881 w 12191998"/>
              <a:gd name="connsiteY3829" fmla="*/ 1373378 h 6857999"/>
              <a:gd name="connsiteX3830" fmla="*/ 7073898 w 12191998"/>
              <a:gd name="connsiteY3830" fmla="*/ 1382014 h 6857999"/>
              <a:gd name="connsiteX3831" fmla="*/ 7045069 w 12191998"/>
              <a:gd name="connsiteY3831" fmla="*/ 1399414 h 6857999"/>
              <a:gd name="connsiteX3832" fmla="*/ 7005445 w 12191998"/>
              <a:gd name="connsiteY3832" fmla="*/ 1414653 h 6857999"/>
              <a:gd name="connsiteX3833" fmla="*/ 7027035 w 12191998"/>
              <a:gd name="connsiteY3833" fmla="*/ 1425575 h 6857999"/>
              <a:gd name="connsiteX3834" fmla="*/ 7077455 w 12191998"/>
              <a:gd name="connsiteY3834" fmla="*/ 1423416 h 6857999"/>
              <a:gd name="connsiteX3835" fmla="*/ 7055864 w 12191998"/>
              <a:gd name="connsiteY3835" fmla="*/ 1429893 h 6857999"/>
              <a:gd name="connsiteX3836" fmla="*/ 7034274 w 12191998"/>
              <a:gd name="connsiteY3836" fmla="*/ 1440815 h 6857999"/>
              <a:gd name="connsiteX3837" fmla="*/ 7009129 w 12191998"/>
              <a:gd name="connsiteY3837" fmla="*/ 1447292 h 6857999"/>
              <a:gd name="connsiteX3838" fmla="*/ 7034274 w 12191998"/>
              <a:gd name="connsiteY3838" fmla="*/ 1471168 h 6857999"/>
              <a:gd name="connsiteX3839" fmla="*/ 7057642 w 12191998"/>
              <a:gd name="connsiteY3839" fmla="*/ 1475486 h 6857999"/>
              <a:gd name="connsiteX3840" fmla="*/ 7046847 w 12191998"/>
              <a:gd name="connsiteY3840" fmla="*/ 1486408 h 6857999"/>
              <a:gd name="connsiteX3841" fmla="*/ 7066659 w 12191998"/>
              <a:gd name="connsiteY3841" fmla="*/ 1501648 h 6857999"/>
              <a:gd name="connsiteX3842" fmla="*/ 7082788 w 12191998"/>
              <a:gd name="connsiteY3842" fmla="*/ 1495171 h 6857999"/>
              <a:gd name="connsiteX3843" fmla="*/ 7111617 w 12191998"/>
              <a:gd name="connsiteY3843" fmla="*/ 1440815 h 6857999"/>
              <a:gd name="connsiteX3844" fmla="*/ 7120634 w 12191998"/>
              <a:gd name="connsiteY3844" fmla="*/ 1414781 h 6857999"/>
              <a:gd name="connsiteX3845" fmla="*/ 7133207 w 12191998"/>
              <a:gd name="connsiteY3845" fmla="*/ 1403858 h 6857999"/>
              <a:gd name="connsiteX3846" fmla="*/ 7142224 w 12191998"/>
              <a:gd name="connsiteY3846" fmla="*/ 1379982 h 6857999"/>
              <a:gd name="connsiteX3847" fmla="*/ 7171054 w 12191998"/>
              <a:gd name="connsiteY3847" fmla="*/ 1369060 h 6857999"/>
              <a:gd name="connsiteX3848" fmla="*/ 7176387 w 12191998"/>
              <a:gd name="connsiteY3848" fmla="*/ 1375537 h 6857999"/>
              <a:gd name="connsiteX3849" fmla="*/ 7179943 w 12191998"/>
              <a:gd name="connsiteY3849" fmla="*/ 1397255 h 6857999"/>
              <a:gd name="connsiteX3850" fmla="*/ 7188960 w 12191998"/>
              <a:gd name="connsiteY3850" fmla="*/ 1408176 h 6857999"/>
              <a:gd name="connsiteX3851" fmla="*/ 7185405 w 12191998"/>
              <a:gd name="connsiteY3851" fmla="*/ 1436497 h 6857999"/>
              <a:gd name="connsiteX3852" fmla="*/ 7208772 w 12191998"/>
              <a:gd name="connsiteY3852" fmla="*/ 1442974 h 6857999"/>
              <a:gd name="connsiteX3853" fmla="*/ 7223123 w 12191998"/>
              <a:gd name="connsiteY3853" fmla="*/ 1458215 h 6857999"/>
              <a:gd name="connsiteX3854" fmla="*/ 7253730 w 12191998"/>
              <a:gd name="connsiteY3854" fmla="*/ 1440815 h 6857999"/>
              <a:gd name="connsiteX3855" fmla="*/ 7275320 w 12191998"/>
              <a:gd name="connsiteY3855" fmla="*/ 1423416 h 6857999"/>
              <a:gd name="connsiteX3856" fmla="*/ 7257286 w 12191998"/>
              <a:gd name="connsiteY3856" fmla="*/ 1416939 h 6857999"/>
              <a:gd name="connsiteX3857" fmla="*/ 7237474 w 12191998"/>
              <a:gd name="connsiteY3857" fmla="*/ 1412622 h 6857999"/>
              <a:gd name="connsiteX3858" fmla="*/ 7232141 w 12191998"/>
              <a:gd name="connsiteY3858" fmla="*/ 1399540 h 6857999"/>
              <a:gd name="connsiteX3859" fmla="*/ 7214106 w 12191998"/>
              <a:gd name="connsiteY3859" fmla="*/ 1390905 h 6857999"/>
              <a:gd name="connsiteX3860" fmla="*/ 7199755 w 12191998"/>
              <a:gd name="connsiteY3860" fmla="*/ 1373505 h 6857999"/>
              <a:gd name="connsiteX3861" fmla="*/ 7194421 w 12191998"/>
              <a:gd name="connsiteY3861" fmla="*/ 1356106 h 6857999"/>
              <a:gd name="connsiteX3862" fmla="*/ 7176387 w 12191998"/>
              <a:gd name="connsiteY3862" fmla="*/ 1343025 h 6857999"/>
              <a:gd name="connsiteX3863" fmla="*/ 7163814 w 12191998"/>
              <a:gd name="connsiteY3863" fmla="*/ 1340866 h 6857999"/>
              <a:gd name="connsiteX3864" fmla="*/ 7154797 w 12191998"/>
              <a:gd name="connsiteY3864" fmla="*/ 1336548 h 6857999"/>
              <a:gd name="connsiteX3865" fmla="*/ 7131430 w 12191998"/>
              <a:gd name="connsiteY3865" fmla="*/ 1330071 h 6857999"/>
              <a:gd name="connsiteX3866" fmla="*/ 7120634 w 12191998"/>
              <a:gd name="connsiteY3866" fmla="*/ 1308354 h 6857999"/>
              <a:gd name="connsiteX3867" fmla="*/ 7100822 w 12191998"/>
              <a:gd name="connsiteY3867" fmla="*/ 1319276 h 6857999"/>
              <a:gd name="connsiteX3868" fmla="*/ 7108061 w 12191998"/>
              <a:gd name="connsiteY3868" fmla="*/ 1297559 h 6857999"/>
              <a:gd name="connsiteX3869" fmla="*/ 7081137 w 12191998"/>
              <a:gd name="connsiteY3869" fmla="*/ 1286637 h 6857999"/>
              <a:gd name="connsiteX3870" fmla="*/ 7068564 w 12191998"/>
              <a:gd name="connsiteY3870" fmla="*/ 1271397 h 6857999"/>
              <a:gd name="connsiteX3871" fmla="*/ 7996342 w 12191998"/>
              <a:gd name="connsiteY3871" fmla="*/ 1255328 h 6857999"/>
              <a:gd name="connsiteX3872" fmla="*/ 7971534 w 12191998"/>
              <a:gd name="connsiteY3872" fmla="*/ 1264793 h 6857999"/>
              <a:gd name="connsiteX3873" fmla="*/ 8002142 w 12191998"/>
              <a:gd name="connsiteY3873" fmla="*/ 1260475 h 6857999"/>
              <a:gd name="connsiteX3874" fmla="*/ 7996342 w 12191998"/>
              <a:gd name="connsiteY3874" fmla="*/ 1255328 h 6857999"/>
              <a:gd name="connsiteX3875" fmla="*/ 8104617 w 12191998"/>
              <a:gd name="connsiteY3875" fmla="*/ 1246779 h 6857999"/>
              <a:gd name="connsiteX3876" fmla="*/ 8097518 w 12191998"/>
              <a:gd name="connsiteY3876" fmla="*/ 1249681 h 6857999"/>
              <a:gd name="connsiteX3877" fmla="*/ 8079484 w 12191998"/>
              <a:gd name="connsiteY3877" fmla="*/ 1258316 h 6857999"/>
              <a:gd name="connsiteX3878" fmla="*/ 8065133 w 12191998"/>
              <a:gd name="connsiteY3878" fmla="*/ 1275715 h 6857999"/>
              <a:gd name="connsiteX3879" fmla="*/ 8119108 w 12191998"/>
              <a:gd name="connsiteY3879" fmla="*/ 1271397 h 6857999"/>
              <a:gd name="connsiteX3880" fmla="*/ 8146032 w 12191998"/>
              <a:gd name="connsiteY3880" fmla="*/ 1258316 h 6857999"/>
              <a:gd name="connsiteX3881" fmla="*/ 8104617 w 12191998"/>
              <a:gd name="connsiteY3881" fmla="*/ 1246779 h 6857999"/>
              <a:gd name="connsiteX3882" fmla="*/ 7153146 w 12191998"/>
              <a:gd name="connsiteY3882" fmla="*/ 1242949 h 6857999"/>
              <a:gd name="connsiteX3883" fmla="*/ 7154924 w 12191998"/>
              <a:gd name="connsiteY3883" fmla="*/ 1256030 h 6857999"/>
              <a:gd name="connsiteX3884" fmla="*/ 7136891 w 12191998"/>
              <a:gd name="connsiteY3884" fmla="*/ 1249553 h 6857999"/>
              <a:gd name="connsiteX3885" fmla="*/ 7138668 w 12191998"/>
              <a:gd name="connsiteY3885" fmla="*/ 1266952 h 6857999"/>
              <a:gd name="connsiteX3886" fmla="*/ 7118856 w 12191998"/>
              <a:gd name="connsiteY3886" fmla="*/ 1249553 h 6857999"/>
              <a:gd name="connsiteX3887" fmla="*/ 7112744 w 12191998"/>
              <a:gd name="connsiteY3887" fmla="*/ 1255284 h 6857999"/>
              <a:gd name="connsiteX3888" fmla="*/ 7108139 w 12191998"/>
              <a:gd name="connsiteY3888" fmla="*/ 1262512 h 6857999"/>
              <a:gd name="connsiteX3889" fmla="*/ 7108061 w 12191998"/>
              <a:gd name="connsiteY3889" fmla="*/ 1262380 h 6857999"/>
              <a:gd name="connsiteX3890" fmla="*/ 7108061 w 12191998"/>
              <a:gd name="connsiteY3890" fmla="*/ 1262635 h 6857999"/>
              <a:gd name="connsiteX3891" fmla="*/ 7108139 w 12191998"/>
              <a:gd name="connsiteY3891" fmla="*/ 1262512 h 6857999"/>
              <a:gd name="connsiteX3892" fmla="*/ 7110967 w 12191998"/>
              <a:gd name="connsiteY3892" fmla="*/ 1267301 h 6857999"/>
              <a:gd name="connsiteX3893" fmla="*/ 7120634 w 12191998"/>
              <a:gd name="connsiteY3893" fmla="*/ 1275461 h 6857999"/>
              <a:gd name="connsiteX3894" fmla="*/ 7118856 w 12191998"/>
              <a:gd name="connsiteY3894" fmla="*/ 1286383 h 6857999"/>
              <a:gd name="connsiteX3895" fmla="*/ 7208772 w 12191998"/>
              <a:gd name="connsiteY3895" fmla="*/ 1288542 h 6857999"/>
              <a:gd name="connsiteX3896" fmla="*/ 7156575 w 12191998"/>
              <a:gd name="connsiteY3896" fmla="*/ 1310259 h 6857999"/>
              <a:gd name="connsiteX3897" fmla="*/ 7215884 w 12191998"/>
              <a:gd name="connsiteY3897" fmla="*/ 1321181 h 6857999"/>
              <a:gd name="connsiteX3898" fmla="*/ 7244713 w 12191998"/>
              <a:gd name="connsiteY3898" fmla="*/ 1332103 h 6857999"/>
              <a:gd name="connsiteX3899" fmla="*/ 7273542 w 12191998"/>
              <a:gd name="connsiteY3899" fmla="*/ 1323467 h 6857999"/>
              <a:gd name="connsiteX3900" fmla="*/ 7305927 w 12191998"/>
              <a:gd name="connsiteY3900" fmla="*/ 1306068 h 6857999"/>
              <a:gd name="connsiteX3901" fmla="*/ 7340091 w 12191998"/>
              <a:gd name="connsiteY3901" fmla="*/ 1273429 h 6857999"/>
              <a:gd name="connsiteX3902" fmla="*/ 7291576 w 12191998"/>
              <a:gd name="connsiteY3902" fmla="*/ 1262507 h 6857999"/>
              <a:gd name="connsiteX3903" fmla="*/ 7253857 w 12191998"/>
              <a:gd name="connsiteY3903" fmla="*/ 1258189 h 6857999"/>
              <a:gd name="connsiteX3904" fmla="*/ 7239506 w 12191998"/>
              <a:gd name="connsiteY3904" fmla="*/ 1264666 h 6857999"/>
              <a:gd name="connsiteX3905" fmla="*/ 7225155 w 12191998"/>
              <a:gd name="connsiteY3905" fmla="*/ 1245108 h 6857999"/>
              <a:gd name="connsiteX3906" fmla="*/ 7221599 w 12191998"/>
              <a:gd name="connsiteY3906" fmla="*/ 1275589 h 6857999"/>
              <a:gd name="connsiteX3907" fmla="*/ 7201787 w 12191998"/>
              <a:gd name="connsiteY3907" fmla="*/ 1262507 h 6857999"/>
              <a:gd name="connsiteX3908" fmla="*/ 7181975 w 12191998"/>
              <a:gd name="connsiteY3908" fmla="*/ 1260349 h 6857999"/>
              <a:gd name="connsiteX3909" fmla="*/ 7153146 w 12191998"/>
              <a:gd name="connsiteY3909" fmla="*/ 1242949 h 6857999"/>
              <a:gd name="connsiteX3910" fmla="*/ 7855505 w 12191998"/>
              <a:gd name="connsiteY3910" fmla="*/ 1222169 h 6857999"/>
              <a:gd name="connsiteX3911" fmla="*/ 7827643 w 12191998"/>
              <a:gd name="connsiteY3911" fmla="*/ 1225678 h 6857999"/>
              <a:gd name="connsiteX3912" fmla="*/ 7827517 w 12191998"/>
              <a:gd name="connsiteY3912" fmla="*/ 1225678 h 6857999"/>
              <a:gd name="connsiteX3913" fmla="*/ 7789797 w 12191998"/>
              <a:gd name="connsiteY3913" fmla="*/ 1238758 h 6857999"/>
              <a:gd name="connsiteX3914" fmla="*/ 7829421 w 12191998"/>
              <a:gd name="connsiteY3914" fmla="*/ 1240918 h 6857999"/>
              <a:gd name="connsiteX3915" fmla="*/ 7872601 w 12191998"/>
              <a:gd name="connsiteY3915" fmla="*/ 1229995 h 6857999"/>
              <a:gd name="connsiteX3916" fmla="*/ 7855505 w 12191998"/>
              <a:gd name="connsiteY3916" fmla="*/ 1222169 h 6857999"/>
              <a:gd name="connsiteX3917" fmla="*/ 7918474 w 12191998"/>
              <a:gd name="connsiteY3917" fmla="*/ 1213509 h 6857999"/>
              <a:gd name="connsiteX3918" fmla="*/ 7899525 w 12191998"/>
              <a:gd name="connsiteY3918" fmla="*/ 1232155 h 6857999"/>
              <a:gd name="connsiteX3919" fmla="*/ 7865362 w 12191998"/>
              <a:gd name="connsiteY3919" fmla="*/ 1247395 h 6857999"/>
              <a:gd name="connsiteX3920" fmla="*/ 7841994 w 12191998"/>
              <a:gd name="connsiteY3920" fmla="*/ 1262635 h 6857999"/>
              <a:gd name="connsiteX3921" fmla="*/ 7883396 w 12191998"/>
              <a:gd name="connsiteY3921" fmla="*/ 1264793 h 6857999"/>
              <a:gd name="connsiteX3922" fmla="*/ 7903208 w 12191998"/>
              <a:gd name="connsiteY3922" fmla="*/ 1256157 h 6857999"/>
              <a:gd name="connsiteX3923" fmla="*/ 7932037 w 12191998"/>
              <a:gd name="connsiteY3923" fmla="*/ 1238758 h 6857999"/>
              <a:gd name="connsiteX3924" fmla="*/ 7933816 w 12191998"/>
              <a:gd name="connsiteY3924" fmla="*/ 1217041 h 6857999"/>
              <a:gd name="connsiteX3925" fmla="*/ 7933688 w 12191998"/>
              <a:gd name="connsiteY3925" fmla="*/ 1216914 h 6857999"/>
              <a:gd name="connsiteX3926" fmla="*/ 7918474 w 12191998"/>
              <a:gd name="connsiteY3926" fmla="*/ 1213509 h 6857999"/>
              <a:gd name="connsiteX3927" fmla="*/ 8190720 w 12191998"/>
              <a:gd name="connsiteY3927" fmla="*/ 1209707 h 6857999"/>
              <a:gd name="connsiteX3928" fmla="*/ 8172956 w 12191998"/>
              <a:gd name="connsiteY3928" fmla="*/ 1217041 h 6857999"/>
              <a:gd name="connsiteX3929" fmla="*/ 8173083 w 12191998"/>
              <a:gd name="connsiteY3929" fmla="*/ 1217168 h 6857999"/>
              <a:gd name="connsiteX3930" fmla="*/ 8153271 w 12191998"/>
              <a:gd name="connsiteY3930" fmla="*/ 1243204 h 6857999"/>
              <a:gd name="connsiteX3931" fmla="*/ 8223375 w 12191998"/>
              <a:gd name="connsiteY3931" fmla="*/ 1232281 h 6857999"/>
              <a:gd name="connsiteX3932" fmla="*/ 8212580 w 12191998"/>
              <a:gd name="connsiteY3932" fmla="*/ 1217041 h 6857999"/>
              <a:gd name="connsiteX3933" fmla="*/ 8190720 w 12191998"/>
              <a:gd name="connsiteY3933" fmla="*/ 1209707 h 6857999"/>
              <a:gd name="connsiteX3934" fmla="*/ 8289923 w 12191998"/>
              <a:gd name="connsiteY3934" fmla="*/ 1201801 h 6857999"/>
              <a:gd name="connsiteX3935" fmla="*/ 8266555 w 12191998"/>
              <a:gd name="connsiteY3935" fmla="*/ 1212724 h 6857999"/>
              <a:gd name="connsiteX3936" fmla="*/ 8266555 w 12191998"/>
              <a:gd name="connsiteY3936" fmla="*/ 1212597 h 6857999"/>
              <a:gd name="connsiteX3937" fmla="*/ 8235948 w 12191998"/>
              <a:gd name="connsiteY3937" fmla="*/ 1225678 h 6857999"/>
              <a:gd name="connsiteX3938" fmla="*/ 8277350 w 12191998"/>
              <a:gd name="connsiteY3938" fmla="*/ 1227837 h 6857999"/>
              <a:gd name="connsiteX3939" fmla="*/ 8289923 w 12191998"/>
              <a:gd name="connsiteY3939" fmla="*/ 1201801 h 6857999"/>
              <a:gd name="connsiteX3940" fmla="*/ 8043067 w 12191998"/>
              <a:gd name="connsiteY3940" fmla="*/ 1198467 h 6857999"/>
              <a:gd name="connsiteX3941" fmla="*/ 8047099 w 12191998"/>
              <a:gd name="connsiteY3941" fmla="*/ 1210437 h 6857999"/>
              <a:gd name="connsiteX3942" fmla="*/ 8046972 w 12191998"/>
              <a:gd name="connsiteY3942" fmla="*/ 1210437 h 6857999"/>
              <a:gd name="connsiteX3943" fmla="*/ 8020048 w 12191998"/>
              <a:gd name="connsiteY3943" fmla="*/ 1227837 h 6857999"/>
              <a:gd name="connsiteX3944" fmla="*/ 8106408 w 12191998"/>
              <a:gd name="connsiteY3944" fmla="*/ 1219201 h 6857999"/>
              <a:gd name="connsiteX3945" fmla="*/ 8063229 w 12191998"/>
              <a:gd name="connsiteY3945" fmla="*/ 1206120 h 6857999"/>
              <a:gd name="connsiteX3946" fmla="*/ 8043067 w 12191998"/>
              <a:gd name="connsiteY3946" fmla="*/ 1198467 h 6857999"/>
              <a:gd name="connsiteX3947" fmla="*/ 8924495 w 12191998"/>
              <a:gd name="connsiteY3947" fmla="*/ 1197785 h 6857999"/>
              <a:gd name="connsiteX3948" fmla="*/ 8912350 w 12191998"/>
              <a:gd name="connsiteY3948" fmla="*/ 1210564 h 6857999"/>
              <a:gd name="connsiteX3949" fmla="*/ 8944735 w 12191998"/>
              <a:gd name="connsiteY3949" fmla="*/ 1206247 h 6857999"/>
              <a:gd name="connsiteX3950" fmla="*/ 8924495 w 12191998"/>
              <a:gd name="connsiteY3950" fmla="*/ 1197785 h 6857999"/>
              <a:gd name="connsiteX3951" fmla="*/ 9033254 w 12191998"/>
              <a:gd name="connsiteY3951" fmla="*/ 1190048 h 6857999"/>
              <a:gd name="connsiteX3952" fmla="*/ 9002393 w 12191998"/>
              <a:gd name="connsiteY3952" fmla="*/ 1206247 h 6857999"/>
              <a:gd name="connsiteX3953" fmla="*/ 8973564 w 12191998"/>
              <a:gd name="connsiteY3953" fmla="*/ 1227964 h 6857999"/>
              <a:gd name="connsiteX3954" fmla="*/ 8962769 w 12191998"/>
              <a:gd name="connsiteY3954" fmla="*/ 1247521 h 6857999"/>
              <a:gd name="connsiteX3955" fmla="*/ 8962769 w 12191998"/>
              <a:gd name="connsiteY3955" fmla="*/ 1247395 h 6857999"/>
              <a:gd name="connsiteX3956" fmla="*/ 8964547 w 12191998"/>
              <a:gd name="connsiteY3956" fmla="*/ 1269112 h 6857999"/>
              <a:gd name="connsiteX3957" fmla="*/ 8957308 w 12191998"/>
              <a:gd name="connsiteY3957" fmla="*/ 1280033 h 6857999"/>
              <a:gd name="connsiteX3958" fmla="*/ 8941179 w 12191998"/>
              <a:gd name="connsiteY3958" fmla="*/ 1290956 h 6857999"/>
              <a:gd name="connsiteX3959" fmla="*/ 8962769 w 12191998"/>
              <a:gd name="connsiteY3959" fmla="*/ 1308354 h 6857999"/>
              <a:gd name="connsiteX3960" fmla="*/ 8991598 w 12191998"/>
              <a:gd name="connsiteY3960" fmla="*/ 1286637 h 6857999"/>
              <a:gd name="connsiteX3961" fmla="*/ 9059924 w 12191998"/>
              <a:gd name="connsiteY3961" fmla="*/ 1262761 h 6857999"/>
              <a:gd name="connsiteX3962" fmla="*/ 9067163 w 12191998"/>
              <a:gd name="connsiteY3962" fmla="*/ 1236727 h 6857999"/>
              <a:gd name="connsiteX3963" fmla="*/ 9056368 w 12191998"/>
              <a:gd name="connsiteY3963" fmla="*/ 1223645 h 6857999"/>
              <a:gd name="connsiteX3964" fmla="*/ 9038334 w 12191998"/>
              <a:gd name="connsiteY3964" fmla="*/ 1191006 h 6857999"/>
              <a:gd name="connsiteX3965" fmla="*/ 9033254 w 12191998"/>
              <a:gd name="connsiteY3965" fmla="*/ 1190048 h 6857999"/>
              <a:gd name="connsiteX3966" fmla="*/ 4305632 w 12191998"/>
              <a:gd name="connsiteY3966" fmla="*/ 1178148 h 6857999"/>
              <a:gd name="connsiteX3967" fmla="*/ 4301616 w 12191998"/>
              <a:gd name="connsiteY3967" fmla="*/ 1188720 h 6857999"/>
              <a:gd name="connsiteX3968" fmla="*/ 4303394 w 12191998"/>
              <a:gd name="connsiteY3968" fmla="*/ 1201801 h 6857999"/>
              <a:gd name="connsiteX3969" fmla="*/ 4287265 w 12191998"/>
              <a:gd name="connsiteY3969" fmla="*/ 1214883 h 6857999"/>
              <a:gd name="connsiteX3970" fmla="*/ 4267454 w 12191998"/>
              <a:gd name="connsiteY3970" fmla="*/ 1227964 h 6857999"/>
              <a:gd name="connsiteX3971" fmla="*/ 4271009 w 12191998"/>
              <a:gd name="connsiteY3971" fmla="*/ 1262761 h 6857999"/>
              <a:gd name="connsiteX3972" fmla="*/ 4258436 w 12191998"/>
              <a:gd name="connsiteY3972" fmla="*/ 1278001 h 6857999"/>
              <a:gd name="connsiteX3973" fmla="*/ 4258562 w 12191998"/>
              <a:gd name="connsiteY3973" fmla="*/ 1277747 h 6857999"/>
              <a:gd name="connsiteX3974" fmla="*/ 4249545 w 12191998"/>
              <a:gd name="connsiteY3974" fmla="*/ 1292987 h 6857999"/>
              <a:gd name="connsiteX3975" fmla="*/ 4272914 w 12191998"/>
              <a:gd name="connsiteY3975" fmla="*/ 1325626 h 6857999"/>
              <a:gd name="connsiteX3976" fmla="*/ 4346701 w 12191998"/>
              <a:gd name="connsiteY3976" fmla="*/ 1327785 h 6857999"/>
              <a:gd name="connsiteX3977" fmla="*/ 4301743 w 12191998"/>
              <a:gd name="connsiteY3977" fmla="*/ 1353820 h 6857999"/>
              <a:gd name="connsiteX3978" fmla="*/ 4337684 w 12191998"/>
              <a:gd name="connsiteY3978" fmla="*/ 1384300 h 6857999"/>
              <a:gd name="connsiteX3979" fmla="*/ 4395215 w 12191998"/>
              <a:gd name="connsiteY3979" fmla="*/ 1406017 h 6857999"/>
              <a:gd name="connsiteX3980" fmla="*/ 4431156 w 12191998"/>
              <a:gd name="connsiteY3980" fmla="*/ 1403858 h 6857999"/>
              <a:gd name="connsiteX3981" fmla="*/ 4456302 w 12191998"/>
              <a:gd name="connsiteY3981" fmla="*/ 1371219 h 6857999"/>
              <a:gd name="connsiteX3982" fmla="*/ 4481448 w 12191998"/>
              <a:gd name="connsiteY3982" fmla="*/ 1345184 h 6857999"/>
              <a:gd name="connsiteX3983" fmla="*/ 4524628 w 12191998"/>
              <a:gd name="connsiteY3983" fmla="*/ 1327785 h 6857999"/>
              <a:gd name="connsiteX3984" fmla="*/ 4499482 w 12191998"/>
              <a:gd name="connsiteY3984" fmla="*/ 1314704 h 6857999"/>
              <a:gd name="connsiteX3985" fmla="*/ 4476114 w 12191998"/>
              <a:gd name="connsiteY3985" fmla="*/ 1295146 h 6857999"/>
              <a:gd name="connsiteX3986" fmla="*/ 4465319 w 12191998"/>
              <a:gd name="connsiteY3986" fmla="*/ 1266952 h 6857999"/>
              <a:gd name="connsiteX3987" fmla="*/ 4447285 w 12191998"/>
              <a:gd name="connsiteY3987" fmla="*/ 1260475 h 6857999"/>
              <a:gd name="connsiteX3988" fmla="*/ 4423917 w 12191998"/>
              <a:gd name="connsiteY3988" fmla="*/ 1247395 h 6857999"/>
              <a:gd name="connsiteX3989" fmla="*/ 4344796 w 12191998"/>
              <a:gd name="connsiteY3989" fmla="*/ 1195197 h 6857999"/>
              <a:gd name="connsiteX3990" fmla="*/ 4305632 w 12191998"/>
              <a:gd name="connsiteY3990" fmla="*/ 1178148 h 6857999"/>
              <a:gd name="connsiteX3991" fmla="*/ 8114044 w 12191998"/>
              <a:gd name="connsiteY3991" fmla="*/ 1177608 h 6857999"/>
              <a:gd name="connsiteX3992" fmla="*/ 8095613 w 12191998"/>
              <a:gd name="connsiteY3992" fmla="*/ 1184403 h 6857999"/>
              <a:gd name="connsiteX3993" fmla="*/ 8061450 w 12191998"/>
              <a:gd name="connsiteY3993" fmla="*/ 1190880 h 6857999"/>
              <a:gd name="connsiteX3994" fmla="*/ 8093835 w 12191998"/>
              <a:gd name="connsiteY3994" fmla="*/ 1201801 h 6857999"/>
              <a:gd name="connsiteX3995" fmla="*/ 8118981 w 12191998"/>
              <a:gd name="connsiteY3995" fmla="*/ 1190880 h 6857999"/>
              <a:gd name="connsiteX3996" fmla="*/ 8140571 w 12191998"/>
              <a:gd name="connsiteY3996" fmla="*/ 1182243 h 6857999"/>
              <a:gd name="connsiteX3997" fmla="*/ 8114044 w 12191998"/>
              <a:gd name="connsiteY3997" fmla="*/ 1177608 h 6857999"/>
              <a:gd name="connsiteX3998" fmla="*/ 4854089 w 12191998"/>
              <a:gd name="connsiteY3998" fmla="*/ 1048302 h 6857999"/>
              <a:gd name="connsiteX3999" fmla="*/ 4823459 w 12191998"/>
              <a:gd name="connsiteY3999" fmla="*/ 1064768 h 6857999"/>
              <a:gd name="connsiteX4000" fmla="*/ 4805425 w 12191998"/>
              <a:gd name="connsiteY4000" fmla="*/ 1062609 h 6857999"/>
              <a:gd name="connsiteX4001" fmla="*/ 4742433 w 12191998"/>
              <a:gd name="connsiteY4001" fmla="*/ 1060450 h 6857999"/>
              <a:gd name="connsiteX4002" fmla="*/ 4704713 w 12191998"/>
              <a:gd name="connsiteY4002" fmla="*/ 1069086 h 6857999"/>
              <a:gd name="connsiteX4003" fmla="*/ 4659756 w 12191998"/>
              <a:gd name="connsiteY4003" fmla="*/ 1066927 h 6857999"/>
              <a:gd name="connsiteX4004" fmla="*/ 4645405 w 12191998"/>
              <a:gd name="connsiteY4004" fmla="*/ 1075563 h 6857999"/>
              <a:gd name="connsiteX4005" fmla="*/ 4631054 w 12191998"/>
              <a:gd name="connsiteY4005" fmla="*/ 1090803 h 6857999"/>
              <a:gd name="connsiteX4006" fmla="*/ 4589652 w 12191998"/>
              <a:gd name="connsiteY4006" fmla="*/ 1101725 h 6857999"/>
              <a:gd name="connsiteX4007" fmla="*/ 4559045 w 12191998"/>
              <a:gd name="connsiteY4007" fmla="*/ 1110361 h 6857999"/>
              <a:gd name="connsiteX4008" fmla="*/ 4515865 w 12191998"/>
              <a:gd name="connsiteY4008" fmla="*/ 1103884 h 6857999"/>
              <a:gd name="connsiteX4009" fmla="*/ 4492497 w 12191998"/>
              <a:gd name="connsiteY4009" fmla="*/ 1121283 h 6857999"/>
              <a:gd name="connsiteX4010" fmla="*/ 4476368 w 12191998"/>
              <a:gd name="connsiteY4010" fmla="*/ 1136523 h 6857999"/>
              <a:gd name="connsiteX4011" fmla="*/ 4436744 w 12191998"/>
              <a:gd name="connsiteY4011" fmla="*/ 1130046 h 6857999"/>
              <a:gd name="connsiteX4012" fmla="*/ 4416932 w 12191998"/>
              <a:gd name="connsiteY4012" fmla="*/ 1149604 h 6857999"/>
              <a:gd name="connsiteX4013" fmla="*/ 4397549 w 12191998"/>
              <a:gd name="connsiteY4013" fmla="*/ 1144382 h 6857999"/>
              <a:gd name="connsiteX4014" fmla="*/ 4365084 w 12191998"/>
              <a:gd name="connsiteY4014" fmla="*/ 1153821 h 6857999"/>
              <a:gd name="connsiteX4015" fmla="*/ 4365116 w 12191998"/>
              <a:gd name="connsiteY4015" fmla="*/ 1153796 h 6857999"/>
              <a:gd name="connsiteX4016" fmla="*/ 4364735 w 12191998"/>
              <a:gd name="connsiteY4016" fmla="*/ 1153922 h 6857999"/>
              <a:gd name="connsiteX4017" fmla="*/ 4365084 w 12191998"/>
              <a:gd name="connsiteY4017" fmla="*/ 1153821 h 6857999"/>
              <a:gd name="connsiteX4018" fmla="*/ 4355807 w 12191998"/>
              <a:gd name="connsiteY4018" fmla="*/ 1161201 h 6857999"/>
              <a:gd name="connsiteX4019" fmla="*/ 4383150 w 12191998"/>
              <a:gd name="connsiteY4019" fmla="*/ 1160273 h 6857999"/>
              <a:gd name="connsiteX4020" fmla="*/ 4397501 w 12191998"/>
              <a:gd name="connsiteY4020" fmla="*/ 1164590 h 6857999"/>
              <a:gd name="connsiteX4021" fmla="*/ 4408296 w 12191998"/>
              <a:gd name="connsiteY4021" fmla="*/ 1177671 h 6857999"/>
              <a:gd name="connsiteX4022" fmla="*/ 4399279 w 12191998"/>
              <a:gd name="connsiteY4022" fmla="*/ 1197230 h 6857999"/>
              <a:gd name="connsiteX4023" fmla="*/ 4422648 w 12191998"/>
              <a:gd name="connsiteY4023" fmla="*/ 1214628 h 6857999"/>
              <a:gd name="connsiteX4024" fmla="*/ 4485639 w 12191998"/>
              <a:gd name="connsiteY4024" fmla="*/ 1218946 h 6857999"/>
              <a:gd name="connsiteX4025" fmla="*/ 4492878 w 12191998"/>
              <a:gd name="connsiteY4025" fmla="*/ 1232028 h 6857999"/>
              <a:gd name="connsiteX4026" fmla="*/ 4564887 w 12191998"/>
              <a:gd name="connsiteY4026" fmla="*/ 1238505 h 6857999"/>
              <a:gd name="connsiteX4027" fmla="*/ 4591811 w 12191998"/>
              <a:gd name="connsiteY4027" fmla="*/ 1236345 h 6857999"/>
              <a:gd name="connsiteX4028" fmla="*/ 4670932 w 12191998"/>
              <a:gd name="connsiteY4028" fmla="*/ 1203706 h 6857999"/>
              <a:gd name="connsiteX4029" fmla="*/ 4670932 w 12191998"/>
              <a:gd name="connsiteY4029" fmla="*/ 1229742 h 6857999"/>
              <a:gd name="connsiteX4030" fmla="*/ 4588128 w 12191998"/>
              <a:gd name="connsiteY4030" fmla="*/ 1251459 h 6857999"/>
              <a:gd name="connsiteX4031" fmla="*/ 4618735 w 12191998"/>
              <a:gd name="connsiteY4031" fmla="*/ 1290574 h 6857999"/>
              <a:gd name="connsiteX4032" fmla="*/ 4577333 w 12191998"/>
              <a:gd name="connsiteY4032" fmla="*/ 1277493 h 6857999"/>
              <a:gd name="connsiteX4033" fmla="*/ 4499990 w 12191998"/>
              <a:gd name="connsiteY4033" fmla="*/ 1255776 h 6857999"/>
              <a:gd name="connsiteX4034" fmla="*/ 4499990 w 12191998"/>
              <a:gd name="connsiteY4034" fmla="*/ 1303655 h 6857999"/>
              <a:gd name="connsiteX4035" fmla="*/ 4546726 w 12191998"/>
              <a:gd name="connsiteY4035" fmla="*/ 1338453 h 6857999"/>
              <a:gd name="connsiteX4036" fmla="*/ 4595240 w 12191998"/>
              <a:gd name="connsiteY4036" fmla="*/ 1375410 h 6857999"/>
              <a:gd name="connsiteX4037" fmla="*/ 4528692 w 12191998"/>
              <a:gd name="connsiteY4037" fmla="*/ 1360170 h 6857999"/>
              <a:gd name="connsiteX4038" fmla="*/ 4463922 w 12191998"/>
              <a:gd name="connsiteY4038" fmla="*/ 1394968 h 6857999"/>
              <a:gd name="connsiteX4039" fmla="*/ 4523231 w 12191998"/>
              <a:gd name="connsiteY4039" fmla="*/ 1394968 h 6857999"/>
              <a:gd name="connsiteX4040" fmla="*/ 4517897 w 12191998"/>
              <a:gd name="connsiteY4040" fmla="*/ 1414526 h 6857999"/>
              <a:gd name="connsiteX4041" fmla="*/ 4546726 w 12191998"/>
              <a:gd name="connsiteY4041" fmla="*/ 1453642 h 6857999"/>
              <a:gd name="connsiteX4042" fmla="*/ 4514341 w 12191998"/>
              <a:gd name="connsiteY4042" fmla="*/ 1449324 h 6857999"/>
              <a:gd name="connsiteX4043" fmla="*/ 4471162 w 12191998"/>
              <a:gd name="connsiteY4043" fmla="*/ 1423290 h 6857999"/>
              <a:gd name="connsiteX4044" fmla="*/ 4467605 w 12191998"/>
              <a:gd name="connsiteY4044" fmla="*/ 1453769 h 6857999"/>
              <a:gd name="connsiteX4045" fmla="*/ 4465827 w 12191998"/>
              <a:gd name="connsiteY4045" fmla="*/ 1471168 h 6857999"/>
              <a:gd name="connsiteX4046" fmla="*/ 4415408 w 12191998"/>
              <a:gd name="connsiteY4046" fmla="*/ 1501648 h 6857999"/>
              <a:gd name="connsiteX4047" fmla="*/ 4496307 w 12191998"/>
              <a:gd name="connsiteY4047" fmla="*/ 1512570 h 6857999"/>
              <a:gd name="connsiteX4048" fmla="*/ 4541265 w 12191998"/>
              <a:gd name="connsiteY4048" fmla="*/ 1516888 h 6857999"/>
              <a:gd name="connsiteX4049" fmla="*/ 4591685 w 12191998"/>
              <a:gd name="connsiteY4049" fmla="*/ 1508252 h 6857999"/>
              <a:gd name="connsiteX4050" fmla="*/ 4629403 w 12191998"/>
              <a:gd name="connsiteY4050" fmla="*/ 1523492 h 6857999"/>
              <a:gd name="connsiteX4051" fmla="*/ 4669027 w 12191998"/>
              <a:gd name="connsiteY4051" fmla="*/ 1519174 h 6857999"/>
              <a:gd name="connsiteX4052" fmla="*/ 4695951 w 12191998"/>
              <a:gd name="connsiteY4052" fmla="*/ 1508252 h 6857999"/>
              <a:gd name="connsiteX4053" fmla="*/ 4708524 w 12191998"/>
              <a:gd name="connsiteY4053" fmla="*/ 1482217 h 6857999"/>
              <a:gd name="connsiteX4054" fmla="*/ 4677917 w 12191998"/>
              <a:gd name="connsiteY4054" fmla="*/ 1482217 h 6857999"/>
              <a:gd name="connsiteX4055" fmla="*/ 4625720 w 12191998"/>
              <a:gd name="connsiteY4055" fmla="*/ 1471295 h 6857999"/>
              <a:gd name="connsiteX4056" fmla="*/ 4627498 w 12191998"/>
              <a:gd name="connsiteY4056" fmla="*/ 1453896 h 6857999"/>
              <a:gd name="connsiteX4057" fmla="*/ 4692268 w 12191998"/>
              <a:gd name="connsiteY4057" fmla="*/ 1449578 h 6857999"/>
              <a:gd name="connsiteX4058" fmla="*/ 4695824 w 12191998"/>
              <a:gd name="connsiteY4058" fmla="*/ 1421257 h 6857999"/>
              <a:gd name="connsiteX4059" fmla="*/ 4742560 w 12191998"/>
              <a:gd name="connsiteY4059" fmla="*/ 1416939 h 6857999"/>
              <a:gd name="connsiteX4060" fmla="*/ 4792979 w 12191998"/>
              <a:gd name="connsiteY4060" fmla="*/ 1356106 h 6857999"/>
              <a:gd name="connsiteX4061" fmla="*/ 4726432 w 12191998"/>
              <a:gd name="connsiteY4061" fmla="*/ 1338707 h 6857999"/>
              <a:gd name="connsiteX4062" fmla="*/ 4782184 w 12191998"/>
              <a:gd name="connsiteY4062" fmla="*/ 1321308 h 6857999"/>
              <a:gd name="connsiteX4063" fmla="*/ 4814569 w 12191998"/>
              <a:gd name="connsiteY4063" fmla="*/ 1292987 h 6857999"/>
              <a:gd name="connsiteX4064" fmla="*/ 4863083 w 12191998"/>
              <a:gd name="connsiteY4064" fmla="*/ 1297305 h 6857999"/>
              <a:gd name="connsiteX4065" fmla="*/ 4882894 w 12191998"/>
              <a:gd name="connsiteY4065" fmla="*/ 1271270 h 6857999"/>
              <a:gd name="connsiteX4066" fmla="*/ 4962017 w 12191998"/>
              <a:gd name="connsiteY4066" fmla="*/ 1221232 h 6857999"/>
              <a:gd name="connsiteX4067" fmla="*/ 5044820 w 12191998"/>
              <a:gd name="connsiteY4067" fmla="*/ 1177798 h 6857999"/>
              <a:gd name="connsiteX4068" fmla="*/ 4971034 w 12191998"/>
              <a:gd name="connsiteY4068" fmla="*/ 1173480 h 6857999"/>
              <a:gd name="connsiteX4069" fmla="*/ 5028565 w 12191998"/>
              <a:gd name="connsiteY4069" fmla="*/ 1156081 h 6857999"/>
              <a:gd name="connsiteX4070" fmla="*/ 5105907 w 12191998"/>
              <a:gd name="connsiteY4070" fmla="*/ 1130046 h 6857999"/>
              <a:gd name="connsiteX4071" fmla="*/ 5111242 w 12191998"/>
              <a:gd name="connsiteY4071" fmla="*/ 1101852 h 6857999"/>
              <a:gd name="connsiteX4072" fmla="*/ 5073522 w 12191998"/>
              <a:gd name="connsiteY4072" fmla="*/ 1082294 h 6857999"/>
              <a:gd name="connsiteX4073" fmla="*/ 5044694 w 12191998"/>
              <a:gd name="connsiteY4073" fmla="*/ 1073658 h 6857999"/>
              <a:gd name="connsiteX4074" fmla="*/ 4988941 w 12191998"/>
              <a:gd name="connsiteY4074" fmla="*/ 1082294 h 6857999"/>
              <a:gd name="connsiteX4075" fmla="*/ 4997958 w 12191998"/>
              <a:gd name="connsiteY4075" fmla="*/ 1062736 h 6857999"/>
              <a:gd name="connsiteX4076" fmla="*/ 4911597 w 12191998"/>
              <a:gd name="connsiteY4076" fmla="*/ 1051814 h 6857999"/>
              <a:gd name="connsiteX4077" fmla="*/ 4866639 w 12191998"/>
              <a:gd name="connsiteY4077" fmla="*/ 1056132 h 6857999"/>
              <a:gd name="connsiteX4078" fmla="*/ 4854089 w 12191998"/>
              <a:gd name="connsiteY4078" fmla="*/ 1048302 h 6857999"/>
              <a:gd name="connsiteX4079" fmla="*/ 5868161 w 12191998"/>
              <a:gd name="connsiteY4079" fmla="*/ 1017397 h 6857999"/>
              <a:gd name="connsiteX4080" fmla="*/ 5765672 w 12191998"/>
              <a:gd name="connsiteY4080" fmla="*/ 1019556 h 6857999"/>
              <a:gd name="connsiteX4081" fmla="*/ 5729731 w 12191998"/>
              <a:gd name="connsiteY4081" fmla="*/ 1028192 h 6857999"/>
              <a:gd name="connsiteX4082" fmla="*/ 5706363 w 12191998"/>
              <a:gd name="connsiteY4082" fmla="*/ 1041273 h 6857999"/>
              <a:gd name="connsiteX4083" fmla="*/ 5688329 w 12191998"/>
              <a:gd name="connsiteY4083" fmla="*/ 1054354 h 6857999"/>
              <a:gd name="connsiteX4084" fmla="*/ 5648705 w 12191998"/>
              <a:gd name="connsiteY4084" fmla="*/ 1043432 h 6857999"/>
              <a:gd name="connsiteX4085" fmla="*/ 5582157 w 12191998"/>
              <a:gd name="connsiteY4085" fmla="*/ 1043432 h 6857999"/>
              <a:gd name="connsiteX4086" fmla="*/ 5499353 w 12191998"/>
              <a:gd name="connsiteY4086" fmla="*/ 1054354 h 6857999"/>
              <a:gd name="connsiteX4087" fmla="*/ 5524499 w 12191998"/>
              <a:gd name="connsiteY4087" fmla="*/ 1082675 h 6857999"/>
              <a:gd name="connsiteX4088" fmla="*/ 5479542 w 12191998"/>
              <a:gd name="connsiteY4088" fmla="*/ 1100074 h 6857999"/>
              <a:gd name="connsiteX4089" fmla="*/ 5542533 w 12191998"/>
              <a:gd name="connsiteY4089" fmla="*/ 1147953 h 6857999"/>
              <a:gd name="connsiteX4090" fmla="*/ 5510148 w 12191998"/>
              <a:gd name="connsiteY4090" fmla="*/ 1139317 h 6857999"/>
              <a:gd name="connsiteX4091" fmla="*/ 5456173 w 12191998"/>
              <a:gd name="connsiteY4091" fmla="*/ 1115441 h 6857999"/>
              <a:gd name="connsiteX4092" fmla="*/ 5387847 w 12191998"/>
              <a:gd name="connsiteY4092" fmla="*/ 1098042 h 6857999"/>
              <a:gd name="connsiteX4093" fmla="*/ 5418454 w 12191998"/>
              <a:gd name="connsiteY4093" fmla="*/ 1139317 h 6857999"/>
              <a:gd name="connsiteX4094" fmla="*/ 5384292 w 12191998"/>
              <a:gd name="connsiteY4094" fmla="*/ 1141476 h 6857999"/>
              <a:gd name="connsiteX4095" fmla="*/ 5339334 w 12191998"/>
              <a:gd name="connsiteY4095" fmla="*/ 1110996 h 6857999"/>
              <a:gd name="connsiteX4096" fmla="*/ 5335778 w 12191998"/>
              <a:gd name="connsiteY4096" fmla="*/ 1147953 h 6857999"/>
              <a:gd name="connsiteX4097" fmla="*/ 5315965 w 12191998"/>
              <a:gd name="connsiteY4097" fmla="*/ 1169671 h 6857999"/>
              <a:gd name="connsiteX4098" fmla="*/ 5303392 w 12191998"/>
              <a:gd name="connsiteY4098" fmla="*/ 1108837 h 6857999"/>
              <a:gd name="connsiteX4099" fmla="*/ 5226049 w 12191998"/>
              <a:gd name="connsiteY4099" fmla="*/ 1121918 h 6857999"/>
              <a:gd name="connsiteX4100" fmla="*/ 5197220 w 12191998"/>
              <a:gd name="connsiteY4100" fmla="*/ 1141476 h 6857999"/>
              <a:gd name="connsiteX4101" fmla="*/ 5181091 w 12191998"/>
              <a:gd name="connsiteY4101" fmla="*/ 1147953 h 6857999"/>
              <a:gd name="connsiteX4102" fmla="*/ 5125339 w 12191998"/>
              <a:gd name="connsiteY4102" fmla="*/ 1156589 h 6857999"/>
              <a:gd name="connsiteX4103" fmla="*/ 5132577 w 12191998"/>
              <a:gd name="connsiteY4103" fmla="*/ 1202182 h 6857999"/>
              <a:gd name="connsiteX4104" fmla="*/ 5084064 w 12191998"/>
              <a:gd name="connsiteY4104" fmla="*/ 1193546 h 6857999"/>
              <a:gd name="connsiteX4105" fmla="*/ 4970779 w 12191998"/>
              <a:gd name="connsiteY4105" fmla="*/ 1267460 h 6857999"/>
              <a:gd name="connsiteX4106" fmla="*/ 5031994 w 12191998"/>
              <a:gd name="connsiteY4106" fmla="*/ 1278382 h 6857999"/>
              <a:gd name="connsiteX4107" fmla="*/ 5012182 w 12191998"/>
              <a:gd name="connsiteY4107" fmla="*/ 1334897 h 6857999"/>
              <a:gd name="connsiteX4108" fmla="*/ 4933059 w 12191998"/>
              <a:gd name="connsiteY4108" fmla="*/ 1350137 h 6857999"/>
              <a:gd name="connsiteX4109" fmla="*/ 4839460 w 12191998"/>
              <a:gd name="connsiteY4109" fmla="*/ 1395730 h 6857999"/>
              <a:gd name="connsiteX4110" fmla="*/ 4853813 w 12191998"/>
              <a:gd name="connsiteY4110" fmla="*/ 1417447 h 6857999"/>
              <a:gd name="connsiteX4111" fmla="*/ 4895214 w 12191998"/>
              <a:gd name="connsiteY4111" fmla="*/ 1432688 h 6857999"/>
              <a:gd name="connsiteX4112" fmla="*/ 4961762 w 12191998"/>
              <a:gd name="connsiteY4112" fmla="*/ 1437005 h 6857999"/>
              <a:gd name="connsiteX4113" fmla="*/ 5001387 w 12191998"/>
              <a:gd name="connsiteY4113" fmla="*/ 1456563 h 6857999"/>
              <a:gd name="connsiteX4114" fmla="*/ 4934838 w 12191998"/>
              <a:gd name="connsiteY4114" fmla="*/ 1460881 h 6857999"/>
              <a:gd name="connsiteX4115" fmla="*/ 4873624 w 12191998"/>
              <a:gd name="connsiteY4115" fmla="*/ 1476121 h 6857999"/>
              <a:gd name="connsiteX4116" fmla="*/ 4918581 w 12191998"/>
              <a:gd name="connsiteY4116" fmla="*/ 1489202 h 6857999"/>
              <a:gd name="connsiteX4117" fmla="*/ 4918581 w 12191998"/>
              <a:gd name="connsiteY4117" fmla="*/ 1513078 h 6857999"/>
              <a:gd name="connsiteX4118" fmla="*/ 4949189 w 12191998"/>
              <a:gd name="connsiteY4118" fmla="*/ 1532636 h 6857999"/>
              <a:gd name="connsiteX4119" fmla="*/ 4988813 w 12191998"/>
              <a:gd name="connsiteY4119" fmla="*/ 1539113 h 6857999"/>
              <a:gd name="connsiteX4120" fmla="*/ 5013960 w 12191998"/>
              <a:gd name="connsiteY4120" fmla="*/ 1534795 h 6857999"/>
              <a:gd name="connsiteX4121" fmla="*/ 5048123 w 12191998"/>
              <a:gd name="connsiteY4121" fmla="*/ 1528318 h 6857999"/>
              <a:gd name="connsiteX4122" fmla="*/ 5076952 w 12191998"/>
              <a:gd name="connsiteY4122" fmla="*/ 1521841 h 6857999"/>
              <a:gd name="connsiteX4123" fmla="*/ 5157851 w 12191998"/>
              <a:gd name="connsiteY4123" fmla="*/ 1545717 h 6857999"/>
              <a:gd name="connsiteX4124" fmla="*/ 5197475 w 12191998"/>
              <a:gd name="connsiteY4124" fmla="*/ 1578356 h 6857999"/>
              <a:gd name="connsiteX4125" fmla="*/ 5231637 w 12191998"/>
              <a:gd name="connsiteY4125" fmla="*/ 1617472 h 6857999"/>
              <a:gd name="connsiteX4126" fmla="*/ 5255005 w 12191998"/>
              <a:gd name="connsiteY4126" fmla="*/ 1667510 h 6857999"/>
              <a:gd name="connsiteX4127" fmla="*/ 5273040 w 12191998"/>
              <a:gd name="connsiteY4127" fmla="*/ 1700149 h 6857999"/>
              <a:gd name="connsiteX4128" fmla="*/ 5285613 w 12191998"/>
              <a:gd name="connsiteY4128" fmla="*/ 1730629 h 6857999"/>
              <a:gd name="connsiteX4129" fmla="*/ 5273040 w 12191998"/>
              <a:gd name="connsiteY4129" fmla="*/ 1767587 h 6857999"/>
              <a:gd name="connsiteX4130" fmla="*/ 5283834 w 12191998"/>
              <a:gd name="connsiteY4130" fmla="*/ 1808862 h 6857999"/>
              <a:gd name="connsiteX4131" fmla="*/ 5321553 w 12191998"/>
              <a:gd name="connsiteY4131" fmla="*/ 1789304 h 6857999"/>
              <a:gd name="connsiteX4132" fmla="*/ 5330571 w 12191998"/>
              <a:gd name="connsiteY4132" fmla="*/ 1819784 h 6857999"/>
              <a:gd name="connsiteX4133" fmla="*/ 5379084 w 12191998"/>
              <a:gd name="connsiteY4133" fmla="*/ 1847978 h 6857999"/>
              <a:gd name="connsiteX4134" fmla="*/ 5368290 w 12191998"/>
              <a:gd name="connsiteY4134" fmla="*/ 1861059 h 6857999"/>
              <a:gd name="connsiteX4135" fmla="*/ 5301742 w 12191998"/>
              <a:gd name="connsiteY4135" fmla="*/ 1854582 h 6857999"/>
              <a:gd name="connsiteX4136" fmla="*/ 5368290 w 12191998"/>
              <a:gd name="connsiteY4136" fmla="*/ 1891538 h 6857999"/>
              <a:gd name="connsiteX4137" fmla="*/ 5391657 w 12191998"/>
              <a:gd name="connsiteY4137" fmla="*/ 1922019 h 6857999"/>
              <a:gd name="connsiteX4138" fmla="*/ 5386323 w 12191998"/>
              <a:gd name="connsiteY4138" fmla="*/ 1963293 h 6857999"/>
              <a:gd name="connsiteX4139" fmla="*/ 5353938 w 12191998"/>
              <a:gd name="connsiteY4139" fmla="*/ 1965452 h 6857999"/>
              <a:gd name="connsiteX4140" fmla="*/ 5334126 w 12191998"/>
              <a:gd name="connsiteY4140" fmla="*/ 1987170 h 6857999"/>
              <a:gd name="connsiteX4141" fmla="*/ 5314315 w 12191998"/>
              <a:gd name="connsiteY4141" fmla="*/ 2032762 h 6857999"/>
              <a:gd name="connsiteX4142" fmla="*/ 5337682 w 12191998"/>
              <a:gd name="connsiteY4142" fmla="*/ 2056638 h 6857999"/>
              <a:gd name="connsiteX4143" fmla="*/ 5319649 w 12191998"/>
              <a:gd name="connsiteY4143" fmla="*/ 2084832 h 6857999"/>
              <a:gd name="connsiteX4144" fmla="*/ 5353811 w 12191998"/>
              <a:gd name="connsiteY4144" fmla="*/ 2128266 h 6857999"/>
              <a:gd name="connsiteX4145" fmla="*/ 5357367 w 12191998"/>
              <a:gd name="connsiteY4145" fmla="*/ 2180463 h 6857999"/>
              <a:gd name="connsiteX4146" fmla="*/ 5371718 w 12191998"/>
              <a:gd name="connsiteY4146" fmla="*/ 2195703 h 6857999"/>
              <a:gd name="connsiteX4147" fmla="*/ 5384292 w 12191998"/>
              <a:gd name="connsiteY4147" fmla="*/ 2226184 h 6857999"/>
              <a:gd name="connsiteX4148" fmla="*/ 5404103 w 12191998"/>
              <a:gd name="connsiteY4148" fmla="*/ 2252218 h 6857999"/>
              <a:gd name="connsiteX4149" fmla="*/ 5416676 w 12191998"/>
              <a:gd name="connsiteY4149" fmla="*/ 2287017 h 6857999"/>
              <a:gd name="connsiteX4150" fmla="*/ 5443600 w 12191998"/>
              <a:gd name="connsiteY4150" fmla="*/ 2323974 h 6857999"/>
              <a:gd name="connsiteX4151" fmla="*/ 5472429 w 12191998"/>
              <a:gd name="connsiteY4151" fmla="*/ 2345690 h 6857999"/>
              <a:gd name="connsiteX4152" fmla="*/ 5495798 w 12191998"/>
              <a:gd name="connsiteY4152" fmla="*/ 2354326 h 6857999"/>
              <a:gd name="connsiteX4153" fmla="*/ 5526404 w 12191998"/>
              <a:gd name="connsiteY4153" fmla="*/ 2369566 h 6857999"/>
              <a:gd name="connsiteX4154" fmla="*/ 5569584 w 12191998"/>
              <a:gd name="connsiteY4154" fmla="*/ 2391283 h 6857999"/>
              <a:gd name="connsiteX4155" fmla="*/ 5587618 w 12191998"/>
              <a:gd name="connsiteY4155" fmla="*/ 2367407 h 6857999"/>
              <a:gd name="connsiteX4156" fmla="*/ 5600191 w 12191998"/>
              <a:gd name="connsiteY4156" fmla="*/ 2319527 h 6857999"/>
              <a:gd name="connsiteX4157" fmla="*/ 5598413 w 12191998"/>
              <a:gd name="connsiteY4157" fmla="*/ 2271648 h 6857999"/>
              <a:gd name="connsiteX4158" fmla="*/ 5610987 w 12191998"/>
              <a:gd name="connsiteY4158" fmla="*/ 2258569 h 6857999"/>
              <a:gd name="connsiteX4159" fmla="*/ 5629020 w 12191998"/>
              <a:gd name="connsiteY4159" fmla="*/ 2236851 h 6857999"/>
              <a:gd name="connsiteX4160" fmla="*/ 5639814 w 12191998"/>
              <a:gd name="connsiteY4160" fmla="*/ 2212975 h 6857999"/>
              <a:gd name="connsiteX4161" fmla="*/ 5641593 w 12191998"/>
              <a:gd name="connsiteY4161" fmla="*/ 2193417 h 6857999"/>
              <a:gd name="connsiteX4162" fmla="*/ 5650610 w 12191998"/>
              <a:gd name="connsiteY4162" fmla="*/ 2178177 h 6857999"/>
              <a:gd name="connsiteX4163" fmla="*/ 5645276 w 12191998"/>
              <a:gd name="connsiteY4163" fmla="*/ 2156461 h 6857999"/>
              <a:gd name="connsiteX4164" fmla="*/ 5648832 w 12191998"/>
              <a:gd name="connsiteY4164" fmla="*/ 2145539 h 6857999"/>
              <a:gd name="connsiteX4165" fmla="*/ 5663183 w 12191998"/>
              <a:gd name="connsiteY4165" fmla="*/ 2136903 h 6857999"/>
              <a:gd name="connsiteX4166" fmla="*/ 5686551 w 12191998"/>
              <a:gd name="connsiteY4166" fmla="*/ 2119504 h 6857999"/>
              <a:gd name="connsiteX4167" fmla="*/ 5706363 w 12191998"/>
              <a:gd name="connsiteY4167" fmla="*/ 2093468 h 6857999"/>
              <a:gd name="connsiteX4168" fmla="*/ 5718936 w 12191998"/>
              <a:gd name="connsiteY4168" fmla="*/ 2091309 h 6857999"/>
              <a:gd name="connsiteX4169" fmla="*/ 5724270 w 12191998"/>
              <a:gd name="connsiteY4169" fmla="*/ 2108708 h 6857999"/>
              <a:gd name="connsiteX4170" fmla="*/ 5771006 w 12191998"/>
              <a:gd name="connsiteY4170" fmla="*/ 2095628 h 6857999"/>
              <a:gd name="connsiteX4171" fmla="*/ 5826759 w 12191998"/>
              <a:gd name="connsiteY4171" fmla="*/ 2039112 h 6857999"/>
              <a:gd name="connsiteX4172" fmla="*/ 5857366 w 12191998"/>
              <a:gd name="connsiteY4172" fmla="*/ 2002156 h 6857999"/>
              <a:gd name="connsiteX4173" fmla="*/ 5880734 w 12191998"/>
              <a:gd name="connsiteY4173" fmla="*/ 1989075 h 6857999"/>
              <a:gd name="connsiteX4174" fmla="*/ 5904101 w 12191998"/>
              <a:gd name="connsiteY4174" fmla="*/ 1982597 h 6857999"/>
              <a:gd name="connsiteX4175" fmla="*/ 5941820 w 12191998"/>
              <a:gd name="connsiteY4175" fmla="*/ 1973962 h 6857999"/>
              <a:gd name="connsiteX4176" fmla="*/ 5941693 w 12191998"/>
              <a:gd name="connsiteY4176" fmla="*/ 1974216 h 6857999"/>
              <a:gd name="connsiteX4177" fmla="*/ 6029832 w 12191998"/>
              <a:gd name="connsiteY4177" fmla="*/ 1943735 h 6857999"/>
              <a:gd name="connsiteX4178" fmla="*/ 6101840 w 12191998"/>
              <a:gd name="connsiteY4178" fmla="*/ 1900302 h 6857999"/>
              <a:gd name="connsiteX4179" fmla="*/ 6110857 w 12191998"/>
              <a:gd name="connsiteY4179" fmla="*/ 1885062 h 6857999"/>
              <a:gd name="connsiteX4180" fmla="*/ 6067677 w 12191998"/>
              <a:gd name="connsiteY4180" fmla="*/ 1887221 h 6857999"/>
              <a:gd name="connsiteX4181" fmla="*/ 6011924 w 12191998"/>
              <a:gd name="connsiteY4181" fmla="*/ 1878457 h 6857999"/>
              <a:gd name="connsiteX4182" fmla="*/ 6019163 w 12191998"/>
              <a:gd name="connsiteY4182" fmla="*/ 1858899 h 6857999"/>
              <a:gd name="connsiteX4183" fmla="*/ 6022719 w 12191998"/>
              <a:gd name="connsiteY4183" fmla="*/ 1830579 h 6857999"/>
              <a:gd name="connsiteX4184" fmla="*/ 6058661 w 12191998"/>
              <a:gd name="connsiteY4184" fmla="*/ 1845818 h 6857999"/>
              <a:gd name="connsiteX4185" fmla="*/ 6112635 w 12191998"/>
              <a:gd name="connsiteY4185" fmla="*/ 1867536 h 6857999"/>
              <a:gd name="connsiteX4186" fmla="*/ 6121652 w 12191998"/>
              <a:gd name="connsiteY4186" fmla="*/ 1826260 h 6857999"/>
              <a:gd name="connsiteX4187" fmla="*/ 6056882 w 12191998"/>
              <a:gd name="connsiteY4187" fmla="*/ 1756665 h 6857999"/>
              <a:gd name="connsiteX4188" fmla="*/ 6094601 w 12191998"/>
              <a:gd name="connsiteY4188" fmla="*/ 1763142 h 6857999"/>
              <a:gd name="connsiteX4189" fmla="*/ 6117969 w 12191998"/>
              <a:gd name="connsiteY4189" fmla="*/ 1732661 h 6857999"/>
              <a:gd name="connsiteX4190" fmla="*/ 6058661 w 12191998"/>
              <a:gd name="connsiteY4190" fmla="*/ 1730503 h 6857999"/>
              <a:gd name="connsiteX4191" fmla="*/ 6046088 w 12191998"/>
              <a:gd name="connsiteY4191" fmla="*/ 1710945 h 6857999"/>
              <a:gd name="connsiteX4192" fmla="*/ 6056882 w 12191998"/>
              <a:gd name="connsiteY4192" fmla="*/ 1687068 h 6857999"/>
              <a:gd name="connsiteX4193" fmla="*/ 6112635 w 12191998"/>
              <a:gd name="connsiteY4193" fmla="*/ 1706626 h 6857999"/>
              <a:gd name="connsiteX4194" fmla="*/ 6154037 w 12191998"/>
              <a:gd name="connsiteY4194" fmla="*/ 1693545 h 6857999"/>
              <a:gd name="connsiteX4195" fmla="*/ 6119874 w 12191998"/>
              <a:gd name="connsiteY4195" fmla="*/ 1656588 h 6857999"/>
              <a:gd name="connsiteX4196" fmla="*/ 6175627 w 12191998"/>
              <a:gd name="connsiteY4196" fmla="*/ 1650111 h 6857999"/>
              <a:gd name="connsiteX4197" fmla="*/ 6182866 w 12191998"/>
              <a:gd name="connsiteY4197" fmla="*/ 1630553 h 6857999"/>
              <a:gd name="connsiteX4198" fmla="*/ 6137908 w 12191998"/>
              <a:gd name="connsiteY4198" fmla="*/ 1595755 h 6857999"/>
              <a:gd name="connsiteX4199" fmla="*/ 6181088 w 12191998"/>
              <a:gd name="connsiteY4199" fmla="*/ 1586992 h 6857999"/>
              <a:gd name="connsiteX4200" fmla="*/ 6168515 w 12191998"/>
              <a:gd name="connsiteY4200" fmla="*/ 1530477 h 6857999"/>
              <a:gd name="connsiteX4201" fmla="*/ 6125335 w 12191998"/>
              <a:gd name="connsiteY4201" fmla="*/ 1517396 h 6857999"/>
              <a:gd name="connsiteX4202" fmla="*/ 6107301 w 12191998"/>
              <a:gd name="connsiteY4202" fmla="*/ 1495679 h 6857999"/>
              <a:gd name="connsiteX4203" fmla="*/ 6139686 w 12191998"/>
              <a:gd name="connsiteY4203" fmla="*/ 1489202 h 6857999"/>
              <a:gd name="connsiteX4204" fmla="*/ 6208012 w 12191998"/>
              <a:gd name="connsiteY4204" fmla="*/ 1489202 h 6857999"/>
              <a:gd name="connsiteX4205" fmla="*/ 6193661 w 12191998"/>
              <a:gd name="connsiteY4205" fmla="*/ 1456563 h 6857999"/>
              <a:gd name="connsiteX4206" fmla="*/ 6152259 w 12191998"/>
              <a:gd name="connsiteY4206" fmla="*/ 1447927 h 6857999"/>
              <a:gd name="connsiteX4207" fmla="*/ 6184644 w 12191998"/>
              <a:gd name="connsiteY4207" fmla="*/ 1437005 h 6857999"/>
              <a:gd name="connsiteX4208" fmla="*/ 6136130 w 12191998"/>
              <a:gd name="connsiteY4208" fmla="*/ 1423924 h 6857999"/>
              <a:gd name="connsiteX4209" fmla="*/ 6116318 w 12191998"/>
              <a:gd name="connsiteY4209" fmla="*/ 1426083 h 6857999"/>
              <a:gd name="connsiteX4210" fmla="*/ 6130669 w 12191998"/>
              <a:gd name="connsiteY4210" fmla="*/ 1369568 h 6857999"/>
              <a:gd name="connsiteX4211" fmla="*/ 6175627 w 12191998"/>
              <a:gd name="connsiteY4211" fmla="*/ 1330452 h 6857999"/>
              <a:gd name="connsiteX4212" fmla="*/ 6217029 w 12191998"/>
              <a:gd name="connsiteY4212" fmla="*/ 1299972 h 6857999"/>
              <a:gd name="connsiteX4213" fmla="*/ 6198995 w 12191998"/>
              <a:gd name="connsiteY4213" fmla="*/ 1276096 h 6857999"/>
              <a:gd name="connsiteX4214" fmla="*/ 6157593 w 12191998"/>
              <a:gd name="connsiteY4214" fmla="*/ 1291336 h 6857999"/>
              <a:gd name="connsiteX4215" fmla="*/ 6191756 w 12191998"/>
              <a:gd name="connsiteY4215" fmla="*/ 1265301 h 6857999"/>
              <a:gd name="connsiteX4216" fmla="*/ 6254748 w 12191998"/>
              <a:gd name="connsiteY4216" fmla="*/ 1256665 h 6857999"/>
              <a:gd name="connsiteX4217" fmla="*/ 6209790 w 12191998"/>
              <a:gd name="connsiteY4217" fmla="*/ 1241426 h 6857999"/>
              <a:gd name="connsiteX4218" fmla="*/ 6220585 w 12191998"/>
              <a:gd name="connsiteY4218" fmla="*/ 1232789 h 6857999"/>
              <a:gd name="connsiteX4219" fmla="*/ 6274560 w 12191998"/>
              <a:gd name="connsiteY4219" fmla="*/ 1219709 h 6857999"/>
              <a:gd name="connsiteX4220" fmla="*/ 6306945 w 12191998"/>
              <a:gd name="connsiteY4220" fmla="*/ 1202309 h 6857999"/>
              <a:gd name="connsiteX4221" fmla="*/ 6364476 w 12191998"/>
              <a:gd name="connsiteY4221" fmla="*/ 1171829 h 6857999"/>
              <a:gd name="connsiteX4222" fmla="*/ 6278116 w 12191998"/>
              <a:gd name="connsiteY4222" fmla="*/ 1141350 h 6857999"/>
              <a:gd name="connsiteX4223" fmla="*/ 6227697 w 12191998"/>
              <a:gd name="connsiteY4223" fmla="*/ 1169671 h 6857999"/>
              <a:gd name="connsiteX4224" fmla="*/ 6177278 w 12191998"/>
              <a:gd name="connsiteY4224" fmla="*/ 1173988 h 6857999"/>
              <a:gd name="connsiteX4225" fmla="*/ 6153910 w 12191998"/>
              <a:gd name="connsiteY4225" fmla="*/ 1163066 h 6857999"/>
              <a:gd name="connsiteX4226" fmla="*/ 6105396 w 12191998"/>
              <a:gd name="connsiteY4226" fmla="*/ 1202182 h 6857999"/>
              <a:gd name="connsiteX4227" fmla="*/ 6063994 w 12191998"/>
              <a:gd name="connsiteY4227" fmla="*/ 1236980 h 6857999"/>
              <a:gd name="connsiteX4228" fmla="*/ 6105396 w 12191998"/>
              <a:gd name="connsiteY4228" fmla="*/ 1173988 h 6857999"/>
              <a:gd name="connsiteX4229" fmla="*/ 6089267 w 12191998"/>
              <a:gd name="connsiteY4229" fmla="*/ 1130554 h 6857999"/>
              <a:gd name="connsiteX4230" fmla="*/ 6058661 w 12191998"/>
              <a:gd name="connsiteY4230" fmla="*/ 1154431 h 6857999"/>
              <a:gd name="connsiteX4231" fmla="*/ 5977761 w 12191998"/>
              <a:gd name="connsiteY4231" fmla="*/ 1184910 h 6857999"/>
              <a:gd name="connsiteX4232" fmla="*/ 6029959 w 12191998"/>
              <a:gd name="connsiteY4232" fmla="*/ 1145794 h 6857999"/>
              <a:gd name="connsiteX4233" fmla="*/ 5929247 w 12191998"/>
              <a:gd name="connsiteY4233" fmla="*/ 1141476 h 6857999"/>
              <a:gd name="connsiteX4234" fmla="*/ 5842888 w 12191998"/>
              <a:gd name="connsiteY4234" fmla="*/ 1158875 h 6857999"/>
              <a:gd name="connsiteX4235" fmla="*/ 5938265 w 12191998"/>
              <a:gd name="connsiteY4235" fmla="*/ 1128395 h 6857999"/>
              <a:gd name="connsiteX4236" fmla="*/ 6055231 w 12191998"/>
              <a:gd name="connsiteY4236" fmla="*/ 1117473 h 6857999"/>
              <a:gd name="connsiteX4237" fmla="*/ 6125335 w 12191998"/>
              <a:gd name="connsiteY4237" fmla="*/ 1093597 h 6857999"/>
              <a:gd name="connsiteX4238" fmla="*/ 6078600 w 12191998"/>
              <a:gd name="connsiteY4238" fmla="*/ 1071880 h 6857999"/>
              <a:gd name="connsiteX4239" fmla="*/ 6044436 w 12191998"/>
              <a:gd name="connsiteY4239" fmla="*/ 1058799 h 6857999"/>
              <a:gd name="connsiteX4240" fmla="*/ 6013829 w 12191998"/>
              <a:gd name="connsiteY4240" fmla="*/ 1039241 h 6857999"/>
              <a:gd name="connsiteX4241" fmla="*/ 5945503 w 12191998"/>
              <a:gd name="connsiteY4241" fmla="*/ 1028319 h 6857999"/>
              <a:gd name="connsiteX4242" fmla="*/ 5868161 w 12191998"/>
              <a:gd name="connsiteY4242" fmla="*/ 1017397 h 6857999"/>
              <a:gd name="connsiteX4243" fmla="*/ 0 w 12191998"/>
              <a:gd name="connsiteY4243" fmla="*/ 0 h 6857999"/>
              <a:gd name="connsiteX4244" fmla="*/ 12191998 w 12191998"/>
              <a:gd name="connsiteY4244" fmla="*/ 0 h 6857999"/>
              <a:gd name="connsiteX4245" fmla="*/ 12191998 w 12191998"/>
              <a:gd name="connsiteY4245" fmla="*/ 6857999 h 6857999"/>
              <a:gd name="connsiteX4246" fmla="*/ 0 w 12191998"/>
              <a:gd name="connsiteY424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Lst>
            <a:rect l="l" t="t" r="r" b="b"/>
            <a:pathLst>
              <a:path w="12191998" h="6857999">
                <a:moveTo>
                  <a:pt x="5720173" y="6298124"/>
                </a:moveTo>
                <a:cubicBezTo>
                  <a:pt x="5714865" y="6297310"/>
                  <a:pt x="5711380" y="6297580"/>
                  <a:pt x="5711824" y="6299199"/>
                </a:cubicBezTo>
                <a:cubicBezTo>
                  <a:pt x="5713602" y="6310121"/>
                  <a:pt x="5722619" y="6305803"/>
                  <a:pt x="5733414" y="6314439"/>
                </a:cubicBezTo>
                <a:cubicBezTo>
                  <a:pt x="5742304" y="6325361"/>
                  <a:pt x="5751320" y="6344919"/>
                  <a:pt x="5760338" y="6327520"/>
                </a:cubicBezTo>
                <a:cubicBezTo>
                  <a:pt x="5768434" y="6312757"/>
                  <a:pt x="5736096" y="6300565"/>
                  <a:pt x="5720173" y="6298124"/>
                </a:cubicBezTo>
                <a:close/>
                <a:moveTo>
                  <a:pt x="5198379" y="6187342"/>
                </a:moveTo>
                <a:cubicBezTo>
                  <a:pt x="5183354" y="6189789"/>
                  <a:pt x="5161755" y="6211791"/>
                  <a:pt x="5168518" y="6216649"/>
                </a:cubicBezTo>
                <a:cubicBezTo>
                  <a:pt x="5177535" y="6220967"/>
                  <a:pt x="5213476" y="6203695"/>
                  <a:pt x="5209919" y="6192773"/>
                </a:cubicBezTo>
                <a:cubicBezTo>
                  <a:pt x="5207667" y="6187884"/>
                  <a:pt x="5203388" y="6186526"/>
                  <a:pt x="5198379" y="6187342"/>
                </a:cubicBezTo>
                <a:close/>
                <a:moveTo>
                  <a:pt x="5164963" y="6177533"/>
                </a:moveTo>
                <a:cubicBezTo>
                  <a:pt x="5152262" y="6175374"/>
                  <a:pt x="5123560" y="6205854"/>
                  <a:pt x="5136133" y="6212331"/>
                </a:cubicBezTo>
                <a:cubicBezTo>
                  <a:pt x="5148834" y="6220967"/>
                  <a:pt x="5177535" y="6181851"/>
                  <a:pt x="5164963" y="6177533"/>
                </a:cubicBezTo>
                <a:close/>
                <a:moveTo>
                  <a:pt x="8373997" y="6086347"/>
                </a:moveTo>
                <a:cubicBezTo>
                  <a:pt x="8370314" y="6077711"/>
                  <a:pt x="8343391" y="6110223"/>
                  <a:pt x="8364980" y="6121145"/>
                </a:cubicBezTo>
                <a:cubicBezTo>
                  <a:pt x="8375775" y="6125463"/>
                  <a:pt x="8379331" y="6114668"/>
                  <a:pt x="8386570" y="6121145"/>
                </a:cubicBezTo>
                <a:cubicBezTo>
                  <a:pt x="8392031" y="6127622"/>
                  <a:pt x="8404604" y="6125463"/>
                  <a:pt x="8408160" y="6110223"/>
                </a:cubicBezTo>
                <a:cubicBezTo>
                  <a:pt x="8409938" y="6092824"/>
                  <a:pt x="8377554" y="6097269"/>
                  <a:pt x="8373997" y="6086347"/>
                </a:cubicBezTo>
                <a:close/>
                <a:moveTo>
                  <a:pt x="10821906" y="6011856"/>
                </a:moveTo>
                <a:cubicBezTo>
                  <a:pt x="10816239" y="6013005"/>
                  <a:pt x="10811857" y="6024816"/>
                  <a:pt x="10818620" y="6028054"/>
                </a:cubicBezTo>
                <a:cubicBezTo>
                  <a:pt x="10822303" y="6028054"/>
                  <a:pt x="10834876" y="6025768"/>
                  <a:pt x="10827637" y="6014973"/>
                </a:cubicBezTo>
                <a:cubicBezTo>
                  <a:pt x="10825827" y="6012275"/>
                  <a:pt x="10823795" y="6011473"/>
                  <a:pt x="10821906" y="6011856"/>
                </a:cubicBezTo>
                <a:close/>
                <a:moveTo>
                  <a:pt x="10940869" y="5791191"/>
                </a:moveTo>
                <a:cubicBezTo>
                  <a:pt x="10938738" y="5790342"/>
                  <a:pt x="10936381" y="5790755"/>
                  <a:pt x="10933682" y="5793485"/>
                </a:cubicBezTo>
                <a:cubicBezTo>
                  <a:pt x="10922887" y="5802121"/>
                  <a:pt x="10931904" y="5806439"/>
                  <a:pt x="10921109" y="5819520"/>
                </a:cubicBezTo>
                <a:cubicBezTo>
                  <a:pt x="10908536" y="5830315"/>
                  <a:pt x="10913870" y="5834760"/>
                  <a:pt x="10899519" y="5860795"/>
                </a:cubicBezTo>
                <a:cubicBezTo>
                  <a:pt x="10886946" y="5886957"/>
                  <a:pt x="10838432" y="5902070"/>
                  <a:pt x="10831193" y="5915151"/>
                </a:cubicBezTo>
                <a:cubicBezTo>
                  <a:pt x="10823954" y="5930391"/>
                  <a:pt x="10800586" y="5941186"/>
                  <a:pt x="10800586" y="5952108"/>
                </a:cubicBezTo>
                <a:cubicBezTo>
                  <a:pt x="10800586" y="5963030"/>
                  <a:pt x="10786108" y="5969507"/>
                  <a:pt x="10793347" y="5984747"/>
                </a:cubicBezTo>
                <a:cubicBezTo>
                  <a:pt x="10800586" y="5995669"/>
                  <a:pt x="10809476" y="5987033"/>
                  <a:pt x="10816715" y="5995669"/>
                </a:cubicBezTo>
                <a:cubicBezTo>
                  <a:pt x="10823954" y="6004305"/>
                  <a:pt x="10831193" y="5997828"/>
                  <a:pt x="10834749" y="6004305"/>
                </a:cubicBezTo>
                <a:cubicBezTo>
                  <a:pt x="10836527" y="6012941"/>
                  <a:pt x="10861673" y="6012941"/>
                  <a:pt x="10879707" y="5993383"/>
                </a:cubicBezTo>
                <a:cubicBezTo>
                  <a:pt x="10897614" y="5971666"/>
                  <a:pt x="10888597" y="5962903"/>
                  <a:pt x="10895836" y="5958585"/>
                </a:cubicBezTo>
                <a:cubicBezTo>
                  <a:pt x="10903075" y="5951981"/>
                  <a:pt x="10904853" y="5936868"/>
                  <a:pt x="10908409" y="5925946"/>
                </a:cubicBezTo>
                <a:cubicBezTo>
                  <a:pt x="10913870" y="5917310"/>
                  <a:pt x="10917426" y="5906388"/>
                  <a:pt x="10937238" y="5906388"/>
                </a:cubicBezTo>
                <a:cubicBezTo>
                  <a:pt x="10957050" y="5906388"/>
                  <a:pt x="10946255" y="5899911"/>
                  <a:pt x="10944477" y="5888989"/>
                </a:cubicBezTo>
                <a:cubicBezTo>
                  <a:pt x="10944477" y="5878067"/>
                  <a:pt x="10962511" y="5875908"/>
                  <a:pt x="10962511" y="5860668"/>
                </a:cubicBezTo>
                <a:lnTo>
                  <a:pt x="10962384" y="5860922"/>
                </a:lnTo>
                <a:cubicBezTo>
                  <a:pt x="10962384" y="5847841"/>
                  <a:pt x="10985752" y="5832728"/>
                  <a:pt x="10980418" y="5821806"/>
                </a:cubicBezTo>
                <a:cubicBezTo>
                  <a:pt x="10976862" y="5811011"/>
                  <a:pt x="10985879" y="5804407"/>
                  <a:pt x="10976862" y="5797930"/>
                </a:cubicBezTo>
                <a:cubicBezTo>
                  <a:pt x="10969623" y="5791326"/>
                  <a:pt x="10966067" y="5800089"/>
                  <a:pt x="10957050" y="5804407"/>
                </a:cubicBezTo>
                <a:cubicBezTo>
                  <a:pt x="10951621" y="5807646"/>
                  <a:pt x="10947263" y="5793739"/>
                  <a:pt x="10940869" y="5791191"/>
                </a:cubicBezTo>
                <a:close/>
                <a:moveTo>
                  <a:pt x="10241405" y="5788786"/>
                </a:moveTo>
                <a:cubicBezTo>
                  <a:pt x="10234166" y="5790945"/>
                  <a:pt x="10261217" y="5836538"/>
                  <a:pt x="10252200" y="5847460"/>
                </a:cubicBezTo>
                <a:cubicBezTo>
                  <a:pt x="10244961" y="5860541"/>
                  <a:pt x="10275568" y="5893180"/>
                  <a:pt x="10286363" y="5895339"/>
                </a:cubicBezTo>
                <a:cubicBezTo>
                  <a:pt x="10297158" y="5897498"/>
                  <a:pt x="10291697" y="5882258"/>
                  <a:pt x="10298936" y="5882258"/>
                </a:cubicBezTo>
                <a:cubicBezTo>
                  <a:pt x="10306048" y="5884417"/>
                  <a:pt x="10304270" y="5873495"/>
                  <a:pt x="10304270" y="5867018"/>
                </a:cubicBezTo>
                <a:cubicBezTo>
                  <a:pt x="10306048" y="5860414"/>
                  <a:pt x="10313287" y="5875654"/>
                  <a:pt x="10318621" y="5871336"/>
                </a:cubicBezTo>
                <a:cubicBezTo>
                  <a:pt x="10325860" y="5866891"/>
                  <a:pt x="10318621" y="5838697"/>
                  <a:pt x="10325860" y="5838697"/>
                </a:cubicBezTo>
                <a:lnTo>
                  <a:pt x="10325987" y="5838697"/>
                </a:lnTo>
                <a:cubicBezTo>
                  <a:pt x="10335004" y="5838697"/>
                  <a:pt x="10327765" y="5804026"/>
                  <a:pt x="10325987" y="5793104"/>
                </a:cubicBezTo>
                <a:cubicBezTo>
                  <a:pt x="10322431" y="5780150"/>
                  <a:pt x="10298936" y="5801867"/>
                  <a:pt x="10282807" y="5804026"/>
                </a:cubicBezTo>
                <a:cubicBezTo>
                  <a:pt x="10268329" y="5806185"/>
                  <a:pt x="10246739" y="5786627"/>
                  <a:pt x="10241405" y="5788786"/>
                </a:cubicBezTo>
                <a:close/>
                <a:moveTo>
                  <a:pt x="10059470" y="5609008"/>
                </a:moveTo>
                <a:cubicBezTo>
                  <a:pt x="10050611" y="5607978"/>
                  <a:pt x="10030394" y="5613717"/>
                  <a:pt x="10034395" y="5616955"/>
                </a:cubicBezTo>
                <a:cubicBezTo>
                  <a:pt x="10039856" y="5623559"/>
                  <a:pt x="10059668" y="5621273"/>
                  <a:pt x="10063224" y="5612637"/>
                </a:cubicBezTo>
                <a:cubicBezTo>
                  <a:pt x="10064113" y="5610446"/>
                  <a:pt x="10062422" y="5609351"/>
                  <a:pt x="10059470" y="5609008"/>
                </a:cubicBezTo>
                <a:close/>
                <a:moveTo>
                  <a:pt x="10957050" y="5580252"/>
                </a:moveTo>
                <a:cubicBezTo>
                  <a:pt x="10946255" y="5580252"/>
                  <a:pt x="10958955" y="5604255"/>
                  <a:pt x="10964289" y="5612891"/>
                </a:cubicBezTo>
                <a:cubicBezTo>
                  <a:pt x="10969750" y="5619368"/>
                  <a:pt x="10982323" y="5628131"/>
                  <a:pt x="10982323" y="5634608"/>
                </a:cubicBezTo>
                <a:cubicBezTo>
                  <a:pt x="10982323" y="5638926"/>
                  <a:pt x="10989435" y="5654166"/>
                  <a:pt x="10996674" y="5658484"/>
                </a:cubicBezTo>
                <a:cubicBezTo>
                  <a:pt x="11003913" y="5660643"/>
                  <a:pt x="10993118" y="5684519"/>
                  <a:pt x="10993118" y="5701918"/>
                </a:cubicBezTo>
                <a:cubicBezTo>
                  <a:pt x="10993118" y="5721476"/>
                  <a:pt x="10980545" y="5717031"/>
                  <a:pt x="10973306" y="5730112"/>
                </a:cubicBezTo>
                <a:cubicBezTo>
                  <a:pt x="10964289" y="5741034"/>
                  <a:pt x="10993118" y="5753988"/>
                  <a:pt x="11005691" y="5764910"/>
                </a:cubicBezTo>
                <a:cubicBezTo>
                  <a:pt x="11018264" y="5777991"/>
                  <a:pt x="10994896" y="5808471"/>
                  <a:pt x="10998452" y="5814948"/>
                </a:cubicBezTo>
                <a:cubicBezTo>
                  <a:pt x="11000230" y="5817107"/>
                  <a:pt x="11009247" y="5821425"/>
                  <a:pt x="11021820" y="5817107"/>
                </a:cubicBezTo>
                <a:cubicBezTo>
                  <a:pt x="11034393" y="5814948"/>
                  <a:pt x="11039727" y="5780150"/>
                  <a:pt x="11048744" y="5771514"/>
                </a:cubicBezTo>
                <a:cubicBezTo>
                  <a:pt x="11057761" y="5762751"/>
                  <a:pt x="11052427" y="5747511"/>
                  <a:pt x="11055983" y="5738875"/>
                </a:cubicBezTo>
                <a:cubicBezTo>
                  <a:pt x="11061444" y="5732398"/>
                  <a:pt x="11066778" y="5732398"/>
                  <a:pt x="11074017" y="5732398"/>
                </a:cubicBezTo>
                <a:cubicBezTo>
                  <a:pt x="11079478" y="5732398"/>
                  <a:pt x="11075795" y="5714999"/>
                  <a:pt x="11083034" y="5714999"/>
                </a:cubicBezTo>
                <a:cubicBezTo>
                  <a:pt x="11092051" y="5714999"/>
                  <a:pt x="11088495" y="5702045"/>
                  <a:pt x="11092051" y="5688964"/>
                </a:cubicBezTo>
                <a:lnTo>
                  <a:pt x="11091924" y="5688837"/>
                </a:lnTo>
                <a:cubicBezTo>
                  <a:pt x="11095607" y="5673597"/>
                  <a:pt x="11072112" y="5680201"/>
                  <a:pt x="11066778" y="5688837"/>
                </a:cubicBezTo>
                <a:cubicBezTo>
                  <a:pt x="11063222" y="5699759"/>
                  <a:pt x="11052427" y="5686678"/>
                  <a:pt x="11043410" y="5686678"/>
                </a:cubicBezTo>
                <a:cubicBezTo>
                  <a:pt x="11034393" y="5686678"/>
                  <a:pt x="11029059" y="5680074"/>
                  <a:pt x="11029059" y="5669279"/>
                </a:cubicBezTo>
                <a:cubicBezTo>
                  <a:pt x="11029059" y="5658484"/>
                  <a:pt x="11025503" y="5645403"/>
                  <a:pt x="11018264" y="5645403"/>
                </a:cubicBezTo>
                <a:cubicBezTo>
                  <a:pt x="11009247" y="5645403"/>
                  <a:pt x="11020042" y="5656325"/>
                  <a:pt x="11016486" y="5662802"/>
                </a:cubicBezTo>
                <a:cubicBezTo>
                  <a:pt x="11012803" y="5667247"/>
                  <a:pt x="11011025" y="5656325"/>
                  <a:pt x="11007469" y="5656325"/>
                </a:cubicBezTo>
                <a:cubicBezTo>
                  <a:pt x="11002008" y="5656325"/>
                  <a:pt x="10996674" y="5647562"/>
                  <a:pt x="10996674" y="5634608"/>
                </a:cubicBezTo>
                <a:cubicBezTo>
                  <a:pt x="10996674" y="5621654"/>
                  <a:pt x="10987657" y="5623813"/>
                  <a:pt x="10987657" y="5608573"/>
                </a:cubicBezTo>
                <a:cubicBezTo>
                  <a:pt x="10987657" y="5593333"/>
                  <a:pt x="10967845" y="5580252"/>
                  <a:pt x="10957050" y="5580252"/>
                </a:cubicBezTo>
                <a:close/>
                <a:moveTo>
                  <a:pt x="10732260" y="5108574"/>
                </a:moveTo>
                <a:cubicBezTo>
                  <a:pt x="10734165" y="5117210"/>
                  <a:pt x="10795252" y="5175884"/>
                  <a:pt x="10804269" y="5167248"/>
                </a:cubicBezTo>
                <a:cubicBezTo>
                  <a:pt x="10813159" y="5160771"/>
                  <a:pt x="10730482" y="5095493"/>
                  <a:pt x="10732260" y="5108574"/>
                </a:cubicBezTo>
                <a:close/>
                <a:moveTo>
                  <a:pt x="11089962" y="5017908"/>
                </a:moveTo>
                <a:cubicBezTo>
                  <a:pt x="11079740" y="5015563"/>
                  <a:pt x="11060142" y="5028183"/>
                  <a:pt x="11066905" y="5034660"/>
                </a:cubicBezTo>
                <a:cubicBezTo>
                  <a:pt x="11075922" y="5045582"/>
                  <a:pt x="11093956" y="5045582"/>
                  <a:pt x="11095734" y="5026024"/>
                </a:cubicBezTo>
                <a:cubicBezTo>
                  <a:pt x="11095734" y="5021135"/>
                  <a:pt x="11093369" y="5018690"/>
                  <a:pt x="11089962" y="5017908"/>
                </a:cubicBezTo>
                <a:close/>
                <a:moveTo>
                  <a:pt x="11120767" y="4979967"/>
                </a:moveTo>
                <a:cubicBezTo>
                  <a:pt x="11111164" y="4982312"/>
                  <a:pt x="11092972" y="4996624"/>
                  <a:pt x="11101068" y="4999862"/>
                </a:cubicBezTo>
                <a:cubicBezTo>
                  <a:pt x="11106402" y="5002021"/>
                  <a:pt x="11126214" y="4993385"/>
                  <a:pt x="11126214" y="4982463"/>
                </a:cubicBezTo>
                <a:cubicBezTo>
                  <a:pt x="11126214" y="4979733"/>
                  <a:pt x="11123968" y="4979185"/>
                  <a:pt x="11120767" y="4979967"/>
                </a:cubicBezTo>
                <a:close/>
                <a:moveTo>
                  <a:pt x="7873441" y="4830926"/>
                </a:moveTo>
                <a:cubicBezTo>
                  <a:pt x="7871220" y="4830254"/>
                  <a:pt x="7869553" y="4842065"/>
                  <a:pt x="7866886" y="4845303"/>
                </a:cubicBezTo>
                <a:cubicBezTo>
                  <a:pt x="7863330" y="4849621"/>
                  <a:pt x="7863330" y="4860416"/>
                  <a:pt x="7863330" y="4867020"/>
                </a:cubicBezTo>
                <a:cubicBezTo>
                  <a:pt x="7863330" y="4873624"/>
                  <a:pt x="7854313" y="4880101"/>
                  <a:pt x="7848980" y="4880101"/>
                </a:cubicBezTo>
                <a:cubicBezTo>
                  <a:pt x="7843645" y="4880101"/>
                  <a:pt x="7832850" y="4884546"/>
                  <a:pt x="7836406" y="4893182"/>
                </a:cubicBezTo>
                <a:cubicBezTo>
                  <a:pt x="7839962" y="4904104"/>
                  <a:pt x="7831072" y="4901945"/>
                  <a:pt x="7834629" y="4908422"/>
                </a:cubicBezTo>
                <a:cubicBezTo>
                  <a:pt x="7839962" y="4917058"/>
                  <a:pt x="7827389" y="4927980"/>
                  <a:pt x="7816594" y="4927980"/>
                </a:cubicBezTo>
                <a:cubicBezTo>
                  <a:pt x="7807577" y="4930139"/>
                  <a:pt x="7793226" y="4951856"/>
                  <a:pt x="7782431" y="4949697"/>
                </a:cubicBezTo>
                <a:cubicBezTo>
                  <a:pt x="7771636" y="4947538"/>
                  <a:pt x="7760842" y="4958333"/>
                  <a:pt x="7750046" y="4956174"/>
                </a:cubicBezTo>
                <a:cubicBezTo>
                  <a:pt x="7741030" y="4954015"/>
                  <a:pt x="7748268" y="4980050"/>
                  <a:pt x="7741030" y="4997449"/>
                </a:cubicBezTo>
                <a:cubicBezTo>
                  <a:pt x="7733791" y="5012689"/>
                  <a:pt x="7737473" y="5032247"/>
                  <a:pt x="7742807" y="5051805"/>
                </a:cubicBezTo>
                <a:cubicBezTo>
                  <a:pt x="7750046" y="5071363"/>
                  <a:pt x="7755507" y="5086603"/>
                  <a:pt x="7737473" y="5112638"/>
                </a:cubicBezTo>
                <a:cubicBezTo>
                  <a:pt x="7719439" y="5138800"/>
                  <a:pt x="7721217" y="5166994"/>
                  <a:pt x="7728456" y="5184393"/>
                </a:cubicBezTo>
                <a:cubicBezTo>
                  <a:pt x="7733791" y="5201792"/>
                  <a:pt x="7733791" y="5227827"/>
                  <a:pt x="7744585" y="5240908"/>
                </a:cubicBezTo>
                <a:cubicBezTo>
                  <a:pt x="7753602" y="5253989"/>
                  <a:pt x="7780526" y="5264911"/>
                  <a:pt x="7787766" y="5253989"/>
                </a:cubicBezTo>
                <a:cubicBezTo>
                  <a:pt x="7796655" y="5245226"/>
                  <a:pt x="7805672" y="5256148"/>
                  <a:pt x="7814689" y="5243067"/>
                </a:cubicBezTo>
                <a:cubicBezTo>
                  <a:pt x="7823706" y="5229986"/>
                  <a:pt x="7838057" y="5162549"/>
                  <a:pt x="7850630" y="5116956"/>
                </a:cubicBezTo>
                <a:cubicBezTo>
                  <a:pt x="7863204" y="5071363"/>
                  <a:pt x="7879332" y="5012689"/>
                  <a:pt x="7877555" y="4999608"/>
                </a:cubicBezTo>
                <a:cubicBezTo>
                  <a:pt x="7875776" y="4986527"/>
                  <a:pt x="7886444" y="4977891"/>
                  <a:pt x="7881110" y="4964810"/>
                </a:cubicBezTo>
                <a:cubicBezTo>
                  <a:pt x="7877555" y="4951729"/>
                  <a:pt x="7883016" y="4936489"/>
                  <a:pt x="7888349" y="4947411"/>
                </a:cubicBezTo>
                <a:cubicBezTo>
                  <a:pt x="7893683" y="4958333"/>
                  <a:pt x="7900922" y="4958333"/>
                  <a:pt x="7902700" y="4943093"/>
                </a:cubicBezTo>
                <a:lnTo>
                  <a:pt x="7902955" y="4943093"/>
                </a:lnTo>
                <a:cubicBezTo>
                  <a:pt x="7904732" y="4930012"/>
                  <a:pt x="7893937" y="4906136"/>
                  <a:pt x="7893937" y="4886578"/>
                </a:cubicBezTo>
                <a:cubicBezTo>
                  <a:pt x="7892032" y="4864861"/>
                  <a:pt x="7877681" y="4845303"/>
                  <a:pt x="7875904" y="4836540"/>
                </a:cubicBezTo>
                <a:cubicBezTo>
                  <a:pt x="7874983" y="4832762"/>
                  <a:pt x="7874181" y="4831151"/>
                  <a:pt x="7873441" y="4830926"/>
                </a:cubicBezTo>
                <a:close/>
                <a:moveTo>
                  <a:pt x="9903238" y="4824469"/>
                </a:moveTo>
                <a:cubicBezTo>
                  <a:pt x="9891766" y="4823642"/>
                  <a:pt x="9871168" y="4830190"/>
                  <a:pt x="9877931" y="4836667"/>
                </a:cubicBezTo>
                <a:cubicBezTo>
                  <a:pt x="9883392" y="4841112"/>
                  <a:pt x="9910316" y="4834508"/>
                  <a:pt x="9910316" y="4828031"/>
                </a:cubicBezTo>
                <a:cubicBezTo>
                  <a:pt x="9909872" y="4825840"/>
                  <a:pt x="9907062" y="4824745"/>
                  <a:pt x="9903238" y="4824469"/>
                </a:cubicBezTo>
                <a:close/>
                <a:moveTo>
                  <a:pt x="10189208" y="4801615"/>
                </a:moveTo>
                <a:cubicBezTo>
                  <a:pt x="10185652" y="4799456"/>
                  <a:pt x="10173079" y="4816855"/>
                  <a:pt x="10173079" y="4823332"/>
                </a:cubicBezTo>
                <a:cubicBezTo>
                  <a:pt x="10174984" y="4831968"/>
                  <a:pt x="10173079" y="4842890"/>
                  <a:pt x="10167745" y="4849367"/>
                </a:cubicBezTo>
                <a:cubicBezTo>
                  <a:pt x="10162411" y="4853812"/>
                  <a:pt x="10171428" y="4875529"/>
                  <a:pt x="10164189" y="4882006"/>
                </a:cubicBezTo>
                <a:cubicBezTo>
                  <a:pt x="10157077" y="4888610"/>
                  <a:pt x="10164189" y="4918963"/>
                  <a:pt x="10162411" y="4934203"/>
                </a:cubicBezTo>
                <a:cubicBezTo>
                  <a:pt x="10160506" y="4951602"/>
                  <a:pt x="10160506" y="4969001"/>
                  <a:pt x="10155172" y="4982082"/>
                </a:cubicBezTo>
                <a:cubicBezTo>
                  <a:pt x="10147933" y="4993004"/>
                  <a:pt x="10146155" y="5010403"/>
                  <a:pt x="10133582" y="5016880"/>
                </a:cubicBezTo>
                <a:cubicBezTo>
                  <a:pt x="10121009" y="5023357"/>
                  <a:pt x="10102975" y="5010403"/>
                  <a:pt x="10102975" y="5001640"/>
                </a:cubicBezTo>
                <a:cubicBezTo>
                  <a:pt x="10102975" y="4992877"/>
                  <a:pt x="10088624" y="4986400"/>
                  <a:pt x="10081385" y="4988559"/>
                </a:cubicBezTo>
                <a:cubicBezTo>
                  <a:pt x="10072368" y="4990718"/>
                  <a:pt x="10068812" y="4977764"/>
                  <a:pt x="10056239" y="4964683"/>
                </a:cubicBezTo>
                <a:cubicBezTo>
                  <a:pt x="10045444" y="4953761"/>
                  <a:pt x="10034649" y="4969001"/>
                  <a:pt x="10031093" y="4953761"/>
                </a:cubicBezTo>
                <a:cubicBezTo>
                  <a:pt x="10027537" y="4940680"/>
                  <a:pt x="10023981" y="4938521"/>
                  <a:pt x="10014964" y="4932044"/>
                </a:cubicBezTo>
                <a:cubicBezTo>
                  <a:pt x="10005947" y="4925440"/>
                  <a:pt x="10009503" y="4925440"/>
                  <a:pt x="10016742" y="4916804"/>
                </a:cubicBezTo>
                <a:cubicBezTo>
                  <a:pt x="10025759" y="4910327"/>
                  <a:pt x="10023854" y="4901564"/>
                  <a:pt x="10018520" y="4892928"/>
                </a:cubicBezTo>
                <a:cubicBezTo>
                  <a:pt x="10014837" y="4884165"/>
                  <a:pt x="10023854" y="4884165"/>
                  <a:pt x="10034649" y="4877688"/>
                </a:cubicBezTo>
                <a:cubicBezTo>
                  <a:pt x="10045444" y="4871211"/>
                  <a:pt x="10034649" y="4862448"/>
                  <a:pt x="10043666" y="4858130"/>
                </a:cubicBezTo>
                <a:cubicBezTo>
                  <a:pt x="10052683" y="4853812"/>
                  <a:pt x="10047349" y="4845049"/>
                  <a:pt x="10038332" y="4842890"/>
                </a:cubicBezTo>
                <a:cubicBezTo>
                  <a:pt x="10029315" y="4840731"/>
                  <a:pt x="10031093" y="4853812"/>
                  <a:pt x="10029315" y="4855971"/>
                </a:cubicBezTo>
                <a:cubicBezTo>
                  <a:pt x="10025759" y="4855971"/>
                  <a:pt x="10022076" y="4838572"/>
                  <a:pt x="10018520" y="4838572"/>
                </a:cubicBezTo>
                <a:cubicBezTo>
                  <a:pt x="10016615" y="4840858"/>
                  <a:pt x="10005820" y="4858130"/>
                  <a:pt x="10000486" y="4849494"/>
                </a:cubicBezTo>
                <a:cubicBezTo>
                  <a:pt x="9995152" y="4840858"/>
                  <a:pt x="9964545" y="4832095"/>
                  <a:pt x="9951972" y="4829936"/>
                </a:cubicBezTo>
                <a:cubicBezTo>
                  <a:pt x="9939399" y="4827777"/>
                  <a:pt x="9935843" y="4810378"/>
                  <a:pt x="9928604" y="4812537"/>
                </a:cubicBezTo>
                <a:cubicBezTo>
                  <a:pt x="9921492" y="4816855"/>
                  <a:pt x="9930382" y="4823332"/>
                  <a:pt x="9937621" y="4832095"/>
                </a:cubicBezTo>
                <a:cubicBezTo>
                  <a:pt x="9946638" y="4843017"/>
                  <a:pt x="9910697" y="4851653"/>
                  <a:pt x="9899902" y="4847335"/>
                </a:cubicBezTo>
                <a:cubicBezTo>
                  <a:pt x="9889107" y="4842890"/>
                  <a:pt x="9901680" y="4855971"/>
                  <a:pt x="9892663" y="4855971"/>
                </a:cubicBezTo>
                <a:cubicBezTo>
                  <a:pt x="9883646" y="4855971"/>
                  <a:pt x="9881868" y="4873370"/>
                  <a:pt x="9874629" y="4884292"/>
                </a:cubicBezTo>
                <a:cubicBezTo>
                  <a:pt x="9867390" y="4892928"/>
                  <a:pt x="9872851" y="4899532"/>
                  <a:pt x="9865612" y="4906009"/>
                </a:cubicBezTo>
                <a:cubicBezTo>
                  <a:pt x="9856595" y="4910327"/>
                  <a:pt x="9856595" y="4916804"/>
                  <a:pt x="9865612" y="4929885"/>
                </a:cubicBezTo>
                <a:cubicBezTo>
                  <a:pt x="9876407" y="4942839"/>
                  <a:pt x="9862056" y="4942839"/>
                  <a:pt x="9853039" y="4934203"/>
                </a:cubicBezTo>
                <a:cubicBezTo>
                  <a:pt x="9845927" y="4923281"/>
                  <a:pt x="9836910" y="4923281"/>
                  <a:pt x="9836910" y="4934203"/>
                </a:cubicBezTo>
                <a:cubicBezTo>
                  <a:pt x="9838688" y="4947284"/>
                  <a:pt x="9827893" y="4940807"/>
                  <a:pt x="9829671" y="4927726"/>
                </a:cubicBezTo>
                <a:cubicBezTo>
                  <a:pt x="9831449" y="4916804"/>
                  <a:pt x="9817098" y="4921122"/>
                  <a:pt x="9815320" y="4914645"/>
                </a:cubicBezTo>
                <a:cubicBezTo>
                  <a:pt x="9813542" y="4908168"/>
                  <a:pt x="9800969" y="4895087"/>
                  <a:pt x="9793730" y="4895087"/>
                </a:cubicBezTo>
                <a:cubicBezTo>
                  <a:pt x="9786618" y="4897373"/>
                  <a:pt x="9786618" y="4906009"/>
                  <a:pt x="9779379" y="4906009"/>
                </a:cubicBezTo>
                <a:cubicBezTo>
                  <a:pt x="9772140" y="4906009"/>
                  <a:pt x="9772140" y="4910454"/>
                  <a:pt x="9772140" y="4919090"/>
                </a:cubicBezTo>
                <a:cubicBezTo>
                  <a:pt x="9773918" y="4929885"/>
                  <a:pt x="9761345" y="4919090"/>
                  <a:pt x="9752328" y="4921249"/>
                </a:cubicBezTo>
                <a:cubicBezTo>
                  <a:pt x="9745216" y="4921249"/>
                  <a:pt x="9752328" y="4934330"/>
                  <a:pt x="9748772" y="4934330"/>
                </a:cubicBezTo>
                <a:cubicBezTo>
                  <a:pt x="9745216" y="4934330"/>
                  <a:pt x="9745089" y="4942966"/>
                  <a:pt x="9737977" y="4942966"/>
                </a:cubicBezTo>
                <a:cubicBezTo>
                  <a:pt x="9730865" y="4942966"/>
                  <a:pt x="9730865" y="4962524"/>
                  <a:pt x="9732643" y="4973446"/>
                </a:cubicBezTo>
                <a:cubicBezTo>
                  <a:pt x="9732643" y="4984368"/>
                  <a:pt x="9721848" y="4969128"/>
                  <a:pt x="9714609" y="4971287"/>
                </a:cubicBezTo>
                <a:cubicBezTo>
                  <a:pt x="9707370" y="4973446"/>
                  <a:pt x="9716387" y="4982082"/>
                  <a:pt x="9718165" y="4993004"/>
                </a:cubicBezTo>
                <a:cubicBezTo>
                  <a:pt x="9719943" y="5006085"/>
                  <a:pt x="9714482" y="5003926"/>
                  <a:pt x="9709148" y="5010403"/>
                </a:cubicBezTo>
                <a:cubicBezTo>
                  <a:pt x="9705465" y="5014848"/>
                  <a:pt x="9700131" y="4997449"/>
                  <a:pt x="9700131" y="4986527"/>
                </a:cubicBezTo>
                <a:cubicBezTo>
                  <a:pt x="9700131" y="4977891"/>
                  <a:pt x="9691114" y="4986527"/>
                  <a:pt x="9680319" y="4999608"/>
                </a:cubicBezTo>
                <a:cubicBezTo>
                  <a:pt x="9671302" y="5010530"/>
                  <a:pt x="9683875" y="5030088"/>
                  <a:pt x="9680319" y="5034406"/>
                </a:cubicBezTo>
                <a:cubicBezTo>
                  <a:pt x="9674985" y="5036565"/>
                  <a:pt x="9655173" y="5060441"/>
                  <a:pt x="9644378" y="5077840"/>
                </a:cubicBezTo>
                <a:cubicBezTo>
                  <a:pt x="9631805" y="5093080"/>
                  <a:pt x="9606659" y="5084444"/>
                  <a:pt x="9599420" y="5090921"/>
                </a:cubicBezTo>
                <a:cubicBezTo>
                  <a:pt x="9592181" y="5099684"/>
                  <a:pt x="9583291" y="5093207"/>
                  <a:pt x="9576052" y="5101843"/>
                </a:cubicBezTo>
                <a:cubicBezTo>
                  <a:pt x="9568813" y="5108447"/>
                  <a:pt x="9554462" y="5121401"/>
                  <a:pt x="9552684" y="5112765"/>
                </a:cubicBezTo>
                <a:cubicBezTo>
                  <a:pt x="9550906" y="5104002"/>
                  <a:pt x="9531094" y="5112765"/>
                  <a:pt x="9522077" y="5121401"/>
                </a:cubicBezTo>
                <a:cubicBezTo>
                  <a:pt x="9513060" y="5132196"/>
                  <a:pt x="9500487" y="5143118"/>
                  <a:pt x="9491470" y="5143118"/>
                </a:cubicBezTo>
                <a:cubicBezTo>
                  <a:pt x="9482453" y="5143118"/>
                  <a:pt x="9482453" y="5160517"/>
                  <a:pt x="9478897" y="5164835"/>
                </a:cubicBezTo>
                <a:cubicBezTo>
                  <a:pt x="9473563" y="5169153"/>
                  <a:pt x="9475341" y="5151754"/>
                  <a:pt x="9475341" y="5145277"/>
                </a:cubicBezTo>
                <a:cubicBezTo>
                  <a:pt x="9475341" y="5140832"/>
                  <a:pt x="9466324" y="5153913"/>
                  <a:pt x="9462768" y="5169153"/>
                </a:cubicBezTo>
                <a:cubicBezTo>
                  <a:pt x="9459212" y="5182234"/>
                  <a:pt x="9471785" y="5188711"/>
                  <a:pt x="9464546" y="5201792"/>
                </a:cubicBezTo>
                <a:cubicBezTo>
                  <a:pt x="9455656" y="5217032"/>
                  <a:pt x="9448417" y="5232272"/>
                  <a:pt x="9459212" y="5249671"/>
                </a:cubicBezTo>
                <a:cubicBezTo>
                  <a:pt x="9471785" y="5269229"/>
                  <a:pt x="9477119" y="5282310"/>
                  <a:pt x="9473563" y="5290946"/>
                </a:cubicBezTo>
                <a:cubicBezTo>
                  <a:pt x="9470007" y="5299582"/>
                  <a:pt x="9460990" y="5271388"/>
                  <a:pt x="9459212" y="5275706"/>
                </a:cubicBezTo>
                <a:cubicBezTo>
                  <a:pt x="9455656" y="5277865"/>
                  <a:pt x="9470007" y="5290946"/>
                  <a:pt x="9466451" y="5297423"/>
                </a:cubicBezTo>
                <a:cubicBezTo>
                  <a:pt x="9462768" y="5301741"/>
                  <a:pt x="9450195" y="5273420"/>
                  <a:pt x="9448417" y="5280024"/>
                </a:cubicBezTo>
                <a:cubicBezTo>
                  <a:pt x="9446639" y="5286628"/>
                  <a:pt x="9473563" y="5332221"/>
                  <a:pt x="9473563" y="5349620"/>
                </a:cubicBezTo>
                <a:cubicBezTo>
                  <a:pt x="9473563" y="5364860"/>
                  <a:pt x="9495153" y="5382259"/>
                  <a:pt x="9495153" y="5406135"/>
                </a:cubicBezTo>
                <a:cubicBezTo>
                  <a:pt x="9493375" y="5430138"/>
                  <a:pt x="9513187" y="5467095"/>
                  <a:pt x="9516743" y="5473572"/>
                </a:cubicBezTo>
                <a:cubicBezTo>
                  <a:pt x="9520426" y="5480049"/>
                  <a:pt x="9509631" y="5495289"/>
                  <a:pt x="9511409" y="5514847"/>
                </a:cubicBezTo>
                <a:cubicBezTo>
                  <a:pt x="9513187" y="5532246"/>
                  <a:pt x="9505948" y="5538723"/>
                  <a:pt x="9497058" y="5538723"/>
                </a:cubicBezTo>
                <a:cubicBezTo>
                  <a:pt x="9488168" y="5538723"/>
                  <a:pt x="9493502" y="5558281"/>
                  <a:pt x="9504297" y="5558281"/>
                </a:cubicBezTo>
                <a:cubicBezTo>
                  <a:pt x="9513314" y="5560440"/>
                  <a:pt x="9509758" y="5569203"/>
                  <a:pt x="9522331" y="5577839"/>
                </a:cubicBezTo>
                <a:cubicBezTo>
                  <a:pt x="9533126" y="5586475"/>
                  <a:pt x="9561828" y="5584316"/>
                  <a:pt x="9570845" y="5584316"/>
                </a:cubicBezTo>
                <a:cubicBezTo>
                  <a:pt x="9579862" y="5584316"/>
                  <a:pt x="9583418" y="5566917"/>
                  <a:pt x="9595991" y="5566917"/>
                </a:cubicBezTo>
                <a:cubicBezTo>
                  <a:pt x="9608564" y="5564758"/>
                  <a:pt x="9606786" y="5560313"/>
                  <a:pt x="9612120" y="5551677"/>
                </a:cubicBezTo>
                <a:cubicBezTo>
                  <a:pt x="9619359" y="5543041"/>
                  <a:pt x="9648188" y="5545200"/>
                  <a:pt x="9676890" y="5547359"/>
                </a:cubicBezTo>
                <a:cubicBezTo>
                  <a:pt x="9705592" y="5549518"/>
                  <a:pt x="9718292" y="5538723"/>
                  <a:pt x="9723626" y="5523483"/>
                </a:cubicBezTo>
                <a:cubicBezTo>
                  <a:pt x="9727182" y="5510402"/>
                  <a:pt x="9748772" y="5510402"/>
                  <a:pt x="9756011" y="5501766"/>
                </a:cubicBezTo>
                <a:cubicBezTo>
                  <a:pt x="9764901" y="5490971"/>
                  <a:pt x="9772140" y="5490971"/>
                  <a:pt x="9793730" y="5493130"/>
                </a:cubicBezTo>
                <a:cubicBezTo>
                  <a:pt x="9815320" y="5493130"/>
                  <a:pt x="9835132" y="5480049"/>
                  <a:pt x="9849483" y="5473572"/>
                </a:cubicBezTo>
                <a:cubicBezTo>
                  <a:pt x="9862056" y="5467095"/>
                  <a:pt x="9887329" y="5469254"/>
                  <a:pt x="9901680" y="5464936"/>
                </a:cubicBezTo>
                <a:cubicBezTo>
                  <a:pt x="9914253" y="5460618"/>
                  <a:pt x="9916158" y="5484494"/>
                  <a:pt x="9932287" y="5482335"/>
                </a:cubicBezTo>
                <a:cubicBezTo>
                  <a:pt x="9946765" y="5480176"/>
                  <a:pt x="9953877" y="5488812"/>
                  <a:pt x="9961116" y="5486653"/>
                </a:cubicBezTo>
                <a:cubicBezTo>
                  <a:pt x="9968228" y="5486653"/>
                  <a:pt x="9968355" y="5493130"/>
                  <a:pt x="9975467" y="5495289"/>
                </a:cubicBezTo>
                <a:cubicBezTo>
                  <a:pt x="9982579" y="5497448"/>
                  <a:pt x="9982579" y="5506211"/>
                  <a:pt x="9977245" y="5514847"/>
                </a:cubicBezTo>
                <a:cubicBezTo>
                  <a:pt x="9971911" y="5523483"/>
                  <a:pt x="9988040" y="5523483"/>
                  <a:pt x="9998835" y="5540882"/>
                </a:cubicBezTo>
                <a:cubicBezTo>
                  <a:pt x="10009503" y="5558281"/>
                  <a:pt x="9998708" y="5560440"/>
                  <a:pt x="10004169" y="5573521"/>
                </a:cubicBezTo>
                <a:cubicBezTo>
                  <a:pt x="10009630" y="5586602"/>
                  <a:pt x="10014964" y="5584443"/>
                  <a:pt x="10025759" y="5564885"/>
                </a:cubicBezTo>
                <a:cubicBezTo>
                  <a:pt x="10036554" y="5545327"/>
                  <a:pt x="10049127" y="5558408"/>
                  <a:pt x="10050905" y="5543168"/>
                </a:cubicBezTo>
                <a:cubicBezTo>
                  <a:pt x="10052683" y="5525769"/>
                  <a:pt x="10063478" y="5508370"/>
                  <a:pt x="10070717" y="5514847"/>
                </a:cubicBezTo>
                <a:cubicBezTo>
                  <a:pt x="10079734" y="5523483"/>
                  <a:pt x="10065256" y="5527801"/>
                  <a:pt x="10059922" y="5558281"/>
                </a:cubicBezTo>
                <a:cubicBezTo>
                  <a:pt x="10056366" y="5588634"/>
                  <a:pt x="10047349" y="5573394"/>
                  <a:pt x="10045571" y="5582157"/>
                </a:cubicBezTo>
                <a:cubicBezTo>
                  <a:pt x="10043793" y="5590920"/>
                  <a:pt x="10068939" y="5595238"/>
                  <a:pt x="10068939" y="5577839"/>
                </a:cubicBezTo>
                <a:cubicBezTo>
                  <a:pt x="10068939" y="5562726"/>
                  <a:pt x="10072495" y="5556122"/>
                  <a:pt x="10081512" y="5569203"/>
                </a:cubicBezTo>
                <a:cubicBezTo>
                  <a:pt x="10092307" y="5584443"/>
                  <a:pt x="10076178" y="5597524"/>
                  <a:pt x="10079734" y="5604001"/>
                </a:cubicBezTo>
                <a:cubicBezTo>
                  <a:pt x="10081639" y="5610478"/>
                  <a:pt x="10092434" y="5601842"/>
                  <a:pt x="10097768" y="5601842"/>
                </a:cubicBezTo>
                <a:cubicBezTo>
                  <a:pt x="10106785" y="5604001"/>
                  <a:pt x="10121136" y="5630036"/>
                  <a:pt x="10117580" y="5643117"/>
                </a:cubicBezTo>
                <a:cubicBezTo>
                  <a:pt x="10115802" y="5658357"/>
                  <a:pt x="10112119" y="5671311"/>
                  <a:pt x="10131931" y="5682233"/>
                </a:cubicBezTo>
                <a:cubicBezTo>
                  <a:pt x="10149838" y="5693155"/>
                  <a:pt x="10142599" y="5695314"/>
                  <a:pt x="10157077" y="5695314"/>
                </a:cubicBezTo>
                <a:cubicBezTo>
                  <a:pt x="10171555" y="5695314"/>
                  <a:pt x="10200257" y="5708268"/>
                  <a:pt x="10207496" y="5717031"/>
                </a:cubicBezTo>
                <a:cubicBezTo>
                  <a:pt x="10214735" y="5725794"/>
                  <a:pt x="10234547" y="5710554"/>
                  <a:pt x="10238103" y="5695314"/>
                </a:cubicBezTo>
                <a:cubicBezTo>
                  <a:pt x="10241659" y="5680074"/>
                  <a:pt x="10256137" y="5695314"/>
                  <a:pt x="10248898" y="5699632"/>
                </a:cubicBezTo>
                <a:cubicBezTo>
                  <a:pt x="10241659" y="5703950"/>
                  <a:pt x="10252454" y="5716904"/>
                  <a:pt x="10254232" y="5708268"/>
                </a:cubicBezTo>
                <a:cubicBezTo>
                  <a:pt x="10254232" y="5699632"/>
                  <a:pt x="10257788" y="5693028"/>
                  <a:pt x="10259566" y="5703950"/>
                </a:cubicBezTo>
                <a:cubicBezTo>
                  <a:pt x="10263122" y="5712713"/>
                  <a:pt x="10272139" y="5712713"/>
                  <a:pt x="10275695" y="5721349"/>
                </a:cubicBezTo>
                <a:cubicBezTo>
                  <a:pt x="10281156" y="5729985"/>
                  <a:pt x="10284712" y="5734430"/>
                  <a:pt x="10284712" y="5727826"/>
                </a:cubicBezTo>
                <a:cubicBezTo>
                  <a:pt x="10284712" y="5721222"/>
                  <a:pt x="10286490" y="5714745"/>
                  <a:pt x="10295507" y="5712586"/>
                </a:cubicBezTo>
                <a:cubicBezTo>
                  <a:pt x="10304524" y="5708268"/>
                  <a:pt x="10309858" y="5699505"/>
                  <a:pt x="10318875" y="5690869"/>
                </a:cubicBezTo>
                <a:cubicBezTo>
                  <a:pt x="10329670" y="5682106"/>
                  <a:pt x="10367389" y="5679947"/>
                  <a:pt x="10371072" y="5679947"/>
                </a:cubicBezTo>
                <a:cubicBezTo>
                  <a:pt x="10374755" y="5679947"/>
                  <a:pt x="10378311" y="5638672"/>
                  <a:pt x="10380089" y="5619114"/>
                </a:cubicBezTo>
                <a:cubicBezTo>
                  <a:pt x="10381994" y="5597397"/>
                  <a:pt x="10396345" y="5595238"/>
                  <a:pt x="10398123" y="5573521"/>
                </a:cubicBezTo>
                <a:cubicBezTo>
                  <a:pt x="10401679" y="5551804"/>
                  <a:pt x="10419713" y="5510529"/>
                  <a:pt x="10425047" y="5508370"/>
                </a:cubicBezTo>
                <a:cubicBezTo>
                  <a:pt x="10430381" y="5506211"/>
                  <a:pt x="10439398" y="5499734"/>
                  <a:pt x="10439398" y="5486653"/>
                </a:cubicBezTo>
                <a:cubicBezTo>
                  <a:pt x="10441176" y="5475858"/>
                  <a:pt x="10453749" y="5460618"/>
                  <a:pt x="10453749" y="5445378"/>
                </a:cubicBezTo>
                <a:cubicBezTo>
                  <a:pt x="10453749" y="5430138"/>
                  <a:pt x="10460861" y="5412739"/>
                  <a:pt x="10459083" y="5408421"/>
                </a:cubicBezTo>
                <a:cubicBezTo>
                  <a:pt x="10459083" y="5401817"/>
                  <a:pt x="10453622" y="5388863"/>
                  <a:pt x="10462639" y="5377941"/>
                </a:cubicBezTo>
                <a:lnTo>
                  <a:pt x="10462385" y="5377687"/>
                </a:lnTo>
                <a:cubicBezTo>
                  <a:pt x="10469624" y="5366765"/>
                  <a:pt x="10458829" y="5353684"/>
                  <a:pt x="10462385" y="5349366"/>
                </a:cubicBezTo>
                <a:cubicBezTo>
                  <a:pt x="10467846" y="5345048"/>
                  <a:pt x="10460607" y="5323331"/>
                  <a:pt x="10457051" y="5327649"/>
                </a:cubicBezTo>
                <a:cubicBezTo>
                  <a:pt x="10453495" y="5331967"/>
                  <a:pt x="10453495" y="5295010"/>
                  <a:pt x="10455273" y="5277611"/>
                </a:cubicBezTo>
                <a:cubicBezTo>
                  <a:pt x="10458956" y="5260212"/>
                  <a:pt x="10457051" y="5262371"/>
                  <a:pt x="10449939" y="5271134"/>
                </a:cubicBezTo>
                <a:cubicBezTo>
                  <a:pt x="10442827" y="5279897"/>
                  <a:pt x="10435588" y="5255894"/>
                  <a:pt x="10433810" y="5247258"/>
                </a:cubicBezTo>
                <a:cubicBezTo>
                  <a:pt x="10432032" y="5240781"/>
                  <a:pt x="10423015" y="5223382"/>
                  <a:pt x="10413998" y="5225541"/>
                </a:cubicBezTo>
                <a:cubicBezTo>
                  <a:pt x="10404981" y="5227700"/>
                  <a:pt x="10410442" y="5210301"/>
                  <a:pt x="10401425" y="5212460"/>
                </a:cubicBezTo>
                <a:cubicBezTo>
                  <a:pt x="10392408" y="5214619"/>
                  <a:pt x="10390630" y="5197220"/>
                  <a:pt x="10392408" y="5179821"/>
                </a:cubicBezTo>
                <a:cubicBezTo>
                  <a:pt x="10394186" y="5164708"/>
                  <a:pt x="10386947" y="5177662"/>
                  <a:pt x="10383391" y="5171185"/>
                </a:cubicBezTo>
                <a:cubicBezTo>
                  <a:pt x="10379835" y="5162549"/>
                  <a:pt x="10374374" y="5169026"/>
                  <a:pt x="10369040" y="5171185"/>
                </a:cubicBezTo>
                <a:cubicBezTo>
                  <a:pt x="10361801" y="5173344"/>
                  <a:pt x="10360023" y="5158104"/>
                  <a:pt x="10361801" y="5151627"/>
                </a:cubicBezTo>
                <a:cubicBezTo>
                  <a:pt x="10363579" y="5145150"/>
                  <a:pt x="10361801" y="5136387"/>
                  <a:pt x="10352784" y="5129910"/>
                </a:cubicBezTo>
                <a:cubicBezTo>
                  <a:pt x="10345545" y="5121274"/>
                  <a:pt x="10343767" y="5114670"/>
                  <a:pt x="10345545" y="5106034"/>
                </a:cubicBezTo>
                <a:cubicBezTo>
                  <a:pt x="10345545" y="5097398"/>
                  <a:pt x="10297031" y="5069077"/>
                  <a:pt x="10288014" y="5066918"/>
                </a:cubicBezTo>
                <a:cubicBezTo>
                  <a:pt x="10277219" y="5062600"/>
                  <a:pt x="10286109" y="5049519"/>
                  <a:pt x="10280775" y="5045201"/>
                </a:cubicBezTo>
                <a:cubicBezTo>
                  <a:pt x="10277219" y="5040883"/>
                  <a:pt x="10275441" y="5023484"/>
                  <a:pt x="10275441" y="5008244"/>
                </a:cubicBezTo>
                <a:cubicBezTo>
                  <a:pt x="10275441" y="4993004"/>
                  <a:pt x="10259312" y="4988686"/>
                  <a:pt x="10261090" y="4977764"/>
                </a:cubicBezTo>
                <a:cubicBezTo>
                  <a:pt x="10261090" y="4964683"/>
                  <a:pt x="10255756" y="4953888"/>
                  <a:pt x="10257534" y="4940807"/>
                </a:cubicBezTo>
                <a:cubicBezTo>
                  <a:pt x="10257534" y="4927853"/>
                  <a:pt x="10241405" y="4923408"/>
                  <a:pt x="10241405" y="4916931"/>
                </a:cubicBezTo>
                <a:cubicBezTo>
                  <a:pt x="10239627" y="4908295"/>
                  <a:pt x="10230610" y="4916931"/>
                  <a:pt x="10221593" y="4916931"/>
                </a:cubicBezTo>
                <a:cubicBezTo>
                  <a:pt x="10212576" y="4919090"/>
                  <a:pt x="10212576" y="4901691"/>
                  <a:pt x="10212576" y="4886451"/>
                </a:cubicBezTo>
                <a:cubicBezTo>
                  <a:pt x="10214354" y="4871211"/>
                  <a:pt x="10209020" y="4847208"/>
                  <a:pt x="10201781" y="4838572"/>
                </a:cubicBezTo>
                <a:cubicBezTo>
                  <a:pt x="10194542" y="4832095"/>
                  <a:pt x="10192764" y="4805933"/>
                  <a:pt x="10189208" y="4801615"/>
                </a:cubicBezTo>
                <a:close/>
                <a:moveTo>
                  <a:pt x="10667490" y="4793360"/>
                </a:moveTo>
                <a:cubicBezTo>
                  <a:pt x="10667490" y="4797678"/>
                  <a:pt x="10681841" y="4812918"/>
                  <a:pt x="10689080" y="4808600"/>
                </a:cubicBezTo>
                <a:cubicBezTo>
                  <a:pt x="10696319" y="4801996"/>
                  <a:pt x="10665712" y="4789042"/>
                  <a:pt x="10667490" y="4793360"/>
                </a:cubicBezTo>
                <a:close/>
                <a:moveTo>
                  <a:pt x="9602162" y="4763666"/>
                </a:moveTo>
                <a:cubicBezTo>
                  <a:pt x="9598198" y="4763833"/>
                  <a:pt x="9596055" y="4764912"/>
                  <a:pt x="9597388" y="4767071"/>
                </a:cubicBezTo>
                <a:cubicBezTo>
                  <a:pt x="9600944" y="4775834"/>
                  <a:pt x="9613644" y="4775834"/>
                  <a:pt x="9618978" y="4782311"/>
                </a:cubicBezTo>
                <a:cubicBezTo>
                  <a:pt x="9624312" y="4786629"/>
                  <a:pt x="9642346" y="4797551"/>
                  <a:pt x="9642346" y="4782311"/>
                </a:cubicBezTo>
                <a:cubicBezTo>
                  <a:pt x="9642346" y="4770881"/>
                  <a:pt x="9614057" y="4763166"/>
                  <a:pt x="9602162" y="4763666"/>
                </a:cubicBezTo>
                <a:close/>
                <a:moveTo>
                  <a:pt x="10624979" y="4761455"/>
                </a:moveTo>
                <a:cubicBezTo>
                  <a:pt x="10622111" y="4760944"/>
                  <a:pt x="10620309" y="4761896"/>
                  <a:pt x="10620754" y="4765166"/>
                </a:cubicBezTo>
                <a:cubicBezTo>
                  <a:pt x="10624310" y="4778247"/>
                  <a:pt x="10640439" y="4786883"/>
                  <a:pt x="10647678" y="4782565"/>
                </a:cubicBezTo>
                <a:cubicBezTo>
                  <a:pt x="10651774" y="4777708"/>
                  <a:pt x="10633581" y="4762991"/>
                  <a:pt x="10624979" y="4761455"/>
                </a:cubicBezTo>
                <a:close/>
                <a:moveTo>
                  <a:pt x="10647678" y="4734686"/>
                </a:moveTo>
                <a:cubicBezTo>
                  <a:pt x="10642344" y="4749926"/>
                  <a:pt x="10663934" y="4773802"/>
                  <a:pt x="10667490" y="4775961"/>
                </a:cubicBezTo>
                <a:cubicBezTo>
                  <a:pt x="10671046" y="4775961"/>
                  <a:pt x="10651234" y="4723764"/>
                  <a:pt x="10647678" y="4734686"/>
                </a:cubicBezTo>
                <a:close/>
                <a:moveTo>
                  <a:pt x="9794841" y="4726606"/>
                </a:moveTo>
                <a:cubicBezTo>
                  <a:pt x="9787190" y="4727955"/>
                  <a:pt x="9777284" y="4730114"/>
                  <a:pt x="9770108" y="4730114"/>
                </a:cubicBezTo>
                <a:cubicBezTo>
                  <a:pt x="9759313" y="4730114"/>
                  <a:pt x="9755757" y="4738877"/>
                  <a:pt x="9748518" y="4745354"/>
                </a:cubicBezTo>
                <a:cubicBezTo>
                  <a:pt x="9748518" y="4747513"/>
                  <a:pt x="9746740" y="4747513"/>
                  <a:pt x="9746740" y="4747513"/>
                </a:cubicBezTo>
                <a:cubicBezTo>
                  <a:pt x="9744962" y="4749672"/>
                  <a:pt x="9741279" y="4751831"/>
                  <a:pt x="9737723" y="4751831"/>
                </a:cubicBezTo>
                <a:lnTo>
                  <a:pt x="9734167" y="4751831"/>
                </a:lnTo>
                <a:cubicBezTo>
                  <a:pt x="9732262" y="4753990"/>
                  <a:pt x="9728706" y="4753990"/>
                  <a:pt x="9726928" y="4756149"/>
                </a:cubicBezTo>
                <a:cubicBezTo>
                  <a:pt x="9712577" y="4762753"/>
                  <a:pt x="9705338" y="4782311"/>
                  <a:pt x="9714355" y="4788788"/>
                </a:cubicBezTo>
                <a:cubicBezTo>
                  <a:pt x="9725150" y="4795392"/>
                  <a:pt x="9737723" y="4780152"/>
                  <a:pt x="9746740" y="4767071"/>
                </a:cubicBezTo>
                <a:cubicBezTo>
                  <a:pt x="9746740" y="4764912"/>
                  <a:pt x="9748518" y="4764912"/>
                  <a:pt x="9748518" y="4762753"/>
                </a:cubicBezTo>
                <a:cubicBezTo>
                  <a:pt x="9750296" y="4762753"/>
                  <a:pt x="9750296" y="4760594"/>
                  <a:pt x="9752074" y="4760594"/>
                </a:cubicBezTo>
                <a:cubicBezTo>
                  <a:pt x="9752074" y="4758435"/>
                  <a:pt x="9753852" y="4758435"/>
                  <a:pt x="9753852" y="4758435"/>
                </a:cubicBezTo>
                <a:cubicBezTo>
                  <a:pt x="9768330" y="4747513"/>
                  <a:pt x="9804271" y="4734432"/>
                  <a:pt x="9806049" y="4727955"/>
                </a:cubicBezTo>
                <a:cubicBezTo>
                  <a:pt x="9807891" y="4724717"/>
                  <a:pt x="9802493" y="4725256"/>
                  <a:pt x="9794841" y="4726606"/>
                </a:cubicBezTo>
                <a:close/>
                <a:moveTo>
                  <a:pt x="9716133" y="4725796"/>
                </a:moveTo>
                <a:cubicBezTo>
                  <a:pt x="9696321" y="4723637"/>
                  <a:pt x="9683748" y="4740909"/>
                  <a:pt x="9663936" y="4732273"/>
                </a:cubicBezTo>
                <a:cubicBezTo>
                  <a:pt x="9644124" y="4723510"/>
                  <a:pt x="9613644" y="4732273"/>
                  <a:pt x="9617200" y="4738750"/>
                </a:cubicBezTo>
                <a:lnTo>
                  <a:pt x="9617073" y="4738877"/>
                </a:lnTo>
                <a:cubicBezTo>
                  <a:pt x="9618978" y="4747513"/>
                  <a:pt x="9636885" y="4747513"/>
                  <a:pt x="9656697" y="4747513"/>
                </a:cubicBezTo>
                <a:cubicBezTo>
                  <a:pt x="9676509" y="4749672"/>
                  <a:pt x="9694543" y="4736591"/>
                  <a:pt x="9708894" y="4734432"/>
                </a:cubicBezTo>
                <a:cubicBezTo>
                  <a:pt x="9721467" y="4734432"/>
                  <a:pt x="9735945" y="4730114"/>
                  <a:pt x="9716133" y="4725796"/>
                </a:cubicBezTo>
                <a:close/>
                <a:moveTo>
                  <a:pt x="9559669" y="4723637"/>
                </a:moveTo>
                <a:cubicBezTo>
                  <a:pt x="9557891" y="4732273"/>
                  <a:pt x="9545318" y="4734432"/>
                  <a:pt x="9538079" y="4727955"/>
                </a:cubicBezTo>
                <a:cubicBezTo>
                  <a:pt x="9529062" y="4721478"/>
                  <a:pt x="9520172" y="4736718"/>
                  <a:pt x="9525506" y="4743195"/>
                </a:cubicBezTo>
                <a:cubicBezTo>
                  <a:pt x="9527284" y="4747513"/>
                  <a:pt x="9543413" y="4762753"/>
                  <a:pt x="9561447" y="4751831"/>
                </a:cubicBezTo>
                <a:lnTo>
                  <a:pt x="9561447" y="4751958"/>
                </a:lnTo>
                <a:cubicBezTo>
                  <a:pt x="9579354" y="4741036"/>
                  <a:pt x="9592054" y="4749799"/>
                  <a:pt x="9597388" y="4738877"/>
                </a:cubicBezTo>
                <a:cubicBezTo>
                  <a:pt x="9601071" y="4727955"/>
                  <a:pt x="9563225" y="4717160"/>
                  <a:pt x="9559669" y="4723637"/>
                </a:cubicBezTo>
                <a:close/>
                <a:moveTo>
                  <a:pt x="10598031" y="4712449"/>
                </a:moveTo>
                <a:cubicBezTo>
                  <a:pt x="10594402" y="4710953"/>
                  <a:pt x="10591925" y="4710810"/>
                  <a:pt x="10591925" y="4712969"/>
                </a:cubicBezTo>
                <a:cubicBezTo>
                  <a:pt x="10590147" y="4721605"/>
                  <a:pt x="10618849" y="4741163"/>
                  <a:pt x="10626088" y="4736845"/>
                </a:cubicBezTo>
                <a:cubicBezTo>
                  <a:pt x="10630184" y="4733607"/>
                  <a:pt x="10608919" y="4716938"/>
                  <a:pt x="10598031" y="4712449"/>
                </a:cubicBezTo>
                <a:close/>
                <a:moveTo>
                  <a:pt x="10543284" y="4682616"/>
                </a:moveTo>
                <a:cubicBezTo>
                  <a:pt x="10541506" y="4686934"/>
                  <a:pt x="10559540" y="4706492"/>
                  <a:pt x="10563096" y="4704333"/>
                </a:cubicBezTo>
                <a:cubicBezTo>
                  <a:pt x="10568430" y="4700015"/>
                  <a:pt x="10543284" y="4676139"/>
                  <a:pt x="10543284" y="4682616"/>
                </a:cubicBezTo>
                <a:close/>
                <a:moveTo>
                  <a:pt x="9302748" y="4654121"/>
                </a:moveTo>
                <a:cubicBezTo>
                  <a:pt x="9290619" y="4652485"/>
                  <a:pt x="9278935" y="4654105"/>
                  <a:pt x="9275316" y="4662804"/>
                </a:cubicBezTo>
                <a:cubicBezTo>
                  <a:pt x="9266299" y="4678044"/>
                  <a:pt x="9259187" y="4662804"/>
                  <a:pt x="9262743" y="4680203"/>
                </a:cubicBezTo>
                <a:cubicBezTo>
                  <a:pt x="9266426" y="4690998"/>
                  <a:pt x="9275316" y="4684521"/>
                  <a:pt x="9282555" y="4684521"/>
                </a:cubicBezTo>
                <a:cubicBezTo>
                  <a:pt x="9287889" y="4684521"/>
                  <a:pt x="9286111" y="4699761"/>
                  <a:pt x="9295128" y="4701920"/>
                </a:cubicBezTo>
                <a:cubicBezTo>
                  <a:pt x="9304145" y="4704079"/>
                  <a:pt x="9336530" y="4712715"/>
                  <a:pt x="9338308" y="4706238"/>
                </a:cubicBezTo>
                <a:cubicBezTo>
                  <a:pt x="9341864" y="4697602"/>
                  <a:pt x="9370693" y="4706238"/>
                  <a:pt x="9386822" y="4719319"/>
                </a:cubicBezTo>
                <a:lnTo>
                  <a:pt x="9386822" y="4719192"/>
                </a:lnTo>
                <a:cubicBezTo>
                  <a:pt x="9401300" y="4734432"/>
                  <a:pt x="9435463" y="4734432"/>
                  <a:pt x="9448036" y="4732273"/>
                </a:cubicBezTo>
                <a:cubicBezTo>
                  <a:pt x="9460609" y="4730114"/>
                  <a:pt x="9476865" y="4743068"/>
                  <a:pt x="9480421" y="4734432"/>
                </a:cubicBezTo>
                <a:cubicBezTo>
                  <a:pt x="9485882" y="4725796"/>
                  <a:pt x="9496550" y="4747513"/>
                  <a:pt x="9511028" y="4734432"/>
                </a:cubicBezTo>
                <a:cubicBezTo>
                  <a:pt x="9525506" y="4721351"/>
                  <a:pt x="9485882" y="4727828"/>
                  <a:pt x="9485882" y="4717033"/>
                </a:cubicBezTo>
                <a:cubicBezTo>
                  <a:pt x="9485882" y="4706238"/>
                  <a:pt x="9457053" y="4714874"/>
                  <a:pt x="9442702" y="4708397"/>
                </a:cubicBezTo>
                <a:cubicBezTo>
                  <a:pt x="9428224" y="4701920"/>
                  <a:pt x="9457053" y="4695316"/>
                  <a:pt x="9467848" y="4688839"/>
                </a:cubicBezTo>
                <a:cubicBezTo>
                  <a:pt x="9476865" y="4680203"/>
                  <a:pt x="9460736" y="4677917"/>
                  <a:pt x="9437241" y="4686680"/>
                </a:cubicBezTo>
                <a:cubicBezTo>
                  <a:pt x="9413746" y="4695443"/>
                  <a:pt x="9386822" y="4667122"/>
                  <a:pt x="9386822" y="4680203"/>
                </a:cubicBezTo>
                <a:cubicBezTo>
                  <a:pt x="9385044" y="4693157"/>
                  <a:pt x="9343642" y="4673599"/>
                  <a:pt x="9332847" y="4664963"/>
                </a:cubicBezTo>
                <a:cubicBezTo>
                  <a:pt x="9327449" y="4660645"/>
                  <a:pt x="9314876" y="4655756"/>
                  <a:pt x="9302748" y="4654121"/>
                </a:cubicBezTo>
                <a:close/>
                <a:moveTo>
                  <a:pt x="10496548" y="4645659"/>
                </a:moveTo>
                <a:cubicBezTo>
                  <a:pt x="10494770" y="4654295"/>
                  <a:pt x="10518138" y="4695570"/>
                  <a:pt x="10527155" y="4689093"/>
                </a:cubicBezTo>
                <a:cubicBezTo>
                  <a:pt x="10543284" y="4676139"/>
                  <a:pt x="10496548" y="4637023"/>
                  <a:pt x="10496548" y="4645659"/>
                </a:cubicBezTo>
                <a:close/>
                <a:moveTo>
                  <a:pt x="10425396" y="4611750"/>
                </a:moveTo>
                <a:cubicBezTo>
                  <a:pt x="10422031" y="4614481"/>
                  <a:pt x="10419332" y="4619370"/>
                  <a:pt x="10419332" y="4623688"/>
                </a:cubicBezTo>
                <a:cubicBezTo>
                  <a:pt x="10419332" y="4632324"/>
                  <a:pt x="10406759" y="4636769"/>
                  <a:pt x="10388725" y="4645405"/>
                </a:cubicBezTo>
                <a:cubicBezTo>
                  <a:pt x="10370691" y="4654041"/>
                  <a:pt x="10336528" y="4634483"/>
                  <a:pt x="10336528" y="4647564"/>
                </a:cubicBezTo>
                <a:cubicBezTo>
                  <a:pt x="10334750" y="4656200"/>
                  <a:pt x="10356340" y="4669281"/>
                  <a:pt x="10376152" y="4669281"/>
                </a:cubicBezTo>
                <a:cubicBezTo>
                  <a:pt x="10395964" y="4669281"/>
                  <a:pt x="10428349" y="4645278"/>
                  <a:pt x="10428349" y="4638801"/>
                </a:cubicBezTo>
                <a:cubicBezTo>
                  <a:pt x="10428349" y="4632324"/>
                  <a:pt x="10440922" y="4619243"/>
                  <a:pt x="10435588" y="4612766"/>
                </a:cubicBezTo>
                <a:lnTo>
                  <a:pt x="10435461" y="4612766"/>
                </a:lnTo>
                <a:cubicBezTo>
                  <a:pt x="10432794" y="4608448"/>
                  <a:pt x="10428762" y="4609020"/>
                  <a:pt x="10425396" y="4611750"/>
                </a:cubicBezTo>
                <a:close/>
                <a:moveTo>
                  <a:pt x="10431016" y="4581238"/>
                </a:moveTo>
                <a:cubicBezTo>
                  <a:pt x="10428984" y="4580699"/>
                  <a:pt x="10430317" y="4583429"/>
                  <a:pt x="10437493" y="4591049"/>
                </a:cubicBezTo>
                <a:cubicBezTo>
                  <a:pt x="10451844" y="4608448"/>
                  <a:pt x="10444605" y="4623688"/>
                  <a:pt x="10451844" y="4619370"/>
                </a:cubicBezTo>
                <a:cubicBezTo>
                  <a:pt x="10466195" y="4614925"/>
                  <a:pt x="10455400" y="4599685"/>
                  <a:pt x="10444605" y="4591049"/>
                </a:cubicBezTo>
                <a:lnTo>
                  <a:pt x="10444732" y="4591049"/>
                </a:lnTo>
                <a:cubicBezTo>
                  <a:pt x="10438446" y="4585588"/>
                  <a:pt x="10433048" y="4581778"/>
                  <a:pt x="10431016" y="4581238"/>
                </a:cubicBezTo>
                <a:close/>
                <a:moveTo>
                  <a:pt x="9777696" y="4568300"/>
                </a:moveTo>
                <a:cubicBezTo>
                  <a:pt x="9774577" y="4569150"/>
                  <a:pt x="9772775" y="4571459"/>
                  <a:pt x="9773664" y="4575809"/>
                </a:cubicBezTo>
                <a:cubicBezTo>
                  <a:pt x="9777347" y="4590922"/>
                  <a:pt x="9798937" y="4597526"/>
                  <a:pt x="9804271" y="4584445"/>
                </a:cubicBezTo>
                <a:cubicBezTo>
                  <a:pt x="9808272" y="4576349"/>
                  <a:pt x="9787055" y="4565752"/>
                  <a:pt x="9777696" y="4568300"/>
                </a:cubicBezTo>
                <a:close/>
                <a:moveTo>
                  <a:pt x="9841149" y="4561919"/>
                </a:moveTo>
                <a:cubicBezTo>
                  <a:pt x="9831036" y="4564093"/>
                  <a:pt x="9823829" y="4568443"/>
                  <a:pt x="9825607" y="4573904"/>
                </a:cubicBezTo>
                <a:cubicBezTo>
                  <a:pt x="9827385" y="4584699"/>
                  <a:pt x="9843641" y="4580381"/>
                  <a:pt x="9857992" y="4580381"/>
                </a:cubicBezTo>
                <a:cubicBezTo>
                  <a:pt x="9874248" y="4580381"/>
                  <a:pt x="9883138" y="4593462"/>
                  <a:pt x="9890377" y="4593462"/>
                </a:cubicBezTo>
                <a:cubicBezTo>
                  <a:pt x="9899394" y="4593462"/>
                  <a:pt x="9892282" y="4571618"/>
                  <a:pt x="9874248" y="4562982"/>
                </a:cubicBezTo>
                <a:lnTo>
                  <a:pt x="9874121" y="4562982"/>
                </a:lnTo>
                <a:cubicBezTo>
                  <a:pt x="9864278" y="4559744"/>
                  <a:pt x="9851261" y="4559744"/>
                  <a:pt x="9841149" y="4561919"/>
                </a:cubicBezTo>
                <a:close/>
                <a:moveTo>
                  <a:pt x="9321004" y="4558712"/>
                </a:moveTo>
                <a:cubicBezTo>
                  <a:pt x="9317194" y="4560061"/>
                  <a:pt x="9314051" y="4563871"/>
                  <a:pt x="9316718" y="4569332"/>
                </a:cubicBezTo>
                <a:cubicBezTo>
                  <a:pt x="9322052" y="4580254"/>
                  <a:pt x="9329291" y="4571491"/>
                  <a:pt x="9329291" y="4562855"/>
                </a:cubicBezTo>
                <a:cubicBezTo>
                  <a:pt x="9329291" y="4558474"/>
                  <a:pt x="9324814" y="4557363"/>
                  <a:pt x="9321004" y="4558712"/>
                </a:cubicBezTo>
                <a:close/>
                <a:moveTo>
                  <a:pt x="9093101" y="4503751"/>
                </a:moveTo>
                <a:cubicBezTo>
                  <a:pt x="9091245" y="4503340"/>
                  <a:pt x="9089452" y="4504562"/>
                  <a:pt x="9088118" y="4508372"/>
                </a:cubicBezTo>
                <a:cubicBezTo>
                  <a:pt x="9086340" y="4512690"/>
                  <a:pt x="9095357" y="4530089"/>
                  <a:pt x="9100691" y="4525771"/>
                </a:cubicBezTo>
                <a:cubicBezTo>
                  <a:pt x="9104787" y="4520914"/>
                  <a:pt x="9098667" y="4504983"/>
                  <a:pt x="9093101" y="4503751"/>
                </a:cubicBezTo>
                <a:close/>
                <a:moveTo>
                  <a:pt x="9929559" y="4486358"/>
                </a:moveTo>
                <a:cubicBezTo>
                  <a:pt x="9924619" y="4487274"/>
                  <a:pt x="9920920" y="4489449"/>
                  <a:pt x="9919587" y="4493259"/>
                </a:cubicBezTo>
                <a:cubicBezTo>
                  <a:pt x="9916031" y="4508499"/>
                  <a:pt x="9899775" y="4501895"/>
                  <a:pt x="9897997" y="4512817"/>
                </a:cubicBezTo>
                <a:cubicBezTo>
                  <a:pt x="9896219" y="4525771"/>
                  <a:pt x="9901553" y="4521453"/>
                  <a:pt x="9912348" y="4521453"/>
                </a:cubicBezTo>
                <a:cubicBezTo>
                  <a:pt x="9921365" y="4521453"/>
                  <a:pt x="9921365" y="4530089"/>
                  <a:pt x="9924921" y="4541011"/>
                </a:cubicBezTo>
                <a:cubicBezTo>
                  <a:pt x="9930382" y="4553965"/>
                  <a:pt x="9957306" y="4545329"/>
                  <a:pt x="9964545" y="4545329"/>
                </a:cubicBezTo>
                <a:cubicBezTo>
                  <a:pt x="9973562" y="4543043"/>
                  <a:pt x="9975340" y="4558283"/>
                  <a:pt x="9962767" y="4553965"/>
                </a:cubicBezTo>
                <a:cubicBezTo>
                  <a:pt x="9950194" y="4547361"/>
                  <a:pt x="9950194" y="4560442"/>
                  <a:pt x="9941177" y="4558283"/>
                </a:cubicBezTo>
                <a:cubicBezTo>
                  <a:pt x="9932160" y="4556124"/>
                  <a:pt x="9921492" y="4556124"/>
                  <a:pt x="9926826" y="4562601"/>
                </a:cubicBezTo>
                <a:cubicBezTo>
                  <a:pt x="9932160" y="4569078"/>
                  <a:pt x="9942955" y="4575555"/>
                  <a:pt x="9942955" y="4588636"/>
                </a:cubicBezTo>
                <a:cubicBezTo>
                  <a:pt x="9942955" y="4603876"/>
                  <a:pt x="9959084" y="4599558"/>
                  <a:pt x="9959084" y="4588636"/>
                </a:cubicBezTo>
                <a:cubicBezTo>
                  <a:pt x="9959084" y="4577714"/>
                  <a:pt x="9968101" y="4592954"/>
                  <a:pt x="9984230" y="4597272"/>
                </a:cubicBezTo>
                <a:cubicBezTo>
                  <a:pt x="10002264" y="4603876"/>
                  <a:pt x="9989564" y="4610353"/>
                  <a:pt x="10007598" y="4612512"/>
                </a:cubicBezTo>
                <a:cubicBezTo>
                  <a:pt x="10023727" y="4612512"/>
                  <a:pt x="10061573" y="4627752"/>
                  <a:pt x="10077702" y="4640833"/>
                </a:cubicBezTo>
                <a:cubicBezTo>
                  <a:pt x="10092053" y="4653914"/>
                  <a:pt x="10081258" y="4664709"/>
                  <a:pt x="10090275" y="4675631"/>
                </a:cubicBezTo>
                <a:cubicBezTo>
                  <a:pt x="10101070" y="4688712"/>
                  <a:pt x="10102848" y="4703952"/>
                  <a:pt x="10090275" y="4703952"/>
                </a:cubicBezTo>
                <a:cubicBezTo>
                  <a:pt x="10077702" y="4703952"/>
                  <a:pt x="10063351" y="4719192"/>
                  <a:pt x="10066907" y="4727828"/>
                </a:cubicBezTo>
                <a:cubicBezTo>
                  <a:pt x="10070463" y="4734432"/>
                  <a:pt x="10113643" y="4723510"/>
                  <a:pt x="10124438" y="4723510"/>
                </a:cubicBezTo>
                <a:cubicBezTo>
                  <a:pt x="10131550" y="4723510"/>
                  <a:pt x="10137011" y="4738750"/>
                  <a:pt x="10151362" y="4747386"/>
                </a:cubicBezTo>
                <a:cubicBezTo>
                  <a:pt x="10156696" y="4753990"/>
                  <a:pt x="10165713" y="4758308"/>
                  <a:pt x="10176508" y="4758308"/>
                </a:cubicBezTo>
                <a:cubicBezTo>
                  <a:pt x="10208893" y="4760467"/>
                  <a:pt x="10201781" y="4738750"/>
                  <a:pt x="10207115" y="4738750"/>
                </a:cubicBezTo>
                <a:cubicBezTo>
                  <a:pt x="10212449" y="4738750"/>
                  <a:pt x="10216132" y="4725669"/>
                  <a:pt x="10221466" y="4717033"/>
                </a:cubicBezTo>
                <a:cubicBezTo>
                  <a:pt x="10228705" y="4706238"/>
                  <a:pt x="10257534" y="4714874"/>
                  <a:pt x="10273663" y="4730114"/>
                </a:cubicBezTo>
                <a:cubicBezTo>
                  <a:pt x="10291697" y="4747513"/>
                  <a:pt x="10311382" y="4793106"/>
                  <a:pt x="10329416" y="4788788"/>
                </a:cubicBezTo>
                <a:cubicBezTo>
                  <a:pt x="10345672" y="4784470"/>
                  <a:pt x="10365484" y="4801869"/>
                  <a:pt x="10381613" y="4801869"/>
                </a:cubicBezTo>
                <a:cubicBezTo>
                  <a:pt x="10397869" y="4799710"/>
                  <a:pt x="10383391" y="4784470"/>
                  <a:pt x="10378057" y="4782311"/>
                </a:cubicBezTo>
                <a:cubicBezTo>
                  <a:pt x="10372596" y="4780152"/>
                  <a:pt x="10358245" y="4769230"/>
                  <a:pt x="10360023" y="4762753"/>
                </a:cubicBezTo>
                <a:cubicBezTo>
                  <a:pt x="10360023" y="4753990"/>
                  <a:pt x="10345672" y="4756149"/>
                  <a:pt x="10334877" y="4747513"/>
                </a:cubicBezTo>
                <a:cubicBezTo>
                  <a:pt x="10324082" y="4738877"/>
                  <a:pt x="10327638" y="4712715"/>
                  <a:pt x="10316843" y="4708397"/>
                </a:cubicBezTo>
                <a:lnTo>
                  <a:pt x="10317224" y="4708270"/>
                </a:lnTo>
                <a:cubicBezTo>
                  <a:pt x="10306556" y="4701793"/>
                  <a:pt x="10297539" y="4682235"/>
                  <a:pt x="10311890" y="4682235"/>
                </a:cubicBezTo>
                <a:cubicBezTo>
                  <a:pt x="10324463" y="4684394"/>
                  <a:pt x="10326241" y="4673599"/>
                  <a:pt x="10317224" y="4662677"/>
                </a:cubicBezTo>
                <a:cubicBezTo>
                  <a:pt x="10306429" y="4651755"/>
                  <a:pt x="10268583" y="4647437"/>
                  <a:pt x="10266805" y="4630038"/>
                </a:cubicBezTo>
                <a:cubicBezTo>
                  <a:pt x="10265027" y="4612766"/>
                  <a:pt x="10198479" y="4573523"/>
                  <a:pt x="10169650" y="4564887"/>
                </a:cubicBezTo>
                <a:cubicBezTo>
                  <a:pt x="10164189" y="4562728"/>
                  <a:pt x="10156950" y="4560569"/>
                  <a:pt x="10151616" y="4558410"/>
                </a:cubicBezTo>
                <a:cubicBezTo>
                  <a:pt x="10119231" y="4545329"/>
                  <a:pt x="10074273" y="4521453"/>
                  <a:pt x="10065256" y="4521453"/>
                </a:cubicBezTo>
                <a:cubicBezTo>
                  <a:pt x="10054461" y="4523612"/>
                  <a:pt x="10052683" y="4545329"/>
                  <a:pt x="10043666" y="4545329"/>
                </a:cubicBezTo>
                <a:cubicBezTo>
                  <a:pt x="10032871" y="4545329"/>
                  <a:pt x="10020298" y="4571491"/>
                  <a:pt x="10002264" y="4577968"/>
                </a:cubicBezTo>
                <a:cubicBezTo>
                  <a:pt x="9984357" y="4584445"/>
                  <a:pt x="9984357" y="4517135"/>
                  <a:pt x="9977118" y="4501895"/>
                </a:cubicBezTo>
                <a:cubicBezTo>
                  <a:pt x="9970355" y="4492180"/>
                  <a:pt x="9944376" y="4483607"/>
                  <a:pt x="9929559" y="4486358"/>
                </a:cubicBezTo>
                <a:close/>
                <a:moveTo>
                  <a:pt x="4377380" y="4461819"/>
                </a:moveTo>
                <a:cubicBezTo>
                  <a:pt x="4375101" y="4460731"/>
                  <a:pt x="4372514" y="4461954"/>
                  <a:pt x="4369815" y="4466843"/>
                </a:cubicBezTo>
                <a:cubicBezTo>
                  <a:pt x="4359020" y="4486401"/>
                  <a:pt x="4380610" y="4505959"/>
                  <a:pt x="4384167" y="4497323"/>
                </a:cubicBezTo>
                <a:cubicBezTo>
                  <a:pt x="4388262" y="4489132"/>
                  <a:pt x="4384214" y="4465081"/>
                  <a:pt x="4377380" y="4461819"/>
                </a:cubicBezTo>
                <a:close/>
                <a:moveTo>
                  <a:pt x="9056715" y="4430869"/>
                </a:moveTo>
                <a:cubicBezTo>
                  <a:pt x="9054415" y="4429878"/>
                  <a:pt x="9052621" y="4430140"/>
                  <a:pt x="9052177" y="4432299"/>
                </a:cubicBezTo>
                <a:cubicBezTo>
                  <a:pt x="9050272" y="4440935"/>
                  <a:pt x="9059289" y="4467097"/>
                  <a:pt x="9068306" y="4456175"/>
                </a:cubicBezTo>
                <a:cubicBezTo>
                  <a:pt x="9075069" y="4448079"/>
                  <a:pt x="9063615" y="4433839"/>
                  <a:pt x="9056715" y="4430869"/>
                </a:cubicBezTo>
                <a:close/>
                <a:moveTo>
                  <a:pt x="9750911" y="4426416"/>
                </a:moveTo>
                <a:cubicBezTo>
                  <a:pt x="9747304" y="4425338"/>
                  <a:pt x="9732802" y="4436744"/>
                  <a:pt x="9723372" y="4443221"/>
                </a:cubicBezTo>
                <a:cubicBezTo>
                  <a:pt x="9710799" y="4454143"/>
                  <a:pt x="9678414" y="4443221"/>
                  <a:pt x="9660380" y="4436744"/>
                </a:cubicBezTo>
                <a:cubicBezTo>
                  <a:pt x="9644124" y="4428108"/>
                  <a:pt x="9644124" y="4447666"/>
                  <a:pt x="9631551" y="4451984"/>
                </a:cubicBezTo>
                <a:lnTo>
                  <a:pt x="9631805" y="4451730"/>
                </a:lnTo>
                <a:cubicBezTo>
                  <a:pt x="9617327" y="4453889"/>
                  <a:pt x="9619105" y="4490846"/>
                  <a:pt x="9613771" y="4495164"/>
                </a:cubicBezTo>
                <a:cubicBezTo>
                  <a:pt x="9606532" y="4499482"/>
                  <a:pt x="9606532" y="4527803"/>
                  <a:pt x="9593959" y="4553838"/>
                </a:cubicBezTo>
                <a:cubicBezTo>
                  <a:pt x="9579481" y="4580000"/>
                  <a:pt x="9597515" y="4582159"/>
                  <a:pt x="9608310" y="4584318"/>
                </a:cubicBezTo>
                <a:cubicBezTo>
                  <a:pt x="9619105" y="4584318"/>
                  <a:pt x="9619105" y="4603876"/>
                  <a:pt x="9615549" y="4614798"/>
                </a:cubicBezTo>
                <a:cubicBezTo>
                  <a:pt x="9613771" y="4627879"/>
                  <a:pt x="9610088" y="4653914"/>
                  <a:pt x="9619105" y="4649596"/>
                </a:cubicBezTo>
                <a:cubicBezTo>
                  <a:pt x="9631678" y="4645278"/>
                  <a:pt x="9638917" y="4627879"/>
                  <a:pt x="9631678" y="4621402"/>
                </a:cubicBezTo>
                <a:cubicBezTo>
                  <a:pt x="9624566" y="4614925"/>
                  <a:pt x="9626344" y="4575809"/>
                  <a:pt x="9628122" y="4564887"/>
                </a:cubicBezTo>
                <a:cubicBezTo>
                  <a:pt x="9631678" y="4556251"/>
                  <a:pt x="9651490" y="4562728"/>
                  <a:pt x="9644251" y="4577968"/>
                </a:cubicBezTo>
                <a:cubicBezTo>
                  <a:pt x="9638790" y="4593208"/>
                  <a:pt x="9656824" y="4591049"/>
                  <a:pt x="9656824" y="4608448"/>
                </a:cubicBezTo>
                <a:cubicBezTo>
                  <a:pt x="9656824" y="4625847"/>
                  <a:pt x="9667619" y="4617084"/>
                  <a:pt x="9680192" y="4612766"/>
                </a:cubicBezTo>
                <a:cubicBezTo>
                  <a:pt x="9692765" y="4608448"/>
                  <a:pt x="9689209" y="4599812"/>
                  <a:pt x="9681970" y="4588890"/>
                </a:cubicBezTo>
                <a:cubicBezTo>
                  <a:pt x="9673080" y="4577968"/>
                  <a:pt x="9687431" y="4562728"/>
                  <a:pt x="9676636" y="4554092"/>
                </a:cubicBezTo>
                <a:cubicBezTo>
                  <a:pt x="9665841" y="4545456"/>
                  <a:pt x="9658602" y="4532375"/>
                  <a:pt x="9667619" y="4530216"/>
                </a:cubicBezTo>
                <a:cubicBezTo>
                  <a:pt x="9678414" y="4525898"/>
                  <a:pt x="9708894" y="4506213"/>
                  <a:pt x="9705338" y="4497577"/>
                </a:cubicBezTo>
                <a:cubicBezTo>
                  <a:pt x="9701655" y="4486782"/>
                  <a:pt x="9658475" y="4497577"/>
                  <a:pt x="9654919" y="4514976"/>
                </a:cubicBezTo>
                <a:cubicBezTo>
                  <a:pt x="9651236" y="4530089"/>
                  <a:pt x="9620756" y="4512817"/>
                  <a:pt x="9624312" y="4484496"/>
                </a:cubicBezTo>
                <a:cubicBezTo>
                  <a:pt x="9627995" y="4458461"/>
                  <a:pt x="9689082" y="4451857"/>
                  <a:pt x="9707116" y="4462779"/>
                </a:cubicBezTo>
                <a:cubicBezTo>
                  <a:pt x="9725150" y="4471415"/>
                  <a:pt x="9743057" y="4447539"/>
                  <a:pt x="9750296" y="4432299"/>
                </a:cubicBezTo>
                <a:cubicBezTo>
                  <a:pt x="9752106" y="4428521"/>
                  <a:pt x="9752114" y="4426775"/>
                  <a:pt x="9750911" y="4426416"/>
                </a:cubicBezTo>
                <a:close/>
                <a:moveTo>
                  <a:pt x="9819378" y="4416444"/>
                </a:moveTo>
                <a:cubicBezTo>
                  <a:pt x="9817098" y="4416853"/>
                  <a:pt x="9814399" y="4419028"/>
                  <a:pt x="9811256" y="4423917"/>
                </a:cubicBezTo>
                <a:cubicBezTo>
                  <a:pt x="9800461" y="4443475"/>
                  <a:pt x="9814812" y="4491227"/>
                  <a:pt x="9825607" y="4489068"/>
                </a:cubicBezTo>
                <a:cubicBezTo>
                  <a:pt x="9832846" y="4486909"/>
                  <a:pt x="9818495" y="4463033"/>
                  <a:pt x="9834624" y="4465192"/>
                </a:cubicBezTo>
                <a:cubicBezTo>
                  <a:pt x="9850880" y="4467351"/>
                  <a:pt x="9843641" y="4454397"/>
                  <a:pt x="9843641" y="4443475"/>
                </a:cubicBezTo>
                <a:cubicBezTo>
                  <a:pt x="9843641" y="4430521"/>
                  <a:pt x="9829290" y="4441443"/>
                  <a:pt x="9829290" y="4434839"/>
                </a:cubicBezTo>
                <a:cubicBezTo>
                  <a:pt x="9829290" y="4429886"/>
                  <a:pt x="9826218" y="4415218"/>
                  <a:pt x="9819378" y="4416444"/>
                </a:cubicBezTo>
                <a:close/>
                <a:moveTo>
                  <a:pt x="9013648" y="4302807"/>
                </a:moveTo>
                <a:cubicBezTo>
                  <a:pt x="9011910" y="4302227"/>
                  <a:pt x="9010457" y="4303045"/>
                  <a:pt x="9009124" y="4306315"/>
                </a:cubicBezTo>
                <a:cubicBezTo>
                  <a:pt x="9003663" y="4321555"/>
                  <a:pt x="9030714" y="4354067"/>
                  <a:pt x="9043287" y="4364989"/>
                </a:cubicBezTo>
                <a:cubicBezTo>
                  <a:pt x="9055860" y="4373625"/>
                  <a:pt x="9063099" y="4404105"/>
                  <a:pt x="9077450" y="4406264"/>
                </a:cubicBezTo>
                <a:cubicBezTo>
                  <a:pt x="9091801" y="4408423"/>
                  <a:pt x="9093579" y="4464938"/>
                  <a:pt x="9104374" y="4467097"/>
                </a:cubicBezTo>
                <a:cubicBezTo>
                  <a:pt x="9115169" y="4469256"/>
                  <a:pt x="9140442" y="4512817"/>
                  <a:pt x="9143998" y="4536693"/>
                </a:cubicBezTo>
                <a:cubicBezTo>
                  <a:pt x="9147554" y="4560569"/>
                  <a:pt x="9170922" y="4571491"/>
                  <a:pt x="9179939" y="4588890"/>
                </a:cubicBezTo>
                <a:cubicBezTo>
                  <a:pt x="9187178" y="4604003"/>
                  <a:pt x="9219563" y="4628006"/>
                  <a:pt x="9224897" y="4634483"/>
                </a:cubicBezTo>
                <a:cubicBezTo>
                  <a:pt x="9228453" y="4643246"/>
                  <a:pt x="9232136" y="4658359"/>
                  <a:pt x="9237470" y="4649723"/>
                </a:cubicBezTo>
                <a:lnTo>
                  <a:pt x="9237343" y="4649596"/>
                </a:lnTo>
                <a:cubicBezTo>
                  <a:pt x="9240899" y="4643119"/>
                  <a:pt x="9255250" y="4649596"/>
                  <a:pt x="9262489" y="4651755"/>
                </a:cubicBezTo>
                <a:cubicBezTo>
                  <a:pt x="9269728" y="4651755"/>
                  <a:pt x="9273284" y="4619243"/>
                  <a:pt x="9271506" y="4606162"/>
                </a:cubicBezTo>
                <a:cubicBezTo>
                  <a:pt x="9271506" y="4595240"/>
                  <a:pt x="9275062" y="4582159"/>
                  <a:pt x="9275062" y="4575682"/>
                </a:cubicBezTo>
                <a:cubicBezTo>
                  <a:pt x="9275062" y="4569205"/>
                  <a:pt x="9278618" y="4567046"/>
                  <a:pt x="9285857" y="4569205"/>
                </a:cubicBezTo>
                <a:cubicBezTo>
                  <a:pt x="9293096" y="4571364"/>
                  <a:pt x="9291191" y="4551806"/>
                  <a:pt x="9285857" y="4549647"/>
                </a:cubicBezTo>
                <a:cubicBezTo>
                  <a:pt x="9282174" y="4547488"/>
                  <a:pt x="9278618" y="4525771"/>
                  <a:pt x="9266045" y="4525771"/>
                </a:cubicBezTo>
                <a:cubicBezTo>
                  <a:pt x="9253472" y="4525771"/>
                  <a:pt x="9255250" y="4538852"/>
                  <a:pt x="9262489" y="4538852"/>
                </a:cubicBezTo>
                <a:cubicBezTo>
                  <a:pt x="9269728" y="4541011"/>
                  <a:pt x="9275062" y="4547615"/>
                  <a:pt x="9273284" y="4554092"/>
                </a:cubicBezTo>
                <a:cubicBezTo>
                  <a:pt x="9269728" y="4560696"/>
                  <a:pt x="9267950" y="4547615"/>
                  <a:pt x="9257155" y="4547615"/>
                </a:cubicBezTo>
                <a:cubicBezTo>
                  <a:pt x="9246360" y="4549774"/>
                  <a:pt x="9253599" y="4532375"/>
                  <a:pt x="9241026" y="4532375"/>
                </a:cubicBezTo>
                <a:cubicBezTo>
                  <a:pt x="9230231" y="4532375"/>
                  <a:pt x="9232009" y="4506340"/>
                  <a:pt x="9219436" y="4506340"/>
                </a:cubicBezTo>
                <a:cubicBezTo>
                  <a:pt x="9206863" y="4506340"/>
                  <a:pt x="9206863" y="4493259"/>
                  <a:pt x="9214102" y="4484623"/>
                </a:cubicBezTo>
                <a:cubicBezTo>
                  <a:pt x="9223119" y="4475860"/>
                  <a:pt x="9201529" y="4467224"/>
                  <a:pt x="9201529" y="4456302"/>
                </a:cubicBezTo>
                <a:cubicBezTo>
                  <a:pt x="9201529" y="4445380"/>
                  <a:pt x="9188956" y="4451984"/>
                  <a:pt x="9188956" y="4443221"/>
                </a:cubicBezTo>
                <a:cubicBezTo>
                  <a:pt x="9188956" y="4434458"/>
                  <a:pt x="9183622" y="4438903"/>
                  <a:pt x="9176383" y="4427981"/>
                </a:cubicBezTo>
                <a:cubicBezTo>
                  <a:pt x="9169271" y="4417186"/>
                  <a:pt x="9167493" y="4427981"/>
                  <a:pt x="9160254" y="4419345"/>
                </a:cubicBezTo>
                <a:cubicBezTo>
                  <a:pt x="9154793" y="4410582"/>
                  <a:pt x="9147554" y="4406264"/>
                  <a:pt x="9142220" y="4408423"/>
                </a:cubicBezTo>
                <a:cubicBezTo>
                  <a:pt x="9136759" y="4412868"/>
                  <a:pt x="9124186" y="4397628"/>
                  <a:pt x="9120630" y="4384547"/>
                </a:cubicBezTo>
                <a:cubicBezTo>
                  <a:pt x="9116947" y="4371593"/>
                  <a:pt x="9082784" y="4354194"/>
                  <a:pt x="9079228" y="4338954"/>
                </a:cubicBezTo>
                <a:cubicBezTo>
                  <a:pt x="9073894" y="4323714"/>
                  <a:pt x="9063099" y="4317237"/>
                  <a:pt x="9041509" y="4317237"/>
                </a:cubicBezTo>
                <a:cubicBezTo>
                  <a:pt x="9026650" y="4318857"/>
                  <a:pt x="9018863" y="4304545"/>
                  <a:pt x="9013648" y="4302807"/>
                </a:cubicBezTo>
                <a:close/>
                <a:moveTo>
                  <a:pt x="9541254" y="4269485"/>
                </a:moveTo>
                <a:cubicBezTo>
                  <a:pt x="9534015" y="4269485"/>
                  <a:pt x="9523220" y="4291329"/>
                  <a:pt x="9521442" y="4299965"/>
                </a:cubicBezTo>
                <a:cubicBezTo>
                  <a:pt x="9521442" y="4308601"/>
                  <a:pt x="9507091" y="4308601"/>
                  <a:pt x="9508869" y="4319523"/>
                </a:cubicBezTo>
                <a:cubicBezTo>
                  <a:pt x="9508869" y="4326000"/>
                  <a:pt x="9507091" y="4328159"/>
                  <a:pt x="9503535" y="4328159"/>
                </a:cubicBezTo>
                <a:cubicBezTo>
                  <a:pt x="9498201" y="4330318"/>
                  <a:pt x="9490962" y="4330318"/>
                  <a:pt x="9490962" y="4334636"/>
                </a:cubicBezTo>
                <a:cubicBezTo>
                  <a:pt x="9490962" y="4343399"/>
                  <a:pt x="9480167" y="4332477"/>
                  <a:pt x="9474833" y="4332477"/>
                </a:cubicBezTo>
                <a:lnTo>
                  <a:pt x="9473055" y="4332477"/>
                </a:lnTo>
                <a:cubicBezTo>
                  <a:pt x="9467594" y="4332477"/>
                  <a:pt x="9455021" y="4356353"/>
                  <a:pt x="9451465" y="4373752"/>
                </a:cubicBezTo>
                <a:cubicBezTo>
                  <a:pt x="9447909" y="4391151"/>
                  <a:pt x="9435336" y="4384674"/>
                  <a:pt x="9415524" y="4386833"/>
                </a:cubicBezTo>
                <a:cubicBezTo>
                  <a:pt x="9395839" y="4388992"/>
                  <a:pt x="9402951" y="4412868"/>
                  <a:pt x="9399395" y="4425949"/>
                </a:cubicBezTo>
                <a:cubicBezTo>
                  <a:pt x="9395839" y="4436744"/>
                  <a:pt x="9374249" y="4417186"/>
                  <a:pt x="9361676" y="4415027"/>
                </a:cubicBezTo>
                <a:lnTo>
                  <a:pt x="9361549" y="4414900"/>
                </a:lnTo>
                <a:lnTo>
                  <a:pt x="9359771" y="4412741"/>
                </a:lnTo>
                <a:cubicBezTo>
                  <a:pt x="9350881" y="4414900"/>
                  <a:pt x="9334625" y="4445253"/>
                  <a:pt x="9343642" y="4456175"/>
                </a:cubicBezTo>
                <a:cubicBezTo>
                  <a:pt x="9354437" y="4466970"/>
                  <a:pt x="9350881" y="4486528"/>
                  <a:pt x="9356215" y="4497450"/>
                </a:cubicBezTo>
                <a:cubicBezTo>
                  <a:pt x="9361676" y="4506213"/>
                  <a:pt x="9377805" y="4508372"/>
                  <a:pt x="9377805" y="4527930"/>
                </a:cubicBezTo>
                <a:cubicBezTo>
                  <a:pt x="9377805" y="4545329"/>
                  <a:pt x="9392156" y="4575682"/>
                  <a:pt x="9401173" y="4567046"/>
                </a:cubicBezTo>
                <a:cubicBezTo>
                  <a:pt x="9411968" y="4560569"/>
                  <a:pt x="9419207" y="4571491"/>
                  <a:pt x="9420985" y="4580127"/>
                </a:cubicBezTo>
                <a:cubicBezTo>
                  <a:pt x="9424541" y="4586731"/>
                  <a:pt x="9447909" y="4573650"/>
                  <a:pt x="9455148" y="4575809"/>
                </a:cubicBezTo>
                <a:cubicBezTo>
                  <a:pt x="9462387" y="4575809"/>
                  <a:pt x="9485755" y="4582286"/>
                  <a:pt x="9485755" y="4593208"/>
                </a:cubicBezTo>
                <a:cubicBezTo>
                  <a:pt x="9487533" y="4604130"/>
                  <a:pt x="9509123" y="4591049"/>
                  <a:pt x="9521696" y="4584572"/>
                </a:cubicBezTo>
                <a:cubicBezTo>
                  <a:pt x="9536174" y="4580254"/>
                  <a:pt x="9528935" y="4528057"/>
                  <a:pt x="9541508" y="4519421"/>
                </a:cubicBezTo>
                <a:cubicBezTo>
                  <a:pt x="9554081" y="4508499"/>
                  <a:pt x="9557637" y="4491100"/>
                  <a:pt x="9555859" y="4471542"/>
                </a:cubicBezTo>
                <a:cubicBezTo>
                  <a:pt x="9553954" y="4454143"/>
                  <a:pt x="9588244" y="4454143"/>
                  <a:pt x="9593578" y="4447666"/>
                </a:cubicBezTo>
                <a:cubicBezTo>
                  <a:pt x="9599039" y="4439030"/>
                  <a:pt x="9586466" y="4428108"/>
                  <a:pt x="9577449" y="4423790"/>
                </a:cubicBezTo>
                <a:cubicBezTo>
                  <a:pt x="9566654" y="4417313"/>
                  <a:pt x="9575671" y="4406391"/>
                  <a:pt x="9568432" y="4399914"/>
                </a:cubicBezTo>
                <a:cubicBezTo>
                  <a:pt x="9561193" y="4391151"/>
                  <a:pt x="9550398" y="4373752"/>
                  <a:pt x="9561193" y="4371593"/>
                </a:cubicBezTo>
                <a:cubicBezTo>
                  <a:pt x="9570210" y="4371593"/>
                  <a:pt x="9553954" y="4354194"/>
                  <a:pt x="9561193" y="4349876"/>
                </a:cubicBezTo>
                <a:cubicBezTo>
                  <a:pt x="9562971" y="4349876"/>
                  <a:pt x="9564749" y="4347717"/>
                  <a:pt x="9566527" y="4347717"/>
                </a:cubicBezTo>
                <a:cubicBezTo>
                  <a:pt x="9573639" y="4343399"/>
                  <a:pt x="9586212" y="4334636"/>
                  <a:pt x="9580878" y="4330318"/>
                </a:cubicBezTo>
                <a:cubicBezTo>
                  <a:pt x="9573639" y="4321555"/>
                  <a:pt x="9600690" y="4328159"/>
                  <a:pt x="9604246" y="4317237"/>
                </a:cubicBezTo>
                <a:cubicBezTo>
                  <a:pt x="9606024" y="4306315"/>
                  <a:pt x="9593451" y="4297679"/>
                  <a:pt x="9586212" y="4299838"/>
                </a:cubicBezTo>
                <a:cubicBezTo>
                  <a:pt x="9580751" y="4301997"/>
                  <a:pt x="9564622" y="4299838"/>
                  <a:pt x="9564622" y="4293361"/>
                </a:cubicBezTo>
                <a:cubicBezTo>
                  <a:pt x="9564622" y="4284725"/>
                  <a:pt x="9550271" y="4269485"/>
                  <a:pt x="9541254" y="4269485"/>
                </a:cubicBezTo>
                <a:close/>
                <a:moveTo>
                  <a:pt x="8658223" y="4180077"/>
                </a:moveTo>
                <a:cubicBezTo>
                  <a:pt x="8650984" y="4180077"/>
                  <a:pt x="8652762" y="4197476"/>
                  <a:pt x="8649206" y="4208398"/>
                </a:cubicBezTo>
                <a:cubicBezTo>
                  <a:pt x="8645650" y="4219193"/>
                  <a:pt x="8647428" y="4232274"/>
                  <a:pt x="8647428" y="4247514"/>
                </a:cubicBezTo>
                <a:cubicBezTo>
                  <a:pt x="8649206" y="4264786"/>
                  <a:pt x="8647428" y="4282185"/>
                  <a:pt x="8660001" y="4293107"/>
                </a:cubicBezTo>
                <a:cubicBezTo>
                  <a:pt x="8674479" y="4304029"/>
                  <a:pt x="8697847" y="4275708"/>
                  <a:pt x="8699625" y="4249673"/>
                </a:cubicBezTo>
                <a:cubicBezTo>
                  <a:pt x="8699625" y="4225670"/>
                  <a:pt x="8663557" y="4177918"/>
                  <a:pt x="8658223" y="4180077"/>
                </a:cubicBezTo>
                <a:close/>
                <a:moveTo>
                  <a:pt x="9770124" y="4176743"/>
                </a:moveTo>
                <a:cubicBezTo>
                  <a:pt x="9765187" y="4177283"/>
                  <a:pt x="9761155" y="4182173"/>
                  <a:pt x="9764774" y="4188713"/>
                </a:cubicBezTo>
                <a:cubicBezTo>
                  <a:pt x="9770235" y="4201794"/>
                  <a:pt x="9752201" y="4190872"/>
                  <a:pt x="9750423" y="4203953"/>
                </a:cubicBezTo>
                <a:cubicBezTo>
                  <a:pt x="9748645" y="4217034"/>
                  <a:pt x="9734294" y="4206112"/>
                  <a:pt x="9736072" y="4217034"/>
                </a:cubicBezTo>
                <a:cubicBezTo>
                  <a:pt x="9736072" y="4227956"/>
                  <a:pt x="9721721" y="4217034"/>
                  <a:pt x="9712704" y="4212716"/>
                </a:cubicBezTo>
                <a:cubicBezTo>
                  <a:pt x="9705465" y="4206239"/>
                  <a:pt x="9696448" y="4227956"/>
                  <a:pt x="9683875" y="4232274"/>
                </a:cubicBezTo>
                <a:cubicBezTo>
                  <a:pt x="9673080" y="4236719"/>
                  <a:pt x="9667619" y="4264913"/>
                  <a:pt x="9674858" y="4262754"/>
                </a:cubicBezTo>
                <a:cubicBezTo>
                  <a:pt x="9683875" y="4262754"/>
                  <a:pt x="9687431" y="4247514"/>
                  <a:pt x="9696448" y="4249673"/>
                </a:cubicBezTo>
                <a:cubicBezTo>
                  <a:pt x="9705465" y="4249673"/>
                  <a:pt x="9703687" y="4238878"/>
                  <a:pt x="9716260" y="4241037"/>
                </a:cubicBezTo>
                <a:cubicBezTo>
                  <a:pt x="9728833" y="4243196"/>
                  <a:pt x="9719943" y="4288916"/>
                  <a:pt x="9736072" y="4293234"/>
                </a:cubicBezTo>
                <a:cubicBezTo>
                  <a:pt x="9753979" y="4295393"/>
                  <a:pt x="9753979" y="4308474"/>
                  <a:pt x="9761218" y="4308474"/>
                </a:cubicBezTo>
                <a:cubicBezTo>
                  <a:pt x="9770235" y="4308474"/>
                  <a:pt x="9761218" y="4280153"/>
                  <a:pt x="9761218" y="4271517"/>
                </a:cubicBezTo>
                <a:cubicBezTo>
                  <a:pt x="9761218" y="4260595"/>
                  <a:pt x="9779125" y="4269358"/>
                  <a:pt x="9788142" y="4256277"/>
                </a:cubicBezTo>
                <a:lnTo>
                  <a:pt x="9788142" y="4256023"/>
                </a:lnTo>
                <a:cubicBezTo>
                  <a:pt x="9797032" y="4245228"/>
                  <a:pt x="9780903" y="4212589"/>
                  <a:pt x="9780903" y="4190872"/>
                </a:cubicBezTo>
                <a:cubicBezTo>
                  <a:pt x="9780903" y="4180014"/>
                  <a:pt x="9775061" y="4176204"/>
                  <a:pt x="9770124" y="4176743"/>
                </a:cubicBezTo>
                <a:close/>
                <a:moveTo>
                  <a:pt x="9734129" y="4171217"/>
                </a:moveTo>
                <a:cubicBezTo>
                  <a:pt x="9727873" y="4172163"/>
                  <a:pt x="9720134" y="4181950"/>
                  <a:pt x="9721467" y="4186808"/>
                </a:cubicBezTo>
                <a:cubicBezTo>
                  <a:pt x="9725150" y="4197603"/>
                  <a:pt x="9744835" y="4182363"/>
                  <a:pt x="9739501" y="4173727"/>
                </a:cubicBezTo>
                <a:cubicBezTo>
                  <a:pt x="9738136" y="4171568"/>
                  <a:pt x="9736215" y="4170901"/>
                  <a:pt x="9734129" y="4171217"/>
                </a:cubicBezTo>
                <a:close/>
                <a:moveTo>
                  <a:pt x="5130673" y="4143247"/>
                </a:moveTo>
                <a:cubicBezTo>
                  <a:pt x="5125212" y="4138802"/>
                  <a:pt x="5107305" y="4147565"/>
                  <a:pt x="5112639" y="4149724"/>
                </a:cubicBezTo>
                <a:cubicBezTo>
                  <a:pt x="5117972" y="4154042"/>
                  <a:pt x="5109083" y="4160646"/>
                  <a:pt x="5112639" y="4164964"/>
                </a:cubicBezTo>
                <a:cubicBezTo>
                  <a:pt x="5116322" y="4167123"/>
                  <a:pt x="5127117" y="4164964"/>
                  <a:pt x="5132451" y="4162805"/>
                </a:cubicBezTo>
                <a:cubicBezTo>
                  <a:pt x="5137911" y="4158487"/>
                  <a:pt x="5136006" y="4149724"/>
                  <a:pt x="5130673" y="4143247"/>
                </a:cubicBezTo>
                <a:close/>
                <a:moveTo>
                  <a:pt x="9606830" y="4135173"/>
                </a:moveTo>
                <a:cubicBezTo>
                  <a:pt x="9603270" y="4139263"/>
                  <a:pt x="9598245" y="4157979"/>
                  <a:pt x="9590149" y="4169409"/>
                </a:cubicBezTo>
                <a:cubicBezTo>
                  <a:pt x="9579354" y="4186808"/>
                  <a:pt x="9555986" y="4212970"/>
                  <a:pt x="9557764" y="4219447"/>
                </a:cubicBezTo>
                <a:cubicBezTo>
                  <a:pt x="9563098" y="4230242"/>
                  <a:pt x="9590149" y="4180331"/>
                  <a:pt x="9602722" y="4169409"/>
                </a:cubicBezTo>
                <a:cubicBezTo>
                  <a:pt x="9617200" y="4158487"/>
                  <a:pt x="9615295" y="4147692"/>
                  <a:pt x="9609961" y="4136770"/>
                </a:cubicBezTo>
                <a:cubicBezTo>
                  <a:pt x="9609040" y="4134071"/>
                  <a:pt x="9608016" y="4133809"/>
                  <a:pt x="9606830" y="4135173"/>
                </a:cubicBezTo>
                <a:close/>
                <a:moveTo>
                  <a:pt x="9676763" y="4113021"/>
                </a:moveTo>
                <a:cubicBezTo>
                  <a:pt x="9664190" y="4115180"/>
                  <a:pt x="9669524" y="4154296"/>
                  <a:pt x="9676763" y="4154296"/>
                </a:cubicBezTo>
                <a:cubicBezTo>
                  <a:pt x="9680319" y="4152010"/>
                  <a:pt x="9689336" y="4154296"/>
                  <a:pt x="9691114" y="4143374"/>
                </a:cubicBezTo>
                <a:cubicBezTo>
                  <a:pt x="9691114" y="4134611"/>
                  <a:pt x="9700131" y="4160773"/>
                  <a:pt x="9692892" y="4167250"/>
                </a:cubicBezTo>
                <a:cubicBezTo>
                  <a:pt x="9685653" y="4176013"/>
                  <a:pt x="9685653" y="4197730"/>
                  <a:pt x="9696448" y="4202048"/>
                </a:cubicBezTo>
                <a:cubicBezTo>
                  <a:pt x="9704544" y="4203667"/>
                  <a:pt x="9716641" y="4179569"/>
                  <a:pt x="9721433" y="4164686"/>
                </a:cubicBezTo>
                <a:lnTo>
                  <a:pt x="9723370" y="4154179"/>
                </a:lnTo>
                <a:lnTo>
                  <a:pt x="9723499" y="4154296"/>
                </a:lnTo>
                <a:lnTo>
                  <a:pt x="9723372" y="4154169"/>
                </a:lnTo>
                <a:lnTo>
                  <a:pt x="9723370" y="4154179"/>
                </a:lnTo>
                <a:lnTo>
                  <a:pt x="9720062" y="4151177"/>
                </a:lnTo>
                <a:cubicBezTo>
                  <a:pt x="9716109" y="4150700"/>
                  <a:pt x="9711370" y="4156011"/>
                  <a:pt x="9712704" y="4147819"/>
                </a:cubicBezTo>
                <a:cubicBezTo>
                  <a:pt x="9716387" y="4136897"/>
                  <a:pt x="9687558" y="4108703"/>
                  <a:pt x="9676763" y="4113021"/>
                </a:cubicBezTo>
                <a:close/>
                <a:moveTo>
                  <a:pt x="7993458" y="4084208"/>
                </a:moveTo>
                <a:cubicBezTo>
                  <a:pt x="7985822" y="4085018"/>
                  <a:pt x="7979091" y="4087748"/>
                  <a:pt x="7983599" y="4093209"/>
                </a:cubicBezTo>
                <a:cubicBezTo>
                  <a:pt x="7992617" y="4104131"/>
                  <a:pt x="8008745" y="4091050"/>
                  <a:pt x="8008745" y="4086732"/>
                </a:cubicBezTo>
                <a:cubicBezTo>
                  <a:pt x="8009634" y="4084510"/>
                  <a:pt x="8001093" y="4083398"/>
                  <a:pt x="7993458" y="4084208"/>
                </a:cubicBezTo>
                <a:close/>
                <a:moveTo>
                  <a:pt x="9635234" y="4067174"/>
                </a:moveTo>
                <a:cubicBezTo>
                  <a:pt x="9638790" y="4080255"/>
                  <a:pt x="9644251" y="4104131"/>
                  <a:pt x="9660380" y="4099813"/>
                </a:cubicBezTo>
                <a:cubicBezTo>
                  <a:pt x="9676636" y="4093209"/>
                  <a:pt x="9635234" y="4058538"/>
                  <a:pt x="9635234" y="4067174"/>
                </a:cubicBezTo>
                <a:close/>
                <a:moveTo>
                  <a:pt x="9647333" y="3907101"/>
                </a:moveTo>
                <a:cubicBezTo>
                  <a:pt x="9643957" y="3906662"/>
                  <a:pt x="9640917" y="3906932"/>
                  <a:pt x="9638663" y="3908551"/>
                </a:cubicBezTo>
                <a:cubicBezTo>
                  <a:pt x="9629773" y="3917314"/>
                  <a:pt x="9638663" y="3975988"/>
                  <a:pt x="9633329" y="3980306"/>
                </a:cubicBezTo>
                <a:lnTo>
                  <a:pt x="9633202" y="3980306"/>
                </a:lnTo>
                <a:cubicBezTo>
                  <a:pt x="9629646" y="3984624"/>
                  <a:pt x="9624185" y="3969511"/>
                  <a:pt x="9622407" y="3975988"/>
                </a:cubicBezTo>
                <a:cubicBezTo>
                  <a:pt x="9618724" y="3984624"/>
                  <a:pt x="9622407" y="4017263"/>
                  <a:pt x="9627741" y="4017263"/>
                </a:cubicBezTo>
                <a:cubicBezTo>
                  <a:pt x="9634980" y="4017263"/>
                  <a:pt x="9638536" y="4025899"/>
                  <a:pt x="9634980" y="4041139"/>
                </a:cubicBezTo>
                <a:cubicBezTo>
                  <a:pt x="9631297" y="4054093"/>
                  <a:pt x="9645775" y="4056252"/>
                  <a:pt x="9660126" y="4049775"/>
                </a:cubicBezTo>
                <a:cubicBezTo>
                  <a:pt x="9674477" y="4043171"/>
                  <a:pt x="9669143" y="4060570"/>
                  <a:pt x="9683494" y="4058411"/>
                </a:cubicBezTo>
                <a:cubicBezTo>
                  <a:pt x="9696194" y="4056252"/>
                  <a:pt x="9715879" y="4077969"/>
                  <a:pt x="9712323" y="4084446"/>
                </a:cubicBezTo>
                <a:cubicBezTo>
                  <a:pt x="9710545" y="4093209"/>
                  <a:pt x="9714101" y="4119244"/>
                  <a:pt x="9721340" y="4112767"/>
                </a:cubicBezTo>
                <a:cubicBezTo>
                  <a:pt x="9726801" y="4104131"/>
                  <a:pt x="9737596" y="4114926"/>
                  <a:pt x="9730357" y="4125848"/>
                </a:cubicBezTo>
                <a:cubicBezTo>
                  <a:pt x="9724896" y="4136770"/>
                  <a:pt x="9741152" y="4147565"/>
                  <a:pt x="9742930" y="4162805"/>
                </a:cubicBezTo>
                <a:cubicBezTo>
                  <a:pt x="9744708" y="4178045"/>
                  <a:pt x="9753725" y="4165091"/>
                  <a:pt x="9751947" y="4154169"/>
                </a:cubicBezTo>
                <a:cubicBezTo>
                  <a:pt x="9750169" y="4143247"/>
                  <a:pt x="9753852" y="4145406"/>
                  <a:pt x="9762742" y="4136770"/>
                </a:cubicBezTo>
                <a:cubicBezTo>
                  <a:pt x="9771632" y="4128134"/>
                  <a:pt x="9760837" y="4115053"/>
                  <a:pt x="9755503" y="4099813"/>
                </a:cubicBezTo>
                <a:cubicBezTo>
                  <a:pt x="9750169" y="4084573"/>
                  <a:pt x="9728579" y="4091177"/>
                  <a:pt x="9728579" y="4075937"/>
                </a:cubicBezTo>
                <a:cubicBezTo>
                  <a:pt x="9728579" y="4062983"/>
                  <a:pt x="9712323" y="4058538"/>
                  <a:pt x="9710545" y="4049902"/>
                </a:cubicBezTo>
                <a:cubicBezTo>
                  <a:pt x="9710545" y="4041266"/>
                  <a:pt x="9688955" y="4034662"/>
                  <a:pt x="9676382" y="4043425"/>
                </a:cubicBezTo>
                <a:cubicBezTo>
                  <a:pt x="9663809" y="4052061"/>
                  <a:pt x="9672826" y="4026026"/>
                  <a:pt x="9663809" y="4015104"/>
                </a:cubicBezTo>
                <a:cubicBezTo>
                  <a:pt x="9654792" y="4004309"/>
                  <a:pt x="9670921" y="3986910"/>
                  <a:pt x="9679938" y="3971670"/>
                </a:cubicBezTo>
                <a:cubicBezTo>
                  <a:pt x="9690733" y="3958589"/>
                  <a:pt x="9678160" y="3934713"/>
                  <a:pt x="9679938" y="3923791"/>
                </a:cubicBezTo>
                <a:cubicBezTo>
                  <a:pt x="9679938" y="3912869"/>
                  <a:pt x="9679938" y="3908551"/>
                  <a:pt x="9674604" y="3912869"/>
                </a:cubicBezTo>
                <a:cubicBezTo>
                  <a:pt x="9670604" y="3916108"/>
                  <a:pt x="9657459" y="3908416"/>
                  <a:pt x="9647333" y="3907101"/>
                </a:cubicBezTo>
                <a:close/>
                <a:moveTo>
                  <a:pt x="4699662" y="3903683"/>
                </a:moveTo>
                <a:cubicBezTo>
                  <a:pt x="4694768" y="3904193"/>
                  <a:pt x="4691951" y="3905694"/>
                  <a:pt x="4693284" y="3908424"/>
                </a:cubicBezTo>
                <a:cubicBezTo>
                  <a:pt x="4698745" y="3917187"/>
                  <a:pt x="4740147" y="3930268"/>
                  <a:pt x="4743704" y="3919346"/>
                </a:cubicBezTo>
                <a:cubicBezTo>
                  <a:pt x="4747704" y="3909535"/>
                  <a:pt x="4714343" y="3902154"/>
                  <a:pt x="4699662" y="3903683"/>
                </a:cubicBezTo>
                <a:close/>
                <a:moveTo>
                  <a:pt x="4996291" y="3899153"/>
                </a:moveTo>
                <a:cubicBezTo>
                  <a:pt x="4984369" y="3898613"/>
                  <a:pt x="4973129" y="3901884"/>
                  <a:pt x="4977637" y="3910583"/>
                </a:cubicBezTo>
                <a:cubicBezTo>
                  <a:pt x="4988433" y="3930141"/>
                  <a:pt x="5015484" y="3919219"/>
                  <a:pt x="5019040" y="3910583"/>
                </a:cubicBezTo>
                <a:cubicBezTo>
                  <a:pt x="5020817" y="3904043"/>
                  <a:pt x="5008213" y="3899693"/>
                  <a:pt x="4996291" y="3899153"/>
                </a:cubicBezTo>
                <a:close/>
                <a:moveTo>
                  <a:pt x="9386806" y="3858370"/>
                </a:moveTo>
                <a:cubicBezTo>
                  <a:pt x="9380504" y="3858100"/>
                  <a:pt x="9373297" y="3858640"/>
                  <a:pt x="9368788" y="3858640"/>
                </a:cubicBezTo>
                <a:cubicBezTo>
                  <a:pt x="9357993" y="3858640"/>
                  <a:pt x="9334625" y="3876039"/>
                  <a:pt x="9343642" y="3899915"/>
                </a:cubicBezTo>
                <a:cubicBezTo>
                  <a:pt x="9354437" y="3923791"/>
                  <a:pt x="9385044" y="3908678"/>
                  <a:pt x="9386822" y="3897756"/>
                </a:cubicBezTo>
                <a:cubicBezTo>
                  <a:pt x="9386822" y="3886834"/>
                  <a:pt x="9401173" y="3869435"/>
                  <a:pt x="9399395" y="3862958"/>
                </a:cubicBezTo>
                <a:cubicBezTo>
                  <a:pt x="9398506" y="3859720"/>
                  <a:pt x="9393108" y="3858640"/>
                  <a:pt x="9386806" y="3858370"/>
                </a:cubicBezTo>
                <a:close/>
                <a:moveTo>
                  <a:pt x="4824729" y="3854195"/>
                </a:moveTo>
                <a:cubicBezTo>
                  <a:pt x="4813934" y="3862831"/>
                  <a:pt x="4840857" y="3882389"/>
                  <a:pt x="4840857" y="3895470"/>
                </a:cubicBezTo>
                <a:lnTo>
                  <a:pt x="4840857" y="3895597"/>
                </a:lnTo>
                <a:cubicBezTo>
                  <a:pt x="4840857" y="3906519"/>
                  <a:pt x="4795900" y="3893438"/>
                  <a:pt x="4792343" y="3906519"/>
                </a:cubicBezTo>
                <a:cubicBezTo>
                  <a:pt x="4790566" y="3912996"/>
                  <a:pt x="4806695" y="3921632"/>
                  <a:pt x="4824729" y="3915155"/>
                </a:cubicBezTo>
                <a:cubicBezTo>
                  <a:pt x="4839080" y="3908551"/>
                  <a:pt x="4849874" y="3915155"/>
                  <a:pt x="4858891" y="3921632"/>
                </a:cubicBezTo>
                <a:lnTo>
                  <a:pt x="4860670" y="3921632"/>
                </a:lnTo>
                <a:cubicBezTo>
                  <a:pt x="4869687" y="3928109"/>
                  <a:pt x="4871464" y="3917187"/>
                  <a:pt x="4891277" y="3908551"/>
                </a:cubicBezTo>
                <a:cubicBezTo>
                  <a:pt x="4911089" y="3899788"/>
                  <a:pt x="4943475" y="3915028"/>
                  <a:pt x="4943475" y="3895470"/>
                </a:cubicBezTo>
                <a:cubicBezTo>
                  <a:pt x="4943475" y="3878071"/>
                  <a:pt x="4891277" y="3858513"/>
                  <a:pt x="4876925" y="3862831"/>
                </a:cubicBezTo>
                <a:cubicBezTo>
                  <a:pt x="4873369" y="3864990"/>
                  <a:pt x="4869687" y="3862831"/>
                  <a:pt x="4864352" y="3862831"/>
                </a:cubicBezTo>
                <a:cubicBezTo>
                  <a:pt x="4849874" y="3858513"/>
                  <a:pt x="4831968" y="3847718"/>
                  <a:pt x="4824729" y="3854195"/>
                </a:cubicBezTo>
                <a:close/>
                <a:moveTo>
                  <a:pt x="2759711" y="3853941"/>
                </a:moveTo>
                <a:cubicBezTo>
                  <a:pt x="2747138" y="3856100"/>
                  <a:pt x="2754249" y="3897375"/>
                  <a:pt x="2761489" y="3890898"/>
                </a:cubicBezTo>
                <a:cubicBezTo>
                  <a:pt x="2766950" y="3886453"/>
                  <a:pt x="2775966" y="3884294"/>
                  <a:pt x="2779522" y="3877817"/>
                </a:cubicBezTo>
                <a:cubicBezTo>
                  <a:pt x="2783079" y="3869181"/>
                  <a:pt x="2774061" y="3851782"/>
                  <a:pt x="2759711" y="3853941"/>
                </a:cubicBezTo>
                <a:close/>
                <a:moveTo>
                  <a:pt x="2741803" y="3827779"/>
                </a:moveTo>
                <a:cubicBezTo>
                  <a:pt x="2734565" y="3829938"/>
                  <a:pt x="2740025" y="3847337"/>
                  <a:pt x="2745359" y="3843019"/>
                </a:cubicBezTo>
                <a:cubicBezTo>
                  <a:pt x="2754376" y="3834256"/>
                  <a:pt x="2750821" y="3827779"/>
                  <a:pt x="2741803" y="3827779"/>
                </a:cubicBezTo>
                <a:close/>
                <a:moveTo>
                  <a:pt x="2702513" y="3808570"/>
                </a:moveTo>
                <a:cubicBezTo>
                  <a:pt x="2697353" y="3807745"/>
                  <a:pt x="2692400" y="3809364"/>
                  <a:pt x="2695067" y="3814825"/>
                </a:cubicBezTo>
                <a:cubicBezTo>
                  <a:pt x="2700401" y="3825620"/>
                  <a:pt x="2705862" y="3825620"/>
                  <a:pt x="2711196" y="3816984"/>
                </a:cubicBezTo>
                <a:cubicBezTo>
                  <a:pt x="2713038" y="3812666"/>
                  <a:pt x="2707672" y="3809396"/>
                  <a:pt x="2702513" y="3808570"/>
                </a:cubicBezTo>
                <a:close/>
                <a:moveTo>
                  <a:pt x="2661285" y="3786806"/>
                </a:moveTo>
                <a:cubicBezTo>
                  <a:pt x="2656332" y="3787076"/>
                  <a:pt x="2651824" y="3789806"/>
                  <a:pt x="2655443" y="3795267"/>
                </a:cubicBezTo>
                <a:cubicBezTo>
                  <a:pt x="2662555" y="3804030"/>
                  <a:pt x="2668016" y="3801744"/>
                  <a:pt x="2669794" y="3793108"/>
                </a:cubicBezTo>
                <a:cubicBezTo>
                  <a:pt x="2671636" y="3788727"/>
                  <a:pt x="2666238" y="3786536"/>
                  <a:pt x="2661285" y="3786806"/>
                </a:cubicBezTo>
                <a:close/>
                <a:moveTo>
                  <a:pt x="4594653" y="3756441"/>
                </a:moveTo>
                <a:cubicBezTo>
                  <a:pt x="4561458" y="3762668"/>
                  <a:pt x="4537836" y="3788790"/>
                  <a:pt x="4540503" y="3795267"/>
                </a:cubicBezTo>
                <a:cubicBezTo>
                  <a:pt x="4547742" y="3806189"/>
                  <a:pt x="4572888" y="3782313"/>
                  <a:pt x="4583683" y="3771391"/>
                </a:cubicBezTo>
                <a:cubicBezTo>
                  <a:pt x="4596256" y="3760596"/>
                  <a:pt x="4607050" y="3775836"/>
                  <a:pt x="4608829" y="3782313"/>
                </a:cubicBezTo>
                <a:cubicBezTo>
                  <a:pt x="4610607" y="3788917"/>
                  <a:pt x="4625085" y="3793235"/>
                  <a:pt x="4650231" y="3795394"/>
                </a:cubicBezTo>
                <a:cubicBezTo>
                  <a:pt x="4675377" y="3795394"/>
                  <a:pt x="4679060" y="3821556"/>
                  <a:pt x="4704206" y="3828033"/>
                </a:cubicBezTo>
                <a:cubicBezTo>
                  <a:pt x="4727574" y="3834510"/>
                  <a:pt x="4704206" y="3847591"/>
                  <a:pt x="4716780" y="3851909"/>
                </a:cubicBezTo>
                <a:lnTo>
                  <a:pt x="4716780" y="3851782"/>
                </a:lnTo>
                <a:cubicBezTo>
                  <a:pt x="4727574" y="3858259"/>
                  <a:pt x="4792343" y="3856100"/>
                  <a:pt x="4795900" y="3849623"/>
                </a:cubicBezTo>
                <a:cubicBezTo>
                  <a:pt x="4801362" y="3843019"/>
                  <a:pt x="4767071" y="3816984"/>
                  <a:pt x="4750942" y="3816984"/>
                </a:cubicBezTo>
                <a:cubicBezTo>
                  <a:pt x="4732908" y="3816984"/>
                  <a:pt x="4678933" y="3771391"/>
                  <a:pt x="4630419" y="3758310"/>
                </a:cubicBezTo>
                <a:cubicBezTo>
                  <a:pt x="4617846" y="3754500"/>
                  <a:pt x="4605717" y="3754365"/>
                  <a:pt x="4594653" y="3756441"/>
                </a:cubicBezTo>
                <a:close/>
                <a:moveTo>
                  <a:pt x="9667448" y="3694376"/>
                </a:moveTo>
                <a:cubicBezTo>
                  <a:pt x="9655483" y="3695786"/>
                  <a:pt x="9636980" y="3711288"/>
                  <a:pt x="9631551" y="3739006"/>
                </a:cubicBezTo>
                <a:cubicBezTo>
                  <a:pt x="9622534" y="3773804"/>
                  <a:pt x="9642346" y="3791203"/>
                  <a:pt x="9644124" y="3789044"/>
                </a:cubicBezTo>
                <a:cubicBezTo>
                  <a:pt x="9651363" y="3784726"/>
                  <a:pt x="9681843" y="3706367"/>
                  <a:pt x="9676509" y="3697731"/>
                </a:cubicBezTo>
                <a:cubicBezTo>
                  <a:pt x="9674699" y="3695001"/>
                  <a:pt x="9671437" y="3693905"/>
                  <a:pt x="9667448" y="3694376"/>
                </a:cubicBezTo>
                <a:close/>
                <a:moveTo>
                  <a:pt x="4699301" y="3688603"/>
                </a:moveTo>
                <a:cubicBezTo>
                  <a:pt x="4697730" y="3690492"/>
                  <a:pt x="4696840" y="3695382"/>
                  <a:pt x="4696840" y="3701922"/>
                </a:cubicBezTo>
                <a:cubicBezTo>
                  <a:pt x="4696840" y="3712844"/>
                  <a:pt x="4704079" y="3715003"/>
                  <a:pt x="4704079" y="3721480"/>
                </a:cubicBezTo>
                <a:cubicBezTo>
                  <a:pt x="4705857" y="3728084"/>
                  <a:pt x="4713096" y="3736720"/>
                  <a:pt x="4714874" y="3734561"/>
                </a:cubicBezTo>
                <a:cubicBezTo>
                  <a:pt x="4718430" y="3725925"/>
                  <a:pt x="4709414" y="3721480"/>
                  <a:pt x="4707635" y="3715003"/>
                </a:cubicBezTo>
                <a:cubicBezTo>
                  <a:pt x="4707635" y="3710685"/>
                  <a:pt x="4711192" y="3704208"/>
                  <a:pt x="4705857" y="3693286"/>
                </a:cubicBezTo>
                <a:cubicBezTo>
                  <a:pt x="4703126" y="3687825"/>
                  <a:pt x="4700872" y="3686714"/>
                  <a:pt x="4699301" y="3688603"/>
                </a:cubicBezTo>
                <a:close/>
                <a:moveTo>
                  <a:pt x="9896330" y="3411140"/>
                </a:moveTo>
                <a:cubicBezTo>
                  <a:pt x="9892282" y="3412490"/>
                  <a:pt x="9886885" y="3416299"/>
                  <a:pt x="9881487" y="3421760"/>
                </a:cubicBezTo>
                <a:cubicBezTo>
                  <a:pt x="9870692" y="3430396"/>
                  <a:pt x="9867136" y="3432682"/>
                  <a:pt x="9870692" y="3441318"/>
                </a:cubicBezTo>
                <a:cubicBezTo>
                  <a:pt x="9874248" y="3452240"/>
                  <a:pt x="9881487" y="3443604"/>
                  <a:pt x="9885043" y="3432682"/>
                </a:cubicBezTo>
                <a:cubicBezTo>
                  <a:pt x="9886821" y="3424046"/>
                  <a:pt x="9895838" y="3447922"/>
                  <a:pt x="9888599" y="3463162"/>
                </a:cubicBezTo>
                <a:cubicBezTo>
                  <a:pt x="9881487" y="3480561"/>
                  <a:pt x="9888599" y="3502278"/>
                  <a:pt x="9897616" y="3500119"/>
                </a:cubicBezTo>
                <a:cubicBezTo>
                  <a:pt x="9904855" y="3497960"/>
                  <a:pt x="9915650" y="3465321"/>
                  <a:pt x="9926445" y="3450081"/>
                </a:cubicBezTo>
                <a:cubicBezTo>
                  <a:pt x="9937240" y="3432682"/>
                  <a:pt x="9921111" y="3439286"/>
                  <a:pt x="9921111" y="3430523"/>
                </a:cubicBezTo>
                <a:cubicBezTo>
                  <a:pt x="9921111" y="3421760"/>
                  <a:pt x="9904855" y="3421760"/>
                  <a:pt x="9903077" y="3415284"/>
                </a:cubicBezTo>
                <a:cubicBezTo>
                  <a:pt x="9903077" y="3410902"/>
                  <a:pt x="9900378" y="3409791"/>
                  <a:pt x="9896330" y="3411140"/>
                </a:cubicBezTo>
                <a:close/>
                <a:moveTo>
                  <a:pt x="9985309" y="3387804"/>
                </a:moveTo>
                <a:cubicBezTo>
                  <a:pt x="9979468" y="3387534"/>
                  <a:pt x="9973181" y="3390265"/>
                  <a:pt x="9971403" y="3395726"/>
                </a:cubicBezTo>
                <a:cubicBezTo>
                  <a:pt x="9967847" y="3404362"/>
                  <a:pt x="9960608" y="3400043"/>
                  <a:pt x="9948035" y="3402202"/>
                </a:cubicBezTo>
                <a:lnTo>
                  <a:pt x="9948035" y="3402076"/>
                </a:lnTo>
                <a:cubicBezTo>
                  <a:pt x="9935462" y="3406394"/>
                  <a:pt x="9935462" y="3439032"/>
                  <a:pt x="9944479" y="3443350"/>
                </a:cubicBezTo>
                <a:cubicBezTo>
                  <a:pt x="9951591" y="3445636"/>
                  <a:pt x="9957052" y="3445636"/>
                  <a:pt x="9958830" y="3434714"/>
                </a:cubicBezTo>
                <a:cubicBezTo>
                  <a:pt x="9960608" y="3423920"/>
                  <a:pt x="9973308" y="3421634"/>
                  <a:pt x="9980420" y="3426079"/>
                </a:cubicBezTo>
                <a:cubicBezTo>
                  <a:pt x="9987532" y="3430523"/>
                  <a:pt x="9996549" y="3410965"/>
                  <a:pt x="9996549" y="3397885"/>
                </a:cubicBezTo>
                <a:cubicBezTo>
                  <a:pt x="9996549" y="3391344"/>
                  <a:pt x="9991152" y="3388074"/>
                  <a:pt x="9985309" y="3387804"/>
                </a:cubicBezTo>
                <a:close/>
                <a:moveTo>
                  <a:pt x="7248867" y="3338382"/>
                </a:moveTo>
                <a:cubicBezTo>
                  <a:pt x="7242134" y="3338464"/>
                  <a:pt x="7235347" y="3346228"/>
                  <a:pt x="7240776" y="3347846"/>
                </a:cubicBezTo>
                <a:cubicBezTo>
                  <a:pt x="7249793" y="3350132"/>
                  <a:pt x="7262367" y="3358768"/>
                  <a:pt x="7276717" y="3358768"/>
                </a:cubicBezTo>
                <a:cubicBezTo>
                  <a:pt x="7291068" y="3360927"/>
                  <a:pt x="7310880" y="3352165"/>
                  <a:pt x="7310880" y="3347846"/>
                </a:cubicBezTo>
                <a:cubicBezTo>
                  <a:pt x="7309102" y="3343529"/>
                  <a:pt x="7300085" y="3350006"/>
                  <a:pt x="7294751" y="3345688"/>
                </a:cubicBezTo>
                <a:cubicBezTo>
                  <a:pt x="7289291" y="3341370"/>
                  <a:pt x="7262367" y="3347846"/>
                  <a:pt x="7255127" y="3341370"/>
                </a:cubicBezTo>
                <a:cubicBezTo>
                  <a:pt x="7253349" y="3339179"/>
                  <a:pt x="7251111" y="3338354"/>
                  <a:pt x="7248867" y="3338382"/>
                </a:cubicBezTo>
                <a:close/>
                <a:moveTo>
                  <a:pt x="7510524" y="3332607"/>
                </a:moveTo>
                <a:cubicBezTo>
                  <a:pt x="7503412" y="3339210"/>
                  <a:pt x="7490712" y="3345688"/>
                  <a:pt x="7474583" y="3345688"/>
                </a:cubicBezTo>
                <a:lnTo>
                  <a:pt x="7474583" y="3345561"/>
                </a:lnTo>
                <a:cubicBezTo>
                  <a:pt x="7458455" y="3347720"/>
                  <a:pt x="7452993" y="3360801"/>
                  <a:pt x="7463788" y="3367278"/>
                </a:cubicBezTo>
                <a:cubicBezTo>
                  <a:pt x="7476361" y="3376040"/>
                  <a:pt x="7497951" y="3362959"/>
                  <a:pt x="7496173" y="3358642"/>
                </a:cubicBezTo>
                <a:cubicBezTo>
                  <a:pt x="7496173" y="3352165"/>
                  <a:pt x="7501507" y="3343401"/>
                  <a:pt x="7510524" y="3339084"/>
                </a:cubicBezTo>
                <a:cubicBezTo>
                  <a:pt x="7514144" y="3336925"/>
                  <a:pt x="7515477" y="3334226"/>
                  <a:pt x="7515239" y="3332607"/>
                </a:cubicBezTo>
                <a:cubicBezTo>
                  <a:pt x="7515001" y="3330987"/>
                  <a:pt x="7513191" y="3330448"/>
                  <a:pt x="7510524" y="3332607"/>
                </a:cubicBezTo>
                <a:close/>
                <a:moveTo>
                  <a:pt x="7046292" y="3249787"/>
                </a:moveTo>
                <a:cubicBezTo>
                  <a:pt x="7042910" y="3249517"/>
                  <a:pt x="7037513" y="3250057"/>
                  <a:pt x="7030337" y="3252216"/>
                </a:cubicBezTo>
                <a:cubicBezTo>
                  <a:pt x="7015859" y="3254375"/>
                  <a:pt x="7008747" y="3256534"/>
                  <a:pt x="6999730" y="3252216"/>
                </a:cubicBezTo>
                <a:cubicBezTo>
                  <a:pt x="6990713" y="3245739"/>
                  <a:pt x="6976362" y="3256661"/>
                  <a:pt x="6979918" y="3263138"/>
                </a:cubicBezTo>
                <a:cubicBezTo>
                  <a:pt x="6979918" y="3267456"/>
                  <a:pt x="6987030" y="3274060"/>
                  <a:pt x="7005064" y="3280537"/>
                </a:cubicBezTo>
                <a:cubicBezTo>
                  <a:pt x="7023098" y="3287014"/>
                  <a:pt x="7024876" y="3302254"/>
                  <a:pt x="7033893" y="3302254"/>
                </a:cubicBezTo>
                <a:cubicBezTo>
                  <a:pt x="7041005" y="3302254"/>
                  <a:pt x="7041005" y="3293618"/>
                  <a:pt x="7039227" y="3280537"/>
                </a:cubicBezTo>
                <a:lnTo>
                  <a:pt x="7039355" y="3280537"/>
                </a:lnTo>
                <a:cubicBezTo>
                  <a:pt x="7037576" y="3269615"/>
                  <a:pt x="7048371" y="3254375"/>
                  <a:pt x="7050149" y="3252216"/>
                </a:cubicBezTo>
                <a:cubicBezTo>
                  <a:pt x="7051038" y="3251136"/>
                  <a:pt x="7049673" y="3250057"/>
                  <a:pt x="7046292" y="3249787"/>
                </a:cubicBezTo>
                <a:close/>
                <a:moveTo>
                  <a:pt x="6744667" y="3190014"/>
                </a:moveTo>
                <a:cubicBezTo>
                  <a:pt x="6737095" y="3189287"/>
                  <a:pt x="6723950" y="3201099"/>
                  <a:pt x="6727950" y="3204337"/>
                </a:cubicBezTo>
                <a:cubicBezTo>
                  <a:pt x="6738745" y="3213100"/>
                  <a:pt x="6751318" y="3210942"/>
                  <a:pt x="6749541" y="3195701"/>
                </a:cubicBezTo>
                <a:cubicBezTo>
                  <a:pt x="6749096" y="3191891"/>
                  <a:pt x="6747191" y="3190256"/>
                  <a:pt x="6744667" y="3190014"/>
                </a:cubicBezTo>
                <a:close/>
                <a:moveTo>
                  <a:pt x="6902940" y="3147426"/>
                </a:moveTo>
                <a:cubicBezTo>
                  <a:pt x="6898003" y="3145251"/>
                  <a:pt x="6891717" y="3145790"/>
                  <a:pt x="6888097" y="3150108"/>
                </a:cubicBezTo>
                <a:lnTo>
                  <a:pt x="6888224" y="3150235"/>
                </a:lnTo>
                <a:cubicBezTo>
                  <a:pt x="6879207" y="3158871"/>
                  <a:pt x="6873746" y="3148076"/>
                  <a:pt x="6870191" y="3156712"/>
                </a:cubicBezTo>
                <a:cubicBezTo>
                  <a:pt x="6866634" y="3163189"/>
                  <a:pt x="6882763" y="3176270"/>
                  <a:pt x="6879207" y="3193669"/>
                </a:cubicBezTo>
                <a:cubicBezTo>
                  <a:pt x="6875651" y="3211068"/>
                  <a:pt x="6880985" y="3232785"/>
                  <a:pt x="6890002" y="3224149"/>
                </a:cubicBezTo>
                <a:cubicBezTo>
                  <a:pt x="6897114" y="3213228"/>
                  <a:pt x="6902575" y="3217545"/>
                  <a:pt x="6906131" y="3211068"/>
                </a:cubicBezTo>
                <a:cubicBezTo>
                  <a:pt x="6911466" y="3202306"/>
                  <a:pt x="6907909" y="3174112"/>
                  <a:pt x="6909687" y="3161031"/>
                </a:cubicBezTo>
                <a:cubicBezTo>
                  <a:pt x="6911465" y="3154490"/>
                  <a:pt x="6907878" y="3149600"/>
                  <a:pt x="6902940" y="3147426"/>
                </a:cubicBezTo>
                <a:close/>
                <a:moveTo>
                  <a:pt x="10160794" y="3146737"/>
                </a:moveTo>
                <a:cubicBezTo>
                  <a:pt x="10153132" y="3146671"/>
                  <a:pt x="10138630" y="3159697"/>
                  <a:pt x="10133201" y="3162935"/>
                </a:cubicBezTo>
                <a:cubicBezTo>
                  <a:pt x="10126089" y="3167253"/>
                  <a:pt x="10120628" y="3195574"/>
                  <a:pt x="10129645" y="3204210"/>
                </a:cubicBezTo>
                <a:cubicBezTo>
                  <a:pt x="10136884" y="3210687"/>
                  <a:pt x="10115294" y="3225927"/>
                  <a:pt x="10117072" y="3243326"/>
                </a:cubicBezTo>
                <a:cubicBezTo>
                  <a:pt x="10117072" y="3260725"/>
                  <a:pt x="10102721" y="3260725"/>
                  <a:pt x="10100943" y="3273806"/>
                </a:cubicBezTo>
                <a:cubicBezTo>
                  <a:pt x="10099165" y="3284728"/>
                  <a:pt x="10090148" y="3282442"/>
                  <a:pt x="10077575" y="3293364"/>
                </a:cubicBezTo>
                <a:cubicBezTo>
                  <a:pt x="10066780" y="3306445"/>
                  <a:pt x="10059668" y="3293364"/>
                  <a:pt x="10061446" y="3284728"/>
                </a:cubicBezTo>
                <a:cubicBezTo>
                  <a:pt x="10065002" y="3275965"/>
                  <a:pt x="10043412" y="3289045"/>
                  <a:pt x="10043412" y="3308604"/>
                </a:cubicBezTo>
                <a:cubicBezTo>
                  <a:pt x="10045190" y="3328162"/>
                  <a:pt x="10023727" y="3330448"/>
                  <a:pt x="10029061" y="3339084"/>
                </a:cubicBezTo>
                <a:lnTo>
                  <a:pt x="10028680" y="3338956"/>
                </a:lnTo>
                <a:cubicBezTo>
                  <a:pt x="10032363" y="3347592"/>
                  <a:pt x="10012551" y="3351911"/>
                  <a:pt x="10012551" y="3345433"/>
                </a:cubicBezTo>
                <a:cubicBezTo>
                  <a:pt x="10012551" y="3336671"/>
                  <a:pt x="9999978" y="3341116"/>
                  <a:pt x="9981944" y="3349752"/>
                </a:cubicBezTo>
                <a:cubicBezTo>
                  <a:pt x="9965815" y="3358388"/>
                  <a:pt x="9955020" y="3340989"/>
                  <a:pt x="9946003" y="3351911"/>
                </a:cubicBezTo>
                <a:cubicBezTo>
                  <a:pt x="9935208" y="3362833"/>
                  <a:pt x="9918952" y="3384550"/>
                  <a:pt x="9906379" y="3386708"/>
                </a:cubicBezTo>
                <a:cubicBezTo>
                  <a:pt x="9895584" y="3388867"/>
                  <a:pt x="9902823" y="3408425"/>
                  <a:pt x="9906379" y="3404108"/>
                </a:cubicBezTo>
                <a:cubicBezTo>
                  <a:pt x="9915396" y="3399789"/>
                  <a:pt x="9929874" y="3404108"/>
                  <a:pt x="9935208" y="3397631"/>
                </a:cubicBezTo>
                <a:cubicBezTo>
                  <a:pt x="9938891" y="3388995"/>
                  <a:pt x="9974832" y="3378072"/>
                  <a:pt x="9996422" y="3378072"/>
                </a:cubicBezTo>
                <a:cubicBezTo>
                  <a:pt x="10019790" y="3378072"/>
                  <a:pt x="10005439" y="3391027"/>
                  <a:pt x="10007217" y="3404108"/>
                </a:cubicBezTo>
                <a:cubicBezTo>
                  <a:pt x="10008995" y="3419347"/>
                  <a:pt x="10027029" y="3417189"/>
                  <a:pt x="10037824" y="3401949"/>
                </a:cubicBezTo>
                <a:cubicBezTo>
                  <a:pt x="10046841" y="3388867"/>
                  <a:pt x="10054080" y="3391027"/>
                  <a:pt x="10045063" y="3382391"/>
                </a:cubicBezTo>
                <a:cubicBezTo>
                  <a:pt x="10037951" y="3373755"/>
                  <a:pt x="10046841" y="3367150"/>
                  <a:pt x="10054080" y="3378072"/>
                </a:cubicBezTo>
                <a:cubicBezTo>
                  <a:pt x="10059541" y="3388995"/>
                  <a:pt x="10077448" y="3388995"/>
                  <a:pt x="10084687" y="3375914"/>
                </a:cubicBezTo>
                <a:cubicBezTo>
                  <a:pt x="10091926" y="3360674"/>
                  <a:pt x="10093704" y="3378072"/>
                  <a:pt x="10102721" y="3378072"/>
                </a:cubicBezTo>
                <a:cubicBezTo>
                  <a:pt x="10111611" y="3375914"/>
                  <a:pt x="10117072" y="3349878"/>
                  <a:pt x="10118850" y="3358514"/>
                </a:cubicBezTo>
                <a:cubicBezTo>
                  <a:pt x="10118850" y="3369437"/>
                  <a:pt x="10133201" y="3367278"/>
                  <a:pt x="10142218" y="3354197"/>
                </a:cubicBezTo>
                <a:cubicBezTo>
                  <a:pt x="10151108" y="3343401"/>
                  <a:pt x="10142218" y="3323843"/>
                  <a:pt x="10147552" y="3312922"/>
                </a:cubicBezTo>
                <a:cubicBezTo>
                  <a:pt x="10154791" y="3302000"/>
                  <a:pt x="10160125" y="3280283"/>
                  <a:pt x="10154791" y="3265043"/>
                </a:cubicBezTo>
                <a:cubicBezTo>
                  <a:pt x="10147552" y="3251962"/>
                  <a:pt x="10167364" y="3243326"/>
                  <a:pt x="10176381" y="3232404"/>
                </a:cubicBezTo>
                <a:cubicBezTo>
                  <a:pt x="10187176" y="3221609"/>
                  <a:pt x="10165586" y="3169413"/>
                  <a:pt x="10165586" y="3152013"/>
                </a:cubicBezTo>
                <a:cubicBezTo>
                  <a:pt x="10165142" y="3148235"/>
                  <a:pt x="10163348" y="3146759"/>
                  <a:pt x="10160794" y="3146737"/>
                </a:cubicBezTo>
                <a:close/>
                <a:moveTo>
                  <a:pt x="6902448" y="3076194"/>
                </a:moveTo>
                <a:cubicBezTo>
                  <a:pt x="6897114" y="3076194"/>
                  <a:pt x="6897114" y="3084957"/>
                  <a:pt x="6886319" y="3093593"/>
                </a:cubicBezTo>
                <a:cubicBezTo>
                  <a:pt x="6875524" y="3100070"/>
                  <a:pt x="6886319" y="3134868"/>
                  <a:pt x="6897114" y="3132709"/>
                </a:cubicBezTo>
                <a:cubicBezTo>
                  <a:pt x="6907782" y="3130550"/>
                  <a:pt x="6906005" y="3076194"/>
                  <a:pt x="6902448" y="3076194"/>
                </a:cubicBezTo>
                <a:close/>
                <a:moveTo>
                  <a:pt x="10181792" y="2993505"/>
                </a:moveTo>
                <a:cubicBezTo>
                  <a:pt x="10174309" y="2991231"/>
                  <a:pt x="10167523" y="3000566"/>
                  <a:pt x="10172952" y="3008757"/>
                </a:cubicBezTo>
                <a:cubicBezTo>
                  <a:pt x="10180191" y="3021839"/>
                  <a:pt x="10171174" y="3023998"/>
                  <a:pt x="10171174" y="3041397"/>
                </a:cubicBezTo>
                <a:cubicBezTo>
                  <a:pt x="10171174" y="3056509"/>
                  <a:pt x="10163935" y="3056509"/>
                  <a:pt x="10163935" y="3067431"/>
                </a:cubicBezTo>
                <a:lnTo>
                  <a:pt x="10164062" y="3067431"/>
                </a:lnTo>
                <a:cubicBezTo>
                  <a:pt x="10165840" y="3078353"/>
                  <a:pt x="10153267" y="3076194"/>
                  <a:pt x="10144250" y="3078353"/>
                </a:cubicBezTo>
                <a:cubicBezTo>
                  <a:pt x="10135233" y="3080512"/>
                  <a:pt x="10144250" y="3091434"/>
                  <a:pt x="10135233" y="3095753"/>
                </a:cubicBezTo>
                <a:cubicBezTo>
                  <a:pt x="10124565" y="3102229"/>
                  <a:pt x="10124565" y="3110992"/>
                  <a:pt x="10129899" y="3113151"/>
                </a:cubicBezTo>
                <a:cubicBezTo>
                  <a:pt x="10135233" y="3117469"/>
                  <a:pt x="10131677" y="3128264"/>
                  <a:pt x="10129899" y="3137028"/>
                </a:cubicBezTo>
                <a:cubicBezTo>
                  <a:pt x="10128121" y="3145790"/>
                  <a:pt x="10137138" y="3139186"/>
                  <a:pt x="10142472" y="3130550"/>
                </a:cubicBezTo>
                <a:cubicBezTo>
                  <a:pt x="10147806" y="3121914"/>
                  <a:pt x="10155045" y="3134868"/>
                  <a:pt x="10155045" y="3126232"/>
                </a:cubicBezTo>
                <a:cubicBezTo>
                  <a:pt x="10156823" y="3117596"/>
                  <a:pt x="10140694" y="3113151"/>
                  <a:pt x="10140694" y="3104515"/>
                </a:cubicBezTo>
                <a:cubicBezTo>
                  <a:pt x="10142472" y="3095879"/>
                  <a:pt x="10153267" y="3106674"/>
                  <a:pt x="10162284" y="3102356"/>
                </a:cubicBezTo>
                <a:cubicBezTo>
                  <a:pt x="10171174" y="3098038"/>
                  <a:pt x="10187430" y="3102356"/>
                  <a:pt x="10200003" y="3113279"/>
                </a:cubicBezTo>
                <a:cubicBezTo>
                  <a:pt x="10210798" y="3124200"/>
                  <a:pt x="10212576" y="3119882"/>
                  <a:pt x="10216132" y="3106801"/>
                </a:cubicBezTo>
                <a:cubicBezTo>
                  <a:pt x="10217910" y="3091561"/>
                  <a:pt x="10234039" y="3085084"/>
                  <a:pt x="10252073" y="3085084"/>
                </a:cubicBezTo>
                <a:cubicBezTo>
                  <a:pt x="10268202" y="3085084"/>
                  <a:pt x="10269980" y="3076321"/>
                  <a:pt x="10264646" y="3072003"/>
                </a:cubicBezTo>
                <a:cubicBezTo>
                  <a:pt x="10259185" y="3067685"/>
                  <a:pt x="10293348" y="3041523"/>
                  <a:pt x="10291570" y="3035046"/>
                </a:cubicBezTo>
                <a:cubicBezTo>
                  <a:pt x="10291570" y="3026283"/>
                  <a:pt x="10273536" y="3050160"/>
                  <a:pt x="10268202" y="3041523"/>
                </a:cubicBezTo>
                <a:cubicBezTo>
                  <a:pt x="10264646" y="3034919"/>
                  <a:pt x="10255629" y="3045841"/>
                  <a:pt x="10244834" y="3048000"/>
                </a:cubicBezTo>
                <a:cubicBezTo>
                  <a:pt x="10232261" y="3052319"/>
                  <a:pt x="10198098" y="3017520"/>
                  <a:pt x="10189081" y="3000121"/>
                </a:cubicBezTo>
                <a:cubicBezTo>
                  <a:pt x="10186858" y="2996311"/>
                  <a:pt x="10184287" y="2994263"/>
                  <a:pt x="10181792" y="2993505"/>
                </a:cubicBezTo>
                <a:close/>
                <a:moveTo>
                  <a:pt x="5058044" y="2815880"/>
                </a:moveTo>
                <a:cubicBezTo>
                  <a:pt x="5051584" y="2814820"/>
                  <a:pt x="5047425" y="2815082"/>
                  <a:pt x="5047868" y="2817241"/>
                </a:cubicBezTo>
                <a:cubicBezTo>
                  <a:pt x="5049647" y="2828163"/>
                  <a:pt x="5114416" y="2860802"/>
                  <a:pt x="5116195" y="2845562"/>
                </a:cubicBezTo>
                <a:cubicBezTo>
                  <a:pt x="5117529" y="2834132"/>
                  <a:pt x="5077428" y="2819059"/>
                  <a:pt x="5058044" y="2815880"/>
                </a:cubicBezTo>
                <a:close/>
                <a:moveTo>
                  <a:pt x="5266816" y="2751169"/>
                </a:moveTo>
                <a:cubicBezTo>
                  <a:pt x="5263895" y="2749011"/>
                  <a:pt x="5258498" y="2748471"/>
                  <a:pt x="5253100" y="2751709"/>
                </a:cubicBezTo>
                <a:cubicBezTo>
                  <a:pt x="5242305" y="2756154"/>
                  <a:pt x="5213476" y="2806065"/>
                  <a:pt x="5213476" y="2819146"/>
                </a:cubicBezTo>
                <a:cubicBezTo>
                  <a:pt x="5213476" y="2832227"/>
                  <a:pt x="5211697" y="2847467"/>
                  <a:pt x="5202681" y="2847467"/>
                </a:cubicBezTo>
                <a:cubicBezTo>
                  <a:pt x="5191886" y="2847467"/>
                  <a:pt x="5179314" y="2858389"/>
                  <a:pt x="5188330" y="2864866"/>
                </a:cubicBezTo>
                <a:cubicBezTo>
                  <a:pt x="5195442" y="2871343"/>
                  <a:pt x="5166741" y="2893187"/>
                  <a:pt x="5181091" y="2901824"/>
                </a:cubicBezTo>
                <a:cubicBezTo>
                  <a:pt x="5189982" y="2908300"/>
                  <a:pt x="5206237" y="2899664"/>
                  <a:pt x="5218810" y="2901824"/>
                </a:cubicBezTo>
                <a:cubicBezTo>
                  <a:pt x="5231382" y="2901824"/>
                  <a:pt x="5242179" y="2904109"/>
                  <a:pt x="5254751" y="2893187"/>
                </a:cubicBezTo>
                <a:cubicBezTo>
                  <a:pt x="5265547" y="2884424"/>
                  <a:pt x="5265547" y="2901824"/>
                  <a:pt x="5276341" y="2901824"/>
                </a:cubicBezTo>
                <a:cubicBezTo>
                  <a:pt x="5289041" y="2899664"/>
                  <a:pt x="5271007" y="2912745"/>
                  <a:pt x="5271007" y="2921381"/>
                </a:cubicBezTo>
                <a:cubicBezTo>
                  <a:pt x="5271007" y="2932177"/>
                  <a:pt x="5283580" y="2916936"/>
                  <a:pt x="5292597" y="2910459"/>
                </a:cubicBezTo>
                <a:cubicBezTo>
                  <a:pt x="5301614" y="2906141"/>
                  <a:pt x="5312282" y="2910459"/>
                  <a:pt x="5306949" y="2921381"/>
                </a:cubicBezTo>
                <a:cubicBezTo>
                  <a:pt x="5303392" y="2930018"/>
                  <a:pt x="5332095" y="2938780"/>
                  <a:pt x="5339334" y="2923540"/>
                </a:cubicBezTo>
                <a:cubicBezTo>
                  <a:pt x="5344668" y="2910586"/>
                  <a:pt x="5332095" y="2886583"/>
                  <a:pt x="5328538" y="2897505"/>
                </a:cubicBezTo>
                <a:cubicBezTo>
                  <a:pt x="5323205" y="2906141"/>
                  <a:pt x="5315965" y="2891028"/>
                  <a:pt x="5326761" y="2882265"/>
                </a:cubicBezTo>
                <a:cubicBezTo>
                  <a:pt x="5335778" y="2871470"/>
                  <a:pt x="5324982" y="2869311"/>
                  <a:pt x="5315965" y="2873630"/>
                </a:cubicBezTo>
                <a:cubicBezTo>
                  <a:pt x="5306949" y="2880233"/>
                  <a:pt x="5308726" y="2849753"/>
                  <a:pt x="5317744" y="2845436"/>
                </a:cubicBezTo>
                <a:cubicBezTo>
                  <a:pt x="5324855" y="2838958"/>
                  <a:pt x="5297932" y="2828036"/>
                  <a:pt x="5297932" y="2838958"/>
                </a:cubicBezTo>
                <a:cubicBezTo>
                  <a:pt x="5297932" y="2847721"/>
                  <a:pt x="5278120" y="2841117"/>
                  <a:pt x="5274564" y="2832481"/>
                </a:cubicBezTo>
                <a:cubicBezTo>
                  <a:pt x="5272785" y="2823845"/>
                  <a:pt x="5258434" y="2821559"/>
                  <a:pt x="5263768" y="2815082"/>
                </a:cubicBezTo>
                <a:cubicBezTo>
                  <a:pt x="5269103" y="2808605"/>
                  <a:pt x="5247512" y="2806319"/>
                  <a:pt x="5245735" y="2817241"/>
                </a:cubicBezTo>
                <a:lnTo>
                  <a:pt x="5245861" y="2816860"/>
                </a:lnTo>
                <a:cubicBezTo>
                  <a:pt x="5242305" y="2827782"/>
                  <a:pt x="5236845" y="2808224"/>
                  <a:pt x="5247639" y="2795143"/>
                </a:cubicBezTo>
                <a:cubicBezTo>
                  <a:pt x="5258434" y="2779903"/>
                  <a:pt x="5254878" y="2768981"/>
                  <a:pt x="5265674" y="2760346"/>
                </a:cubicBezTo>
                <a:cubicBezTo>
                  <a:pt x="5270181" y="2757107"/>
                  <a:pt x="5269738" y="2753329"/>
                  <a:pt x="5266816" y="2751169"/>
                </a:cubicBezTo>
                <a:close/>
                <a:moveTo>
                  <a:pt x="2482723" y="2654046"/>
                </a:moveTo>
                <a:cubicBezTo>
                  <a:pt x="2477389" y="2645283"/>
                  <a:pt x="2459356" y="2680081"/>
                  <a:pt x="2468372" y="2675763"/>
                </a:cubicBezTo>
                <a:cubicBezTo>
                  <a:pt x="2482723" y="2669286"/>
                  <a:pt x="2488058" y="2660523"/>
                  <a:pt x="2482723" y="2654046"/>
                </a:cubicBezTo>
                <a:close/>
                <a:moveTo>
                  <a:pt x="3344132" y="2647408"/>
                </a:moveTo>
                <a:cubicBezTo>
                  <a:pt x="3340847" y="2647378"/>
                  <a:pt x="3336799" y="2648744"/>
                  <a:pt x="3331845" y="2652014"/>
                </a:cubicBezTo>
                <a:cubicBezTo>
                  <a:pt x="3312033" y="2664968"/>
                  <a:pt x="3358770" y="2725801"/>
                  <a:pt x="3369565" y="2717165"/>
                </a:cubicBezTo>
                <a:cubicBezTo>
                  <a:pt x="3375025" y="2712847"/>
                  <a:pt x="3356992" y="2686812"/>
                  <a:pt x="3356992" y="2671572"/>
                </a:cubicBezTo>
                <a:cubicBezTo>
                  <a:pt x="3356992" y="2660142"/>
                  <a:pt x="3353991" y="2647498"/>
                  <a:pt x="3344132" y="2647408"/>
                </a:cubicBezTo>
                <a:close/>
                <a:moveTo>
                  <a:pt x="10196320" y="2645664"/>
                </a:moveTo>
                <a:cubicBezTo>
                  <a:pt x="10187303" y="2650109"/>
                  <a:pt x="10196320" y="2673985"/>
                  <a:pt x="10183747" y="2676144"/>
                </a:cubicBezTo>
                <a:lnTo>
                  <a:pt x="10183239" y="2676144"/>
                </a:lnTo>
                <a:cubicBezTo>
                  <a:pt x="10170666" y="2678303"/>
                  <a:pt x="10183239" y="2691384"/>
                  <a:pt x="10177905" y="2708783"/>
                </a:cubicBezTo>
                <a:cubicBezTo>
                  <a:pt x="10174349" y="2726182"/>
                  <a:pt x="10179683" y="2752217"/>
                  <a:pt x="10186922" y="2769616"/>
                </a:cubicBezTo>
                <a:cubicBezTo>
                  <a:pt x="10192383" y="2784856"/>
                  <a:pt x="10178032" y="2869565"/>
                  <a:pt x="10183366" y="2884805"/>
                </a:cubicBezTo>
                <a:cubicBezTo>
                  <a:pt x="10190605" y="2897759"/>
                  <a:pt x="10174476" y="2960879"/>
                  <a:pt x="10179810" y="2969514"/>
                </a:cubicBezTo>
                <a:cubicBezTo>
                  <a:pt x="10188700" y="2980436"/>
                  <a:pt x="10183366" y="2952115"/>
                  <a:pt x="10195939" y="2949956"/>
                </a:cubicBezTo>
                <a:cubicBezTo>
                  <a:pt x="10208512" y="2945638"/>
                  <a:pt x="10208512" y="2967355"/>
                  <a:pt x="10217529" y="2971673"/>
                </a:cubicBezTo>
                <a:cubicBezTo>
                  <a:pt x="10224768" y="2976118"/>
                  <a:pt x="10219434" y="2943479"/>
                  <a:pt x="10212195" y="2945638"/>
                </a:cubicBezTo>
                <a:cubicBezTo>
                  <a:pt x="10205083" y="2945638"/>
                  <a:pt x="10199622" y="2923921"/>
                  <a:pt x="10196066" y="2908682"/>
                </a:cubicBezTo>
                <a:cubicBezTo>
                  <a:pt x="10192510" y="2895601"/>
                  <a:pt x="10203305" y="2878201"/>
                  <a:pt x="10203305" y="2860802"/>
                </a:cubicBezTo>
                <a:cubicBezTo>
                  <a:pt x="10203305" y="2841244"/>
                  <a:pt x="10221339" y="2843403"/>
                  <a:pt x="10232134" y="2856484"/>
                </a:cubicBezTo>
                <a:cubicBezTo>
                  <a:pt x="10244707" y="2869565"/>
                  <a:pt x="10244707" y="2860802"/>
                  <a:pt x="10241151" y="2852166"/>
                </a:cubicBezTo>
                <a:cubicBezTo>
                  <a:pt x="10235817" y="2841244"/>
                  <a:pt x="10223244" y="2769489"/>
                  <a:pt x="10214227" y="2743454"/>
                </a:cubicBezTo>
                <a:cubicBezTo>
                  <a:pt x="10207115" y="2719578"/>
                  <a:pt x="10226800" y="2693543"/>
                  <a:pt x="10212449" y="2680462"/>
                </a:cubicBezTo>
                <a:cubicBezTo>
                  <a:pt x="10196320" y="2667381"/>
                  <a:pt x="10203559" y="2639187"/>
                  <a:pt x="10196320" y="2645664"/>
                </a:cubicBezTo>
                <a:close/>
                <a:moveTo>
                  <a:pt x="2563622" y="2617090"/>
                </a:moveTo>
                <a:cubicBezTo>
                  <a:pt x="2551049" y="2610613"/>
                  <a:pt x="2518664" y="2634488"/>
                  <a:pt x="2529460" y="2636648"/>
                </a:cubicBezTo>
                <a:cubicBezTo>
                  <a:pt x="2538476" y="2636648"/>
                  <a:pt x="2540254" y="2628011"/>
                  <a:pt x="2549272" y="2628011"/>
                </a:cubicBezTo>
                <a:cubicBezTo>
                  <a:pt x="2558288" y="2628011"/>
                  <a:pt x="2574418" y="2621407"/>
                  <a:pt x="2563622" y="2617090"/>
                </a:cubicBezTo>
                <a:close/>
                <a:moveTo>
                  <a:pt x="6502684" y="2593649"/>
                </a:moveTo>
                <a:cubicBezTo>
                  <a:pt x="6494588" y="2593833"/>
                  <a:pt x="6486492" y="2603215"/>
                  <a:pt x="6478395" y="2601595"/>
                </a:cubicBezTo>
                <a:lnTo>
                  <a:pt x="6476617" y="2601595"/>
                </a:lnTo>
                <a:cubicBezTo>
                  <a:pt x="6465822" y="2597151"/>
                  <a:pt x="6451471" y="2597151"/>
                  <a:pt x="6451471" y="2608072"/>
                </a:cubicBezTo>
                <a:cubicBezTo>
                  <a:pt x="6449693" y="2618995"/>
                  <a:pt x="6462266" y="2614676"/>
                  <a:pt x="6462266" y="2623312"/>
                </a:cubicBezTo>
                <a:cubicBezTo>
                  <a:pt x="6462266" y="2629916"/>
                  <a:pt x="6451471" y="2627757"/>
                  <a:pt x="6442454" y="2634235"/>
                </a:cubicBezTo>
                <a:cubicBezTo>
                  <a:pt x="6433564" y="2642870"/>
                  <a:pt x="6424547" y="2629916"/>
                  <a:pt x="6415530" y="2636393"/>
                </a:cubicBezTo>
                <a:cubicBezTo>
                  <a:pt x="6406513" y="2640712"/>
                  <a:pt x="6426325" y="2647189"/>
                  <a:pt x="6419086" y="2658110"/>
                </a:cubicBezTo>
                <a:cubicBezTo>
                  <a:pt x="6411847" y="2668905"/>
                  <a:pt x="6419086" y="2668905"/>
                  <a:pt x="6429881" y="2679827"/>
                </a:cubicBezTo>
                <a:cubicBezTo>
                  <a:pt x="6440676" y="2690622"/>
                  <a:pt x="6422642" y="2692781"/>
                  <a:pt x="6422642" y="2703703"/>
                </a:cubicBezTo>
                <a:lnTo>
                  <a:pt x="6422515" y="2703830"/>
                </a:lnTo>
                <a:cubicBezTo>
                  <a:pt x="6422515" y="2716911"/>
                  <a:pt x="6409942" y="2716911"/>
                  <a:pt x="6406386" y="2723388"/>
                </a:cubicBezTo>
                <a:cubicBezTo>
                  <a:pt x="6404608" y="2732024"/>
                  <a:pt x="6418959" y="2749424"/>
                  <a:pt x="6431532" y="2749424"/>
                </a:cubicBezTo>
                <a:cubicBezTo>
                  <a:pt x="6440549" y="2749424"/>
                  <a:pt x="6462139" y="2740787"/>
                  <a:pt x="6474712" y="2727706"/>
                </a:cubicBezTo>
                <a:cubicBezTo>
                  <a:pt x="6487285" y="2712593"/>
                  <a:pt x="6494524" y="2725547"/>
                  <a:pt x="6505319" y="2719070"/>
                </a:cubicBezTo>
                <a:cubicBezTo>
                  <a:pt x="6516114" y="2712466"/>
                  <a:pt x="6508875" y="2660396"/>
                  <a:pt x="6505319" y="2649475"/>
                </a:cubicBezTo>
                <a:cubicBezTo>
                  <a:pt x="6504138" y="2648039"/>
                  <a:pt x="6504138" y="2646591"/>
                  <a:pt x="6505319" y="2645156"/>
                </a:cubicBezTo>
                <a:cubicBezTo>
                  <a:pt x="6507224" y="2638552"/>
                  <a:pt x="6518019" y="2638552"/>
                  <a:pt x="6523354" y="2629916"/>
                </a:cubicBezTo>
                <a:cubicBezTo>
                  <a:pt x="6530592" y="2621153"/>
                  <a:pt x="6519797" y="2608200"/>
                  <a:pt x="6510780" y="2597277"/>
                </a:cubicBezTo>
                <a:cubicBezTo>
                  <a:pt x="6508081" y="2594547"/>
                  <a:pt x="6505383" y="2593587"/>
                  <a:pt x="6502684" y="2593649"/>
                </a:cubicBezTo>
                <a:close/>
                <a:moveTo>
                  <a:pt x="6966927" y="2560914"/>
                </a:moveTo>
                <a:cubicBezTo>
                  <a:pt x="6966314" y="2560542"/>
                  <a:pt x="6965758" y="2561083"/>
                  <a:pt x="6965313" y="2563241"/>
                </a:cubicBezTo>
                <a:cubicBezTo>
                  <a:pt x="6963535" y="2574036"/>
                  <a:pt x="6956423" y="2558797"/>
                  <a:pt x="6949184" y="2571878"/>
                </a:cubicBezTo>
                <a:cubicBezTo>
                  <a:pt x="6942072" y="2584832"/>
                  <a:pt x="6952867" y="2595753"/>
                  <a:pt x="6958201" y="2600072"/>
                </a:cubicBezTo>
                <a:cubicBezTo>
                  <a:pt x="6963535" y="2604389"/>
                  <a:pt x="6958201" y="2608707"/>
                  <a:pt x="6950962" y="2606549"/>
                </a:cubicBezTo>
                <a:cubicBezTo>
                  <a:pt x="6945629" y="2606549"/>
                  <a:pt x="6949184" y="2619630"/>
                  <a:pt x="6958201" y="2621789"/>
                </a:cubicBezTo>
                <a:cubicBezTo>
                  <a:pt x="6967218" y="2621789"/>
                  <a:pt x="6978013" y="2602230"/>
                  <a:pt x="6976235" y="2595753"/>
                </a:cubicBezTo>
                <a:lnTo>
                  <a:pt x="6976235" y="2595880"/>
                </a:lnTo>
                <a:cubicBezTo>
                  <a:pt x="6974330" y="2591435"/>
                  <a:pt x="6985125" y="2565401"/>
                  <a:pt x="6981569" y="2563241"/>
                </a:cubicBezTo>
                <a:cubicBezTo>
                  <a:pt x="6979792" y="2561083"/>
                  <a:pt x="6976108" y="2569718"/>
                  <a:pt x="6972552" y="2569718"/>
                </a:cubicBezTo>
                <a:cubicBezTo>
                  <a:pt x="6971124" y="2571338"/>
                  <a:pt x="6968767" y="2562027"/>
                  <a:pt x="6966927" y="2560914"/>
                </a:cubicBezTo>
                <a:close/>
                <a:moveTo>
                  <a:pt x="7129143" y="2480565"/>
                </a:moveTo>
                <a:cubicBezTo>
                  <a:pt x="7116570" y="2482724"/>
                  <a:pt x="7109458" y="2515363"/>
                  <a:pt x="7113014" y="2519681"/>
                </a:cubicBezTo>
                <a:cubicBezTo>
                  <a:pt x="7116570" y="2526158"/>
                  <a:pt x="7143494" y="2480565"/>
                  <a:pt x="7129143" y="2480565"/>
                </a:cubicBezTo>
                <a:close/>
                <a:moveTo>
                  <a:pt x="6507224" y="2455927"/>
                </a:moveTo>
                <a:cubicBezTo>
                  <a:pt x="6501890" y="2451608"/>
                  <a:pt x="6482205" y="2484248"/>
                  <a:pt x="6491095" y="2484248"/>
                </a:cubicBezTo>
                <a:cubicBezTo>
                  <a:pt x="6499985" y="2484248"/>
                  <a:pt x="6510780" y="2462403"/>
                  <a:pt x="6507224" y="2455927"/>
                </a:cubicBezTo>
                <a:close/>
                <a:moveTo>
                  <a:pt x="2838212" y="2454847"/>
                </a:moveTo>
                <a:cubicBezTo>
                  <a:pt x="2834831" y="2455927"/>
                  <a:pt x="2829878" y="2459736"/>
                  <a:pt x="2824480" y="2467356"/>
                </a:cubicBezTo>
                <a:cubicBezTo>
                  <a:pt x="2811908" y="2482597"/>
                  <a:pt x="2802891" y="2491359"/>
                  <a:pt x="2801112" y="2497837"/>
                </a:cubicBezTo>
                <a:cubicBezTo>
                  <a:pt x="2799207" y="2506473"/>
                  <a:pt x="2786634" y="2497837"/>
                  <a:pt x="2783079" y="2506473"/>
                </a:cubicBezTo>
                <a:cubicBezTo>
                  <a:pt x="2779522" y="2515109"/>
                  <a:pt x="2786634" y="2536825"/>
                  <a:pt x="2793874" y="2530348"/>
                </a:cubicBezTo>
                <a:cubicBezTo>
                  <a:pt x="2801112" y="2523872"/>
                  <a:pt x="2802891" y="2530348"/>
                  <a:pt x="2806446" y="2530348"/>
                </a:cubicBezTo>
                <a:cubicBezTo>
                  <a:pt x="2811780" y="2530348"/>
                  <a:pt x="2835275" y="2510664"/>
                  <a:pt x="2840609" y="2502028"/>
                </a:cubicBezTo>
                <a:cubicBezTo>
                  <a:pt x="2844166" y="2493265"/>
                  <a:pt x="2831592" y="2488946"/>
                  <a:pt x="2829815" y="2484629"/>
                </a:cubicBezTo>
                <a:cubicBezTo>
                  <a:pt x="2829815" y="2481327"/>
                  <a:pt x="2832989" y="2479676"/>
                  <a:pt x="2836831" y="2478310"/>
                </a:cubicBezTo>
                <a:lnTo>
                  <a:pt x="2847823" y="2473716"/>
                </a:lnTo>
                <a:lnTo>
                  <a:pt x="2847848" y="2473961"/>
                </a:lnTo>
                <a:lnTo>
                  <a:pt x="2847848" y="2473706"/>
                </a:lnTo>
                <a:lnTo>
                  <a:pt x="2847823" y="2473716"/>
                </a:lnTo>
                <a:lnTo>
                  <a:pt x="2847229" y="2467960"/>
                </a:lnTo>
                <a:cubicBezTo>
                  <a:pt x="2845213" y="2465769"/>
                  <a:pt x="2842515" y="2463039"/>
                  <a:pt x="2842515" y="2458721"/>
                </a:cubicBezTo>
                <a:cubicBezTo>
                  <a:pt x="2843403" y="2455418"/>
                  <a:pt x="2841594" y="2453767"/>
                  <a:pt x="2838212" y="2454847"/>
                </a:cubicBezTo>
                <a:close/>
                <a:moveTo>
                  <a:pt x="7217281" y="2445766"/>
                </a:moveTo>
                <a:cubicBezTo>
                  <a:pt x="7204708" y="2450084"/>
                  <a:pt x="7202930" y="2473961"/>
                  <a:pt x="7208264" y="2471801"/>
                </a:cubicBezTo>
                <a:cubicBezTo>
                  <a:pt x="7215376" y="2471801"/>
                  <a:pt x="7229855" y="2456561"/>
                  <a:pt x="7233410" y="2452243"/>
                </a:cubicBezTo>
                <a:cubicBezTo>
                  <a:pt x="7237093" y="2447925"/>
                  <a:pt x="7231632" y="2441449"/>
                  <a:pt x="7217281" y="2445766"/>
                </a:cubicBezTo>
                <a:close/>
                <a:moveTo>
                  <a:pt x="6586218" y="2436495"/>
                </a:moveTo>
                <a:cubicBezTo>
                  <a:pt x="6580757" y="2432177"/>
                  <a:pt x="6578980" y="2445258"/>
                  <a:pt x="6575423" y="2449576"/>
                </a:cubicBezTo>
                <a:cubicBezTo>
                  <a:pt x="6570089" y="2453895"/>
                  <a:pt x="6559294" y="2451736"/>
                  <a:pt x="6548499" y="2449576"/>
                </a:cubicBezTo>
                <a:cubicBezTo>
                  <a:pt x="6537705" y="2447291"/>
                  <a:pt x="6532370" y="2466976"/>
                  <a:pt x="6532370" y="2475611"/>
                </a:cubicBezTo>
                <a:cubicBezTo>
                  <a:pt x="6532370" y="2484248"/>
                  <a:pt x="6519797" y="2488692"/>
                  <a:pt x="6521575" y="2495170"/>
                </a:cubicBezTo>
                <a:cubicBezTo>
                  <a:pt x="6523480" y="2501647"/>
                  <a:pt x="6519797" y="2508123"/>
                  <a:pt x="6516242" y="2503805"/>
                </a:cubicBezTo>
                <a:lnTo>
                  <a:pt x="6516114" y="2503932"/>
                </a:lnTo>
                <a:cubicBezTo>
                  <a:pt x="6512558" y="2499615"/>
                  <a:pt x="6507224" y="2490979"/>
                  <a:pt x="6499985" y="2497456"/>
                </a:cubicBezTo>
                <a:cubicBezTo>
                  <a:pt x="6492873" y="2503932"/>
                  <a:pt x="6509002" y="2512695"/>
                  <a:pt x="6518019" y="2514855"/>
                </a:cubicBezTo>
                <a:cubicBezTo>
                  <a:pt x="6528814" y="2517014"/>
                  <a:pt x="6510780" y="2525650"/>
                  <a:pt x="6509002" y="2536572"/>
                </a:cubicBezTo>
                <a:cubicBezTo>
                  <a:pt x="6507224" y="2549653"/>
                  <a:pt x="6521575" y="2545335"/>
                  <a:pt x="6523354" y="2553970"/>
                </a:cubicBezTo>
                <a:cubicBezTo>
                  <a:pt x="6523354" y="2562733"/>
                  <a:pt x="6501763" y="2562607"/>
                  <a:pt x="6501763" y="2571370"/>
                </a:cubicBezTo>
                <a:cubicBezTo>
                  <a:pt x="6501763" y="2580133"/>
                  <a:pt x="6514463" y="2567051"/>
                  <a:pt x="6519797" y="2564893"/>
                </a:cubicBezTo>
                <a:cubicBezTo>
                  <a:pt x="6525258" y="2560575"/>
                  <a:pt x="6516242" y="2584450"/>
                  <a:pt x="6530592" y="2582291"/>
                </a:cubicBezTo>
                <a:cubicBezTo>
                  <a:pt x="6543166" y="2580133"/>
                  <a:pt x="6539609" y="2558416"/>
                  <a:pt x="6544943" y="2558416"/>
                </a:cubicBezTo>
                <a:cubicBezTo>
                  <a:pt x="6548499" y="2560575"/>
                  <a:pt x="6541387" y="2571496"/>
                  <a:pt x="6546721" y="2580133"/>
                </a:cubicBezTo>
                <a:cubicBezTo>
                  <a:pt x="6550277" y="2588896"/>
                  <a:pt x="6535926" y="2604135"/>
                  <a:pt x="6537705" y="2610613"/>
                </a:cubicBezTo>
                <a:cubicBezTo>
                  <a:pt x="6537705" y="2617217"/>
                  <a:pt x="6564629" y="2617217"/>
                  <a:pt x="6573645" y="2606294"/>
                </a:cubicBezTo>
                <a:cubicBezTo>
                  <a:pt x="6580757" y="2595373"/>
                  <a:pt x="6586218" y="2606294"/>
                  <a:pt x="6578980" y="2614931"/>
                </a:cubicBezTo>
                <a:cubicBezTo>
                  <a:pt x="6573518" y="2623566"/>
                  <a:pt x="6575296" y="2630170"/>
                  <a:pt x="6584313" y="2634488"/>
                </a:cubicBezTo>
                <a:cubicBezTo>
                  <a:pt x="6591425" y="2636774"/>
                  <a:pt x="6593204" y="2638933"/>
                  <a:pt x="6589647" y="2645410"/>
                </a:cubicBezTo>
                <a:cubicBezTo>
                  <a:pt x="6586092" y="2651888"/>
                  <a:pt x="6589647" y="2664968"/>
                  <a:pt x="6587869" y="2671445"/>
                </a:cubicBezTo>
                <a:cubicBezTo>
                  <a:pt x="6586092" y="2677922"/>
                  <a:pt x="6562723" y="2677922"/>
                  <a:pt x="6562723" y="2673604"/>
                </a:cubicBezTo>
                <a:cubicBezTo>
                  <a:pt x="6560818" y="2669286"/>
                  <a:pt x="6551929" y="2671445"/>
                  <a:pt x="6555484" y="2677922"/>
                </a:cubicBezTo>
                <a:cubicBezTo>
                  <a:pt x="6557262" y="2684399"/>
                  <a:pt x="6546467" y="2691003"/>
                  <a:pt x="6546467" y="2697480"/>
                </a:cubicBezTo>
                <a:cubicBezTo>
                  <a:pt x="6548245" y="2701925"/>
                  <a:pt x="6560818" y="2701925"/>
                  <a:pt x="6562596" y="2708402"/>
                </a:cubicBezTo>
                <a:cubicBezTo>
                  <a:pt x="6562596" y="2714879"/>
                  <a:pt x="6551801" y="2723642"/>
                  <a:pt x="6537450" y="2727960"/>
                </a:cubicBezTo>
                <a:cubicBezTo>
                  <a:pt x="6524877" y="2734564"/>
                  <a:pt x="6541006" y="2747518"/>
                  <a:pt x="6548245" y="2741041"/>
                </a:cubicBezTo>
                <a:cubicBezTo>
                  <a:pt x="6553580" y="2736723"/>
                  <a:pt x="6553580" y="2745359"/>
                  <a:pt x="6562596" y="2745359"/>
                </a:cubicBezTo>
                <a:cubicBezTo>
                  <a:pt x="6571613" y="2745359"/>
                  <a:pt x="6576947" y="2753995"/>
                  <a:pt x="6587742" y="2749677"/>
                </a:cubicBezTo>
                <a:cubicBezTo>
                  <a:pt x="6598537" y="2745232"/>
                  <a:pt x="6598537" y="2749677"/>
                  <a:pt x="6591298" y="2758314"/>
                </a:cubicBezTo>
                <a:cubicBezTo>
                  <a:pt x="6582281" y="2764790"/>
                  <a:pt x="6569708" y="2756154"/>
                  <a:pt x="6562469" y="2762631"/>
                </a:cubicBezTo>
                <a:cubicBezTo>
                  <a:pt x="6555230" y="2766949"/>
                  <a:pt x="6526529" y="2801747"/>
                  <a:pt x="6531862" y="2808224"/>
                </a:cubicBezTo>
                <a:cubicBezTo>
                  <a:pt x="6535545" y="2814702"/>
                  <a:pt x="6539101" y="2801620"/>
                  <a:pt x="6549896" y="2797302"/>
                </a:cubicBezTo>
                <a:cubicBezTo>
                  <a:pt x="6560692" y="2790698"/>
                  <a:pt x="6562596" y="2799462"/>
                  <a:pt x="6567930" y="2801620"/>
                </a:cubicBezTo>
                <a:cubicBezTo>
                  <a:pt x="6573392" y="2801620"/>
                  <a:pt x="6575169" y="2786380"/>
                  <a:pt x="6578725" y="2788539"/>
                </a:cubicBezTo>
                <a:cubicBezTo>
                  <a:pt x="6584186" y="2788539"/>
                  <a:pt x="6587742" y="2782062"/>
                  <a:pt x="6596759" y="2784221"/>
                </a:cubicBezTo>
                <a:cubicBezTo>
                  <a:pt x="6605776" y="2786380"/>
                  <a:pt x="6613016" y="2782062"/>
                  <a:pt x="6616571" y="2777744"/>
                </a:cubicBezTo>
                <a:cubicBezTo>
                  <a:pt x="6622032" y="2773299"/>
                  <a:pt x="6632827" y="2786380"/>
                  <a:pt x="6636383" y="2784221"/>
                </a:cubicBezTo>
                <a:cubicBezTo>
                  <a:pt x="6640067" y="2779903"/>
                  <a:pt x="6656195" y="2777744"/>
                  <a:pt x="6665212" y="2777744"/>
                </a:cubicBezTo>
                <a:cubicBezTo>
                  <a:pt x="6672451" y="2777744"/>
                  <a:pt x="6694042" y="2766823"/>
                  <a:pt x="6699375" y="2760346"/>
                </a:cubicBezTo>
                <a:cubicBezTo>
                  <a:pt x="6704709" y="2753868"/>
                  <a:pt x="6695819" y="2751709"/>
                  <a:pt x="6688580" y="2753868"/>
                </a:cubicBezTo>
                <a:cubicBezTo>
                  <a:pt x="6681342" y="2756027"/>
                  <a:pt x="6683119" y="2745105"/>
                  <a:pt x="6690358" y="2736469"/>
                </a:cubicBezTo>
                <a:cubicBezTo>
                  <a:pt x="6697597" y="2727706"/>
                  <a:pt x="6710170" y="2721229"/>
                  <a:pt x="6711948" y="2705989"/>
                </a:cubicBezTo>
                <a:cubicBezTo>
                  <a:pt x="6711948" y="2692908"/>
                  <a:pt x="6686802" y="2684272"/>
                  <a:pt x="6685024" y="2690749"/>
                </a:cubicBezTo>
                <a:cubicBezTo>
                  <a:pt x="6683246" y="2699512"/>
                  <a:pt x="6677785" y="2697226"/>
                  <a:pt x="6672451" y="2688590"/>
                </a:cubicBezTo>
                <a:cubicBezTo>
                  <a:pt x="6668895" y="2681986"/>
                  <a:pt x="6676134" y="2673350"/>
                  <a:pt x="6672451" y="2673350"/>
                </a:cubicBezTo>
                <a:cubicBezTo>
                  <a:pt x="6668768" y="2673350"/>
                  <a:pt x="6663434" y="2660269"/>
                  <a:pt x="6665212" y="2655951"/>
                </a:cubicBezTo>
                <a:cubicBezTo>
                  <a:pt x="6665212" y="2651633"/>
                  <a:pt x="6657973" y="2623312"/>
                  <a:pt x="6645400" y="2621153"/>
                </a:cubicBezTo>
                <a:cubicBezTo>
                  <a:pt x="6632827" y="2616835"/>
                  <a:pt x="6631049" y="2595118"/>
                  <a:pt x="6629271" y="2584197"/>
                </a:cubicBezTo>
                <a:cubicBezTo>
                  <a:pt x="6627493" y="2571116"/>
                  <a:pt x="6618476" y="2577592"/>
                  <a:pt x="6613142" y="2568957"/>
                </a:cubicBezTo>
                <a:cubicBezTo>
                  <a:pt x="6605904" y="2558161"/>
                  <a:pt x="6595108" y="2564639"/>
                  <a:pt x="6589774" y="2564639"/>
                </a:cubicBezTo>
                <a:cubicBezTo>
                  <a:pt x="6584441" y="2564639"/>
                  <a:pt x="6589774" y="2551557"/>
                  <a:pt x="6598792" y="2545080"/>
                </a:cubicBezTo>
                <a:cubicBezTo>
                  <a:pt x="6607808" y="2536317"/>
                  <a:pt x="6618604" y="2499361"/>
                  <a:pt x="6618604" y="2492883"/>
                </a:cubicBezTo>
                <a:cubicBezTo>
                  <a:pt x="6618604" y="2484248"/>
                  <a:pt x="6579106" y="2484121"/>
                  <a:pt x="6571867" y="2488566"/>
                </a:cubicBezTo>
                <a:cubicBezTo>
                  <a:pt x="6564629" y="2493011"/>
                  <a:pt x="6557517" y="2482089"/>
                  <a:pt x="6562850" y="2479930"/>
                </a:cubicBezTo>
                <a:cubicBezTo>
                  <a:pt x="6570089" y="2475611"/>
                  <a:pt x="6582662" y="2460372"/>
                  <a:pt x="6582662" y="2453895"/>
                </a:cubicBezTo>
                <a:cubicBezTo>
                  <a:pt x="6582662" y="2449576"/>
                  <a:pt x="6591552" y="2442972"/>
                  <a:pt x="6586218" y="2436495"/>
                </a:cubicBezTo>
                <a:close/>
                <a:moveTo>
                  <a:pt x="7220504" y="2429717"/>
                </a:moveTo>
                <a:cubicBezTo>
                  <a:pt x="7215567" y="2430526"/>
                  <a:pt x="7211059" y="2432686"/>
                  <a:pt x="7213725" y="2434845"/>
                </a:cubicBezTo>
                <a:cubicBezTo>
                  <a:pt x="7217281" y="2439162"/>
                  <a:pt x="7226298" y="2439162"/>
                  <a:pt x="7229855" y="2432686"/>
                </a:cubicBezTo>
                <a:cubicBezTo>
                  <a:pt x="7230807" y="2429446"/>
                  <a:pt x="7225441" y="2428907"/>
                  <a:pt x="7220504" y="2429717"/>
                </a:cubicBezTo>
                <a:close/>
                <a:moveTo>
                  <a:pt x="2487089" y="2375690"/>
                </a:moveTo>
                <a:cubicBezTo>
                  <a:pt x="2479850" y="2374582"/>
                  <a:pt x="2467039" y="2382298"/>
                  <a:pt x="2468372" y="2388870"/>
                </a:cubicBezTo>
                <a:cubicBezTo>
                  <a:pt x="2471929" y="2399792"/>
                  <a:pt x="2493518" y="2406269"/>
                  <a:pt x="2504314" y="2401951"/>
                </a:cubicBezTo>
                <a:lnTo>
                  <a:pt x="2504441" y="2401824"/>
                </a:lnTo>
                <a:cubicBezTo>
                  <a:pt x="2511553" y="2399666"/>
                  <a:pt x="2515108" y="2388743"/>
                  <a:pt x="2509774" y="2382266"/>
                </a:cubicBezTo>
                <a:cubicBezTo>
                  <a:pt x="2502535" y="2375789"/>
                  <a:pt x="2491741" y="2391029"/>
                  <a:pt x="2491741" y="2380107"/>
                </a:cubicBezTo>
                <a:cubicBezTo>
                  <a:pt x="2491296" y="2377408"/>
                  <a:pt x="2489502" y="2376059"/>
                  <a:pt x="2487089" y="2375690"/>
                </a:cubicBezTo>
                <a:close/>
                <a:moveTo>
                  <a:pt x="6636764" y="2353818"/>
                </a:moveTo>
                <a:cubicBezTo>
                  <a:pt x="6627874" y="2355977"/>
                  <a:pt x="6629652" y="2390775"/>
                  <a:pt x="6633208" y="2386457"/>
                </a:cubicBezTo>
                <a:cubicBezTo>
                  <a:pt x="6638542" y="2379853"/>
                  <a:pt x="6645781" y="2351659"/>
                  <a:pt x="6636764" y="2353818"/>
                </a:cubicBezTo>
                <a:close/>
                <a:moveTo>
                  <a:pt x="4665090" y="2279903"/>
                </a:moveTo>
                <a:cubicBezTo>
                  <a:pt x="4645405" y="2279903"/>
                  <a:pt x="4648961" y="2314702"/>
                  <a:pt x="4661534" y="2312543"/>
                </a:cubicBezTo>
                <a:cubicBezTo>
                  <a:pt x="4668647" y="2310385"/>
                  <a:pt x="4684902" y="2277744"/>
                  <a:pt x="4665090" y="2279903"/>
                </a:cubicBezTo>
                <a:close/>
                <a:moveTo>
                  <a:pt x="4595526" y="2247988"/>
                </a:moveTo>
                <a:cubicBezTo>
                  <a:pt x="4578572" y="2252178"/>
                  <a:pt x="4548186" y="2271300"/>
                  <a:pt x="4564379" y="2284348"/>
                </a:cubicBezTo>
                <a:cubicBezTo>
                  <a:pt x="4582413" y="2297430"/>
                  <a:pt x="4607559" y="2260474"/>
                  <a:pt x="4605781" y="2249551"/>
                </a:cubicBezTo>
                <a:cubicBezTo>
                  <a:pt x="4605337" y="2246853"/>
                  <a:pt x="4601177" y="2246591"/>
                  <a:pt x="4595526" y="2247988"/>
                </a:cubicBezTo>
                <a:close/>
                <a:moveTo>
                  <a:pt x="11380087" y="2228215"/>
                </a:moveTo>
                <a:cubicBezTo>
                  <a:pt x="11374626" y="2232533"/>
                  <a:pt x="11342241" y="2230374"/>
                  <a:pt x="11349480" y="2241296"/>
                </a:cubicBezTo>
                <a:cubicBezTo>
                  <a:pt x="11354814" y="2247900"/>
                  <a:pt x="11381865" y="2243582"/>
                  <a:pt x="11394438" y="2252218"/>
                </a:cubicBezTo>
                <a:lnTo>
                  <a:pt x="11394438" y="2252091"/>
                </a:lnTo>
                <a:cubicBezTo>
                  <a:pt x="11407011" y="2263012"/>
                  <a:pt x="11425045" y="2254249"/>
                  <a:pt x="11425045" y="2247774"/>
                </a:cubicBezTo>
                <a:cubicBezTo>
                  <a:pt x="11425045" y="2241296"/>
                  <a:pt x="11385421" y="2223897"/>
                  <a:pt x="11380087" y="2228215"/>
                </a:cubicBezTo>
                <a:close/>
                <a:moveTo>
                  <a:pt x="4525962" y="2107290"/>
                </a:moveTo>
                <a:cubicBezTo>
                  <a:pt x="4518270" y="2104747"/>
                  <a:pt x="4502721" y="2116582"/>
                  <a:pt x="4501387" y="2134490"/>
                </a:cubicBezTo>
                <a:cubicBezTo>
                  <a:pt x="4501387" y="2158366"/>
                  <a:pt x="4490719" y="2151889"/>
                  <a:pt x="4496053" y="2175764"/>
                </a:cubicBezTo>
                <a:cubicBezTo>
                  <a:pt x="4501387" y="2197481"/>
                  <a:pt x="4470907" y="2203958"/>
                  <a:pt x="4474463" y="2214881"/>
                </a:cubicBezTo>
                <a:cubicBezTo>
                  <a:pt x="4478146" y="2227961"/>
                  <a:pt x="4492497" y="2214881"/>
                  <a:pt x="4505070" y="2214881"/>
                </a:cubicBezTo>
                <a:cubicBezTo>
                  <a:pt x="4519421" y="2214881"/>
                  <a:pt x="4501387" y="2236597"/>
                  <a:pt x="4519421" y="2238756"/>
                </a:cubicBezTo>
                <a:cubicBezTo>
                  <a:pt x="4531994" y="2238756"/>
                  <a:pt x="4555489" y="2221357"/>
                  <a:pt x="4560823" y="2210435"/>
                </a:cubicBezTo>
                <a:cubicBezTo>
                  <a:pt x="4566284" y="2199641"/>
                  <a:pt x="4577079" y="2195196"/>
                  <a:pt x="4593208" y="2208276"/>
                </a:cubicBezTo>
                <a:lnTo>
                  <a:pt x="4593081" y="2208403"/>
                </a:lnTo>
                <a:cubicBezTo>
                  <a:pt x="4607559" y="2221485"/>
                  <a:pt x="4641723" y="2223644"/>
                  <a:pt x="4643500" y="2210562"/>
                </a:cubicBezTo>
                <a:cubicBezTo>
                  <a:pt x="4645279" y="2197481"/>
                  <a:pt x="4607559" y="2191004"/>
                  <a:pt x="4609337" y="2175764"/>
                </a:cubicBezTo>
                <a:cubicBezTo>
                  <a:pt x="4611242" y="2162684"/>
                  <a:pt x="4573396" y="2149603"/>
                  <a:pt x="4560823" y="2143126"/>
                </a:cubicBezTo>
                <a:cubicBezTo>
                  <a:pt x="4548250" y="2134490"/>
                  <a:pt x="4530216" y="2130171"/>
                  <a:pt x="4530216" y="2114932"/>
                </a:cubicBezTo>
                <a:cubicBezTo>
                  <a:pt x="4530216" y="2110582"/>
                  <a:pt x="4528526" y="2108137"/>
                  <a:pt x="4525962" y="2107290"/>
                </a:cubicBezTo>
                <a:close/>
                <a:moveTo>
                  <a:pt x="6252716" y="2073911"/>
                </a:moveTo>
                <a:cubicBezTo>
                  <a:pt x="6245604" y="2078228"/>
                  <a:pt x="6250938" y="2086992"/>
                  <a:pt x="6249160" y="2093468"/>
                </a:cubicBezTo>
                <a:cubicBezTo>
                  <a:pt x="6247382" y="2097786"/>
                  <a:pt x="6234809" y="2086992"/>
                  <a:pt x="6234809" y="2093468"/>
                </a:cubicBezTo>
                <a:cubicBezTo>
                  <a:pt x="6234809" y="2099946"/>
                  <a:pt x="6229348" y="2099946"/>
                  <a:pt x="6224014" y="2093468"/>
                </a:cubicBezTo>
                <a:cubicBezTo>
                  <a:pt x="6220458" y="2086864"/>
                  <a:pt x="6209663" y="2091309"/>
                  <a:pt x="6209663" y="2097786"/>
                </a:cubicBezTo>
                <a:cubicBezTo>
                  <a:pt x="6209663" y="2102232"/>
                  <a:pt x="6205980" y="2097786"/>
                  <a:pt x="6197090" y="2091309"/>
                </a:cubicBezTo>
                <a:cubicBezTo>
                  <a:pt x="6188200" y="2084832"/>
                  <a:pt x="6179183" y="2097914"/>
                  <a:pt x="6180961" y="2106549"/>
                </a:cubicBezTo>
                <a:cubicBezTo>
                  <a:pt x="6180961" y="2113153"/>
                  <a:pt x="6177405" y="2113153"/>
                  <a:pt x="6170166" y="2100073"/>
                </a:cubicBezTo>
                <a:cubicBezTo>
                  <a:pt x="6162927" y="2084832"/>
                  <a:pt x="6155688" y="2099946"/>
                  <a:pt x="6159371" y="2108708"/>
                </a:cubicBezTo>
                <a:cubicBezTo>
                  <a:pt x="6163054" y="2117472"/>
                  <a:pt x="6161149" y="2126107"/>
                  <a:pt x="6155815" y="2121789"/>
                </a:cubicBezTo>
                <a:cubicBezTo>
                  <a:pt x="6150481" y="2117345"/>
                  <a:pt x="6143242" y="2126107"/>
                  <a:pt x="6139686" y="2130426"/>
                </a:cubicBezTo>
                <a:cubicBezTo>
                  <a:pt x="6136003" y="2137030"/>
                  <a:pt x="6125208" y="2113026"/>
                  <a:pt x="6132447" y="2106549"/>
                </a:cubicBezTo>
                <a:cubicBezTo>
                  <a:pt x="6141464" y="2102105"/>
                  <a:pt x="6105523" y="2076069"/>
                  <a:pt x="6094728" y="2076069"/>
                </a:cubicBezTo>
                <a:cubicBezTo>
                  <a:pt x="6083933" y="2076069"/>
                  <a:pt x="6091046" y="2086992"/>
                  <a:pt x="6098284" y="2093468"/>
                </a:cubicBezTo>
                <a:cubicBezTo>
                  <a:pt x="6105396" y="2099946"/>
                  <a:pt x="6092823" y="2099946"/>
                  <a:pt x="6089267" y="2093468"/>
                </a:cubicBezTo>
                <a:cubicBezTo>
                  <a:pt x="6085711" y="2086864"/>
                  <a:pt x="6078473" y="2091309"/>
                  <a:pt x="6073138" y="2099946"/>
                </a:cubicBezTo>
                <a:cubicBezTo>
                  <a:pt x="6069582" y="2108581"/>
                  <a:pt x="6062344" y="2115186"/>
                  <a:pt x="6060565" y="2119504"/>
                </a:cubicBezTo>
                <a:cubicBezTo>
                  <a:pt x="6060565" y="2125980"/>
                  <a:pt x="6073138" y="2132458"/>
                  <a:pt x="6085711" y="2128140"/>
                </a:cubicBezTo>
                <a:cubicBezTo>
                  <a:pt x="6096506" y="2121662"/>
                  <a:pt x="6109206" y="2121662"/>
                  <a:pt x="6114540" y="2128140"/>
                </a:cubicBezTo>
                <a:cubicBezTo>
                  <a:pt x="6121779" y="2134744"/>
                  <a:pt x="6103745" y="2136903"/>
                  <a:pt x="6110984" y="2143379"/>
                </a:cubicBezTo>
                <a:cubicBezTo>
                  <a:pt x="6116445" y="2147698"/>
                  <a:pt x="6110984" y="2152016"/>
                  <a:pt x="6098411" y="2149856"/>
                </a:cubicBezTo>
                <a:cubicBezTo>
                  <a:pt x="6083933" y="2149856"/>
                  <a:pt x="6066027" y="2154302"/>
                  <a:pt x="6069582" y="2160778"/>
                </a:cubicBezTo>
                <a:cubicBezTo>
                  <a:pt x="6071360" y="2165096"/>
                  <a:pt x="6105523" y="2154174"/>
                  <a:pt x="6105523" y="2160778"/>
                </a:cubicBezTo>
                <a:cubicBezTo>
                  <a:pt x="6105523" y="2167383"/>
                  <a:pt x="6105523" y="2176018"/>
                  <a:pt x="6114540" y="2171701"/>
                </a:cubicBezTo>
                <a:cubicBezTo>
                  <a:pt x="6123557" y="2167383"/>
                  <a:pt x="6116445" y="2180463"/>
                  <a:pt x="6121779" y="2182623"/>
                </a:cubicBezTo>
                <a:cubicBezTo>
                  <a:pt x="6125335" y="2184781"/>
                  <a:pt x="6125335" y="2195703"/>
                  <a:pt x="6112762" y="2195703"/>
                </a:cubicBezTo>
                <a:cubicBezTo>
                  <a:pt x="6101967" y="2197989"/>
                  <a:pt x="6094856" y="2200149"/>
                  <a:pt x="6100189" y="2206625"/>
                </a:cubicBezTo>
                <a:cubicBezTo>
                  <a:pt x="6107428" y="2213102"/>
                  <a:pt x="6120001" y="2208785"/>
                  <a:pt x="6132574" y="2204467"/>
                </a:cubicBezTo>
                <a:cubicBezTo>
                  <a:pt x="6145147" y="2202307"/>
                  <a:pt x="6163181" y="2219706"/>
                  <a:pt x="6177532" y="2226184"/>
                </a:cubicBezTo>
                <a:cubicBezTo>
                  <a:pt x="6191883" y="2232660"/>
                  <a:pt x="6217156" y="2223897"/>
                  <a:pt x="6220712" y="2215261"/>
                </a:cubicBezTo>
                <a:lnTo>
                  <a:pt x="6220077" y="2215261"/>
                </a:lnTo>
                <a:cubicBezTo>
                  <a:pt x="6223760" y="2204340"/>
                  <a:pt x="6243445" y="2208657"/>
                  <a:pt x="6250684" y="2202180"/>
                </a:cubicBezTo>
                <a:cubicBezTo>
                  <a:pt x="6259701" y="2195576"/>
                  <a:pt x="6270496" y="2186940"/>
                  <a:pt x="6284847" y="2186940"/>
                </a:cubicBezTo>
                <a:cubicBezTo>
                  <a:pt x="6299325" y="2184781"/>
                  <a:pt x="6297420" y="2167383"/>
                  <a:pt x="6304659" y="2167383"/>
                </a:cubicBezTo>
                <a:cubicBezTo>
                  <a:pt x="6310120" y="2167383"/>
                  <a:pt x="6319137" y="2154302"/>
                  <a:pt x="6322693" y="2145665"/>
                </a:cubicBezTo>
                <a:cubicBezTo>
                  <a:pt x="6326249" y="2137030"/>
                  <a:pt x="6319137" y="2119631"/>
                  <a:pt x="6310120" y="2119631"/>
                </a:cubicBezTo>
                <a:cubicBezTo>
                  <a:pt x="6301103" y="2119631"/>
                  <a:pt x="6295769" y="2110867"/>
                  <a:pt x="6297547" y="2106549"/>
                </a:cubicBezTo>
                <a:cubicBezTo>
                  <a:pt x="6299452" y="2100073"/>
                  <a:pt x="6292213" y="2091309"/>
                  <a:pt x="6292213" y="2086992"/>
                </a:cubicBezTo>
                <a:cubicBezTo>
                  <a:pt x="6292213" y="2082673"/>
                  <a:pt x="6281418" y="2086992"/>
                  <a:pt x="6276084" y="2089150"/>
                </a:cubicBezTo>
                <a:cubicBezTo>
                  <a:pt x="6270750" y="2089150"/>
                  <a:pt x="6258050" y="2071751"/>
                  <a:pt x="6252716" y="2073911"/>
                </a:cubicBezTo>
                <a:close/>
                <a:moveTo>
                  <a:pt x="4742433" y="1979931"/>
                </a:moveTo>
                <a:cubicBezTo>
                  <a:pt x="4731638" y="1979931"/>
                  <a:pt x="4710048" y="2003806"/>
                  <a:pt x="4720843" y="2025523"/>
                </a:cubicBezTo>
                <a:cubicBezTo>
                  <a:pt x="4731638" y="2049400"/>
                  <a:pt x="4758689" y="2032000"/>
                  <a:pt x="4771261" y="2027683"/>
                </a:cubicBezTo>
                <a:cubicBezTo>
                  <a:pt x="4785613" y="2025523"/>
                  <a:pt x="4782058" y="2001648"/>
                  <a:pt x="4774817" y="1988567"/>
                </a:cubicBezTo>
                <a:cubicBezTo>
                  <a:pt x="4769358" y="1979931"/>
                  <a:pt x="4755006" y="1977772"/>
                  <a:pt x="4742433" y="1979931"/>
                </a:cubicBezTo>
                <a:close/>
                <a:moveTo>
                  <a:pt x="7892413" y="1919098"/>
                </a:moveTo>
                <a:cubicBezTo>
                  <a:pt x="7876284" y="1914779"/>
                  <a:pt x="7852917" y="1934337"/>
                  <a:pt x="7867267" y="1951737"/>
                </a:cubicBezTo>
                <a:cubicBezTo>
                  <a:pt x="7887080" y="1973454"/>
                  <a:pt x="7904986" y="1940815"/>
                  <a:pt x="7914004" y="1938656"/>
                </a:cubicBezTo>
                <a:cubicBezTo>
                  <a:pt x="7923020" y="1938656"/>
                  <a:pt x="7908542" y="1925575"/>
                  <a:pt x="7892413" y="1919098"/>
                </a:cubicBezTo>
                <a:close/>
                <a:moveTo>
                  <a:pt x="5315394" y="1878553"/>
                </a:moveTo>
                <a:cubicBezTo>
                  <a:pt x="5304599" y="1876648"/>
                  <a:pt x="5294248" y="1878267"/>
                  <a:pt x="5292470" y="1884808"/>
                </a:cubicBezTo>
                <a:cubicBezTo>
                  <a:pt x="5290693" y="1889126"/>
                  <a:pt x="5279897" y="1897761"/>
                  <a:pt x="5288914" y="1908684"/>
                </a:cubicBezTo>
                <a:cubicBezTo>
                  <a:pt x="5297805" y="1921765"/>
                  <a:pt x="5305043" y="1917320"/>
                  <a:pt x="5315838" y="1928242"/>
                </a:cubicBezTo>
                <a:cubicBezTo>
                  <a:pt x="5326633" y="1941196"/>
                  <a:pt x="5360797" y="1930400"/>
                  <a:pt x="5360797" y="1917320"/>
                </a:cubicBezTo>
                <a:cubicBezTo>
                  <a:pt x="5360797" y="1902080"/>
                  <a:pt x="5348224" y="1910842"/>
                  <a:pt x="5340984" y="1893444"/>
                </a:cubicBezTo>
                <a:cubicBezTo>
                  <a:pt x="5337428" y="1885887"/>
                  <a:pt x="5326189" y="1880458"/>
                  <a:pt x="5315394" y="1878553"/>
                </a:cubicBezTo>
                <a:close/>
                <a:moveTo>
                  <a:pt x="4859907" y="1847088"/>
                </a:moveTo>
                <a:lnTo>
                  <a:pt x="4859399" y="1847342"/>
                </a:lnTo>
                <a:lnTo>
                  <a:pt x="4859786" y="1847113"/>
                </a:lnTo>
                <a:close/>
                <a:moveTo>
                  <a:pt x="11171807" y="1816862"/>
                </a:moveTo>
                <a:cubicBezTo>
                  <a:pt x="11139422" y="1810386"/>
                  <a:pt x="11096369" y="1840865"/>
                  <a:pt x="11112498" y="1849501"/>
                </a:cubicBezTo>
                <a:cubicBezTo>
                  <a:pt x="11126849" y="1860423"/>
                  <a:pt x="11135866" y="1840865"/>
                  <a:pt x="11146661" y="1849501"/>
                </a:cubicBezTo>
                <a:cubicBezTo>
                  <a:pt x="11159234" y="1860423"/>
                  <a:pt x="11188063" y="1845184"/>
                  <a:pt x="11200636" y="1843025"/>
                </a:cubicBezTo>
                <a:cubicBezTo>
                  <a:pt x="11211431" y="1840865"/>
                  <a:pt x="11205970" y="1821307"/>
                  <a:pt x="11171807" y="1816990"/>
                </a:cubicBezTo>
                <a:close/>
                <a:moveTo>
                  <a:pt x="8648130" y="1721972"/>
                </a:moveTo>
                <a:cubicBezTo>
                  <a:pt x="8640260" y="1720739"/>
                  <a:pt x="8627140" y="1731741"/>
                  <a:pt x="8635236" y="1736598"/>
                </a:cubicBezTo>
                <a:cubicBezTo>
                  <a:pt x="8646031" y="1743202"/>
                  <a:pt x="8655048" y="1741043"/>
                  <a:pt x="8653270" y="1727962"/>
                </a:cubicBezTo>
                <a:cubicBezTo>
                  <a:pt x="8652794" y="1724152"/>
                  <a:pt x="8650754" y="1722382"/>
                  <a:pt x="8648130" y="1721972"/>
                </a:cubicBezTo>
                <a:close/>
                <a:moveTo>
                  <a:pt x="8430258" y="1699641"/>
                </a:moveTo>
                <a:lnTo>
                  <a:pt x="8430258" y="1699768"/>
                </a:lnTo>
                <a:cubicBezTo>
                  <a:pt x="8414129" y="1699768"/>
                  <a:pt x="8412224" y="1721485"/>
                  <a:pt x="8419463" y="1723644"/>
                </a:cubicBezTo>
                <a:cubicBezTo>
                  <a:pt x="8428353" y="1725804"/>
                  <a:pt x="8455404" y="1719199"/>
                  <a:pt x="8457182" y="1712722"/>
                </a:cubicBezTo>
                <a:cubicBezTo>
                  <a:pt x="8460865" y="1706118"/>
                  <a:pt x="8448292" y="1699641"/>
                  <a:pt x="8430258" y="1699641"/>
                </a:cubicBezTo>
                <a:close/>
                <a:moveTo>
                  <a:pt x="10187811" y="1677797"/>
                </a:moveTo>
                <a:cubicBezTo>
                  <a:pt x="10166221" y="1673352"/>
                  <a:pt x="10144631" y="1697356"/>
                  <a:pt x="10148187" y="1701673"/>
                </a:cubicBezTo>
                <a:cubicBezTo>
                  <a:pt x="10153648" y="1712595"/>
                  <a:pt x="10207623" y="1719072"/>
                  <a:pt x="10220196" y="1716914"/>
                </a:cubicBezTo>
                <a:cubicBezTo>
                  <a:pt x="10234547" y="1712595"/>
                  <a:pt x="10211179" y="1682115"/>
                  <a:pt x="10187811" y="1677797"/>
                </a:cubicBezTo>
                <a:close/>
                <a:moveTo>
                  <a:pt x="4015734" y="1677369"/>
                </a:moveTo>
                <a:cubicBezTo>
                  <a:pt x="3998905" y="1678821"/>
                  <a:pt x="3982021" y="1689418"/>
                  <a:pt x="3983355" y="1692657"/>
                </a:cubicBezTo>
                <a:cubicBezTo>
                  <a:pt x="3986911" y="1699260"/>
                  <a:pt x="4015740" y="1716660"/>
                  <a:pt x="4015740" y="1725296"/>
                </a:cubicBezTo>
                <a:cubicBezTo>
                  <a:pt x="4015740" y="1733932"/>
                  <a:pt x="3988816" y="1701419"/>
                  <a:pt x="3981577" y="1710055"/>
                </a:cubicBezTo>
                <a:cubicBezTo>
                  <a:pt x="3972687" y="1716532"/>
                  <a:pt x="3961892" y="1694815"/>
                  <a:pt x="3954653" y="1710055"/>
                </a:cubicBezTo>
                <a:cubicBezTo>
                  <a:pt x="3947414" y="1723136"/>
                  <a:pt x="3963543" y="1768729"/>
                  <a:pt x="3970782" y="1781810"/>
                </a:cubicBezTo>
                <a:cubicBezTo>
                  <a:pt x="3978021" y="1794891"/>
                  <a:pt x="3963670" y="1794891"/>
                  <a:pt x="3954653" y="1799210"/>
                </a:cubicBezTo>
                <a:cubicBezTo>
                  <a:pt x="3947414" y="1801368"/>
                  <a:pt x="3945637" y="1760093"/>
                  <a:pt x="3936619" y="1747013"/>
                </a:cubicBezTo>
                <a:cubicBezTo>
                  <a:pt x="3927602" y="1731772"/>
                  <a:pt x="3891661" y="1714373"/>
                  <a:pt x="3889883" y="1725296"/>
                </a:cubicBezTo>
                <a:cubicBezTo>
                  <a:pt x="3888105" y="1736090"/>
                  <a:pt x="3911473" y="1736090"/>
                  <a:pt x="3909696" y="1751330"/>
                </a:cubicBezTo>
                <a:cubicBezTo>
                  <a:pt x="3906012" y="1764411"/>
                  <a:pt x="3891661" y="1740409"/>
                  <a:pt x="3880866" y="1753490"/>
                </a:cubicBezTo>
                <a:cubicBezTo>
                  <a:pt x="3868293" y="1764411"/>
                  <a:pt x="3870071" y="1757935"/>
                  <a:pt x="3871849" y="1744854"/>
                </a:cubicBezTo>
                <a:cubicBezTo>
                  <a:pt x="3875406" y="1734058"/>
                  <a:pt x="3855593" y="1718818"/>
                  <a:pt x="3832225" y="1723136"/>
                </a:cubicBezTo>
                <a:cubicBezTo>
                  <a:pt x="3810762" y="1725422"/>
                  <a:pt x="3823335" y="1744980"/>
                  <a:pt x="3816096" y="1751457"/>
                </a:cubicBezTo>
                <a:cubicBezTo>
                  <a:pt x="3808857" y="1757935"/>
                  <a:pt x="3776472" y="1747013"/>
                  <a:pt x="3798062" y="1740535"/>
                </a:cubicBezTo>
                <a:cubicBezTo>
                  <a:pt x="3817747" y="1736217"/>
                  <a:pt x="3808857" y="1720977"/>
                  <a:pt x="3801618" y="1705738"/>
                </a:cubicBezTo>
                <a:cubicBezTo>
                  <a:pt x="3794379" y="1692657"/>
                  <a:pt x="3772790" y="1710055"/>
                  <a:pt x="3738627" y="1723136"/>
                </a:cubicBezTo>
                <a:cubicBezTo>
                  <a:pt x="3704464" y="1738377"/>
                  <a:pt x="3688334" y="1753616"/>
                  <a:pt x="3693669" y="1755775"/>
                </a:cubicBezTo>
                <a:cubicBezTo>
                  <a:pt x="3697224" y="1757935"/>
                  <a:pt x="3699002" y="1764411"/>
                  <a:pt x="3686429" y="1777493"/>
                </a:cubicBezTo>
                <a:cubicBezTo>
                  <a:pt x="3672078" y="1790446"/>
                  <a:pt x="3686429" y="1803527"/>
                  <a:pt x="3697224" y="1803527"/>
                </a:cubicBezTo>
                <a:cubicBezTo>
                  <a:pt x="3709797" y="1803527"/>
                  <a:pt x="3699002" y="1814449"/>
                  <a:pt x="3708019" y="1816608"/>
                </a:cubicBezTo>
                <a:cubicBezTo>
                  <a:pt x="3715132" y="1821053"/>
                  <a:pt x="3754755" y="1799336"/>
                  <a:pt x="3765550" y="1807972"/>
                </a:cubicBezTo>
                <a:cubicBezTo>
                  <a:pt x="3778123" y="1816736"/>
                  <a:pt x="3700780" y="1823213"/>
                  <a:pt x="3700780" y="1838452"/>
                </a:cubicBezTo>
                <a:cubicBezTo>
                  <a:pt x="3700780" y="1853693"/>
                  <a:pt x="3743960" y="1864488"/>
                  <a:pt x="3774568" y="1858011"/>
                </a:cubicBezTo>
                <a:cubicBezTo>
                  <a:pt x="3805174" y="1851533"/>
                  <a:pt x="3859149" y="1862456"/>
                  <a:pt x="3859149" y="1871092"/>
                </a:cubicBezTo>
                <a:cubicBezTo>
                  <a:pt x="3859149" y="1881887"/>
                  <a:pt x="3823208" y="1879727"/>
                  <a:pt x="3794379" y="1877569"/>
                </a:cubicBezTo>
                <a:cubicBezTo>
                  <a:pt x="3767328" y="1875410"/>
                  <a:pt x="3720592" y="1886205"/>
                  <a:pt x="3722370" y="1897127"/>
                </a:cubicBezTo>
                <a:cubicBezTo>
                  <a:pt x="3724148" y="1910208"/>
                  <a:pt x="3727705" y="1910208"/>
                  <a:pt x="3756533" y="1925447"/>
                </a:cubicBezTo>
                <a:cubicBezTo>
                  <a:pt x="3785235" y="1940688"/>
                  <a:pt x="3814064" y="1916811"/>
                  <a:pt x="3814064" y="1940688"/>
                </a:cubicBezTo>
                <a:cubicBezTo>
                  <a:pt x="3812286" y="1962531"/>
                  <a:pt x="3828415" y="1969009"/>
                  <a:pt x="3868039" y="1969009"/>
                </a:cubicBezTo>
                <a:cubicBezTo>
                  <a:pt x="3905885" y="1971167"/>
                  <a:pt x="3923792" y="1947292"/>
                  <a:pt x="3943604" y="1949450"/>
                </a:cubicBezTo>
                <a:cubicBezTo>
                  <a:pt x="3961511" y="1951609"/>
                  <a:pt x="3970529" y="1947292"/>
                  <a:pt x="3979545" y="1929892"/>
                </a:cubicBezTo>
                <a:cubicBezTo>
                  <a:pt x="3988562" y="1914653"/>
                  <a:pt x="3995801" y="1923416"/>
                  <a:pt x="3997579" y="1932052"/>
                </a:cubicBezTo>
                <a:cubicBezTo>
                  <a:pt x="4001135" y="1940815"/>
                  <a:pt x="4024630" y="1938656"/>
                  <a:pt x="4029964" y="1945133"/>
                </a:cubicBezTo>
                <a:cubicBezTo>
                  <a:pt x="4044315" y="1962531"/>
                  <a:pt x="4091051" y="1958214"/>
                  <a:pt x="4109085" y="1947292"/>
                </a:cubicBezTo>
                <a:cubicBezTo>
                  <a:pt x="4127119" y="1936497"/>
                  <a:pt x="4100195" y="1906017"/>
                  <a:pt x="4092957" y="1921256"/>
                </a:cubicBezTo>
                <a:lnTo>
                  <a:pt x="4093210" y="1920748"/>
                </a:lnTo>
                <a:cubicBezTo>
                  <a:pt x="4084193" y="1933829"/>
                  <a:pt x="4075176" y="1925067"/>
                  <a:pt x="4073398" y="1918590"/>
                </a:cubicBezTo>
                <a:cubicBezTo>
                  <a:pt x="4071620" y="1912112"/>
                  <a:pt x="4091305" y="1907668"/>
                  <a:pt x="4098544" y="1899032"/>
                </a:cubicBezTo>
                <a:cubicBezTo>
                  <a:pt x="4103878" y="1888237"/>
                  <a:pt x="4132707" y="1916431"/>
                  <a:pt x="4132707" y="1896873"/>
                </a:cubicBezTo>
                <a:cubicBezTo>
                  <a:pt x="4134485" y="1877315"/>
                  <a:pt x="4102100" y="1868679"/>
                  <a:pt x="4089527" y="1857757"/>
                </a:cubicBezTo>
                <a:cubicBezTo>
                  <a:pt x="4075049" y="1846962"/>
                  <a:pt x="4069715" y="1851279"/>
                  <a:pt x="4049903" y="1833881"/>
                </a:cubicBezTo>
                <a:cubicBezTo>
                  <a:pt x="4028313" y="1814323"/>
                  <a:pt x="4055237" y="1805687"/>
                  <a:pt x="4039108" y="1790446"/>
                </a:cubicBezTo>
                <a:cubicBezTo>
                  <a:pt x="4022852" y="1775207"/>
                  <a:pt x="4017518" y="1736090"/>
                  <a:pt x="4030091" y="1723009"/>
                </a:cubicBezTo>
                <a:cubicBezTo>
                  <a:pt x="4040886" y="1710055"/>
                  <a:pt x="4051681" y="1688212"/>
                  <a:pt x="4031869" y="1679576"/>
                </a:cubicBezTo>
                <a:cubicBezTo>
                  <a:pt x="4026948" y="1677416"/>
                  <a:pt x="4021344" y="1676885"/>
                  <a:pt x="4015734" y="1677369"/>
                </a:cubicBezTo>
                <a:close/>
                <a:moveTo>
                  <a:pt x="4641478" y="1675974"/>
                </a:moveTo>
                <a:cubicBezTo>
                  <a:pt x="4637682" y="1676250"/>
                  <a:pt x="4634642" y="1678020"/>
                  <a:pt x="4632832" y="1682369"/>
                </a:cubicBezTo>
                <a:cubicBezTo>
                  <a:pt x="4627371" y="1699768"/>
                  <a:pt x="4647183" y="1699768"/>
                  <a:pt x="4648961" y="1719326"/>
                </a:cubicBezTo>
                <a:cubicBezTo>
                  <a:pt x="4650739" y="1738885"/>
                  <a:pt x="4670551" y="1745488"/>
                  <a:pt x="4686680" y="1734566"/>
                </a:cubicBezTo>
                <a:cubicBezTo>
                  <a:pt x="4702809" y="1721485"/>
                  <a:pt x="4745989" y="1736725"/>
                  <a:pt x="4745989" y="1721485"/>
                </a:cubicBezTo>
                <a:cubicBezTo>
                  <a:pt x="4745989" y="1706246"/>
                  <a:pt x="4699126" y="1680210"/>
                  <a:pt x="4682997" y="1684528"/>
                </a:cubicBezTo>
                <a:lnTo>
                  <a:pt x="4683251" y="1684528"/>
                </a:lnTo>
                <a:cubicBezTo>
                  <a:pt x="4671059" y="1687767"/>
                  <a:pt x="4652866" y="1675146"/>
                  <a:pt x="4641478" y="1675974"/>
                </a:cubicBezTo>
                <a:close/>
                <a:moveTo>
                  <a:pt x="4520598" y="1674107"/>
                </a:moveTo>
                <a:cubicBezTo>
                  <a:pt x="4501697" y="1671487"/>
                  <a:pt x="4460525" y="1679226"/>
                  <a:pt x="4433570" y="1710182"/>
                </a:cubicBezTo>
                <a:cubicBezTo>
                  <a:pt x="4395850" y="1749299"/>
                  <a:pt x="4408423" y="1803655"/>
                  <a:pt x="4410201" y="1812291"/>
                </a:cubicBezTo>
                <a:cubicBezTo>
                  <a:pt x="4411979" y="1823213"/>
                  <a:pt x="4444364" y="1818894"/>
                  <a:pt x="4462398" y="1825372"/>
                </a:cubicBezTo>
                <a:cubicBezTo>
                  <a:pt x="4482210" y="1831975"/>
                  <a:pt x="4471415" y="1840611"/>
                  <a:pt x="4457064" y="1838452"/>
                </a:cubicBezTo>
                <a:cubicBezTo>
                  <a:pt x="4442713" y="1836294"/>
                  <a:pt x="4419345" y="1829690"/>
                  <a:pt x="4419345" y="1842771"/>
                </a:cubicBezTo>
                <a:cubicBezTo>
                  <a:pt x="4421123" y="1853693"/>
                  <a:pt x="4451730" y="1877569"/>
                  <a:pt x="4467860" y="1871092"/>
                </a:cubicBezTo>
                <a:cubicBezTo>
                  <a:pt x="4479797" y="1868133"/>
                  <a:pt x="4488179" y="1871003"/>
                  <a:pt x="4493005" y="1879727"/>
                </a:cubicBezTo>
                <a:cubicBezTo>
                  <a:pt x="4502022" y="1890523"/>
                  <a:pt x="4521834" y="1886205"/>
                  <a:pt x="4543424" y="1888363"/>
                </a:cubicBezTo>
                <a:cubicBezTo>
                  <a:pt x="4565014" y="1888363"/>
                  <a:pt x="4588382" y="1899286"/>
                  <a:pt x="4599177" y="1899286"/>
                </a:cubicBezTo>
                <a:cubicBezTo>
                  <a:pt x="4608194" y="1901444"/>
                  <a:pt x="4620767" y="1892682"/>
                  <a:pt x="4624323" y="1886205"/>
                </a:cubicBezTo>
                <a:cubicBezTo>
                  <a:pt x="4627879" y="1879727"/>
                  <a:pt x="4669281" y="1897127"/>
                  <a:pt x="4680076" y="1897127"/>
                </a:cubicBezTo>
                <a:cubicBezTo>
                  <a:pt x="4692649" y="1894968"/>
                  <a:pt x="4685537" y="1881887"/>
                  <a:pt x="4676520" y="1877569"/>
                </a:cubicBezTo>
                <a:cubicBezTo>
                  <a:pt x="4669281" y="1873250"/>
                  <a:pt x="4672838" y="1855852"/>
                  <a:pt x="4681854" y="1862329"/>
                </a:cubicBezTo>
                <a:cubicBezTo>
                  <a:pt x="4692649" y="1868805"/>
                  <a:pt x="4708906" y="1873124"/>
                  <a:pt x="4712461" y="1886205"/>
                </a:cubicBezTo>
                <a:cubicBezTo>
                  <a:pt x="4716017" y="1894968"/>
                  <a:pt x="4725034" y="1890650"/>
                  <a:pt x="4725034" y="1899286"/>
                </a:cubicBezTo>
                <a:cubicBezTo>
                  <a:pt x="4726813" y="1910208"/>
                  <a:pt x="4762753" y="1921130"/>
                  <a:pt x="4762753" y="1929766"/>
                </a:cubicBezTo>
                <a:cubicBezTo>
                  <a:pt x="4764532" y="1940561"/>
                  <a:pt x="4728590" y="1947164"/>
                  <a:pt x="4739385" y="1955800"/>
                </a:cubicBezTo>
                <a:cubicBezTo>
                  <a:pt x="4748275" y="1964437"/>
                  <a:pt x="4764532" y="1944879"/>
                  <a:pt x="4777104" y="1942719"/>
                </a:cubicBezTo>
                <a:cubicBezTo>
                  <a:pt x="4791455" y="1940561"/>
                  <a:pt x="4791455" y="1977518"/>
                  <a:pt x="4800472" y="1973199"/>
                </a:cubicBezTo>
                <a:cubicBezTo>
                  <a:pt x="4814822" y="1964564"/>
                  <a:pt x="4825618" y="1979803"/>
                  <a:pt x="4838191" y="2001521"/>
                </a:cubicBezTo>
                <a:cubicBezTo>
                  <a:pt x="4850765" y="2023238"/>
                  <a:pt x="4836412" y="2045081"/>
                  <a:pt x="4838191" y="2053717"/>
                </a:cubicBezTo>
                <a:cubicBezTo>
                  <a:pt x="4839968" y="2062480"/>
                  <a:pt x="4865242" y="2058162"/>
                  <a:pt x="4879593" y="2049400"/>
                </a:cubicBezTo>
                <a:cubicBezTo>
                  <a:pt x="4893943" y="2040636"/>
                  <a:pt x="4906516" y="2060194"/>
                  <a:pt x="4917312" y="2073275"/>
                </a:cubicBezTo>
                <a:cubicBezTo>
                  <a:pt x="4928107" y="2084197"/>
                  <a:pt x="4877816" y="2103755"/>
                  <a:pt x="4881370" y="2092833"/>
                </a:cubicBezTo>
                <a:cubicBezTo>
                  <a:pt x="4884926" y="2082039"/>
                  <a:pt x="4850765" y="2051558"/>
                  <a:pt x="4818378" y="2066798"/>
                </a:cubicBezTo>
                <a:cubicBezTo>
                  <a:pt x="4785994" y="2079879"/>
                  <a:pt x="4807584" y="2103755"/>
                  <a:pt x="4811140" y="2116836"/>
                </a:cubicBezTo>
                <a:cubicBezTo>
                  <a:pt x="4814822" y="2129918"/>
                  <a:pt x="4782438" y="2142999"/>
                  <a:pt x="4753609" y="2132076"/>
                </a:cubicBezTo>
                <a:cubicBezTo>
                  <a:pt x="4723002" y="2118995"/>
                  <a:pt x="4732020" y="2138553"/>
                  <a:pt x="4719447" y="2138553"/>
                </a:cubicBezTo>
                <a:cubicBezTo>
                  <a:pt x="4708651" y="2138553"/>
                  <a:pt x="4694300" y="2162429"/>
                  <a:pt x="4705095" y="2175511"/>
                </a:cubicBezTo>
                <a:cubicBezTo>
                  <a:pt x="4717668" y="2190751"/>
                  <a:pt x="4741036" y="2177669"/>
                  <a:pt x="4760848" y="2179828"/>
                </a:cubicBezTo>
                <a:cubicBezTo>
                  <a:pt x="4780660" y="2179828"/>
                  <a:pt x="4782438" y="2186432"/>
                  <a:pt x="4785994" y="2173352"/>
                </a:cubicBezTo>
                <a:cubicBezTo>
                  <a:pt x="4787772" y="2160270"/>
                  <a:pt x="4807457" y="2166748"/>
                  <a:pt x="4821935" y="2171192"/>
                </a:cubicBezTo>
                <a:cubicBezTo>
                  <a:pt x="4836412" y="2175637"/>
                  <a:pt x="4834635" y="2199513"/>
                  <a:pt x="4850765" y="2201672"/>
                </a:cubicBezTo>
                <a:cubicBezTo>
                  <a:pt x="4868671" y="2203831"/>
                  <a:pt x="4854321" y="2225549"/>
                  <a:pt x="4865115" y="2240788"/>
                </a:cubicBezTo>
                <a:cubicBezTo>
                  <a:pt x="4877816" y="2256029"/>
                  <a:pt x="4911977" y="2247266"/>
                  <a:pt x="4926330" y="2262506"/>
                </a:cubicBezTo>
                <a:cubicBezTo>
                  <a:pt x="4938903" y="2279903"/>
                  <a:pt x="4994656" y="2310385"/>
                  <a:pt x="5003671" y="2299462"/>
                </a:cubicBezTo>
                <a:cubicBezTo>
                  <a:pt x="5010911" y="2286507"/>
                  <a:pt x="4955158" y="2225549"/>
                  <a:pt x="4937124" y="2219071"/>
                </a:cubicBezTo>
                <a:cubicBezTo>
                  <a:pt x="4920869" y="2214626"/>
                  <a:pt x="4955032" y="2208149"/>
                  <a:pt x="4974843" y="2227707"/>
                </a:cubicBezTo>
                <a:cubicBezTo>
                  <a:pt x="4996434" y="2247266"/>
                  <a:pt x="5027041" y="2255902"/>
                  <a:pt x="5043169" y="2232025"/>
                </a:cubicBezTo>
                <a:cubicBezTo>
                  <a:pt x="5057648" y="2208149"/>
                  <a:pt x="5028818" y="2214626"/>
                  <a:pt x="5028818" y="2197227"/>
                </a:cubicBezTo>
                <a:cubicBezTo>
                  <a:pt x="5028818" y="2179828"/>
                  <a:pt x="5019801" y="2155952"/>
                  <a:pt x="5003671" y="2155952"/>
                </a:cubicBezTo>
                <a:cubicBezTo>
                  <a:pt x="4989194" y="2155952"/>
                  <a:pt x="4947920" y="2118995"/>
                  <a:pt x="4962270" y="2110360"/>
                </a:cubicBezTo>
                <a:cubicBezTo>
                  <a:pt x="4976748" y="2103755"/>
                  <a:pt x="4958714" y="2092961"/>
                  <a:pt x="4969510" y="2077720"/>
                </a:cubicBezTo>
                <a:cubicBezTo>
                  <a:pt x="4980304" y="2062480"/>
                  <a:pt x="4991100" y="2090801"/>
                  <a:pt x="5005451" y="2092961"/>
                </a:cubicBezTo>
                <a:cubicBezTo>
                  <a:pt x="5018024" y="2092961"/>
                  <a:pt x="5019801" y="2114677"/>
                  <a:pt x="5041391" y="2134235"/>
                </a:cubicBezTo>
                <a:cubicBezTo>
                  <a:pt x="5062982" y="2155952"/>
                  <a:pt x="5064760" y="2142999"/>
                  <a:pt x="5068315" y="2127759"/>
                </a:cubicBezTo>
                <a:cubicBezTo>
                  <a:pt x="5071872" y="2112519"/>
                  <a:pt x="5095240" y="2125600"/>
                  <a:pt x="5093461" y="2110360"/>
                </a:cubicBezTo>
                <a:cubicBezTo>
                  <a:pt x="5091684" y="2095119"/>
                  <a:pt x="5111495" y="2077720"/>
                  <a:pt x="5125846" y="2071243"/>
                </a:cubicBezTo>
                <a:cubicBezTo>
                  <a:pt x="5138419" y="2064767"/>
                  <a:pt x="5115051" y="2049526"/>
                  <a:pt x="5097018" y="2049526"/>
                </a:cubicBezTo>
                <a:cubicBezTo>
                  <a:pt x="5078984" y="2051686"/>
                  <a:pt x="5075428" y="2036445"/>
                  <a:pt x="5075428" y="2027809"/>
                </a:cubicBezTo>
                <a:cubicBezTo>
                  <a:pt x="5075428" y="2016887"/>
                  <a:pt x="5043043" y="1995170"/>
                  <a:pt x="5032248" y="1999489"/>
                </a:cubicBezTo>
                <a:cubicBezTo>
                  <a:pt x="5019675" y="2003806"/>
                  <a:pt x="5001640" y="1982089"/>
                  <a:pt x="4987289" y="1979931"/>
                </a:cubicBezTo>
                <a:cubicBezTo>
                  <a:pt x="4972939" y="1979931"/>
                  <a:pt x="4951349" y="1964691"/>
                  <a:pt x="4954905" y="1947292"/>
                </a:cubicBezTo>
                <a:cubicBezTo>
                  <a:pt x="4956682" y="1927734"/>
                  <a:pt x="4983733" y="1951737"/>
                  <a:pt x="4989068" y="1938656"/>
                </a:cubicBezTo>
                <a:cubicBezTo>
                  <a:pt x="4994402" y="1923416"/>
                  <a:pt x="4960238" y="1929892"/>
                  <a:pt x="4960238" y="1921256"/>
                </a:cubicBezTo>
                <a:cubicBezTo>
                  <a:pt x="4958461" y="1910334"/>
                  <a:pt x="4967350" y="1914653"/>
                  <a:pt x="4974590" y="1906017"/>
                </a:cubicBezTo>
                <a:cubicBezTo>
                  <a:pt x="4980051" y="1899540"/>
                  <a:pt x="4969255" y="1886459"/>
                  <a:pt x="4960238" y="1882140"/>
                </a:cubicBezTo>
                <a:cubicBezTo>
                  <a:pt x="4952998" y="1875664"/>
                  <a:pt x="4951221" y="1893062"/>
                  <a:pt x="4942204" y="1893062"/>
                </a:cubicBezTo>
                <a:cubicBezTo>
                  <a:pt x="4934966" y="1893062"/>
                  <a:pt x="4942204" y="1877823"/>
                  <a:pt x="4947537" y="1869187"/>
                </a:cubicBezTo>
                <a:cubicBezTo>
                  <a:pt x="4952873" y="1858265"/>
                  <a:pt x="4922265" y="1847470"/>
                  <a:pt x="4907915" y="1853946"/>
                </a:cubicBezTo>
                <a:cubicBezTo>
                  <a:pt x="4895342" y="1858265"/>
                  <a:pt x="4891785" y="1849629"/>
                  <a:pt x="4891785" y="1838706"/>
                </a:cubicBezTo>
                <a:cubicBezTo>
                  <a:pt x="4891785" y="1833245"/>
                  <a:pt x="4885942" y="1833245"/>
                  <a:pt x="4878974" y="1835690"/>
                </a:cubicBezTo>
                <a:lnTo>
                  <a:pt x="4859786" y="1847113"/>
                </a:lnTo>
                <a:lnTo>
                  <a:pt x="4853177" y="1848418"/>
                </a:lnTo>
                <a:cubicBezTo>
                  <a:pt x="4846843" y="1846763"/>
                  <a:pt x="4842795" y="1837786"/>
                  <a:pt x="4850890" y="1836166"/>
                </a:cubicBezTo>
                <a:cubicBezTo>
                  <a:pt x="4861686" y="1836166"/>
                  <a:pt x="4874259" y="1825372"/>
                  <a:pt x="4870703" y="1812291"/>
                </a:cubicBezTo>
                <a:cubicBezTo>
                  <a:pt x="4868924" y="1801368"/>
                  <a:pt x="4840096" y="1799210"/>
                  <a:pt x="4834763" y="1814449"/>
                </a:cubicBezTo>
                <a:cubicBezTo>
                  <a:pt x="4829301" y="1829563"/>
                  <a:pt x="4805933" y="1799210"/>
                  <a:pt x="4805933" y="1786129"/>
                </a:cubicBezTo>
                <a:cubicBezTo>
                  <a:pt x="4805933" y="1775333"/>
                  <a:pt x="4769992" y="1786129"/>
                  <a:pt x="4773548" y="1764411"/>
                </a:cubicBezTo>
                <a:cubicBezTo>
                  <a:pt x="4778882" y="1744854"/>
                  <a:pt x="4733925" y="1740535"/>
                  <a:pt x="4721351" y="1740535"/>
                </a:cubicBezTo>
                <a:cubicBezTo>
                  <a:pt x="4708778" y="1740535"/>
                  <a:pt x="4690871" y="1751330"/>
                  <a:pt x="4694428" y="1764411"/>
                </a:cubicBezTo>
                <a:cubicBezTo>
                  <a:pt x="4696333" y="1777493"/>
                  <a:pt x="4680076" y="1773174"/>
                  <a:pt x="4678298" y="1757935"/>
                </a:cubicBezTo>
                <a:cubicBezTo>
                  <a:pt x="4676520" y="1744854"/>
                  <a:pt x="4645913" y="1775333"/>
                  <a:pt x="4636896" y="1775333"/>
                </a:cubicBezTo>
                <a:cubicBezTo>
                  <a:pt x="4627879" y="1775333"/>
                  <a:pt x="4642230" y="1736217"/>
                  <a:pt x="4638674" y="1723136"/>
                </a:cubicBezTo>
                <a:cubicBezTo>
                  <a:pt x="4633213" y="1712215"/>
                  <a:pt x="4627879" y="1707896"/>
                  <a:pt x="4620640" y="1688338"/>
                </a:cubicBezTo>
                <a:cubicBezTo>
                  <a:pt x="4613528" y="1668780"/>
                  <a:pt x="4581143" y="1675257"/>
                  <a:pt x="4572126" y="1688338"/>
                </a:cubicBezTo>
                <a:cubicBezTo>
                  <a:pt x="4563109" y="1699133"/>
                  <a:pt x="4534280" y="1694815"/>
                  <a:pt x="4519929" y="1712215"/>
                </a:cubicBezTo>
                <a:cubicBezTo>
                  <a:pt x="4503800" y="1731772"/>
                  <a:pt x="4519929" y="1751330"/>
                  <a:pt x="4527168" y="1757807"/>
                </a:cubicBezTo>
                <a:cubicBezTo>
                  <a:pt x="4534407" y="1764411"/>
                  <a:pt x="4503800" y="1775207"/>
                  <a:pt x="4514595" y="1786129"/>
                </a:cubicBezTo>
                <a:cubicBezTo>
                  <a:pt x="4523612" y="1794765"/>
                  <a:pt x="4539741" y="1790446"/>
                  <a:pt x="4539741" y="1807846"/>
                </a:cubicBezTo>
                <a:cubicBezTo>
                  <a:pt x="4541519" y="1825245"/>
                  <a:pt x="4503673" y="1803527"/>
                  <a:pt x="4498339" y="1788288"/>
                </a:cubicBezTo>
                <a:cubicBezTo>
                  <a:pt x="4493005" y="1773048"/>
                  <a:pt x="4500244" y="1760093"/>
                  <a:pt x="4493005" y="1749171"/>
                </a:cubicBezTo>
                <a:cubicBezTo>
                  <a:pt x="4485766" y="1738377"/>
                  <a:pt x="4491227" y="1725296"/>
                  <a:pt x="4505579" y="1705738"/>
                </a:cubicBezTo>
                <a:cubicBezTo>
                  <a:pt x="4519929" y="1688338"/>
                  <a:pt x="4530724" y="1690497"/>
                  <a:pt x="4530724" y="1679702"/>
                </a:cubicBezTo>
                <a:cubicBezTo>
                  <a:pt x="4530724" y="1677004"/>
                  <a:pt x="4526899" y="1674979"/>
                  <a:pt x="4520598" y="1674107"/>
                </a:cubicBezTo>
                <a:close/>
                <a:moveTo>
                  <a:pt x="4209076" y="1653393"/>
                </a:moveTo>
                <a:cubicBezTo>
                  <a:pt x="4197207" y="1652620"/>
                  <a:pt x="4168871" y="1662811"/>
                  <a:pt x="4180967" y="1669288"/>
                </a:cubicBezTo>
                <a:cubicBezTo>
                  <a:pt x="4199000" y="1675765"/>
                  <a:pt x="4182745" y="1686687"/>
                  <a:pt x="4166616" y="1673606"/>
                </a:cubicBezTo>
                <a:cubicBezTo>
                  <a:pt x="4152266" y="1660526"/>
                  <a:pt x="4109085" y="1682242"/>
                  <a:pt x="4123436" y="1697482"/>
                </a:cubicBezTo>
                <a:cubicBezTo>
                  <a:pt x="4136137" y="1710437"/>
                  <a:pt x="4172077" y="1688720"/>
                  <a:pt x="4152266" y="1723517"/>
                </a:cubicBezTo>
                <a:cubicBezTo>
                  <a:pt x="4130675" y="1758315"/>
                  <a:pt x="4121658" y="1714881"/>
                  <a:pt x="4101846" y="1719199"/>
                </a:cubicBezTo>
                <a:cubicBezTo>
                  <a:pt x="4082034" y="1723517"/>
                  <a:pt x="4091051" y="1751712"/>
                  <a:pt x="4121658" y="1762634"/>
                </a:cubicBezTo>
                <a:lnTo>
                  <a:pt x="4121531" y="1762760"/>
                </a:lnTo>
                <a:cubicBezTo>
                  <a:pt x="4150360" y="1773682"/>
                  <a:pt x="4146804" y="1793241"/>
                  <a:pt x="4171950" y="1812799"/>
                </a:cubicBezTo>
                <a:cubicBezTo>
                  <a:pt x="4195317" y="1834516"/>
                  <a:pt x="4188206" y="1797558"/>
                  <a:pt x="4215128" y="1799718"/>
                </a:cubicBezTo>
                <a:cubicBezTo>
                  <a:pt x="4243958" y="1799718"/>
                  <a:pt x="4243958" y="1745362"/>
                  <a:pt x="4249292" y="1725804"/>
                </a:cubicBezTo>
                <a:cubicBezTo>
                  <a:pt x="4252975" y="1706246"/>
                  <a:pt x="4225923" y="1706246"/>
                  <a:pt x="4233163" y="1721485"/>
                </a:cubicBezTo>
                <a:cubicBezTo>
                  <a:pt x="4240402" y="1736725"/>
                  <a:pt x="4233163" y="1751966"/>
                  <a:pt x="4229607" y="1734566"/>
                </a:cubicBezTo>
                <a:cubicBezTo>
                  <a:pt x="4227829" y="1717168"/>
                  <a:pt x="4206239" y="1732407"/>
                  <a:pt x="4199000" y="1719326"/>
                </a:cubicBezTo>
                <a:cubicBezTo>
                  <a:pt x="4191762" y="1706246"/>
                  <a:pt x="4224273" y="1704086"/>
                  <a:pt x="4231385" y="1686687"/>
                </a:cubicBezTo>
                <a:cubicBezTo>
                  <a:pt x="4238496" y="1669288"/>
                  <a:pt x="4206111" y="1671447"/>
                  <a:pt x="4213351" y="1658366"/>
                </a:cubicBezTo>
                <a:cubicBezTo>
                  <a:pt x="4215161" y="1655128"/>
                  <a:pt x="4213033" y="1653652"/>
                  <a:pt x="4209076" y="1653393"/>
                </a:cubicBezTo>
                <a:close/>
                <a:moveTo>
                  <a:pt x="4324730" y="1653286"/>
                </a:moveTo>
                <a:cubicBezTo>
                  <a:pt x="4308474" y="1651127"/>
                  <a:pt x="4277867" y="1657731"/>
                  <a:pt x="4272533" y="1664208"/>
                </a:cubicBezTo>
                <a:cubicBezTo>
                  <a:pt x="4268977" y="1668526"/>
                  <a:pt x="4281550" y="1675130"/>
                  <a:pt x="4279772" y="1681607"/>
                </a:cubicBezTo>
                <a:cubicBezTo>
                  <a:pt x="4277994" y="1688084"/>
                  <a:pt x="4268977" y="1677289"/>
                  <a:pt x="4263642" y="1679448"/>
                </a:cubicBezTo>
                <a:cubicBezTo>
                  <a:pt x="4260087" y="1681607"/>
                  <a:pt x="4265421" y="1690370"/>
                  <a:pt x="4263642" y="1714246"/>
                </a:cubicBezTo>
                <a:cubicBezTo>
                  <a:pt x="4261866" y="1738249"/>
                  <a:pt x="4267326" y="1738249"/>
                  <a:pt x="4272660" y="1746885"/>
                </a:cubicBezTo>
                <a:cubicBezTo>
                  <a:pt x="4277994" y="1755648"/>
                  <a:pt x="4277994" y="1768603"/>
                  <a:pt x="4277994" y="1781684"/>
                </a:cubicBezTo>
                <a:cubicBezTo>
                  <a:pt x="4277994" y="1796923"/>
                  <a:pt x="4265421" y="1796923"/>
                  <a:pt x="4261866" y="1799082"/>
                </a:cubicBezTo>
                <a:cubicBezTo>
                  <a:pt x="4258309" y="1803401"/>
                  <a:pt x="4272660" y="1807718"/>
                  <a:pt x="4269105" y="1818640"/>
                </a:cubicBezTo>
                <a:cubicBezTo>
                  <a:pt x="4267326" y="1827404"/>
                  <a:pt x="4256531" y="1812163"/>
                  <a:pt x="4249292" y="1814323"/>
                </a:cubicBezTo>
                <a:cubicBezTo>
                  <a:pt x="4242180" y="1818768"/>
                  <a:pt x="4236719" y="1840485"/>
                  <a:pt x="4243958" y="1846962"/>
                </a:cubicBezTo>
                <a:cubicBezTo>
                  <a:pt x="4251069" y="1855724"/>
                  <a:pt x="4254626" y="1853566"/>
                  <a:pt x="4249292" y="1862202"/>
                </a:cubicBezTo>
                <a:cubicBezTo>
                  <a:pt x="4243831" y="1870965"/>
                  <a:pt x="4236719" y="1883918"/>
                  <a:pt x="4251069" y="1896999"/>
                </a:cubicBezTo>
                <a:cubicBezTo>
                  <a:pt x="4263770" y="1910080"/>
                  <a:pt x="4288916" y="1907795"/>
                  <a:pt x="4301489" y="1918717"/>
                </a:cubicBezTo>
                <a:cubicBezTo>
                  <a:pt x="4314062" y="1927480"/>
                  <a:pt x="4296154" y="1920876"/>
                  <a:pt x="4299711" y="1933957"/>
                </a:cubicBezTo>
                <a:cubicBezTo>
                  <a:pt x="4305045" y="1944751"/>
                  <a:pt x="4292472" y="1949196"/>
                  <a:pt x="4292472" y="1957832"/>
                </a:cubicBezTo>
                <a:cubicBezTo>
                  <a:pt x="4292472" y="1966468"/>
                  <a:pt x="4297806" y="1962151"/>
                  <a:pt x="4305045" y="1946910"/>
                </a:cubicBezTo>
                <a:cubicBezTo>
                  <a:pt x="4310506" y="1931671"/>
                  <a:pt x="4315840" y="1951229"/>
                  <a:pt x="4315840" y="1964310"/>
                </a:cubicBezTo>
                <a:cubicBezTo>
                  <a:pt x="4315840" y="1975232"/>
                  <a:pt x="4305045" y="1968628"/>
                  <a:pt x="4297806" y="1981709"/>
                </a:cubicBezTo>
                <a:cubicBezTo>
                  <a:pt x="4290567" y="1994790"/>
                  <a:pt x="4285234" y="1996949"/>
                  <a:pt x="4274437" y="1992630"/>
                </a:cubicBezTo>
                <a:cubicBezTo>
                  <a:pt x="4263642" y="1990471"/>
                  <a:pt x="4269105" y="2012188"/>
                  <a:pt x="4274437" y="2023110"/>
                </a:cubicBezTo>
                <a:cubicBezTo>
                  <a:pt x="4277994" y="2034032"/>
                  <a:pt x="4272660" y="2038350"/>
                  <a:pt x="4261866" y="2034032"/>
                </a:cubicBezTo>
                <a:cubicBezTo>
                  <a:pt x="4249292" y="2029714"/>
                  <a:pt x="4242180" y="2021078"/>
                  <a:pt x="4247514" y="2010157"/>
                </a:cubicBezTo>
                <a:cubicBezTo>
                  <a:pt x="4254626" y="1997203"/>
                  <a:pt x="4258309" y="1984122"/>
                  <a:pt x="4251069" y="1986280"/>
                </a:cubicBezTo>
                <a:cubicBezTo>
                  <a:pt x="4243831" y="1988439"/>
                  <a:pt x="4227575" y="1986280"/>
                  <a:pt x="4222241" y="1975358"/>
                </a:cubicBezTo>
                <a:cubicBezTo>
                  <a:pt x="4216906" y="1966722"/>
                  <a:pt x="4225923" y="1971041"/>
                  <a:pt x="4240274" y="1973199"/>
                </a:cubicBezTo>
                <a:cubicBezTo>
                  <a:pt x="4254626" y="1975358"/>
                  <a:pt x="4242052" y="1960119"/>
                  <a:pt x="4254626" y="1960119"/>
                </a:cubicBezTo>
                <a:cubicBezTo>
                  <a:pt x="4265421" y="1960119"/>
                  <a:pt x="4272533" y="1968882"/>
                  <a:pt x="4281550" y="1957960"/>
                </a:cubicBezTo>
                <a:cubicBezTo>
                  <a:pt x="4292345" y="1947164"/>
                  <a:pt x="4276216" y="1929766"/>
                  <a:pt x="4268977" y="1931925"/>
                </a:cubicBezTo>
                <a:cubicBezTo>
                  <a:pt x="4261738" y="1936243"/>
                  <a:pt x="4249165" y="1938402"/>
                  <a:pt x="4249165" y="1929766"/>
                </a:cubicBezTo>
                <a:cubicBezTo>
                  <a:pt x="4249165" y="1921130"/>
                  <a:pt x="4261738" y="1927607"/>
                  <a:pt x="4268977" y="1925447"/>
                </a:cubicBezTo>
                <a:cubicBezTo>
                  <a:pt x="4276216" y="1923162"/>
                  <a:pt x="4265421" y="1912367"/>
                  <a:pt x="4254626" y="1914525"/>
                </a:cubicBezTo>
                <a:cubicBezTo>
                  <a:pt x="4243831" y="1918971"/>
                  <a:pt x="4234814" y="1918971"/>
                  <a:pt x="4225797" y="1908049"/>
                </a:cubicBezTo>
                <a:cubicBezTo>
                  <a:pt x="4218685" y="1897127"/>
                  <a:pt x="4202429" y="1888491"/>
                  <a:pt x="4198873" y="1914525"/>
                </a:cubicBezTo>
                <a:cubicBezTo>
                  <a:pt x="4193540" y="1940561"/>
                  <a:pt x="4179189" y="1927607"/>
                  <a:pt x="4171950" y="1936243"/>
                </a:cubicBezTo>
                <a:cubicBezTo>
                  <a:pt x="4166489" y="1945005"/>
                  <a:pt x="4179189" y="1951483"/>
                  <a:pt x="4195317" y="1951483"/>
                </a:cubicBezTo>
                <a:cubicBezTo>
                  <a:pt x="4209795" y="1951483"/>
                  <a:pt x="4220590" y="1968882"/>
                  <a:pt x="4213351" y="1968882"/>
                </a:cubicBezTo>
                <a:cubicBezTo>
                  <a:pt x="4206111" y="1968882"/>
                  <a:pt x="4209795" y="1981835"/>
                  <a:pt x="4202556" y="1977518"/>
                </a:cubicBezTo>
                <a:cubicBezTo>
                  <a:pt x="4193540" y="1973073"/>
                  <a:pt x="4186428" y="1977518"/>
                  <a:pt x="4191762" y="1983994"/>
                </a:cubicBezTo>
                <a:cubicBezTo>
                  <a:pt x="4197222" y="1992630"/>
                  <a:pt x="4189984" y="1997075"/>
                  <a:pt x="4189984" y="2003552"/>
                </a:cubicBezTo>
                <a:cubicBezTo>
                  <a:pt x="4191762" y="2012188"/>
                  <a:pt x="4179189" y="2005712"/>
                  <a:pt x="4166616" y="2003552"/>
                </a:cubicBezTo>
                <a:cubicBezTo>
                  <a:pt x="4155821" y="2001393"/>
                  <a:pt x="4134231" y="2005712"/>
                  <a:pt x="4118102" y="2010029"/>
                </a:cubicBezTo>
                <a:cubicBezTo>
                  <a:pt x="4103751" y="2014348"/>
                  <a:pt x="4085717" y="2007743"/>
                  <a:pt x="4080384" y="1999107"/>
                </a:cubicBezTo>
                <a:cubicBezTo>
                  <a:pt x="4073271" y="1990471"/>
                  <a:pt x="4064254" y="1992630"/>
                  <a:pt x="4053459" y="1992630"/>
                </a:cubicBezTo>
                <a:cubicBezTo>
                  <a:pt x="4042664" y="1992630"/>
                  <a:pt x="4044442" y="1979549"/>
                  <a:pt x="4030091" y="1979549"/>
                </a:cubicBezTo>
                <a:cubicBezTo>
                  <a:pt x="4017518" y="1977390"/>
                  <a:pt x="4019296" y="1964310"/>
                  <a:pt x="4017518" y="1955674"/>
                </a:cubicBezTo>
                <a:cubicBezTo>
                  <a:pt x="4017518" y="1947038"/>
                  <a:pt x="3988689" y="1949196"/>
                  <a:pt x="3977894" y="1955674"/>
                </a:cubicBezTo>
                <a:cubicBezTo>
                  <a:pt x="3967099" y="1964310"/>
                  <a:pt x="3947414" y="1962151"/>
                  <a:pt x="3940175" y="1975232"/>
                </a:cubicBezTo>
                <a:cubicBezTo>
                  <a:pt x="3934714" y="1990471"/>
                  <a:pt x="3945510" y="1988313"/>
                  <a:pt x="3952748" y="1988313"/>
                </a:cubicBezTo>
                <a:cubicBezTo>
                  <a:pt x="3959987" y="1988313"/>
                  <a:pt x="3959987" y="1977518"/>
                  <a:pt x="3974338" y="1979677"/>
                </a:cubicBezTo>
                <a:cubicBezTo>
                  <a:pt x="3990467" y="1981835"/>
                  <a:pt x="4001262" y="1960119"/>
                  <a:pt x="4008501" y="1968755"/>
                </a:cubicBezTo>
                <a:cubicBezTo>
                  <a:pt x="4015613" y="1975232"/>
                  <a:pt x="3981450" y="1990471"/>
                  <a:pt x="3967099" y="1994790"/>
                </a:cubicBezTo>
                <a:cubicBezTo>
                  <a:pt x="3952621" y="1996949"/>
                  <a:pt x="3956304" y="2010029"/>
                  <a:pt x="3970655" y="2036065"/>
                </a:cubicBezTo>
                <a:cubicBezTo>
                  <a:pt x="3983228" y="2059940"/>
                  <a:pt x="3963416" y="2046859"/>
                  <a:pt x="3963416" y="2057781"/>
                </a:cubicBezTo>
                <a:cubicBezTo>
                  <a:pt x="3963416" y="2070862"/>
                  <a:pt x="3938270" y="2053463"/>
                  <a:pt x="3949065" y="2049146"/>
                </a:cubicBezTo>
                <a:cubicBezTo>
                  <a:pt x="3959860" y="2046987"/>
                  <a:pt x="3954526" y="2033905"/>
                  <a:pt x="3945510" y="2025269"/>
                </a:cubicBezTo>
                <a:cubicBezTo>
                  <a:pt x="3938270" y="2016507"/>
                  <a:pt x="3932936" y="2025269"/>
                  <a:pt x="3932936" y="2016507"/>
                </a:cubicBezTo>
                <a:cubicBezTo>
                  <a:pt x="3934842" y="2007871"/>
                  <a:pt x="3924046" y="2016507"/>
                  <a:pt x="3916807" y="2010029"/>
                </a:cubicBezTo>
                <a:cubicBezTo>
                  <a:pt x="3909568" y="2003552"/>
                  <a:pt x="3904234" y="1997075"/>
                  <a:pt x="3895217" y="2003552"/>
                </a:cubicBezTo>
                <a:cubicBezTo>
                  <a:pt x="3884422" y="2010029"/>
                  <a:pt x="3871849" y="2007871"/>
                  <a:pt x="3848481" y="2012188"/>
                </a:cubicBezTo>
                <a:cubicBezTo>
                  <a:pt x="3825113" y="2016633"/>
                  <a:pt x="3783712" y="2016633"/>
                  <a:pt x="3774694" y="2005712"/>
                </a:cubicBezTo>
                <a:cubicBezTo>
                  <a:pt x="3767582" y="1997075"/>
                  <a:pt x="3794507" y="1981835"/>
                  <a:pt x="3803523" y="1983994"/>
                </a:cubicBezTo>
                <a:cubicBezTo>
                  <a:pt x="3810635" y="1986154"/>
                  <a:pt x="3807080" y="1973199"/>
                  <a:pt x="3794507" y="1960119"/>
                </a:cubicBezTo>
                <a:cubicBezTo>
                  <a:pt x="3781933" y="1949196"/>
                  <a:pt x="3753104" y="1940561"/>
                  <a:pt x="3753104" y="1949196"/>
                </a:cubicBezTo>
                <a:cubicBezTo>
                  <a:pt x="3754882" y="1955800"/>
                  <a:pt x="3736976" y="1949196"/>
                  <a:pt x="3717163" y="1944879"/>
                </a:cubicBezTo>
                <a:cubicBezTo>
                  <a:pt x="3697351" y="1940561"/>
                  <a:pt x="3693795" y="1931798"/>
                  <a:pt x="3681222" y="1929638"/>
                </a:cubicBezTo>
                <a:cubicBezTo>
                  <a:pt x="3668650" y="1929638"/>
                  <a:pt x="3647059" y="1925321"/>
                  <a:pt x="3632709" y="1910080"/>
                </a:cubicBezTo>
                <a:cubicBezTo>
                  <a:pt x="3616580" y="1896999"/>
                  <a:pt x="3580511" y="1899159"/>
                  <a:pt x="3575178" y="1914399"/>
                </a:cubicBezTo>
                <a:cubicBezTo>
                  <a:pt x="3571622" y="1927480"/>
                  <a:pt x="3559049" y="1925321"/>
                  <a:pt x="3548254" y="1925321"/>
                </a:cubicBezTo>
                <a:cubicBezTo>
                  <a:pt x="3535681" y="1925321"/>
                  <a:pt x="3553588" y="1910080"/>
                  <a:pt x="3548254" y="1905763"/>
                </a:cubicBezTo>
                <a:cubicBezTo>
                  <a:pt x="3542793" y="1903604"/>
                  <a:pt x="3548254" y="1884046"/>
                  <a:pt x="3541015" y="1884046"/>
                </a:cubicBezTo>
                <a:cubicBezTo>
                  <a:pt x="3531997" y="1881887"/>
                  <a:pt x="3522980" y="1927480"/>
                  <a:pt x="3506852" y="1925321"/>
                </a:cubicBezTo>
                <a:cubicBezTo>
                  <a:pt x="3490723" y="1925321"/>
                  <a:pt x="3483484" y="1877569"/>
                  <a:pt x="3469133" y="1866647"/>
                </a:cubicBezTo>
                <a:cubicBezTo>
                  <a:pt x="3454782" y="1853566"/>
                  <a:pt x="3442209" y="1853566"/>
                  <a:pt x="3454782" y="1870965"/>
                </a:cubicBezTo>
                <a:cubicBezTo>
                  <a:pt x="3465577" y="1888363"/>
                  <a:pt x="3443987" y="1877441"/>
                  <a:pt x="3445765" y="1888363"/>
                </a:cubicBezTo>
                <a:cubicBezTo>
                  <a:pt x="3445765" y="1901444"/>
                  <a:pt x="3425952" y="1914399"/>
                  <a:pt x="3427730" y="1907922"/>
                </a:cubicBezTo>
                <a:cubicBezTo>
                  <a:pt x="3427730" y="1901318"/>
                  <a:pt x="3415157" y="1894841"/>
                  <a:pt x="3402584" y="1912240"/>
                </a:cubicBezTo>
                <a:cubicBezTo>
                  <a:pt x="3390012" y="1931798"/>
                  <a:pt x="3379217" y="1929512"/>
                  <a:pt x="3379217" y="1920876"/>
                </a:cubicBezTo>
                <a:cubicBezTo>
                  <a:pt x="3377312" y="1914272"/>
                  <a:pt x="3337687" y="1938148"/>
                  <a:pt x="3339593" y="1946910"/>
                </a:cubicBezTo>
                <a:cubicBezTo>
                  <a:pt x="3341497" y="1955674"/>
                  <a:pt x="3334259" y="1962151"/>
                  <a:pt x="3323463" y="1959992"/>
                </a:cubicBezTo>
                <a:cubicBezTo>
                  <a:pt x="3312668" y="1959992"/>
                  <a:pt x="3321685" y="1949070"/>
                  <a:pt x="3330703" y="1944751"/>
                </a:cubicBezTo>
                <a:cubicBezTo>
                  <a:pt x="3339720" y="1938274"/>
                  <a:pt x="3364866" y="1914272"/>
                  <a:pt x="3377439" y="1909954"/>
                </a:cubicBezTo>
                <a:cubicBezTo>
                  <a:pt x="3391916" y="1907795"/>
                  <a:pt x="3417063" y="1894714"/>
                  <a:pt x="3417063" y="1888237"/>
                </a:cubicBezTo>
                <a:cubicBezTo>
                  <a:pt x="3417063" y="1879601"/>
                  <a:pt x="3404489" y="1886078"/>
                  <a:pt x="3395473" y="1883918"/>
                </a:cubicBezTo>
                <a:cubicBezTo>
                  <a:pt x="3386456" y="1881760"/>
                  <a:pt x="3371978" y="1894841"/>
                  <a:pt x="3355848" y="1903477"/>
                </a:cubicBezTo>
                <a:cubicBezTo>
                  <a:pt x="3341497" y="1910080"/>
                  <a:pt x="3323590" y="1907795"/>
                  <a:pt x="3328925" y="1918717"/>
                </a:cubicBezTo>
                <a:cubicBezTo>
                  <a:pt x="3332480" y="1929512"/>
                  <a:pt x="3314447" y="1916557"/>
                  <a:pt x="3310891" y="1925193"/>
                </a:cubicBezTo>
                <a:cubicBezTo>
                  <a:pt x="3307335" y="1931798"/>
                  <a:pt x="3300223" y="1923035"/>
                  <a:pt x="3305556" y="1920876"/>
                </a:cubicBezTo>
                <a:cubicBezTo>
                  <a:pt x="3311018" y="1916557"/>
                  <a:pt x="3292984" y="1907922"/>
                  <a:pt x="3292984" y="1914399"/>
                </a:cubicBezTo>
                <a:cubicBezTo>
                  <a:pt x="3292984" y="1918717"/>
                  <a:pt x="3289300" y="1923035"/>
                  <a:pt x="3274950" y="1923035"/>
                </a:cubicBezTo>
                <a:cubicBezTo>
                  <a:pt x="3262377" y="1923035"/>
                  <a:pt x="3249804" y="1936116"/>
                  <a:pt x="3258821" y="1942593"/>
                </a:cubicBezTo>
                <a:cubicBezTo>
                  <a:pt x="3267837" y="1951355"/>
                  <a:pt x="3273172" y="1955674"/>
                  <a:pt x="3267837" y="1959992"/>
                </a:cubicBezTo>
                <a:cubicBezTo>
                  <a:pt x="3264282" y="1966468"/>
                  <a:pt x="3249931" y="1946910"/>
                  <a:pt x="3230119" y="1949070"/>
                </a:cubicBezTo>
                <a:cubicBezTo>
                  <a:pt x="3212212" y="1951229"/>
                  <a:pt x="3172587" y="1922908"/>
                  <a:pt x="3172587" y="1916431"/>
                </a:cubicBezTo>
                <a:cubicBezTo>
                  <a:pt x="3172587" y="1909954"/>
                  <a:pt x="3145664" y="1914272"/>
                  <a:pt x="3125851" y="1912112"/>
                </a:cubicBezTo>
                <a:cubicBezTo>
                  <a:pt x="3122296" y="1909954"/>
                  <a:pt x="3118612" y="1909954"/>
                  <a:pt x="3115056" y="1907795"/>
                </a:cubicBezTo>
                <a:cubicBezTo>
                  <a:pt x="3098801" y="1901318"/>
                  <a:pt x="3075432" y="1888237"/>
                  <a:pt x="3062859" y="1890396"/>
                </a:cubicBezTo>
                <a:cubicBezTo>
                  <a:pt x="3050287" y="1894714"/>
                  <a:pt x="3025140" y="1899032"/>
                  <a:pt x="3016124" y="1892554"/>
                </a:cubicBezTo>
                <a:cubicBezTo>
                  <a:pt x="3007107" y="1888237"/>
                  <a:pt x="2994534" y="1883918"/>
                  <a:pt x="2976499" y="1886078"/>
                </a:cubicBezTo>
                <a:cubicBezTo>
                  <a:pt x="2958465" y="1890396"/>
                  <a:pt x="2945892" y="1875156"/>
                  <a:pt x="2924302" y="1868679"/>
                </a:cubicBezTo>
                <a:cubicBezTo>
                  <a:pt x="2900934" y="1862075"/>
                  <a:pt x="2868549" y="1870838"/>
                  <a:pt x="2859532" y="1872996"/>
                </a:cubicBezTo>
                <a:cubicBezTo>
                  <a:pt x="2852420" y="1877441"/>
                  <a:pt x="2854199" y="1862202"/>
                  <a:pt x="2843403" y="1864360"/>
                </a:cubicBezTo>
                <a:cubicBezTo>
                  <a:pt x="2834387" y="1866520"/>
                  <a:pt x="2841499" y="1860043"/>
                  <a:pt x="2836164" y="1849121"/>
                </a:cubicBezTo>
                <a:cubicBezTo>
                  <a:pt x="2830704" y="1838198"/>
                  <a:pt x="2803779" y="1849121"/>
                  <a:pt x="2792985" y="1849121"/>
                </a:cubicBezTo>
                <a:cubicBezTo>
                  <a:pt x="2783968" y="1851279"/>
                  <a:pt x="2780411" y="1844676"/>
                  <a:pt x="2780411" y="1838198"/>
                </a:cubicBezTo>
                <a:cubicBezTo>
                  <a:pt x="2782190" y="1831595"/>
                  <a:pt x="2771394" y="1833881"/>
                  <a:pt x="2767839" y="1842517"/>
                </a:cubicBezTo>
                <a:cubicBezTo>
                  <a:pt x="2764155" y="1848993"/>
                  <a:pt x="2753360" y="1851153"/>
                  <a:pt x="2749805" y="1844676"/>
                </a:cubicBezTo>
                <a:cubicBezTo>
                  <a:pt x="2744471" y="1840231"/>
                  <a:pt x="2758822" y="1838072"/>
                  <a:pt x="2758822" y="1831595"/>
                </a:cubicBezTo>
                <a:cubicBezTo>
                  <a:pt x="2758822" y="1827150"/>
                  <a:pt x="2744343" y="1822831"/>
                  <a:pt x="2739009" y="1820673"/>
                </a:cubicBezTo>
                <a:cubicBezTo>
                  <a:pt x="2733675" y="1818514"/>
                  <a:pt x="2724659" y="1827150"/>
                  <a:pt x="2713863" y="1840231"/>
                </a:cubicBezTo>
                <a:cubicBezTo>
                  <a:pt x="2701163" y="1853312"/>
                  <a:pt x="2685034" y="1851153"/>
                  <a:pt x="2674239" y="1851153"/>
                </a:cubicBezTo>
                <a:cubicBezTo>
                  <a:pt x="2663444" y="1848867"/>
                  <a:pt x="2650871" y="1851153"/>
                  <a:pt x="2650871" y="1859789"/>
                </a:cubicBezTo>
                <a:cubicBezTo>
                  <a:pt x="2650871" y="1866393"/>
                  <a:pt x="2663444" y="1866266"/>
                  <a:pt x="2656205" y="1875028"/>
                </a:cubicBezTo>
                <a:cubicBezTo>
                  <a:pt x="2648966" y="1883792"/>
                  <a:pt x="2645410" y="1861948"/>
                  <a:pt x="2638171" y="1872870"/>
                </a:cubicBezTo>
                <a:cubicBezTo>
                  <a:pt x="2631059" y="1881506"/>
                  <a:pt x="2607564" y="1881506"/>
                  <a:pt x="2602231" y="1879347"/>
                </a:cubicBezTo>
                <a:cubicBezTo>
                  <a:pt x="2594991" y="1879347"/>
                  <a:pt x="2576958" y="1903350"/>
                  <a:pt x="2571624" y="1909827"/>
                </a:cubicBezTo>
                <a:cubicBezTo>
                  <a:pt x="2566162" y="1916431"/>
                  <a:pt x="2576958" y="1922908"/>
                  <a:pt x="2560828" y="1942465"/>
                </a:cubicBezTo>
                <a:cubicBezTo>
                  <a:pt x="2546350" y="1962023"/>
                  <a:pt x="2506854" y="1957706"/>
                  <a:pt x="2497837" y="1957706"/>
                </a:cubicBezTo>
                <a:cubicBezTo>
                  <a:pt x="2490725" y="1957706"/>
                  <a:pt x="2496058" y="1968628"/>
                  <a:pt x="2492502" y="1975104"/>
                </a:cubicBezTo>
                <a:cubicBezTo>
                  <a:pt x="2487042" y="1983740"/>
                  <a:pt x="2497837" y="1990345"/>
                  <a:pt x="2519427" y="1996822"/>
                </a:cubicBezTo>
                <a:cubicBezTo>
                  <a:pt x="2542794" y="2005584"/>
                  <a:pt x="2557272" y="2040382"/>
                  <a:pt x="2560828" y="2049018"/>
                </a:cubicBezTo>
                <a:cubicBezTo>
                  <a:pt x="2562606" y="2057654"/>
                  <a:pt x="2591435" y="2049018"/>
                  <a:pt x="2602231" y="2051178"/>
                </a:cubicBezTo>
                <a:cubicBezTo>
                  <a:pt x="2613025" y="2053337"/>
                  <a:pt x="2602231" y="2070735"/>
                  <a:pt x="2611247" y="2077212"/>
                </a:cubicBezTo>
                <a:cubicBezTo>
                  <a:pt x="2620137" y="2081531"/>
                  <a:pt x="2634616" y="2072767"/>
                  <a:pt x="2638171" y="2083689"/>
                </a:cubicBezTo>
                <a:cubicBezTo>
                  <a:pt x="2639949" y="2092325"/>
                  <a:pt x="2618359" y="2083689"/>
                  <a:pt x="2607564" y="2092325"/>
                </a:cubicBezTo>
                <a:cubicBezTo>
                  <a:pt x="2596770" y="2103248"/>
                  <a:pt x="2591308" y="2107565"/>
                  <a:pt x="2585974" y="2101089"/>
                </a:cubicBezTo>
                <a:cubicBezTo>
                  <a:pt x="2582418" y="2092453"/>
                  <a:pt x="2564385" y="2098930"/>
                  <a:pt x="2553589" y="2098930"/>
                </a:cubicBezTo>
                <a:cubicBezTo>
                  <a:pt x="2544573" y="2101089"/>
                  <a:pt x="2553589" y="2085848"/>
                  <a:pt x="2553589" y="2079372"/>
                </a:cubicBezTo>
                <a:cubicBezTo>
                  <a:pt x="2555367" y="2072895"/>
                  <a:pt x="2541016" y="2066290"/>
                  <a:pt x="2522983" y="2079372"/>
                </a:cubicBezTo>
                <a:cubicBezTo>
                  <a:pt x="2505075" y="2092453"/>
                  <a:pt x="2512188" y="2088008"/>
                  <a:pt x="2510410" y="2098930"/>
                </a:cubicBezTo>
                <a:cubicBezTo>
                  <a:pt x="2506854" y="2107565"/>
                  <a:pt x="2499615" y="2092325"/>
                  <a:pt x="2488819" y="2101089"/>
                </a:cubicBezTo>
                <a:cubicBezTo>
                  <a:pt x="2476246" y="2109724"/>
                  <a:pt x="2458213" y="2116329"/>
                  <a:pt x="2454657" y="2124964"/>
                </a:cubicBezTo>
                <a:cubicBezTo>
                  <a:pt x="2450973" y="2133728"/>
                  <a:pt x="2479802" y="2138045"/>
                  <a:pt x="2490598" y="2142364"/>
                </a:cubicBezTo>
                <a:cubicBezTo>
                  <a:pt x="2501393" y="2144522"/>
                  <a:pt x="2476246" y="2153286"/>
                  <a:pt x="2485263" y="2155444"/>
                </a:cubicBezTo>
                <a:cubicBezTo>
                  <a:pt x="2494281" y="2159763"/>
                  <a:pt x="2490725" y="2168526"/>
                  <a:pt x="2505075" y="2177162"/>
                </a:cubicBezTo>
                <a:cubicBezTo>
                  <a:pt x="2519554" y="2185798"/>
                  <a:pt x="2550033" y="2177162"/>
                  <a:pt x="2557272" y="2177162"/>
                </a:cubicBezTo>
                <a:cubicBezTo>
                  <a:pt x="2566289" y="2177162"/>
                  <a:pt x="2573401" y="2190115"/>
                  <a:pt x="2580641" y="2181479"/>
                </a:cubicBezTo>
                <a:cubicBezTo>
                  <a:pt x="2587879" y="2172843"/>
                  <a:pt x="2611247" y="2148841"/>
                  <a:pt x="2623820" y="2161921"/>
                </a:cubicBezTo>
                <a:cubicBezTo>
                  <a:pt x="2638171" y="2177162"/>
                  <a:pt x="2611247" y="2175003"/>
                  <a:pt x="2616581" y="2183638"/>
                </a:cubicBezTo>
                <a:cubicBezTo>
                  <a:pt x="2623693" y="2192274"/>
                  <a:pt x="2632710" y="2211832"/>
                  <a:pt x="2620137" y="2222754"/>
                </a:cubicBezTo>
                <a:cubicBezTo>
                  <a:pt x="2607564" y="2233550"/>
                  <a:pt x="2596770" y="2227072"/>
                  <a:pt x="2589531" y="2227072"/>
                </a:cubicBezTo>
                <a:cubicBezTo>
                  <a:pt x="2582291" y="2224913"/>
                  <a:pt x="2587752" y="2240025"/>
                  <a:pt x="2576958" y="2250948"/>
                </a:cubicBezTo>
                <a:cubicBezTo>
                  <a:pt x="2566162" y="2259584"/>
                  <a:pt x="2558923" y="2240025"/>
                  <a:pt x="2544573" y="2240025"/>
                </a:cubicBezTo>
                <a:cubicBezTo>
                  <a:pt x="2532000" y="2240025"/>
                  <a:pt x="2533777" y="2259584"/>
                  <a:pt x="2535556" y="2270506"/>
                </a:cubicBezTo>
                <a:cubicBezTo>
                  <a:pt x="2535556" y="2281301"/>
                  <a:pt x="2515744" y="2268346"/>
                  <a:pt x="2510410" y="2292224"/>
                </a:cubicBezTo>
                <a:cubicBezTo>
                  <a:pt x="2505075" y="2316099"/>
                  <a:pt x="2483485" y="2296540"/>
                  <a:pt x="2497837" y="2318258"/>
                </a:cubicBezTo>
                <a:cubicBezTo>
                  <a:pt x="2512188" y="2342134"/>
                  <a:pt x="2510410" y="2326894"/>
                  <a:pt x="2521204" y="2337816"/>
                </a:cubicBezTo>
                <a:cubicBezTo>
                  <a:pt x="2532000" y="2346452"/>
                  <a:pt x="2508631" y="2363851"/>
                  <a:pt x="2519427" y="2366010"/>
                </a:cubicBezTo>
                <a:cubicBezTo>
                  <a:pt x="2530221" y="2368169"/>
                  <a:pt x="2542794" y="2392172"/>
                  <a:pt x="2550033" y="2400808"/>
                </a:cubicBezTo>
                <a:cubicBezTo>
                  <a:pt x="2559051" y="2409571"/>
                  <a:pt x="2568068" y="2396490"/>
                  <a:pt x="2580641" y="2396490"/>
                </a:cubicBezTo>
                <a:cubicBezTo>
                  <a:pt x="2591435" y="2394331"/>
                  <a:pt x="2585974" y="2376932"/>
                  <a:pt x="2593214" y="2383409"/>
                </a:cubicBezTo>
                <a:cubicBezTo>
                  <a:pt x="2598674" y="2389886"/>
                  <a:pt x="2609470" y="2411730"/>
                  <a:pt x="2602231" y="2418207"/>
                </a:cubicBezTo>
                <a:cubicBezTo>
                  <a:pt x="2596897" y="2422525"/>
                  <a:pt x="2602231" y="2439924"/>
                  <a:pt x="2600452" y="2446401"/>
                </a:cubicBezTo>
                <a:cubicBezTo>
                  <a:pt x="2598547" y="2455164"/>
                  <a:pt x="2625598" y="2452878"/>
                  <a:pt x="2627376" y="2444243"/>
                </a:cubicBezTo>
                <a:cubicBezTo>
                  <a:pt x="2629154" y="2433320"/>
                  <a:pt x="2650745" y="2431161"/>
                  <a:pt x="2661539" y="2446401"/>
                </a:cubicBezTo>
                <a:cubicBezTo>
                  <a:pt x="2672334" y="2461514"/>
                  <a:pt x="2677668" y="2463801"/>
                  <a:pt x="2677668" y="2452878"/>
                </a:cubicBezTo>
                <a:cubicBezTo>
                  <a:pt x="2677668" y="2439798"/>
                  <a:pt x="2686685" y="2426716"/>
                  <a:pt x="2686685" y="2437639"/>
                </a:cubicBezTo>
                <a:cubicBezTo>
                  <a:pt x="2688590" y="2446274"/>
                  <a:pt x="2697480" y="2450719"/>
                  <a:pt x="2715514" y="2439798"/>
                </a:cubicBezTo>
                <a:cubicBezTo>
                  <a:pt x="2731643" y="2431161"/>
                  <a:pt x="2724532" y="2441957"/>
                  <a:pt x="2715514" y="2455038"/>
                </a:cubicBezTo>
                <a:cubicBezTo>
                  <a:pt x="2702941" y="2472437"/>
                  <a:pt x="2715514" y="2500757"/>
                  <a:pt x="2706497" y="2502917"/>
                </a:cubicBezTo>
                <a:cubicBezTo>
                  <a:pt x="2697480" y="2505076"/>
                  <a:pt x="2690241" y="2533397"/>
                  <a:pt x="2675890" y="2535556"/>
                </a:cubicBezTo>
                <a:cubicBezTo>
                  <a:pt x="2661412" y="2537715"/>
                  <a:pt x="2638044" y="2570353"/>
                  <a:pt x="2634489" y="2574672"/>
                </a:cubicBezTo>
                <a:cubicBezTo>
                  <a:pt x="2630805" y="2581148"/>
                  <a:pt x="2600198" y="2563750"/>
                  <a:pt x="2594864" y="2578990"/>
                </a:cubicBezTo>
                <a:cubicBezTo>
                  <a:pt x="2591181" y="2594230"/>
                  <a:pt x="2571496" y="2607310"/>
                  <a:pt x="2576831" y="2611628"/>
                </a:cubicBezTo>
                <a:cubicBezTo>
                  <a:pt x="2580513" y="2615947"/>
                  <a:pt x="2605660" y="2600707"/>
                  <a:pt x="2607437" y="2592070"/>
                </a:cubicBezTo>
                <a:cubicBezTo>
                  <a:pt x="2607437" y="2585593"/>
                  <a:pt x="2611120" y="2585593"/>
                  <a:pt x="2616454" y="2592070"/>
                </a:cubicBezTo>
                <a:cubicBezTo>
                  <a:pt x="2620137" y="2598674"/>
                  <a:pt x="2630932" y="2589912"/>
                  <a:pt x="2636266" y="2583434"/>
                </a:cubicBezTo>
                <a:cubicBezTo>
                  <a:pt x="2641728" y="2579116"/>
                  <a:pt x="2648839" y="2581276"/>
                  <a:pt x="2654301" y="2581276"/>
                </a:cubicBezTo>
                <a:cubicBezTo>
                  <a:pt x="2659762" y="2581276"/>
                  <a:pt x="2661539" y="2574672"/>
                  <a:pt x="2675890" y="2570353"/>
                </a:cubicBezTo>
                <a:cubicBezTo>
                  <a:pt x="2692020" y="2568194"/>
                  <a:pt x="2688463" y="2561590"/>
                  <a:pt x="2692020" y="2552955"/>
                </a:cubicBezTo>
                <a:cubicBezTo>
                  <a:pt x="2693798" y="2544192"/>
                  <a:pt x="2729739" y="2522475"/>
                  <a:pt x="2736978" y="2522475"/>
                </a:cubicBezTo>
                <a:cubicBezTo>
                  <a:pt x="2742439" y="2520316"/>
                  <a:pt x="2738755" y="2505076"/>
                  <a:pt x="2745994" y="2505076"/>
                </a:cubicBezTo>
                <a:cubicBezTo>
                  <a:pt x="2753233" y="2505076"/>
                  <a:pt x="2764028" y="2494154"/>
                  <a:pt x="2774824" y="2485517"/>
                </a:cubicBezTo>
                <a:cubicBezTo>
                  <a:pt x="2783841" y="2474723"/>
                  <a:pt x="2785618" y="2479041"/>
                  <a:pt x="2792858" y="2476882"/>
                </a:cubicBezTo>
                <a:cubicBezTo>
                  <a:pt x="2800097" y="2472563"/>
                  <a:pt x="2794636" y="2455164"/>
                  <a:pt x="2801875" y="2455164"/>
                </a:cubicBezTo>
                <a:cubicBezTo>
                  <a:pt x="2809114" y="2453005"/>
                  <a:pt x="2814447" y="2446401"/>
                  <a:pt x="2814447" y="2437765"/>
                </a:cubicBezTo>
                <a:cubicBezTo>
                  <a:pt x="2814447" y="2431161"/>
                  <a:pt x="2796413" y="2431161"/>
                  <a:pt x="2794636" y="2426844"/>
                </a:cubicBezTo>
                <a:cubicBezTo>
                  <a:pt x="2792858" y="2422525"/>
                  <a:pt x="2809114" y="2405126"/>
                  <a:pt x="2814447" y="2405126"/>
                </a:cubicBezTo>
                <a:cubicBezTo>
                  <a:pt x="2821686" y="2405126"/>
                  <a:pt x="2830704" y="2398649"/>
                  <a:pt x="2832482" y="2387727"/>
                </a:cubicBezTo>
                <a:cubicBezTo>
                  <a:pt x="2832482" y="2376932"/>
                  <a:pt x="2841372" y="2374646"/>
                  <a:pt x="2848610" y="2366010"/>
                </a:cubicBezTo>
                <a:cubicBezTo>
                  <a:pt x="2855849" y="2355088"/>
                  <a:pt x="2853944" y="2348611"/>
                  <a:pt x="2861183" y="2346452"/>
                </a:cubicBezTo>
                <a:cubicBezTo>
                  <a:pt x="2868422" y="2346452"/>
                  <a:pt x="2875534" y="2335530"/>
                  <a:pt x="2882774" y="2329053"/>
                </a:cubicBezTo>
                <a:cubicBezTo>
                  <a:pt x="2889886" y="2324609"/>
                  <a:pt x="2882774" y="2335530"/>
                  <a:pt x="2897125" y="2335530"/>
                </a:cubicBezTo>
                <a:cubicBezTo>
                  <a:pt x="2911475" y="2337689"/>
                  <a:pt x="2909698" y="2352929"/>
                  <a:pt x="2897125" y="2348611"/>
                </a:cubicBezTo>
                <a:cubicBezTo>
                  <a:pt x="2886329" y="2342007"/>
                  <a:pt x="2882774" y="2342007"/>
                  <a:pt x="2871979" y="2352929"/>
                </a:cubicBezTo>
                <a:cubicBezTo>
                  <a:pt x="2861183" y="2366010"/>
                  <a:pt x="2870201" y="2368169"/>
                  <a:pt x="2861183" y="2381250"/>
                </a:cubicBezTo>
                <a:cubicBezTo>
                  <a:pt x="2853944" y="2394331"/>
                  <a:pt x="2853944" y="2402967"/>
                  <a:pt x="2862961" y="2402967"/>
                </a:cubicBezTo>
                <a:cubicBezTo>
                  <a:pt x="2873756" y="2405126"/>
                  <a:pt x="2864739" y="2413889"/>
                  <a:pt x="2853944" y="2416048"/>
                </a:cubicBezTo>
                <a:cubicBezTo>
                  <a:pt x="2844927" y="2420493"/>
                  <a:pt x="2852166" y="2426970"/>
                  <a:pt x="2864739" y="2426970"/>
                </a:cubicBezTo>
                <a:cubicBezTo>
                  <a:pt x="2877313" y="2426970"/>
                  <a:pt x="2897125" y="2405254"/>
                  <a:pt x="2913253" y="2394331"/>
                </a:cubicBezTo>
                <a:cubicBezTo>
                  <a:pt x="2931160" y="2383536"/>
                  <a:pt x="2945638" y="2394331"/>
                  <a:pt x="2949195" y="2392172"/>
                </a:cubicBezTo>
                <a:cubicBezTo>
                  <a:pt x="2954529" y="2390013"/>
                  <a:pt x="2943733" y="2379091"/>
                  <a:pt x="2950972" y="2376932"/>
                </a:cubicBezTo>
                <a:cubicBezTo>
                  <a:pt x="2956433" y="2372614"/>
                  <a:pt x="2943733" y="2370455"/>
                  <a:pt x="2938400" y="2359533"/>
                </a:cubicBezTo>
                <a:cubicBezTo>
                  <a:pt x="2934843" y="2346452"/>
                  <a:pt x="2945638" y="2352929"/>
                  <a:pt x="2947416" y="2344293"/>
                </a:cubicBezTo>
                <a:cubicBezTo>
                  <a:pt x="2949195" y="2333498"/>
                  <a:pt x="2956433" y="2337816"/>
                  <a:pt x="2961767" y="2342134"/>
                </a:cubicBezTo>
                <a:cubicBezTo>
                  <a:pt x="2967228" y="2346452"/>
                  <a:pt x="2974340" y="2337816"/>
                  <a:pt x="2979802" y="2350770"/>
                </a:cubicBezTo>
                <a:cubicBezTo>
                  <a:pt x="2985262" y="2363724"/>
                  <a:pt x="2990596" y="2346325"/>
                  <a:pt x="2999614" y="2355088"/>
                </a:cubicBezTo>
                <a:cubicBezTo>
                  <a:pt x="3008631" y="2363851"/>
                  <a:pt x="2997835" y="2363851"/>
                  <a:pt x="2987041" y="2366010"/>
                </a:cubicBezTo>
                <a:cubicBezTo>
                  <a:pt x="2978024" y="2368296"/>
                  <a:pt x="2983357" y="2383409"/>
                  <a:pt x="2990596" y="2376932"/>
                </a:cubicBezTo>
                <a:cubicBezTo>
                  <a:pt x="2997835" y="2370455"/>
                  <a:pt x="3003169" y="2363978"/>
                  <a:pt x="3010408" y="2372614"/>
                </a:cubicBezTo>
                <a:cubicBezTo>
                  <a:pt x="3017520" y="2379091"/>
                  <a:pt x="3019425" y="2376932"/>
                  <a:pt x="3024759" y="2370455"/>
                </a:cubicBezTo>
                <a:cubicBezTo>
                  <a:pt x="3030093" y="2361692"/>
                  <a:pt x="3030093" y="2370455"/>
                  <a:pt x="3030093" y="2374773"/>
                </a:cubicBezTo>
                <a:cubicBezTo>
                  <a:pt x="3030093" y="2381377"/>
                  <a:pt x="3042794" y="2383536"/>
                  <a:pt x="3058922" y="2385695"/>
                </a:cubicBezTo>
                <a:cubicBezTo>
                  <a:pt x="3075178" y="2390013"/>
                  <a:pt x="3105659" y="2385695"/>
                  <a:pt x="3112898" y="2383536"/>
                </a:cubicBezTo>
                <a:cubicBezTo>
                  <a:pt x="3120136" y="2383536"/>
                  <a:pt x="3118358" y="2398776"/>
                  <a:pt x="3134488" y="2403094"/>
                </a:cubicBezTo>
                <a:cubicBezTo>
                  <a:pt x="3152521" y="2405254"/>
                  <a:pt x="3156077" y="2381377"/>
                  <a:pt x="3165094" y="2390013"/>
                </a:cubicBezTo>
                <a:cubicBezTo>
                  <a:pt x="3174111" y="2398649"/>
                  <a:pt x="3165094" y="2403094"/>
                  <a:pt x="3161539" y="2409571"/>
                </a:cubicBezTo>
                <a:cubicBezTo>
                  <a:pt x="3156204" y="2416175"/>
                  <a:pt x="3166999" y="2416175"/>
                  <a:pt x="3172334" y="2420493"/>
                </a:cubicBezTo>
                <a:cubicBezTo>
                  <a:pt x="3179572" y="2422653"/>
                  <a:pt x="3195702" y="2429129"/>
                  <a:pt x="3202940" y="2437893"/>
                </a:cubicBezTo>
                <a:cubicBezTo>
                  <a:pt x="3210179" y="2446656"/>
                  <a:pt x="3213736" y="2455291"/>
                  <a:pt x="3231769" y="2466213"/>
                </a:cubicBezTo>
                <a:cubicBezTo>
                  <a:pt x="3249676" y="2477009"/>
                  <a:pt x="3231769" y="2437893"/>
                  <a:pt x="3246120" y="2450974"/>
                </a:cubicBezTo>
                <a:cubicBezTo>
                  <a:pt x="3260598" y="2464054"/>
                  <a:pt x="3255137" y="2450974"/>
                  <a:pt x="3265933" y="2464054"/>
                </a:cubicBezTo>
                <a:cubicBezTo>
                  <a:pt x="3276728" y="2474977"/>
                  <a:pt x="3273044" y="2457578"/>
                  <a:pt x="3267711" y="2438019"/>
                </a:cubicBezTo>
                <a:cubicBezTo>
                  <a:pt x="3262377" y="2418462"/>
                  <a:pt x="3273172" y="2431543"/>
                  <a:pt x="3278506" y="2440178"/>
                </a:cubicBezTo>
                <a:cubicBezTo>
                  <a:pt x="3282062" y="2450974"/>
                  <a:pt x="3282062" y="2468372"/>
                  <a:pt x="3280283" y="2479294"/>
                </a:cubicBezTo>
                <a:cubicBezTo>
                  <a:pt x="3276600" y="2492376"/>
                  <a:pt x="3260471" y="2481453"/>
                  <a:pt x="3260471" y="2474977"/>
                </a:cubicBezTo>
                <a:cubicBezTo>
                  <a:pt x="3262377" y="2468372"/>
                  <a:pt x="3244342" y="2470532"/>
                  <a:pt x="3244342" y="2481453"/>
                </a:cubicBezTo>
                <a:cubicBezTo>
                  <a:pt x="3244342" y="2490089"/>
                  <a:pt x="3255137" y="2507488"/>
                  <a:pt x="3264155" y="2509647"/>
                </a:cubicBezTo>
                <a:cubicBezTo>
                  <a:pt x="3273172" y="2511807"/>
                  <a:pt x="3267837" y="2529205"/>
                  <a:pt x="3273172" y="2531365"/>
                </a:cubicBezTo>
                <a:cubicBezTo>
                  <a:pt x="3280411" y="2533524"/>
                  <a:pt x="3280411" y="2550922"/>
                  <a:pt x="3283966" y="2548763"/>
                </a:cubicBezTo>
                <a:cubicBezTo>
                  <a:pt x="3289427" y="2546605"/>
                  <a:pt x="3287522" y="2524761"/>
                  <a:pt x="3282188" y="2516125"/>
                </a:cubicBezTo>
                <a:cubicBezTo>
                  <a:pt x="3276728" y="2505203"/>
                  <a:pt x="3278506" y="2492249"/>
                  <a:pt x="3285744" y="2496567"/>
                </a:cubicBezTo>
                <a:cubicBezTo>
                  <a:pt x="3292856" y="2498725"/>
                  <a:pt x="3285744" y="2511807"/>
                  <a:pt x="3289300" y="2516125"/>
                </a:cubicBezTo>
                <a:cubicBezTo>
                  <a:pt x="3292856" y="2522728"/>
                  <a:pt x="3296412" y="2511807"/>
                  <a:pt x="3303652" y="2507488"/>
                </a:cubicBezTo>
                <a:cubicBezTo>
                  <a:pt x="3310891" y="2500885"/>
                  <a:pt x="3300096" y="2485644"/>
                  <a:pt x="3303652" y="2479168"/>
                </a:cubicBezTo>
                <a:cubicBezTo>
                  <a:pt x="3305430" y="2470404"/>
                  <a:pt x="3314447" y="2485644"/>
                  <a:pt x="3318003" y="2498725"/>
                </a:cubicBezTo>
                <a:cubicBezTo>
                  <a:pt x="3321559" y="2513966"/>
                  <a:pt x="3308985" y="2511807"/>
                  <a:pt x="3308985" y="2520443"/>
                </a:cubicBezTo>
                <a:cubicBezTo>
                  <a:pt x="3308985" y="2526919"/>
                  <a:pt x="3299969" y="2522602"/>
                  <a:pt x="3296412" y="2526919"/>
                </a:cubicBezTo>
                <a:cubicBezTo>
                  <a:pt x="3292856" y="2531365"/>
                  <a:pt x="3294635" y="2557399"/>
                  <a:pt x="3298191" y="2559559"/>
                </a:cubicBezTo>
                <a:cubicBezTo>
                  <a:pt x="3303652" y="2559559"/>
                  <a:pt x="3305430" y="2537715"/>
                  <a:pt x="3308985" y="2548637"/>
                </a:cubicBezTo>
                <a:cubicBezTo>
                  <a:pt x="3310763" y="2559559"/>
                  <a:pt x="3321559" y="2533397"/>
                  <a:pt x="3325115" y="2544319"/>
                </a:cubicBezTo>
                <a:cubicBezTo>
                  <a:pt x="3326893" y="2555241"/>
                  <a:pt x="3341371" y="2566036"/>
                  <a:pt x="3344927" y="2563876"/>
                </a:cubicBezTo>
                <a:cubicBezTo>
                  <a:pt x="3350260" y="2561718"/>
                  <a:pt x="3343149" y="2550796"/>
                  <a:pt x="3335910" y="2548637"/>
                </a:cubicBezTo>
                <a:cubicBezTo>
                  <a:pt x="3328671" y="2548637"/>
                  <a:pt x="3328671" y="2533397"/>
                  <a:pt x="3335910" y="2533397"/>
                </a:cubicBezTo>
                <a:cubicBezTo>
                  <a:pt x="3343149" y="2531238"/>
                  <a:pt x="3355722" y="2555241"/>
                  <a:pt x="3355722" y="2563876"/>
                </a:cubicBezTo>
                <a:cubicBezTo>
                  <a:pt x="3355722" y="2570480"/>
                  <a:pt x="3348482" y="2570480"/>
                  <a:pt x="3343149" y="2579116"/>
                </a:cubicBezTo>
                <a:cubicBezTo>
                  <a:pt x="3337687" y="2585593"/>
                  <a:pt x="3328797" y="2563876"/>
                  <a:pt x="3321559" y="2566036"/>
                </a:cubicBezTo>
                <a:cubicBezTo>
                  <a:pt x="3314319" y="2566036"/>
                  <a:pt x="3321559" y="2578990"/>
                  <a:pt x="3325115" y="2589912"/>
                </a:cubicBezTo>
                <a:cubicBezTo>
                  <a:pt x="3328671" y="2598674"/>
                  <a:pt x="3316097" y="2611755"/>
                  <a:pt x="3325115" y="2618232"/>
                </a:cubicBezTo>
                <a:cubicBezTo>
                  <a:pt x="3334132" y="2624709"/>
                  <a:pt x="3332354" y="2613787"/>
                  <a:pt x="3334132" y="2607310"/>
                </a:cubicBezTo>
                <a:cubicBezTo>
                  <a:pt x="3335910" y="2602865"/>
                  <a:pt x="3343149" y="2609469"/>
                  <a:pt x="3346704" y="2613787"/>
                </a:cubicBezTo>
                <a:cubicBezTo>
                  <a:pt x="3352039" y="2618105"/>
                  <a:pt x="3352039" y="2602865"/>
                  <a:pt x="3352039" y="2598547"/>
                </a:cubicBezTo>
                <a:cubicBezTo>
                  <a:pt x="3352039" y="2591944"/>
                  <a:pt x="3361056" y="2594103"/>
                  <a:pt x="3366390" y="2602865"/>
                </a:cubicBezTo>
                <a:cubicBezTo>
                  <a:pt x="3369946" y="2611628"/>
                  <a:pt x="3369946" y="2594230"/>
                  <a:pt x="3377185" y="2596388"/>
                </a:cubicBezTo>
                <a:cubicBezTo>
                  <a:pt x="3384296" y="2596388"/>
                  <a:pt x="3378963" y="2609469"/>
                  <a:pt x="3378963" y="2615947"/>
                </a:cubicBezTo>
                <a:cubicBezTo>
                  <a:pt x="3378963" y="2624582"/>
                  <a:pt x="3391536" y="2611628"/>
                  <a:pt x="3389758" y="2618105"/>
                </a:cubicBezTo>
                <a:lnTo>
                  <a:pt x="3389758" y="2622423"/>
                </a:lnTo>
                <a:cubicBezTo>
                  <a:pt x="3389758" y="2629028"/>
                  <a:pt x="3395218" y="2631186"/>
                  <a:pt x="3400553" y="2637663"/>
                </a:cubicBezTo>
                <a:cubicBezTo>
                  <a:pt x="3407664" y="2644267"/>
                  <a:pt x="3387980" y="2644267"/>
                  <a:pt x="3393314" y="2650744"/>
                </a:cubicBezTo>
                <a:cubicBezTo>
                  <a:pt x="3398647" y="2657221"/>
                  <a:pt x="3393314" y="2665984"/>
                  <a:pt x="3398647" y="2672461"/>
                </a:cubicBezTo>
                <a:cubicBezTo>
                  <a:pt x="3404109" y="2681097"/>
                  <a:pt x="3412999" y="2676779"/>
                  <a:pt x="3420237" y="2672461"/>
                </a:cubicBezTo>
                <a:cubicBezTo>
                  <a:pt x="3425572" y="2665984"/>
                  <a:pt x="3429128" y="2678938"/>
                  <a:pt x="3425572" y="2689860"/>
                </a:cubicBezTo>
                <a:cubicBezTo>
                  <a:pt x="3420237" y="2698496"/>
                  <a:pt x="3431032" y="2707132"/>
                  <a:pt x="3434589" y="2698496"/>
                </a:cubicBezTo>
                <a:cubicBezTo>
                  <a:pt x="3440050" y="2692019"/>
                  <a:pt x="3450845" y="2711577"/>
                  <a:pt x="3456178" y="2713736"/>
                </a:cubicBezTo>
                <a:cubicBezTo>
                  <a:pt x="3461513" y="2718181"/>
                  <a:pt x="3465195" y="2726818"/>
                  <a:pt x="3457957" y="2726818"/>
                </a:cubicBezTo>
                <a:cubicBezTo>
                  <a:pt x="3448940" y="2726818"/>
                  <a:pt x="3450845" y="2744216"/>
                  <a:pt x="3456178" y="2746376"/>
                </a:cubicBezTo>
                <a:cubicBezTo>
                  <a:pt x="3463291" y="2746376"/>
                  <a:pt x="3461513" y="2755011"/>
                  <a:pt x="3461513" y="2761615"/>
                </a:cubicBezTo>
                <a:cubicBezTo>
                  <a:pt x="3461513" y="2768219"/>
                  <a:pt x="3481197" y="2776855"/>
                  <a:pt x="3488437" y="2774696"/>
                </a:cubicBezTo>
                <a:cubicBezTo>
                  <a:pt x="3495549" y="2770378"/>
                  <a:pt x="3502787" y="2779141"/>
                  <a:pt x="3504565" y="2785618"/>
                </a:cubicBezTo>
                <a:cubicBezTo>
                  <a:pt x="3508122" y="2794254"/>
                  <a:pt x="3522600" y="2798572"/>
                  <a:pt x="3526155" y="2794254"/>
                </a:cubicBezTo>
                <a:cubicBezTo>
                  <a:pt x="3531617" y="2789936"/>
                  <a:pt x="3535173" y="2803017"/>
                  <a:pt x="3536951" y="2811653"/>
                </a:cubicBezTo>
                <a:cubicBezTo>
                  <a:pt x="3536951" y="2822448"/>
                  <a:pt x="3547872" y="2815971"/>
                  <a:pt x="3554985" y="2815971"/>
                </a:cubicBezTo>
                <a:cubicBezTo>
                  <a:pt x="3562096" y="2815971"/>
                  <a:pt x="3565780" y="2826766"/>
                  <a:pt x="3569336" y="2824607"/>
                </a:cubicBezTo>
                <a:cubicBezTo>
                  <a:pt x="3580131" y="2820289"/>
                  <a:pt x="3581909" y="2839847"/>
                  <a:pt x="3589148" y="2852928"/>
                </a:cubicBezTo>
                <a:cubicBezTo>
                  <a:pt x="3589148" y="2855087"/>
                  <a:pt x="3590926" y="2855087"/>
                  <a:pt x="3590926" y="2857246"/>
                </a:cubicBezTo>
                <a:cubicBezTo>
                  <a:pt x="3599815" y="2868168"/>
                  <a:pt x="3592704" y="2874645"/>
                  <a:pt x="3596259" y="2887727"/>
                </a:cubicBezTo>
                <a:cubicBezTo>
                  <a:pt x="3598037" y="2900808"/>
                  <a:pt x="3596259" y="2918206"/>
                  <a:pt x="3589021" y="2918206"/>
                </a:cubicBezTo>
                <a:cubicBezTo>
                  <a:pt x="3580131" y="2918206"/>
                  <a:pt x="3578226" y="2907284"/>
                  <a:pt x="3585464" y="2902966"/>
                </a:cubicBezTo>
                <a:cubicBezTo>
                  <a:pt x="3590926" y="2898648"/>
                  <a:pt x="3587242" y="2885567"/>
                  <a:pt x="3581909" y="2885567"/>
                </a:cubicBezTo>
                <a:cubicBezTo>
                  <a:pt x="3578353" y="2885567"/>
                  <a:pt x="3576575" y="2879090"/>
                  <a:pt x="3576575" y="2874645"/>
                </a:cubicBezTo>
                <a:cubicBezTo>
                  <a:pt x="3576575" y="2870200"/>
                  <a:pt x="3578353" y="2863724"/>
                  <a:pt x="3580131" y="2861564"/>
                </a:cubicBezTo>
                <a:cubicBezTo>
                  <a:pt x="3583813" y="2852801"/>
                  <a:pt x="3571240" y="2859405"/>
                  <a:pt x="3564002" y="2848483"/>
                </a:cubicBezTo>
                <a:cubicBezTo>
                  <a:pt x="3556763" y="2839721"/>
                  <a:pt x="3538728" y="2841879"/>
                  <a:pt x="3535173" y="2833243"/>
                </a:cubicBezTo>
                <a:cubicBezTo>
                  <a:pt x="3533268" y="2824607"/>
                  <a:pt x="3515360" y="2791968"/>
                  <a:pt x="3506344" y="2794127"/>
                </a:cubicBezTo>
                <a:cubicBezTo>
                  <a:pt x="3497327" y="2794127"/>
                  <a:pt x="3484754" y="2794127"/>
                  <a:pt x="3473959" y="2785491"/>
                </a:cubicBezTo>
                <a:cubicBezTo>
                  <a:pt x="3463164" y="2774696"/>
                  <a:pt x="3456051" y="2774696"/>
                  <a:pt x="3447034" y="2781173"/>
                </a:cubicBezTo>
                <a:cubicBezTo>
                  <a:pt x="3439923" y="2785618"/>
                  <a:pt x="3456051" y="2787777"/>
                  <a:pt x="3456051" y="2794254"/>
                </a:cubicBezTo>
                <a:cubicBezTo>
                  <a:pt x="3454274" y="2800731"/>
                  <a:pt x="3459608" y="2805049"/>
                  <a:pt x="3466847" y="2802890"/>
                </a:cubicBezTo>
                <a:cubicBezTo>
                  <a:pt x="3474086" y="2802890"/>
                  <a:pt x="3477642" y="2818130"/>
                  <a:pt x="3484881" y="2820289"/>
                </a:cubicBezTo>
                <a:cubicBezTo>
                  <a:pt x="3490214" y="2820289"/>
                  <a:pt x="3491992" y="2833370"/>
                  <a:pt x="3501010" y="2833370"/>
                </a:cubicBezTo>
                <a:cubicBezTo>
                  <a:pt x="3508249" y="2833370"/>
                  <a:pt x="3510027" y="2844292"/>
                  <a:pt x="3513582" y="2850769"/>
                </a:cubicBezTo>
                <a:cubicBezTo>
                  <a:pt x="3517138" y="2855087"/>
                  <a:pt x="3526155" y="2850769"/>
                  <a:pt x="3526155" y="2857246"/>
                </a:cubicBezTo>
                <a:cubicBezTo>
                  <a:pt x="3526155" y="2861564"/>
                  <a:pt x="3535173" y="2866009"/>
                  <a:pt x="3536951" y="2872486"/>
                </a:cubicBezTo>
                <a:cubicBezTo>
                  <a:pt x="3536951" y="2874645"/>
                  <a:pt x="3538728" y="2874645"/>
                  <a:pt x="3538728" y="2876805"/>
                </a:cubicBezTo>
                <a:cubicBezTo>
                  <a:pt x="3538728" y="2883281"/>
                  <a:pt x="3542285" y="2902966"/>
                  <a:pt x="3551301" y="2915921"/>
                </a:cubicBezTo>
                <a:cubicBezTo>
                  <a:pt x="3560318" y="2928874"/>
                  <a:pt x="3553080" y="2937637"/>
                  <a:pt x="3562096" y="2944115"/>
                </a:cubicBezTo>
                <a:cubicBezTo>
                  <a:pt x="3569336" y="2948432"/>
                  <a:pt x="3569336" y="2954909"/>
                  <a:pt x="3562096" y="2952750"/>
                </a:cubicBezTo>
                <a:cubicBezTo>
                  <a:pt x="3554985" y="2952750"/>
                  <a:pt x="3560318" y="2961513"/>
                  <a:pt x="3556763" y="2981071"/>
                </a:cubicBezTo>
                <a:cubicBezTo>
                  <a:pt x="3554985" y="3000629"/>
                  <a:pt x="3554985" y="3041904"/>
                  <a:pt x="3553207" y="3054986"/>
                </a:cubicBezTo>
                <a:cubicBezTo>
                  <a:pt x="3551301" y="3068066"/>
                  <a:pt x="3538728" y="3089783"/>
                  <a:pt x="3545968" y="3102864"/>
                </a:cubicBezTo>
                <a:cubicBezTo>
                  <a:pt x="3553207" y="3115945"/>
                  <a:pt x="3558541" y="3133345"/>
                  <a:pt x="3554985" y="3150743"/>
                </a:cubicBezTo>
                <a:cubicBezTo>
                  <a:pt x="3551429" y="3168142"/>
                  <a:pt x="3551429" y="3176778"/>
                  <a:pt x="3556763" y="3189859"/>
                </a:cubicBezTo>
                <a:cubicBezTo>
                  <a:pt x="3564002" y="3202940"/>
                  <a:pt x="3558541" y="3224657"/>
                  <a:pt x="3565780" y="3228975"/>
                </a:cubicBezTo>
                <a:cubicBezTo>
                  <a:pt x="3571240" y="3233293"/>
                  <a:pt x="3578480" y="3244088"/>
                  <a:pt x="3583813" y="3255010"/>
                </a:cubicBezTo>
                <a:cubicBezTo>
                  <a:pt x="3589148" y="3268091"/>
                  <a:pt x="3596386" y="3259328"/>
                  <a:pt x="3596386" y="3272409"/>
                </a:cubicBezTo>
                <a:cubicBezTo>
                  <a:pt x="3598164" y="3283330"/>
                  <a:pt x="3598164" y="3285490"/>
                  <a:pt x="3607181" y="3291966"/>
                </a:cubicBezTo>
                <a:cubicBezTo>
                  <a:pt x="3616072" y="3296285"/>
                  <a:pt x="3610738" y="3307079"/>
                  <a:pt x="3610738" y="3313684"/>
                </a:cubicBezTo>
                <a:cubicBezTo>
                  <a:pt x="3610738" y="3320288"/>
                  <a:pt x="3621532" y="3333241"/>
                  <a:pt x="3635884" y="3348482"/>
                </a:cubicBezTo>
                <a:cubicBezTo>
                  <a:pt x="3650235" y="3363721"/>
                  <a:pt x="3637662" y="3376802"/>
                  <a:pt x="3648457" y="3376802"/>
                </a:cubicBezTo>
                <a:cubicBezTo>
                  <a:pt x="3659252" y="3376802"/>
                  <a:pt x="3668268" y="3383407"/>
                  <a:pt x="3679063" y="3392043"/>
                </a:cubicBezTo>
                <a:cubicBezTo>
                  <a:pt x="3689858" y="3400679"/>
                  <a:pt x="3693414" y="3394202"/>
                  <a:pt x="3700653" y="3396360"/>
                </a:cubicBezTo>
                <a:cubicBezTo>
                  <a:pt x="3707892" y="3398519"/>
                  <a:pt x="3720465" y="3418077"/>
                  <a:pt x="3724021" y="3431158"/>
                </a:cubicBezTo>
                <a:cubicBezTo>
                  <a:pt x="3724021" y="3435476"/>
                  <a:pt x="3725799" y="3442080"/>
                  <a:pt x="3729356" y="3448557"/>
                </a:cubicBezTo>
                <a:cubicBezTo>
                  <a:pt x="3732911" y="3457193"/>
                  <a:pt x="3736594" y="3465956"/>
                  <a:pt x="3741929" y="3474592"/>
                </a:cubicBezTo>
                <a:cubicBezTo>
                  <a:pt x="3754502" y="3491991"/>
                  <a:pt x="3761740" y="3522344"/>
                  <a:pt x="3763518" y="3533266"/>
                </a:cubicBezTo>
                <a:cubicBezTo>
                  <a:pt x="3763518" y="3544188"/>
                  <a:pt x="3779774" y="3552824"/>
                  <a:pt x="3794125" y="3563746"/>
                </a:cubicBezTo>
                <a:cubicBezTo>
                  <a:pt x="3808476" y="3574668"/>
                  <a:pt x="3808476" y="3596385"/>
                  <a:pt x="3806698" y="3602862"/>
                </a:cubicBezTo>
                <a:cubicBezTo>
                  <a:pt x="3804920" y="3609339"/>
                  <a:pt x="3786886" y="3598544"/>
                  <a:pt x="3786886" y="3605021"/>
                </a:cubicBezTo>
                <a:cubicBezTo>
                  <a:pt x="3785108" y="3611625"/>
                  <a:pt x="3808476" y="3635501"/>
                  <a:pt x="3817493" y="3633342"/>
                </a:cubicBezTo>
                <a:cubicBezTo>
                  <a:pt x="3826383" y="3631183"/>
                  <a:pt x="3830066" y="3639819"/>
                  <a:pt x="3844417" y="3652900"/>
                </a:cubicBezTo>
                <a:cubicBezTo>
                  <a:pt x="3858895" y="3668140"/>
                  <a:pt x="3856990" y="3685539"/>
                  <a:pt x="3851656" y="3689857"/>
                </a:cubicBezTo>
                <a:cubicBezTo>
                  <a:pt x="3846322" y="3696461"/>
                  <a:pt x="3862451" y="3707256"/>
                  <a:pt x="3880486" y="3722496"/>
                </a:cubicBezTo>
                <a:cubicBezTo>
                  <a:pt x="3898392" y="3735577"/>
                  <a:pt x="3905631" y="3752976"/>
                  <a:pt x="3907409" y="3759453"/>
                </a:cubicBezTo>
                <a:cubicBezTo>
                  <a:pt x="3909187" y="3768216"/>
                  <a:pt x="3916426" y="3761739"/>
                  <a:pt x="3918204" y="3750817"/>
                </a:cubicBezTo>
                <a:cubicBezTo>
                  <a:pt x="3921887" y="3740022"/>
                  <a:pt x="3912870" y="3737863"/>
                  <a:pt x="3912870" y="3726941"/>
                </a:cubicBezTo>
                <a:cubicBezTo>
                  <a:pt x="3912870" y="3716019"/>
                  <a:pt x="3898392" y="3718178"/>
                  <a:pt x="3893059" y="3716019"/>
                </a:cubicBezTo>
                <a:cubicBezTo>
                  <a:pt x="3885819" y="3716019"/>
                  <a:pt x="3893059" y="3698620"/>
                  <a:pt x="3885819" y="3689984"/>
                </a:cubicBezTo>
                <a:cubicBezTo>
                  <a:pt x="3880486" y="3681348"/>
                  <a:pt x="3873246" y="3661790"/>
                  <a:pt x="3869691" y="3646550"/>
                </a:cubicBezTo>
                <a:cubicBezTo>
                  <a:pt x="3867913" y="3631437"/>
                  <a:pt x="3850005" y="3618356"/>
                  <a:pt x="3842766" y="3600957"/>
                </a:cubicBezTo>
                <a:cubicBezTo>
                  <a:pt x="3835527" y="3585717"/>
                  <a:pt x="3828415" y="3572636"/>
                  <a:pt x="3822955" y="3568318"/>
                </a:cubicBezTo>
                <a:cubicBezTo>
                  <a:pt x="3817493" y="3564000"/>
                  <a:pt x="3830066" y="3559555"/>
                  <a:pt x="3826510" y="3553078"/>
                </a:cubicBezTo>
                <a:cubicBezTo>
                  <a:pt x="3821049" y="3546474"/>
                  <a:pt x="3813937" y="3546474"/>
                  <a:pt x="3806698" y="3542156"/>
                </a:cubicBezTo>
                <a:cubicBezTo>
                  <a:pt x="3797681" y="3537838"/>
                  <a:pt x="3792347" y="3529075"/>
                  <a:pt x="3792347" y="3520439"/>
                </a:cubicBezTo>
                <a:cubicBezTo>
                  <a:pt x="3792347" y="3509644"/>
                  <a:pt x="3786886" y="3483482"/>
                  <a:pt x="3785108" y="3474846"/>
                </a:cubicBezTo>
                <a:cubicBezTo>
                  <a:pt x="3781552" y="3466210"/>
                  <a:pt x="3790569" y="3468369"/>
                  <a:pt x="3792347" y="3470528"/>
                </a:cubicBezTo>
                <a:cubicBezTo>
                  <a:pt x="3796030" y="3474846"/>
                  <a:pt x="3797809" y="3479164"/>
                  <a:pt x="3801364" y="3477005"/>
                </a:cubicBezTo>
                <a:cubicBezTo>
                  <a:pt x="3806698" y="3474846"/>
                  <a:pt x="3812160" y="3477005"/>
                  <a:pt x="3815715" y="3483482"/>
                </a:cubicBezTo>
                <a:cubicBezTo>
                  <a:pt x="3817493" y="3489959"/>
                  <a:pt x="3826510" y="3483482"/>
                  <a:pt x="3831844" y="3487800"/>
                </a:cubicBezTo>
                <a:cubicBezTo>
                  <a:pt x="3835401" y="3489959"/>
                  <a:pt x="3821049" y="3494277"/>
                  <a:pt x="3835401" y="3524757"/>
                </a:cubicBezTo>
                <a:cubicBezTo>
                  <a:pt x="3849751" y="3555237"/>
                  <a:pt x="3840734" y="3537838"/>
                  <a:pt x="3840734" y="3559555"/>
                </a:cubicBezTo>
                <a:cubicBezTo>
                  <a:pt x="3840734" y="3579113"/>
                  <a:pt x="3849751" y="3570350"/>
                  <a:pt x="3851529" y="3568191"/>
                </a:cubicBezTo>
                <a:cubicBezTo>
                  <a:pt x="3855212" y="3563873"/>
                  <a:pt x="3862324" y="3574668"/>
                  <a:pt x="3869563" y="3585590"/>
                </a:cubicBezTo>
                <a:cubicBezTo>
                  <a:pt x="3876802" y="3596512"/>
                  <a:pt x="3891153" y="3596512"/>
                  <a:pt x="3891153" y="3602989"/>
                </a:cubicBezTo>
                <a:cubicBezTo>
                  <a:pt x="3891153" y="3607307"/>
                  <a:pt x="3892932" y="3620388"/>
                  <a:pt x="3903726" y="3622547"/>
                </a:cubicBezTo>
                <a:cubicBezTo>
                  <a:pt x="3912616" y="3624706"/>
                  <a:pt x="3914521" y="3637787"/>
                  <a:pt x="3919855" y="3637787"/>
                </a:cubicBezTo>
                <a:cubicBezTo>
                  <a:pt x="3925189" y="3639946"/>
                  <a:pt x="3926967" y="3646550"/>
                  <a:pt x="3923411" y="3655186"/>
                </a:cubicBezTo>
                <a:cubicBezTo>
                  <a:pt x="3919729" y="3663822"/>
                  <a:pt x="3923411" y="3672585"/>
                  <a:pt x="3939540" y="3679062"/>
                </a:cubicBezTo>
                <a:cubicBezTo>
                  <a:pt x="3954018" y="3687698"/>
                  <a:pt x="3946779" y="3687698"/>
                  <a:pt x="3959352" y="3702938"/>
                </a:cubicBezTo>
                <a:cubicBezTo>
                  <a:pt x="3971925" y="3716019"/>
                  <a:pt x="4006088" y="3761612"/>
                  <a:pt x="4013327" y="3774693"/>
                </a:cubicBezTo>
                <a:cubicBezTo>
                  <a:pt x="4020566" y="3787774"/>
                  <a:pt x="4022344" y="3798696"/>
                  <a:pt x="4025900" y="3807332"/>
                </a:cubicBezTo>
                <a:cubicBezTo>
                  <a:pt x="4027678" y="3815968"/>
                  <a:pt x="4020566" y="3820413"/>
                  <a:pt x="4024122" y="3829049"/>
                </a:cubicBezTo>
                <a:cubicBezTo>
                  <a:pt x="4029456" y="3837812"/>
                  <a:pt x="4016883" y="3833494"/>
                  <a:pt x="4016883" y="3839971"/>
                </a:cubicBezTo>
                <a:cubicBezTo>
                  <a:pt x="4016883" y="3846448"/>
                  <a:pt x="4024122" y="3876928"/>
                  <a:pt x="4036695" y="3876928"/>
                </a:cubicBezTo>
                <a:cubicBezTo>
                  <a:pt x="4049268" y="3879087"/>
                  <a:pt x="4061841" y="3896486"/>
                  <a:pt x="4072636" y="3907408"/>
                </a:cubicBezTo>
                <a:cubicBezTo>
                  <a:pt x="4081653" y="3916171"/>
                  <a:pt x="4097910" y="3914012"/>
                  <a:pt x="4112261" y="3920489"/>
                </a:cubicBezTo>
                <a:cubicBezTo>
                  <a:pt x="4126611" y="3927093"/>
                  <a:pt x="4139184" y="3944492"/>
                  <a:pt x="4160774" y="3950969"/>
                </a:cubicBezTo>
                <a:cubicBezTo>
                  <a:pt x="4182365" y="3959732"/>
                  <a:pt x="4203953" y="3970527"/>
                  <a:pt x="4218304" y="3981449"/>
                </a:cubicBezTo>
                <a:cubicBezTo>
                  <a:pt x="4231003" y="3992371"/>
                  <a:pt x="4248911" y="3985767"/>
                  <a:pt x="4268723" y="3977131"/>
                </a:cubicBezTo>
                <a:cubicBezTo>
                  <a:pt x="4286757" y="3968368"/>
                  <a:pt x="4302886" y="3979290"/>
                  <a:pt x="4313680" y="3985767"/>
                </a:cubicBezTo>
                <a:cubicBezTo>
                  <a:pt x="4319015" y="3987926"/>
                  <a:pt x="4329810" y="3998721"/>
                  <a:pt x="4340605" y="4009643"/>
                </a:cubicBezTo>
                <a:cubicBezTo>
                  <a:pt x="4351400" y="4022597"/>
                  <a:pt x="4362195" y="4035678"/>
                  <a:pt x="4367530" y="4037837"/>
                </a:cubicBezTo>
                <a:cubicBezTo>
                  <a:pt x="4378324" y="4046600"/>
                  <a:pt x="4394453" y="4037837"/>
                  <a:pt x="4401693" y="4046600"/>
                </a:cubicBezTo>
                <a:lnTo>
                  <a:pt x="4403470" y="4046600"/>
                </a:lnTo>
                <a:cubicBezTo>
                  <a:pt x="4410582" y="4055236"/>
                  <a:pt x="4442967" y="4066158"/>
                  <a:pt x="4450207" y="4066158"/>
                </a:cubicBezTo>
                <a:cubicBezTo>
                  <a:pt x="4455667" y="4066158"/>
                  <a:pt x="4457445" y="4063999"/>
                  <a:pt x="4459223" y="4061840"/>
                </a:cubicBezTo>
                <a:cubicBezTo>
                  <a:pt x="4461128" y="4061840"/>
                  <a:pt x="4462906" y="4059681"/>
                  <a:pt x="4466462" y="4061840"/>
                </a:cubicBezTo>
                <a:cubicBezTo>
                  <a:pt x="4470018" y="4066285"/>
                  <a:pt x="4470018" y="4070603"/>
                  <a:pt x="4468240" y="4074921"/>
                </a:cubicBezTo>
                <a:cubicBezTo>
                  <a:pt x="4468240" y="4079366"/>
                  <a:pt x="4468240" y="4083684"/>
                  <a:pt x="4471796" y="4085843"/>
                </a:cubicBezTo>
                <a:cubicBezTo>
                  <a:pt x="4480813" y="4092320"/>
                  <a:pt x="4493386" y="4114164"/>
                  <a:pt x="4502403" y="4120641"/>
                </a:cubicBezTo>
                <a:cubicBezTo>
                  <a:pt x="4507864" y="4125086"/>
                  <a:pt x="4509642" y="4129404"/>
                  <a:pt x="4511420" y="4133722"/>
                </a:cubicBezTo>
                <a:cubicBezTo>
                  <a:pt x="4513198" y="4138167"/>
                  <a:pt x="4511420" y="4142485"/>
                  <a:pt x="4509642" y="4144644"/>
                </a:cubicBezTo>
                <a:cubicBezTo>
                  <a:pt x="4504308" y="4148962"/>
                  <a:pt x="4504308" y="4164202"/>
                  <a:pt x="4516881" y="4170679"/>
                </a:cubicBezTo>
                <a:cubicBezTo>
                  <a:pt x="4527676" y="4177156"/>
                  <a:pt x="4523993" y="4168520"/>
                  <a:pt x="4531232" y="4168520"/>
                </a:cubicBezTo>
                <a:cubicBezTo>
                  <a:pt x="4536693" y="4168520"/>
                  <a:pt x="4536566" y="4179442"/>
                  <a:pt x="4542027" y="4179442"/>
                </a:cubicBezTo>
                <a:cubicBezTo>
                  <a:pt x="4547488" y="4179442"/>
                  <a:pt x="4560061" y="4188205"/>
                  <a:pt x="4560061" y="4196841"/>
                </a:cubicBezTo>
                <a:cubicBezTo>
                  <a:pt x="4558283" y="4207763"/>
                  <a:pt x="4563617" y="4214240"/>
                  <a:pt x="4574412" y="4214240"/>
                </a:cubicBezTo>
                <a:lnTo>
                  <a:pt x="4579746" y="4214240"/>
                </a:lnTo>
                <a:cubicBezTo>
                  <a:pt x="4590541" y="4216399"/>
                  <a:pt x="4604892" y="4220717"/>
                  <a:pt x="4612131" y="4231639"/>
                </a:cubicBezTo>
                <a:cubicBezTo>
                  <a:pt x="4619370" y="4242561"/>
                  <a:pt x="4624831" y="4235957"/>
                  <a:pt x="4630166" y="4246879"/>
                </a:cubicBezTo>
                <a:cubicBezTo>
                  <a:pt x="4635626" y="4257801"/>
                  <a:pt x="4646421" y="4246879"/>
                  <a:pt x="4649977" y="4240402"/>
                </a:cubicBezTo>
                <a:cubicBezTo>
                  <a:pt x="4651756" y="4233925"/>
                  <a:pt x="4642738" y="4231639"/>
                  <a:pt x="4642738" y="4223003"/>
                </a:cubicBezTo>
                <a:cubicBezTo>
                  <a:pt x="4640960" y="4216399"/>
                  <a:pt x="4653533" y="4218685"/>
                  <a:pt x="4655312" y="4207763"/>
                </a:cubicBezTo>
                <a:cubicBezTo>
                  <a:pt x="4657089" y="4199000"/>
                  <a:pt x="4674996" y="4194682"/>
                  <a:pt x="4682235" y="4196841"/>
                </a:cubicBezTo>
                <a:cubicBezTo>
                  <a:pt x="4691252" y="4201159"/>
                  <a:pt x="4696713" y="4207636"/>
                  <a:pt x="4689474" y="4218558"/>
                </a:cubicBezTo>
                <a:cubicBezTo>
                  <a:pt x="4684013" y="4225162"/>
                  <a:pt x="4694808" y="4240402"/>
                  <a:pt x="4705603" y="4249038"/>
                </a:cubicBezTo>
                <a:cubicBezTo>
                  <a:pt x="4707508" y="4253483"/>
                  <a:pt x="4711064" y="4257801"/>
                  <a:pt x="4712842" y="4259960"/>
                </a:cubicBezTo>
                <a:cubicBezTo>
                  <a:pt x="4719954" y="4268596"/>
                  <a:pt x="4716399" y="4277359"/>
                  <a:pt x="4718176" y="4281677"/>
                </a:cubicBezTo>
                <a:cubicBezTo>
                  <a:pt x="4719954" y="4288154"/>
                  <a:pt x="4721733" y="4296917"/>
                  <a:pt x="4718176" y="4299076"/>
                </a:cubicBezTo>
                <a:cubicBezTo>
                  <a:pt x="4712716" y="4303521"/>
                  <a:pt x="4716399" y="4340478"/>
                  <a:pt x="4721733" y="4346955"/>
                </a:cubicBezTo>
                <a:cubicBezTo>
                  <a:pt x="4727192" y="4353432"/>
                  <a:pt x="4721733" y="4357750"/>
                  <a:pt x="4716399" y="4372990"/>
                </a:cubicBezTo>
                <a:cubicBezTo>
                  <a:pt x="4710937" y="4386071"/>
                  <a:pt x="4705603" y="4392548"/>
                  <a:pt x="4696586" y="4392548"/>
                </a:cubicBezTo>
                <a:cubicBezTo>
                  <a:pt x="4685791" y="4392548"/>
                  <a:pt x="4687569" y="4412106"/>
                  <a:pt x="4684013" y="4412106"/>
                </a:cubicBezTo>
                <a:cubicBezTo>
                  <a:pt x="4680457" y="4412106"/>
                  <a:pt x="4678680" y="4418710"/>
                  <a:pt x="4678680" y="4425187"/>
                </a:cubicBezTo>
                <a:lnTo>
                  <a:pt x="4678680" y="4427346"/>
                </a:lnTo>
                <a:cubicBezTo>
                  <a:pt x="4678680" y="4433950"/>
                  <a:pt x="4671440" y="4438268"/>
                  <a:pt x="4660645" y="4438268"/>
                </a:cubicBezTo>
                <a:cubicBezTo>
                  <a:pt x="4651628" y="4440427"/>
                  <a:pt x="4653406" y="4451349"/>
                  <a:pt x="4653406" y="4459985"/>
                </a:cubicBezTo>
                <a:cubicBezTo>
                  <a:pt x="4653406" y="4468621"/>
                  <a:pt x="4646167" y="4468621"/>
                  <a:pt x="4642611" y="4479543"/>
                </a:cubicBezTo>
                <a:cubicBezTo>
                  <a:pt x="4638928" y="4488306"/>
                  <a:pt x="4642484" y="4490465"/>
                  <a:pt x="4635372" y="4494783"/>
                </a:cubicBezTo>
                <a:cubicBezTo>
                  <a:pt x="4628260" y="4499101"/>
                  <a:pt x="4624704" y="4507864"/>
                  <a:pt x="4630038" y="4516500"/>
                </a:cubicBezTo>
                <a:cubicBezTo>
                  <a:pt x="4633594" y="4522977"/>
                  <a:pt x="4630038" y="4531740"/>
                  <a:pt x="4628260" y="4536058"/>
                </a:cubicBezTo>
                <a:cubicBezTo>
                  <a:pt x="4626482" y="4540376"/>
                  <a:pt x="4635372" y="4542662"/>
                  <a:pt x="4642611" y="4551298"/>
                </a:cubicBezTo>
                <a:cubicBezTo>
                  <a:pt x="4649850" y="4559934"/>
                  <a:pt x="4651628" y="4546980"/>
                  <a:pt x="4655185" y="4553457"/>
                </a:cubicBezTo>
                <a:cubicBezTo>
                  <a:pt x="4658741" y="4562093"/>
                  <a:pt x="4653406" y="4573015"/>
                  <a:pt x="4644389" y="4573015"/>
                </a:cubicBezTo>
                <a:lnTo>
                  <a:pt x="4640833" y="4573015"/>
                </a:lnTo>
                <a:cubicBezTo>
                  <a:pt x="4633594" y="4575174"/>
                  <a:pt x="4624576" y="4590414"/>
                  <a:pt x="4621021" y="4599050"/>
                </a:cubicBezTo>
                <a:cubicBezTo>
                  <a:pt x="4617465" y="4612004"/>
                  <a:pt x="4628260" y="4633848"/>
                  <a:pt x="4630038" y="4640325"/>
                </a:cubicBezTo>
                <a:cubicBezTo>
                  <a:pt x="4631817" y="4648961"/>
                  <a:pt x="4624576" y="4642484"/>
                  <a:pt x="4622799" y="4648961"/>
                </a:cubicBezTo>
                <a:cubicBezTo>
                  <a:pt x="4620894" y="4655438"/>
                  <a:pt x="4640706" y="4666360"/>
                  <a:pt x="4649723" y="4674996"/>
                </a:cubicBezTo>
                <a:cubicBezTo>
                  <a:pt x="4658741" y="4683632"/>
                  <a:pt x="4665852" y="4705349"/>
                  <a:pt x="4674869" y="4716271"/>
                </a:cubicBezTo>
                <a:cubicBezTo>
                  <a:pt x="4682108" y="4727066"/>
                  <a:pt x="4684013" y="4735702"/>
                  <a:pt x="4692904" y="4761864"/>
                </a:cubicBezTo>
                <a:cubicBezTo>
                  <a:pt x="4701794" y="4788026"/>
                  <a:pt x="4718049" y="4831460"/>
                  <a:pt x="4730622" y="4851018"/>
                </a:cubicBezTo>
                <a:cubicBezTo>
                  <a:pt x="4743195" y="4870576"/>
                  <a:pt x="4748529" y="4883657"/>
                  <a:pt x="4744973" y="4890134"/>
                </a:cubicBezTo>
                <a:cubicBezTo>
                  <a:pt x="4743195" y="4894452"/>
                  <a:pt x="4746751" y="4909692"/>
                  <a:pt x="4755768" y="4916169"/>
                </a:cubicBezTo>
                <a:cubicBezTo>
                  <a:pt x="4764658" y="4924932"/>
                  <a:pt x="4771897" y="4935727"/>
                  <a:pt x="4793487" y="4950967"/>
                </a:cubicBezTo>
                <a:cubicBezTo>
                  <a:pt x="4816982" y="4964048"/>
                  <a:pt x="4860162" y="4992242"/>
                  <a:pt x="4865495" y="5003164"/>
                </a:cubicBezTo>
                <a:cubicBezTo>
                  <a:pt x="4872735" y="5016245"/>
                  <a:pt x="4892546" y="5029326"/>
                  <a:pt x="4896103" y="5031485"/>
                </a:cubicBezTo>
                <a:cubicBezTo>
                  <a:pt x="4897882" y="5031485"/>
                  <a:pt x="4897882" y="5033644"/>
                  <a:pt x="4897882" y="5037962"/>
                </a:cubicBezTo>
                <a:cubicBezTo>
                  <a:pt x="4897882" y="5044439"/>
                  <a:pt x="4896103" y="5057520"/>
                  <a:pt x="4897882" y="5063997"/>
                </a:cubicBezTo>
                <a:cubicBezTo>
                  <a:pt x="4901436" y="5074792"/>
                  <a:pt x="4903215" y="5122671"/>
                  <a:pt x="4899659" y="5142229"/>
                </a:cubicBezTo>
                <a:cubicBezTo>
                  <a:pt x="4896103" y="5159501"/>
                  <a:pt x="4892419" y="5174741"/>
                  <a:pt x="4888865" y="5187822"/>
                </a:cubicBezTo>
                <a:cubicBezTo>
                  <a:pt x="4885181" y="5198744"/>
                  <a:pt x="4897754" y="5198744"/>
                  <a:pt x="4892419" y="5205221"/>
                </a:cubicBezTo>
                <a:cubicBezTo>
                  <a:pt x="4888865" y="5209539"/>
                  <a:pt x="4890642" y="5222620"/>
                  <a:pt x="4890642" y="5244337"/>
                </a:cubicBezTo>
                <a:cubicBezTo>
                  <a:pt x="4890642" y="5266054"/>
                  <a:pt x="4879848" y="5300852"/>
                  <a:pt x="4878069" y="5313933"/>
                </a:cubicBezTo>
                <a:cubicBezTo>
                  <a:pt x="4878069" y="5324855"/>
                  <a:pt x="4870956" y="5331332"/>
                  <a:pt x="4872735" y="5344413"/>
                </a:cubicBezTo>
                <a:cubicBezTo>
                  <a:pt x="4872735" y="5357367"/>
                  <a:pt x="4867274" y="5363971"/>
                  <a:pt x="4861939" y="5370448"/>
                </a:cubicBezTo>
                <a:cubicBezTo>
                  <a:pt x="4854828" y="5376925"/>
                  <a:pt x="4870956" y="5396483"/>
                  <a:pt x="4870956" y="5407405"/>
                </a:cubicBezTo>
                <a:cubicBezTo>
                  <a:pt x="4869179" y="5416168"/>
                  <a:pt x="4858383" y="5422645"/>
                  <a:pt x="4861939" y="5440044"/>
                </a:cubicBezTo>
                <a:cubicBezTo>
                  <a:pt x="4865495" y="5461761"/>
                  <a:pt x="4861939" y="5498718"/>
                  <a:pt x="4861939" y="5505195"/>
                </a:cubicBezTo>
                <a:cubicBezTo>
                  <a:pt x="4861939" y="5511672"/>
                  <a:pt x="4854828" y="5511672"/>
                  <a:pt x="4856606" y="5526912"/>
                </a:cubicBezTo>
                <a:cubicBezTo>
                  <a:pt x="4856606" y="5539993"/>
                  <a:pt x="4849366" y="5542152"/>
                  <a:pt x="4847589" y="5563869"/>
                </a:cubicBezTo>
                <a:cubicBezTo>
                  <a:pt x="4845811" y="5583427"/>
                  <a:pt x="4833111" y="5611621"/>
                  <a:pt x="4827777" y="5626861"/>
                </a:cubicBezTo>
                <a:cubicBezTo>
                  <a:pt x="4822442" y="5642101"/>
                  <a:pt x="4822442" y="5650737"/>
                  <a:pt x="4815204" y="5650737"/>
                </a:cubicBezTo>
                <a:cubicBezTo>
                  <a:pt x="4809869" y="5650737"/>
                  <a:pt x="4808092" y="5659373"/>
                  <a:pt x="4813426" y="5672454"/>
                </a:cubicBezTo>
                <a:cubicBezTo>
                  <a:pt x="4816982" y="5687694"/>
                  <a:pt x="4809869" y="5698489"/>
                  <a:pt x="4815204" y="5711570"/>
                </a:cubicBezTo>
                <a:cubicBezTo>
                  <a:pt x="4822315" y="5724651"/>
                  <a:pt x="4820538" y="5728969"/>
                  <a:pt x="4816982" y="5742050"/>
                </a:cubicBezTo>
                <a:cubicBezTo>
                  <a:pt x="4813299" y="5755004"/>
                  <a:pt x="4809743" y="5755004"/>
                  <a:pt x="4809743" y="5768085"/>
                </a:cubicBezTo>
                <a:cubicBezTo>
                  <a:pt x="4809743" y="5779007"/>
                  <a:pt x="4800852" y="5789802"/>
                  <a:pt x="4806187" y="5802883"/>
                </a:cubicBezTo>
                <a:cubicBezTo>
                  <a:pt x="4809743" y="5815964"/>
                  <a:pt x="4809869" y="5820282"/>
                  <a:pt x="4804409" y="5820282"/>
                </a:cubicBezTo>
                <a:cubicBezTo>
                  <a:pt x="4798948" y="5820282"/>
                  <a:pt x="4795392" y="5831204"/>
                  <a:pt x="4793614" y="5852921"/>
                </a:cubicBezTo>
                <a:cubicBezTo>
                  <a:pt x="4792434" y="5867399"/>
                  <a:pt x="4796027" y="5873914"/>
                  <a:pt x="4804409" y="5872479"/>
                </a:cubicBezTo>
                <a:cubicBezTo>
                  <a:pt x="4818760" y="5872479"/>
                  <a:pt x="4807965" y="5820282"/>
                  <a:pt x="4815204" y="5820282"/>
                </a:cubicBezTo>
                <a:cubicBezTo>
                  <a:pt x="4824221" y="5820282"/>
                  <a:pt x="4816982" y="5811519"/>
                  <a:pt x="4825999" y="5807201"/>
                </a:cubicBezTo>
                <a:cubicBezTo>
                  <a:pt x="4833111" y="5805042"/>
                  <a:pt x="4825999" y="5818123"/>
                  <a:pt x="4831332" y="5820282"/>
                </a:cubicBezTo>
                <a:cubicBezTo>
                  <a:pt x="4836667" y="5822441"/>
                  <a:pt x="4842128" y="5826886"/>
                  <a:pt x="4833111" y="5833363"/>
                </a:cubicBezTo>
                <a:cubicBezTo>
                  <a:pt x="4825999" y="5839840"/>
                  <a:pt x="4834888" y="5850762"/>
                  <a:pt x="4831332" y="5857239"/>
                </a:cubicBezTo>
                <a:cubicBezTo>
                  <a:pt x="4827777" y="5865875"/>
                  <a:pt x="4822442" y="5872479"/>
                  <a:pt x="4825999" y="5881115"/>
                </a:cubicBezTo>
                <a:cubicBezTo>
                  <a:pt x="4827903" y="5889751"/>
                  <a:pt x="4820665" y="5889751"/>
                  <a:pt x="4820665" y="5900673"/>
                </a:cubicBezTo>
                <a:cubicBezTo>
                  <a:pt x="4820665" y="5913754"/>
                  <a:pt x="4825999" y="5913754"/>
                  <a:pt x="4822442" y="5915913"/>
                </a:cubicBezTo>
                <a:cubicBezTo>
                  <a:pt x="4818886" y="5918072"/>
                  <a:pt x="4827903" y="5926835"/>
                  <a:pt x="4820665" y="5928994"/>
                </a:cubicBezTo>
                <a:cubicBezTo>
                  <a:pt x="4815204" y="5931153"/>
                  <a:pt x="4818886" y="5939916"/>
                  <a:pt x="4822442" y="5946393"/>
                </a:cubicBezTo>
                <a:cubicBezTo>
                  <a:pt x="4825999" y="5955029"/>
                  <a:pt x="4815204" y="5950711"/>
                  <a:pt x="4809869" y="5955029"/>
                </a:cubicBezTo>
                <a:cubicBezTo>
                  <a:pt x="4804409" y="5961506"/>
                  <a:pt x="4815204" y="5968110"/>
                  <a:pt x="4811648" y="5974587"/>
                </a:cubicBezTo>
                <a:cubicBezTo>
                  <a:pt x="4808092" y="5983350"/>
                  <a:pt x="4800852" y="5972428"/>
                  <a:pt x="4795519" y="5968110"/>
                </a:cubicBezTo>
                <a:cubicBezTo>
                  <a:pt x="4791963" y="5963792"/>
                  <a:pt x="4802758" y="5955029"/>
                  <a:pt x="4806313" y="5948552"/>
                </a:cubicBezTo>
                <a:cubicBezTo>
                  <a:pt x="4811775" y="5939916"/>
                  <a:pt x="4802758" y="5922517"/>
                  <a:pt x="4793741" y="5924676"/>
                </a:cubicBezTo>
                <a:cubicBezTo>
                  <a:pt x="4786629" y="5928994"/>
                  <a:pt x="4802758" y="5939916"/>
                  <a:pt x="4802758" y="5948552"/>
                </a:cubicBezTo>
                <a:cubicBezTo>
                  <a:pt x="4802758" y="5957188"/>
                  <a:pt x="4788407" y="5948552"/>
                  <a:pt x="4788407" y="5957188"/>
                </a:cubicBezTo>
                <a:cubicBezTo>
                  <a:pt x="4790185" y="5965951"/>
                  <a:pt x="4779390" y="5963792"/>
                  <a:pt x="4774056" y="5970269"/>
                </a:cubicBezTo>
                <a:cubicBezTo>
                  <a:pt x="4770501" y="5976873"/>
                  <a:pt x="4781168" y="5983350"/>
                  <a:pt x="4775833" y="5983350"/>
                </a:cubicBezTo>
                <a:cubicBezTo>
                  <a:pt x="4770501" y="5985509"/>
                  <a:pt x="4761484" y="5996431"/>
                  <a:pt x="4759705" y="6002908"/>
                </a:cubicBezTo>
                <a:cubicBezTo>
                  <a:pt x="4759705" y="6009385"/>
                  <a:pt x="4766944" y="6009385"/>
                  <a:pt x="4766944" y="6002908"/>
                </a:cubicBezTo>
                <a:cubicBezTo>
                  <a:pt x="4766944" y="5996431"/>
                  <a:pt x="4775961" y="5994272"/>
                  <a:pt x="4777739" y="6002908"/>
                </a:cubicBezTo>
                <a:cubicBezTo>
                  <a:pt x="4781294" y="6011544"/>
                  <a:pt x="4784850" y="6002908"/>
                  <a:pt x="4792090" y="6005067"/>
                </a:cubicBezTo>
                <a:cubicBezTo>
                  <a:pt x="4801107" y="6007226"/>
                  <a:pt x="4799202" y="6022466"/>
                  <a:pt x="4793868" y="6020307"/>
                </a:cubicBezTo>
                <a:cubicBezTo>
                  <a:pt x="4790185" y="6020307"/>
                  <a:pt x="4786629" y="6028943"/>
                  <a:pt x="4786629" y="6039865"/>
                </a:cubicBezTo>
                <a:cubicBezTo>
                  <a:pt x="4788407" y="6050660"/>
                  <a:pt x="4802758" y="6039865"/>
                  <a:pt x="4809997" y="6042024"/>
                </a:cubicBezTo>
                <a:cubicBezTo>
                  <a:pt x="4817236" y="6044183"/>
                  <a:pt x="4813553" y="6059423"/>
                  <a:pt x="4809997" y="6055105"/>
                </a:cubicBezTo>
                <a:cubicBezTo>
                  <a:pt x="4806441" y="6050787"/>
                  <a:pt x="4797424" y="6042151"/>
                  <a:pt x="4793868" y="6050787"/>
                </a:cubicBezTo>
                <a:cubicBezTo>
                  <a:pt x="4790311" y="6057264"/>
                  <a:pt x="4784850" y="6052946"/>
                  <a:pt x="4779518" y="6050787"/>
                </a:cubicBezTo>
                <a:cubicBezTo>
                  <a:pt x="4774183" y="6048628"/>
                  <a:pt x="4756149" y="6061709"/>
                  <a:pt x="4763388" y="6068186"/>
                </a:cubicBezTo>
                <a:cubicBezTo>
                  <a:pt x="4768849" y="6072631"/>
                  <a:pt x="4768849" y="6081267"/>
                  <a:pt x="4772405" y="6081267"/>
                </a:cubicBezTo>
                <a:cubicBezTo>
                  <a:pt x="4775961" y="6081267"/>
                  <a:pt x="4781422" y="6076949"/>
                  <a:pt x="4784978" y="6072631"/>
                </a:cubicBezTo>
                <a:cubicBezTo>
                  <a:pt x="4786756" y="6066154"/>
                  <a:pt x="4793995" y="6061709"/>
                  <a:pt x="4793995" y="6072631"/>
                </a:cubicBezTo>
                <a:cubicBezTo>
                  <a:pt x="4795773" y="6085712"/>
                  <a:pt x="4784978" y="6079235"/>
                  <a:pt x="4781422" y="6085712"/>
                </a:cubicBezTo>
                <a:cubicBezTo>
                  <a:pt x="4779644" y="6092189"/>
                  <a:pt x="4776088" y="6098793"/>
                  <a:pt x="4768849" y="6103111"/>
                </a:cubicBezTo>
                <a:cubicBezTo>
                  <a:pt x="4761610" y="6109715"/>
                  <a:pt x="4768849" y="6120510"/>
                  <a:pt x="4774183" y="6116192"/>
                </a:cubicBezTo>
                <a:cubicBezTo>
                  <a:pt x="4779518" y="6114033"/>
                  <a:pt x="4772277" y="6124955"/>
                  <a:pt x="4779518" y="6127114"/>
                </a:cubicBezTo>
                <a:cubicBezTo>
                  <a:pt x="4786756" y="6127114"/>
                  <a:pt x="4790311" y="6120637"/>
                  <a:pt x="4788534" y="6114033"/>
                </a:cubicBezTo>
                <a:cubicBezTo>
                  <a:pt x="4786756" y="6107429"/>
                  <a:pt x="4792090" y="6092316"/>
                  <a:pt x="4799328" y="6100952"/>
                </a:cubicBezTo>
                <a:cubicBezTo>
                  <a:pt x="4804789" y="6107429"/>
                  <a:pt x="4795773" y="6114033"/>
                  <a:pt x="4795773" y="6120510"/>
                </a:cubicBezTo>
                <a:cubicBezTo>
                  <a:pt x="4795773" y="6126987"/>
                  <a:pt x="4792217" y="6135750"/>
                  <a:pt x="4792217" y="6144386"/>
                </a:cubicBezTo>
                <a:cubicBezTo>
                  <a:pt x="4792217" y="6150990"/>
                  <a:pt x="4784978" y="6146672"/>
                  <a:pt x="4784978" y="6155308"/>
                </a:cubicBezTo>
                <a:cubicBezTo>
                  <a:pt x="4784978" y="6163944"/>
                  <a:pt x="4768722" y="6157467"/>
                  <a:pt x="4775961" y="6163944"/>
                </a:cubicBezTo>
                <a:cubicBezTo>
                  <a:pt x="4783200" y="6168262"/>
                  <a:pt x="4772405" y="6177025"/>
                  <a:pt x="4775961" y="6181343"/>
                </a:cubicBezTo>
                <a:cubicBezTo>
                  <a:pt x="4779518" y="6185661"/>
                  <a:pt x="4783200" y="6174866"/>
                  <a:pt x="4788534" y="6177025"/>
                </a:cubicBezTo>
                <a:cubicBezTo>
                  <a:pt x="4795773" y="6179184"/>
                  <a:pt x="4793868" y="6181343"/>
                  <a:pt x="4801107" y="6177025"/>
                </a:cubicBezTo>
                <a:cubicBezTo>
                  <a:pt x="4809997" y="6172707"/>
                  <a:pt x="4813680" y="6185788"/>
                  <a:pt x="4806441" y="6187947"/>
                </a:cubicBezTo>
                <a:cubicBezTo>
                  <a:pt x="4799202" y="6190106"/>
                  <a:pt x="4792090" y="6201028"/>
                  <a:pt x="4795646" y="6201028"/>
                </a:cubicBezTo>
                <a:cubicBezTo>
                  <a:pt x="4799202" y="6203187"/>
                  <a:pt x="4808219" y="6194424"/>
                  <a:pt x="4809997" y="6203187"/>
                </a:cubicBezTo>
                <a:cubicBezTo>
                  <a:pt x="4811775" y="6211950"/>
                  <a:pt x="4817236" y="6209664"/>
                  <a:pt x="4819014" y="6201028"/>
                </a:cubicBezTo>
                <a:cubicBezTo>
                  <a:pt x="4819014" y="6190106"/>
                  <a:pt x="4831587" y="6198869"/>
                  <a:pt x="4835143" y="6207505"/>
                </a:cubicBezTo>
                <a:cubicBezTo>
                  <a:pt x="4836920" y="6214109"/>
                  <a:pt x="4820792" y="6220586"/>
                  <a:pt x="4811775" y="6218427"/>
                </a:cubicBezTo>
                <a:cubicBezTo>
                  <a:pt x="4804536" y="6216268"/>
                  <a:pt x="4799202" y="6227190"/>
                  <a:pt x="4804536" y="6235826"/>
                </a:cubicBezTo>
                <a:cubicBezTo>
                  <a:pt x="4809997" y="6244589"/>
                  <a:pt x="4817236" y="6235826"/>
                  <a:pt x="4822570" y="6229349"/>
                </a:cubicBezTo>
                <a:cubicBezTo>
                  <a:pt x="4829808" y="6220586"/>
                  <a:pt x="4858638" y="6222872"/>
                  <a:pt x="4862194" y="6231508"/>
                </a:cubicBezTo>
                <a:cubicBezTo>
                  <a:pt x="4864099" y="6237985"/>
                  <a:pt x="4847842" y="6231508"/>
                  <a:pt x="4846065" y="6237985"/>
                </a:cubicBezTo>
                <a:cubicBezTo>
                  <a:pt x="4844288" y="6242303"/>
                  <a:pt x="4831714" y="6244462"/>
                  <a:pt x="4829935" y="6240144"/>
                </a:cubicBezTo>
                <a:cubicBezTo>
                  <a:pt x="4828158" y="6235826"/>
                  <a:pt x="4817362" y="6242430"/>
                  <a:pt x="4817362" y="6251066"/>
                </a:cubicBezTo>
                <a:cubicBezTo>
                  <a:pt x="4815585" y="6259829"/>
                  <a:pt x="4806568" y="6259829"/>
                  <a:pt x="4817362" y="6261988"/>
                </a:cubicBezTo>
                <a:cubicBezTo>
                  <a:pt x="4828158" y="6266306"/>
                  <a:pt x="4824602" y="6251066"/>
                  <a:pt x="4840731" y="6251066"/>
                </a:cubicBezTo>
                <a:cubicBezTo>
                  <a:pt x="4855082" y="6253225"/>
                  <a:pt x="4864099" y="6233667"/>
                  <a:pt x="4867655" y="6244589"/>
                </a:cubicBezTo>
                <a:cubicBezTo>
                  <a:pt x="4872988" y="6255511"/>
                  <a:pt x="4854954" y="6264147"/>
                  <a:pt x="4849621" y="6257670"/>
                </a:cubicBezTo>
                <a:cubicBezTo>
                  <a:pt x="4842381" y="6251193"/>
                  <a:pt x="4835271" y="6261988"/>
                  <a:pt x="4837048" y="6272910"/>
                </a:cubicBezTo>
                <a:cubicBezTo>
                  <a:pt x="4837048" y="6281673"/>
                  <a:pt x="4819141" y="6270751"/>
                  <a:pt x="4810124" y="6268592"/>
                </a:cubicBezTo>
                <a:cubicBezTo>
                  <a:pt x="4801107" y="6266433"/>
                  <a:pt x="4804663" y="6279514"/>
                  <a:pt x="4813680" y="6288150"/>
                </a:cubicBezTo>
                <a:cubicBezTo>
                  <a:pt x="4820918" y="6298945"/>
                  <a:pt x="4824475" y="6288150"/>
                  <a:pt x="4835271" y="6294627"/>
                </a:cubicBezTo>
                <a:cubicBezTo>
                  <a:pt x="4844288" y="6301104"/>
                  <a:pt x="4844288" y="6309740"/>
                  <a:pt x="4849621" y="6303263"/>
                </a:cubicBezTo>
                <a:cubicBezTo>
                  <a:pt x="4856859" y="6294500"/>
                  <a:pt x="4849621" y="6296659"/>
                  <a:pt x="4846065" y="6292341"/>
                </a:cubicBezTo>
                <a:cubicBezTo>
                  <a:pt x="4842509" y="6288023"/>
                  <a:pt x="4846065" y="6277228"/>
                  <a:pt x="4856859" y="6283705"/>
                </a:cubicBezTo>
                <a:cubicBezTo>
                  <a:pt x="4865876" y="6290182"/>
                  <a:pt x="4878449" y="6279387"/>
                  <a:pt x="4874893" y="6261988"/>
                </a:cubicBezTo>
                <a:cubicBezTo>
                  <a:pt x="4871339" y="6246748"/>
                  <a:pt x="4883910" y="6237985"/>
                  <a:pt x="4898262" y="6233667"/>
                </a:cubicBezTo>
                <a:cubicBezTo>
                  <a:pt x="4910836" y="6229349"/>
                  <a:pt x="4903723" y="6244589"/>
                  <a:pt x="4894706" y="6248907"/>
                </a:cubicBezTo>
                <a:cubicBezTo>
                  <a:pt x="4883910" y="6253225"/>
                  <a:pt x="4883910" y="6255384"/>
                  <a:pt x="4891150" y="6266306"/>
                </a:cubicBezTo>
                <a:cubicBezTo>
                  <a:pt x="4898390" y="6274942"/>
                  <a:pt x="4907407" y="6259829"/>
                  <a:pt x="4912740" y="6266306"/>
                </a:cubicBezTo>
                <a:cubicBezTo>
                  <a:pt x="4919978" y="6275069"/>
                  <a:pt x="4901944" y="6272910"/>
                  <a:pt x="4898390" y="6279387"/>
                </a:cubicBezTo>
                <a:cubicBezTo>
                  <a:pt x="4896611" y="6288023"/>
                  <a:pt x="4909184" y="6296786"/>
                  <a:pt x="4900167" y="6301104"/>
                </a:cubicBezTo>
                <a:cubicBezTo>
                  <a:pt x="4891150" y="6307708"/>
                  <a:pt x="4894706" y="6279387"/>
                  <a:pt x="4889373" y="6277228"/>
                </a:cubicBezTo>
                <a:cubicBezTo>
                  <a:pt x="4884037" y="6275069"/>
                  <a:pt x="4878704" y="6279387"/>
                  <a:pt x="4884037" y="6296786"/>
                </a:cubicBezTo>
                <a:cubicBezTo>
                  <a:pt x="4891277" y="6312026"/>
                  <a:pt x="4878577" y="6296786"/>
                  <a:pt x="4873243" y="6290309"/>
                </a:cubicBezTo>
                <a:cubicBezTo>
                  <a:pt x="4867782" y="6283832"/>
                  <a:pt x="4858765" y="6294754"/>
                  <a:pt x="4866003" y="6301231"/>
                </a:cubicBezTo>
                <a:cubicBezTo>
                  <a:pt x="4873243" y="6309994"/>
                  <a:pt x="4853430" y="6301358"/>
                  <a:pt x="4853430" y="6314312"/>
                </a:cubicBezTo>
                <a:cubicBezTo>
                  <a:pt x="4853430" y="6327266"/>
                  <a:pt x="4862447" y="6316471"/>
                  <a:pt x="4871464" y="6318630"/>
                </a:cubicBezTo>
                <a:cubicBezTo>
                  <a:pt x="4882260" y="6320789"/>
                  <a:pt x="4876800" y="6338061"/>
                  <a:pt x="4884037" y="6344665"/>
                </a:cubicBezTo>
                <a:cubicBezTo>
                  <a:pt x="4891277" y="6351269"/>
                  <a:pt x="4885817" y="6322948"/>
                  <a:pt x="4893055" y="6320789"/>
                </a:cubicBezTo>
                <a:cubicBezTo>
                  <a:pt x="4900294" y="6320789"/>
                  <a:pt x="4893055" y="6342506"/>
                  <a:pt x="4911089" y="6348983"/>
                </a:cubicBezTo>
                <a:cubicBezTo>
                  <a:pt x="4927346" y="6355460"/>
                  <a:pt x="4912868" y="6346697"/>
                  <a:pt x="4920106" y="6338061"/>
                </a:cubicBezTo>
                <a:cubicBezTo>
                  <a:pt x="4927218" y="6331457"/>
                  <a:pt x="4938012" y="6359778"/>
                  <a:pt x="4945252" y="6361937"/>
                </a:cubicBezTo>
                <a:cubicBezTo>
                  <a:pt x="4954269" y="6364096"/>
                  <a:pt x="4948936" y="6348856"/>
                  <a:pt x="4941696" y="6342379"/>
                </a:cubicBezTo>
                <a:cubicBezTo>
                  <a:pt x="4936235" y="6333743"/>
                  <a:pt x="4948808" y="6338061"/>
                  <a:pt x="4956048" y="6342379"/>
                </a:cubicBezTo>
                <a:cubicBezTo>
                  <a:pt x="4965063" y="6344538"/>
                  <a:pt x="4972303" y="6346697"/>
                  <a:pt x="4974080" y="6338061"/>
                </a:cubicBezTo>
                <a:cubicBezTo>
                  <a:pt x="4974080" y="6335902"/>
                  <a:pt x="4975859" y="6335902"/>
                  <a:pt x="4977637" y="6338061"/>
                </a:cubicBezTo>
                <a:cubicBezTo>
                  <a:pt x="4981193" y="6338061"/>
                  <a:pt x="4984876" y="6342379"/>
                  <a:pt x="4988433" y="6338061"/>
                </a:cubicBezTo>
                <a:cubicBezTo>
                  <a:pt x="4993894" y="6329298"/>
                  <a:pt x="5010023" y="6333616"/>
                  <a:pt x="5019040" y="6327139"/>
                </a:cubicBezTo>
                <a:cubicBezTo>
                  <a:pt x="5028057" y="6320662"/>
                  <a:pt x="5017261" y="6318503"/>
                  <a:pt x="5002911" y="6318503"/>
                </a:cubicBezTo>
                <a:cubicBezTo>
                  <a:pt x="4990337" y="6316344"/>
                  <a:pt x="4961635" y="6285864"/>
                  <a:pt x="4954397" y="6279387"/>
                </a:cubicBezTo>
                <a:cubicBezTo>
                  <a:pt x="4945380" y="6270624"/>
                  <a:pt x="4952618" y="6261988"/>
                  <a:pt x="4941824" y="6264147"/>
                </a:cubicBezTo>
                <a:cubicBezTo>
                  <a:pt x="4932806" y="6266306"/>
                  <a:pt x="4938267" y="6255384"/>
                  <a:pt x="4943600" y="6251066"/>
                </a:cubicBezTo>
                <a:cubicBezTo>
                  <a:pt x="4948936" y="6248907"/>
                  <a:pt x="4941824" y="6237985"/>
                  <a:pt x="4934583" y="6235826"/>
                </a:cubicBezTo>
                <a:lnTo>
                  <a:pt x="4932806" y="6235826"/>
                </a:lnTo>
                <a:cubicBezTo>
                  <a:pt x="4927346" y="6235826"/>
                  <a:pt x="4911216" y="6237985"/>
                  <a:pt x="4912993" y="6222745"/>
                </a:cubicBezTo>
                <a:cubicBezTo>
                  <a:pt x="4912993" y="6220586"/>
                  <a:pt x="4914772" y="6220586"/>
                  <a:pt x="4916549" y="6218427"/>
                </a:cubicBezTo>
                <a:cubicBezTo>
                  <a:pt x="4921885" y="6216268"/>
                  <a:pt x="4936363" y="6227063"/>
                  <a:pt x="4939919" y="6222745"/>
                </a:cubicBezTo>
                <a:cubicBezTo>
                  <a:pt x="4943475" y="6218427"/>
                  <a:pt x="4925567" y="6201028"/>
                  <a:pt x="4927346" y="6194551"/>
                </a:cubicBezTo>
                <a:cubicBezTo>
                  <a:pt x="4927346" y="6188074"/>
                  <a:pt x="4923789" y="6179438"/>
                  <a:pt x="4923789" y="6172834"/>
                </a:cubicBezTo>
                <a:cubicBezTo>
                  <a:pt x="4923789" y="6166230"/>
                  <a:pt x="4920106" y="6150990"/>
                  <a:pt x="4929123" y="6144513"/>
                </a:cubicBezTo>
                <a:cubicBezTo>
                  <a:pt x="4936363" y="6137909"/>
                  <a:pt x="4936363" y="6131432"/>
                  <a:pt x="4941696" y="6131432"/>
                </a:cubicBezTo>
                <a:cubicBezTo>
                  <a:pt x="4947031" y="6133591"/>
                  <a:pt x="4956048" y="6127114"/>
                  <a:pt x="4957825" y="6109715"/>
                </a:cubicBezTo>
                <a:cubicBezTo>
                  <a:pt x="4957825" y="6094475"/>
                  <a:pt x="4963286" y="6087998"/>
                  <a:pt x="4975859" y="6077076"/>
                </a:cubicBezTo>
                <a:cubicBezTo>
                  <a:pt x="4986654" y="6064122"/>
                  <a:pt x="5006467" y="6053200"/>
                  <a:pt x="5004689" y="6048882"/>
                </a:cubicBezTo>
                <a:cubicBezTo>
                  <a:pt x="5001006" y="6042278"/>
                  <a:pt x="5008244" y="6024879"/>
                  <a:pt x="5008244" y="6018402"/>
                </a:cubicBezTo>
                <a:cubicBezTo>
                  <a:pt x="5008244" y="6011925"/>
                  <a:pt x="4990337" y="6014084"/>
                  <a:pt x="4983098" y="6009766"/>
                </a:cubicBezTo>
                <a:cubicBezTo>
                  <a:pt x="4977764" y="6007607"/>
                  <a:pt x="4956174" y="5990208"/>
                  <a:pt x="4966970" y="5964173"/>
                </a:cubicBezTo>
                <a:cubicBezTo>
                  <a:pt x="4977764" y="5940170"/>
                  <a:pt x="5001133" y="5938011"/>
                  <a:pt x="5008371" y="5935852"/>
                </a:cubicBezTo>
                <a:cubicBezTo>
                  <a:pt x="5013705" y="5935852"/>
                  <a:pt x="5008371" y="5924930"/>
                  <a:pt x="5013705" y="5920612"/>
                </a:cubicBezTo>
                <a:cubicBezTo>
                  <a:pt x="5019166" y="5916294"/>
                  <a:pt x="5020944" y="5909817"/>
                  <a:pt x="5020944" y="5898895"/>
                </a:cubicBezTo>
                <a:cubicBezTo>
                  <a:pt x="5020944" y="5887973"/>
                  <a:pt x="5020944" y="5870574"/>
                  <a:pt x="5029962" y="5868415"/>
                </a:cubicBezTo>
                <a:cubicBezTo>
                  <a:pt x="5040756" y="5868415"/>
                  <a:pt x="5042535" y="5861938"/>
                  <a:pt x="5037201" y="5859779"/>
                </a:cubicBezTo>
                <a:cubicBezTo>
                  <a:pt x="5031739" y="5857620"/>
                  <a:pt x="5028183" y="5848857"/>
                  <a:pt x="5038979" y="5846698"/>
                </a:cubicBezTo>
                <a:cubicBezTo>
                  <a:pt x="5047996" y="5846698"/>
                  <a:pt x="5044312" y="5857620"/>
                  <a:pt x="5051552" y="5857620"/>
                </a:cubicBezTo>
                <a:cubicBezTo>
                  <a:pt x="5058791" y="5857620"/>
                  <a:pt x="5071363" y="5842507"/>
                  <a:pt x="5062346" y="5833744"/>
                </a:cubicBezTo>
                <a:cubicBezTo>
                  <a:pt x="5053329" y="5824981"/>
                  <a:pt x="5049647" y="5838062"/>
                  <a:pt x="5044312" y="5840221"/>
                </a:cubicBezTo>
                <a:cubicBezTo>
                  <a:pt x="5038979" y="5840221"/>
                  <a:pt x="5035295" y="5831585"/>
                  <a:pt x="5031739" y="5831585"/>
                </a:cubicBezTo>
                <a:cubicBezTo>
                  <a:pt x="5026406" y="5831585"/>
                  <a:pt x="5029962" y="5814186"/>
                  <a:pt x="5026406" y="5807709"/>
                </a:cubicBezTo>
                <a:cubicBezTo>
                  <a:pt x="5024628" y="5803264"/>
                  <a:pt x="5021072" y="5788024"/>
                  <a:pt x="5026406" y="5779388"/>
                </a:cubicBezTo>
                <a:cubicBezTo>
                  <a:pt x="5030089" y="5772911"/>
                  <a:pt x="5049900" y="5792469"/>
                  <a:pt x="5066030" y="5792469"/>
                </a:cubicBezTo>
                <a:cubicBezTo>
                  <a:pt x="5082286" y="5794628"/>
                  <a:pt x="5094859" y="5783706"/>
                  <a:pt x="5094859" y="5775070"/>
                </a:cubicBezTo>
                <a:cubicBezTo>
                  <a:pt x="5094859" y="5768593"/>
                  <a:pt x="5087620" y="5755512"/>
                  <a:pt x="5096637" y="5746876"/>
                </a:cubicBezTo>
                <a:cubicBezTo>
                  <a:pt x="5107431" y="5738240"/>
                  <a:pt x="5098414" y="5736081"/>
                  <a:pt x="5094859" y="5725159"/>
                </a:cubicBezTo>
                <a:cubicBezTo>
                  <a:pt x="5093081" y="5714237"/>
                  <a:pt x="5100319" y="5707760"/>
                  <a:pt x="5103875" y="5714237"/>
                </a:cubicBezTo>
                <a:cubicBezTo>
                  <a:pt x="5109336" y="5718555"/>
                  <a:pt x="5141722" y="5716396"/>
                  <a:pt x="5168645" y="5709919"/>
                </a:cubicBezTo>
                <a:cubicBezTo>
                  <a:pt x="5195569" y="5703442"/>
                  <a:pt x="5213603" y="5690361"/>
                  <a:pt x="5215382" y="5681725"/>
                </a:cubicBezTo>
                <a:cubicBezTo>
                  <a:pt x="5217160" y="5670930"/>
                  <a:pt x="5235194" y="5649086"/>
                  <a:pt x="5238749" y="5642609"/>
                </a:cubicBezTo>
                <a:cubicBezTo>
                  <a:pt x="5242305" y="5633973"/>
                  <a:pt x="5238749" y="5623051"/>
                  <a:pt x="5227954" y="5620892"/>
                </a:cubicBezTo>
                <a:cubicBezTo>
                  <a:pt x="5217160" y="5618733"/>
                  <a:pt x="5217160" y="5603493"/>
                  <a:pt x="5224398" y="5594857"/>
                </a:cubicBezTo>
                <a:cubicBezTo>
                  <a:pt x="5229859" y="5586094"/>
                  <a:pt x="5220842" y="5579617"/>
                  <a:pt x="5210048" y="5577458"/>
                </a:cubicBezTo>
                <a:cubicBezTo>
                  <a:pt x="5199253" y="5577458"/>
                  <a:pt x="5182996" y="5568822"/>
                  <a:pt x="5192013" y="5557900"/>
                </a:cubicBezTo>
                <a:cubicBezTo>
                  <a:pt x="5197475" y="5551423"/>
                  <a:pt x="5199253" y="5553582"/>
                  <a:pt x="5201030" y="5555741"/>
                </a:cubicBezTo>
                <a:cubicBezTo>
                  <a:pt x="5202809" y="5557900"/>
                  <a:pt x="5206491" y="5562218"/>
                  <a:pt x="5211826" y="5560059"/>
                </a:cubicBezTo>
                <a:cubicBezTo>
                  <a:pt x="5220842" y="5560059"/>
                  <a:pt x="5231637" y="5564504"/>
                  <a:pt x="5242432" y="5570981"/>
                </a:cubicBezTo>
                <a:cubicBezTo>
                  <a:pt x="5255005" y="5577458"/>
                  <a:pt x="5251449" y="5568822"/>
                  <a:pt x="5262244" y="5570981"/>
                </a:cubicBezTo>
                <a:cubicBezTo>
                  <a:pt x="5274817" y="5573140"/>
                  <a:pt x="5287390" y="5575426"/>
                  <a:pt x="5299963" y="5564504"/>
                </a:cubicBezTo>
                <a:cubicBezTo>
                  <a:pt x="5308980" y="5558027"/>
                  <a:pt x="5312536" y="5547232"/>
                  <a:pt x="5319775" y="5536310"/>
                </a:cubicBezTo>
                <a:cubicBezTo>
                  <a:pt x="5323332" y="5531865"/>
                  <a:pt x="5327015" y="5527547"/>
                  <a:pt x="5332348" y="5523229"/>
                </a:cubicBezTo>
                <a:cubicBezTo>
                  <a:pt x="5346827" y="5510148"/>
                  <a:pt x="5343144" y="5501512"/>
                  <a:pt x="5350383" y="5486272"/>
                </a:cubicBezTo>
                <a:cubicBezTo>
                  <a:pt x="5357621" y="5468873"/>
                  <a:pt x="5352161" y="5462396"/>
                  <a:pt x="5362956" y="5449315"/>
                </a:cubicBezTo>
                <a:cubicBezTo>
                  <a:pt x="5375529" y="5434075"/>
                  <a:pt x="5361177" y="5425312"/>
                  <a:pt x="5377306" y="5416676"/>
                </a:cubicBezTo>
                <a:cubicBezTo>
                  <a:pt x="5391657" y="5408040"/>
                  <a:pt x="5389879" y="5425439"/>
                  <a:pt x="5377306" y="5444997"/>
                </a:cubicBezTo>
                <a:cubicBezTo>
                  <a:pt x="5364734" y="5464555"/>
                  <a:pt x="5362956" y="5468873"/>
                  <a:pt x="5379084" y="5453633"/>
                </a:cubicBezTo>
                <a:cubicBezTo>
                  <a:pt x="5395340" y="5440552"/>
                  <a:pt x="5402452" y="5418835"/>
                  <a:pt x="5411469" y="5394959"/>
                </a:cubicBezTo>
                <a:cubicBezTo>
                  <a:pt x="5420487" y="5373115"/>
                  <a:pt x="5427598" y="5364479"/>
                  <a:pt x="5436615" y="5364479"/>
                </a:cubicBezTo>
                <a:cubicBezTo>
                  <a:pt x="5443854" y="5362320"/>
                  <a:pt x="5443854" y="5338444"/>
                  <a:pt x="5443854" y="5321045"/>
                </a:cubicBezTo>
                <a:cubicBezTo>
                  <a:pt x="5442077" y="5303646"/>
                  <a:pt x="5438394" y="5286247"/>
                  <a:pt x="5443854" y="5275452"/>
                </a:cubicBezTo>
                <a:cubicBezTo>
                  <a:pt x="5449315" y="5264657"/>
                  <a:pt x="5443854" y="5253735"/>
                  <a:pt x="5451093" y="5253735"/>
                </a:cubicBezTo>
                <a:cubicBezTo>
                  <a:pt x="5458333" y="5253735"/>
                  <a:pt x="5470906" y="5238622"/>
                  <a:pt x="5483478" y="5225541"/>
                </a:cubicBezTo>
                <a:cubicBezTo>
                  <a:pt x="5494273" y="5210301"/>
                  <a:pt x="5503291" y="5208142"/>
                  <a:pt x="5515864" y="5208142"/>
                </a:cubicBezTo>
                <a:cubicBezTo>
                  <a:pt x="5528437" y="5205856"/>
                  <a:pt x="5521197" y="5201538"/>
                  <a:pt x="5528437" y="5197220"/>
                </a:cubicBezTo>
                <a:cubicBezTo>
                  <a:pt x="5537453" y="5195061"/>
                  <a:pt x="5542914" y="5186298"/>
                  <a:pt x="5548248" y="5179821"/>
                </a:cubicBezTo>
                <a:cubicBezTo>
                  <a:pt x="5553709" y="5173344"/>
                  <a:pt x="5577077" y="5179821"/>
                  <a:pt x="5589650" y="5179821"/>
                </a:cubicBezTo>
                <a:cubicBezTo>
                  <a:pt x="5604001" y="5179821"/>
                  <a:pt x="5613018" y="5182107"/>
                  <a:pt x="5613018" y="5171185"/>
                </a:cubicBezTo>
                <a:cubicBezTo>
                  <a:pt x="5613018" y="5162422"/>
                  <a:pt x="5618352" y="5153786"/>
                  <a:pt x="5625591" y="5153786"/>
                </a:cubicBezTo>
                <a:cubicBezTo>
                  <a:pt x="5634608" y="5153786"/>
                  <a:pt x="5636386" y="5151627"/>
                  <a:pt x="5636386" y="5138546"/>
                </a:cubicBezTo>
                <a:cubicBezTo>
                  <a:pt x="5636386" y="5125465"/>
                  <a:pt x="5639942" y="5116702"/>
                  <a:pt x="5647181" y="5110225"/>
                </a:cubicBezTo>
                <a:cubicBezTo>
                  <a:pt x="5654420" y="5103748"/>
                  <a:pt x="5654420" y="5090667"/>
                  <a:pt x="5656198" y="5082031"/>
                </a:cubicBezTo>
                <a:cubicBezTo>
                  <a:pt x="5659754" y="5073268"/>
                  <a:pt x="5666993" y="5079872"/>
                  <a:pt x="5666993" y="5066791"/>
                </a:cubicBezTo>
                <a:cubicBezTo>
                  <a:pt x="5666993" y="5053710"/>
                  <a:pt x="5670549" y="5040756"/>
                  <a:pt x="5670549" y="5029834"/>
                </a:cubicBezTo>
                <a:cubicBezTo>
                  <a:pt x="5670549" y="5018912"/>
                  <a:pt x="5679566" y="5021071"/>
                  <a:pt x="5683122" y="5014594"/>
                </a:cubicBezTo>
                <a:cubicBezTo>
                  <a:pt x="5686678" y="5005958"/>
                  <a:pt x="5679566" y="4997195"/>
                  <a:pt x="5684899" y="4977637"/>
                </a:cubicBezTo>
                <a:cubicBezTo>
                  <a:pt x="5692139" y="4955920"/>
                  <a:pt x="5684899" y="4936362"/>
                  <a:pt x="5684899" y="4916804"/>
                </a:cubicBezTo>
                <a:cubicBezTo>
                  <a:pt x="5684899" y="4899405"/>
                  <a:pt x="5684899" y="4879847"/>
                  <a:pt x="5690234" y="4873370"/>
                </a:cubicBezTo>
                <a:cubicBezTo>
                  <a:pt x="5697472" y="4866766"/>
                  <a:pt x="5693790" y="4864607"/>
                  <a:pt x="5690234" y="4862448"/>
                </a:cubicBezTo>
                <a:cubicBezTo>
                  <a:pt x="5684773" y="4858130"/>
                  <a:pt x="5690234" y="4851653"/>
                  <a:pt x="5693790" y="4853812"/>
                </a:cubicBezTo>
                <a:cubicBezTo>
                  <a:pt x="5697345" y="4853812"/>
                  <a:pt x="5702680" y="4864607"/>
                  <a:pt x="5709918" y="4858130"/>
                </a:cubicBezTo>
                <a:cubicBezTo>
                  <a:pt x="5717158" y="4853812"/>
                  <a:pt x="5722491" y="4832095"/>
                  <a:pt x="5729731" y="4812537"/>
                </a:cubicBezTo>
                <a:cubicBezTo>
                  <a:pt x="5735064" y="4792979"/>
                  <a:pt x="5745860" y="4795138"/>
                  <a:pt x="5753099" y="4790820"/>
                </a:cubicBezTo>
                <a:cubicBezTo>
                  <a:pt x="5760338" y="4786502"/>
                  <a:pt x="5776467" y="4764785"/>
                  <a:pt x="5787262" y="4732146"/>
                </a:cubicBezTo>
                <a:lnTo>
                  <a:pt x="5787388" y="4731384"/>
                </a:lnTo>
                <a:cubicBezTo>
                  <a:pt x="5798184" y="4696586"/>
                  <a:pt x="5787388" y="4666106"/>
                  <a:pt x="5782055" y="4642230"/>
                </a:cubicBezTo>
                <a:cubicBezTo>
                  <a:pt x="5778499" y="4620513"/>
                  <a:pt x="5773038" y="4624831"/>
                  <a:pt x="5760465" y="4624831"/>
                </a:cubicBezTo>
                <a:cubicBezTo>
                  <a:pt x="5749670" y="4626990"/>
                  <a:pt x="5729984" y="4622672"/>
                  <a:pt x="5701156" y="4587874"/>
                </a:cubicBezTo>
                <a:cubicBezTo>
                  <a:pt x="5674105" y="4550917"/>
                  <a:pt x="5647181" y="4553076"/>
                  <a:pt x="5629147" y="4559553"/>
                </a:cubicBezTo>
                <a:cubicBezTo>
                  <a:pt x="5611113" y="4566030"/>
                  <a:pt x="5591301" y="4548631"/>
                  <a:pt x="5578728" y="4544313"/>
                </a:cubicBezTo>
                <a:cubicBezTo>
                  <a:pt x="5567933" y="4542154"/>
                  <a:pt x="5555360" y="4561712"/>
                  <a:pt x="5546343" y="4563871"/>
                </a:cubicBezTo>
                <a:cubicBezTo>
                  <a:pt x="5537327" y="4568189"/>
                  <a:pt x="5551677" y="4548631"/>
                  <a:pt x="5551677" y="4535550"/>
                </a:cubicBezTo>
                <a:cubicBezTo>
                  <a:pt x="5551677" y="4522469"/>
                  <a:pt x="5519292" y="4505197"/>
                  <a:pt x="5494146" y="4494275"/>
                </a:cubicBezTo>
                <a:cubicBezTo>
                  <a:pt x="5467223" y="4481321"/>
                  <a:pt x="5456427" y="4487798"/>
                  <a:pt x="5456427" y="4507356"/>
                </a:cubicBezTo>
                <a:cubicBezTo>
                  <a:pt x="5456427" y="4526914"/>
                  <a:pt x="5447410" y="4500879"/>
                  <a:pt x="5438394" y="4520437"/>
                </a:cubicBezTo>
                <a:cubicBezTo>
                  <a:pt x="5431154" y="4542154"/>
                  <a:pt x="5416803" y="4529073"/>
                  <a:pt x="5425821" y="4522596"/>
                </a:cubicBezTo>
                <a:cubicBezTo>
                  <a:pt x="5436615" y="4516119"/>
                  <a:pt x="5445633" y="4500879"/>
                  <a:pt x="5447410" y="4487798"/>
                </a:cubicBezTo>
                <a:cubicBezTo>
                  <a:pt x="5450966" y="4474717"/>
                  <a:pt x="5411342" y="4463922"/>
                  <a:pt x="5396992" y="4470399"/>
                </a:cubicBezTo>
                <a:cubicBezTo>
                  <a:pt x="5384419" y="4476876"/>
                  <a:pt x="5393435" y="4502911"/>
                  <a:pt x="5382640" y="4494275"/>
                </a:cubicBezTo>
                <a:cubicBezTo>
                  <a:pt x="5369940" y="4487798"/>
                  <a:pt x="5378957" y="4468240"/>
                  <a:pt x="5387975" y="4470399"/>
                </a:cubicBezTo>
                <a:cubicBezTo>
                  <a:pt x="5396992" y="4470399"/>
                  <a:pt x="5407786" y="4448682"/>
                  <a:pt x="5413121" y="4433442"/>
                </a:cubicBezTo>
                <a:cubicBezTo>
                  <a:pt x="5418454" y="4416043"/>
                  <a:pt x="5402325" y="4413884"/>
                  <a:pt x="5393309" y="4400803"/>
                </a:cubicBezTo>
                <a:cubicBezTo>
                  <a:pt x="5382513" y="4387722"/>
                  <a:pt x="5384292" y="4348606"/>
                  <a:pt x="5375274" y="4342129"/>
                </a:cubicBezTo>
                <a:cubicBezTo>
                  <a:pt x="5364480" y="4337811"/>
                  <a:pt x="5348224" y="4307331"/>
                  <a:pt x="5332095" y="4303013"/>
                </a:cubicBezTo>
                <a:cubicBezTo>
                  <a:pt x="5324855" y="4300854"/>
                  <a:pt x="5317744" y="4296536"/>
                  <a:pt x="5310504" y="4294377"/>
                </a:cubicBezTo>
                <a:cubicBezTo>
                  <a:pt x="5301487" y="4290059"/>
                  <a:pt x="5294375" y="4285741"/>
                  <a:pt x="5285359" y="4287900"/>
                </a:cubicBezTo>
                <a:cubicBezTo>
                  <a:pt x="5272785" y="4290059"/>
                  <a:pt x="5258308" y="4296536"/>
                  <a:pt x="5254751" y="4287900"/>
                </a:cubicBezTo>
                <a:cubicBezTo>
                  <a:pt x="5249290" y="4279264"/>
                  <a:pt x="5242179" y="4281423"/>
                  <a:pt x="5234938" y="4287900"/>
                </a:cubicBezTo>
                <a:lnTo>
                  <a:pt x="5233160" y="4287900"/>
                </a:lnTo>
                <a:cubicBezTo>
                  <a:pt x="5225922" y="4287900"/>
                  <a:pt x="5215128" y="4264024"/>
                  <a:pt x="5209793" y="4264024"/>
                </a:cubicBezTo>
                <a:cubicBezTo>
                  <a:pt x="5202554" y="4264024"/>
                  <a:pt x="5195442" y="4257547"/>
                  <a:pt x="5197220" y="4244466"/>
                </a:cubicBezTo>
                <a:cubicBezTo>
                  <a:pt x="5198998" y="4233671"/>
                  <a:pt x="5181091" y="4231512"/>
                  <a:pt x="5172075" y="4220590"/>
                </a:cubicBezTo>
                <a:cubicBezTo>
                  <a:pt x="5170297" y="4216272"/>
                  <a:pt x="5166613" y="4214113"/>
                  <a:pt x="5163057" y="4211954"/>
                </a:cubicBezTo>
                <a:cubicBezTo>
                  <a:pt x="5150484" y="4207636"/>
                  <a:pt x="5134355" y="4207636"/>
                  <a:pt x="5127117" y="4207636"/>
                </a:cubicBezTo>
                <a:cubicBezTo>
                  <a:pt x="5118227" y="4209795"/>
                  <a:pt x="5132577" y="4196841"/>
                  <a:pt x="5134355" y="4183760"/>
                </a:cubicBezTo>
                <a:cubicBezTo>
                  <a:pt x="5134355" y="4172838"/>
                  <a:pt x="5107431" y="4170679"/>
                  <a:pt x="5096637" y="4166361"/>
                </a:cubicBezTo>
                <a:cubicBezTo>
                  <a:pt x="5085841" y="4164202"/>
                  <a:pt x="5089398" y="4151121"/>
                  <a:pt x="5100193" y="4151121"/>
                </a:cubicBezTo>
                <a:cubicBezTo>
                  <a:pt x="5110987" y="4148962"/>
                  <a:pt x="5094732" y="4140326"/>
                  <a:pt x="5078603" y="4142485"/>
                </a:cubicBezTo>
                <a:cubicBezTo>
                  <a:pt x="5064251" y="4146803"/>
                  <a:pt x="5042662" y="4155566"/>
                  <a:pt x="5031867" y="4164202"/>
                </a:cubicBezTo>
                <a:cubicBezTo>
                  <a:pt x="5019293" y="4172838"/>
                  <a:pt x="4997703" y="4140326"/>
                  <a:pt x="4983352" y="4146803"/>
                </a:cubicBezTo>
                <a:cubicBezTo>
                  <a:pt x="4970779" y="4153407"/>
                  <a:pt x="4950968" y="4153407"/>
                  <a:pt x="4950968" y="4140326"/>
                </a:cubicBezTo>
                <a:cubicBezTo>
                  <a:pt x="4952745" y="4127372"/>
                  <a:pt x="4945505" y="4116450"/>
                  <a:pt x="4932934" y="4116450"/>
                </a:cubicBezTo>
                <a:cubicBezTo>
                  <a:pt x="4918581" y="4118609"/>
                  <a:pt x="4922138" y="4101210"/>
                  <a:pt x="4911344" y="4101210"/>
                </a:cubicBezTo>
                <a:cubicBezTo>
                  <a:pt x="4900547" y="4101210"/>
                  <a:pt x="4911344" y="4116450"/>
                  <a:pt x="4904104" y="4120768"/>
                </a:cubicBezTo>
                <a:cubicBezTo>
                  <a:pt x="4896866" y="4122927"/>
                  <a:pt x="4871719" y="4131563"/>
                  <a:pt x="4869940" y="4142485"/>
                </a:cubicBezTo>
                <a:cubicBezTo>
                  <a:pt x="4868163" y="4155439"/>
                  <a:pt x="4884293" y="4174997"/>
                  <a:pt x="4878957" y="4188078"/>
                </a:cubicBezTo>
                <a:cubicBezTo>
                  <a:pt x="4873624" y="4198873"/>
                  <a:pt x="4857367" y="4190237"/>
                  <a:pt x="4852034" y="4177156"/>
                </a:cubicBezTo>
                <a:cubicBezTo>
                  <a:pt x="4846700" y="4164075"/>
                  <a:pt x="4866384" y="4144517"/>
                  <a:pt x="4862830" y="4138040"/>
                </a:cubicBezTo>
                <a:cubicBezTo>
                  <a:pt x="4861051" y="4131563"/>
                  <a:pt x="4857494" y="4122800"/>
                  <a:pt x="4859274" y="4116323"/>
                </a:cubicBezTo>
                <a:cubicBezTo>
                  <a:pt x="4861178" y="4114164"/>
                  <a:pt x="4862955" y="4112005"/>
                  <a:pt x="4866511" y="4109846"/>
                </a:cubicBezTo>
                <a:cubicBezTo>
                  <a:pt x="4877180" y="4107687"/>
                  <a:pt x="4882641" y="4098924"/>
                  <a:pt x="4871847" y="4092447"/>
                </a:cubicBezTo>
                <a:cubicBezTo>
                  <a:pt x="4861051" y="4083811"/>
                  <a:pt x="4855590" y="4105528"/>
                  <a:pt x="4843017" y="4107687"/>
                </a:cubicBezTo>
                <a:cubicBezTo>
                  <a:pt x="4832222" y="4109846"/>
                  <a:pt x="4830444" y="4118609"/>
                  <a:pt x="4821427" y="4122927"/>
                </a:cubicBezTo>
                <a:cubicBezTo>
                  <a:pt x="4814188" y="4127245"/>
                  <a:pt x="4799836" y="4122800"/>
                  <a:pt x="4799836" y="4131563"/>
                </a:cubicBezTo>
                <a:cubicBezTo>
                  <a:pt x="4799836" y="4140326"/>
                  <a:pt x="4794503" y="4131563"/>
                  <a:pt x="4787263" y="4129404"/>
                </a:cubicBezTo>
                <a:cubicBezTo>
                  <a:pt x="4781803" y="4127245"/>
                  <a:pt x="4763896" y="4146803"/>
                  <a:pt x="4765674" y="4155439"/>
                </a:cubicBezTo>
                <a:cubicBezTo>
                  <a:pt x="4765674" y="4166361"/>
                  <a:pt x="4767452" y="4175124"/>
                  <a:pt x="4756657" y="4183760"/>
                </a:cubicBezTo>
                <a:cubicBezTo>
                  <a:pt x="4744084" y="4194682"/>
                  <a:pt x="4736845" y="4212081"/>
                  <a:pt x="4731511" y="4218558"/>
                </a:cubicBezTo>
                <a:cubicBezTo>
                  <a:pt x="4729732" y="4220717"/>
                  <a:pt x="4727956" y="4222876"/>
                  <a:pt x="4726178" y="4220717"/>
                </a:cubicBezTo>
                <a:cubicBezTo>
                  <a:pt x="4720843" y="4218558"/>
                  <a:pt x="4717287" y="4207763"/>
                  <a:pt x="4710048" y="4196841"/>
                </a:cubicBezTo>
                <a:cubicBezTo>
                  <a:pt x="4701031" y="4181601"/>
                  <a:pt x="4684902" y="4181601"/>
                  <a:pt x="4675885" y="4177283"/>
                </a:cubicBezTo>
                <a:cubicBezTo>
                  <a:pt x="4665090" y="4172965"/>
                  <a:pt x="4652517" y="4179442"/>
                  <a:pt x="4639944" y="4192523"/>
                </a:cubicBezTo>
                <a:cubicBezTo>
                  <a:pt x="4627244" y="4207763"/>
                  <a:pt x="4611115" y="4199000"/>
                  <a:pt x="4600320" y="4192523"/>
                </a:cubicBezTo>
                <a:cubicBezTo>
                  <a:pt x="4596764" y="4190364"/>
                  <a:pt x="4593081" y="4183760"/>
                  <a:pt x="4587747" y="4177283"/>
                </a:cubicBezTo>
                <a:cubicBezTo>
                  <a:pt x="4578730" y="4166361"/>
                  <a:pt x="4567935" y="4151248"/>
                  <a:pt x="4562601" y="4140326"/>
                </a:cubicBezTo>
                <a:cubicBezTo>
                  <a:pt x="4560823" y="4138167"/>
                  <a:pt x="4560823" y="4136008"/>
                  <a:pt x="4559045" y="4133849"/>
                </a:cubicBezTo>
                <a:cubicBezTo>
                  <a:pt x="4555489" y="4125213"/>
                  <a:pt x="4562728" y="4107814"/>
                  <a:pt x="4566284" y="4096892"/>
                </a:cubicBezTo>
                <a:cubicBezTo>
                  <a:pt x="4569840" y="4083811"/>
                  <a:pt x="4562601" y="4053331"/>
                  <a:pt x="4569840" y="4044695"/>
                </a:cubicBezTo>
                <a:cubicBezTo>
                  <a:pt x="4575174" y="4035932"/>
                  <a:pt x="4571618" y="4031614"/>
                  <a:pt x="4575174" y="4012056"/>
                </a:cubicBezTo>
                <a:lnTo>
                  <a:pt x="4575174" y="4009897"/>
                </a:lnTo>
                <a:cubicBezTo>
                  <a:pt x="4575174" y="3994657"/>
                  <a:pt x="4558918" y="3999102"/>
                  <a:pt x="4546345" y="3986021"/>
                </a:cubicBezTo>
                <a:cubicBezTo>
                  <a:pt x="4535550" y="3970781"/>
                  <a:pt x="4508499" y="3977385"/>
                  <a:pt x="4494148" y="3986021"/>
                </a:cubicBezTo>
                <a:cubicBezTo>
                  <a:pt x="4479797" y="3992498"/>
                  <a:pt x="4463541" y="3977258"/>
                  <a:pt x="4447412" y="3988180"/>
                </a:cubicBezTo>
                <a:cubicBezTo>
                  <a:pt x="4438395" y="3994784"/>
                  <a:pt x="4434839" y="3988180"/>
                  <a:pt x="4436617" y="3981703"/>
                </a:cubicBezTo>
                <a:cubicBezTo>
                  <a:pt x="4438522" y="3977385"/>
                  <a:pt x="4440300" y="3970781"/>
                  <a:pt x="4443856" y="3966463"/>
                </a:cubicBezTo>
                <a:cubicBezTo>
                  <a:pt x="4454651" y="3957700"/>
                  <a:pt x="4440300" y="3918584"/>
                  <a:pt x="4451095" y="3916425"/>
                </a:cubicBezTo>
                <a:cubicBezTo>
                  <a:pt x="4452873" y="3916425"/>
                  <a:pt x="4454651" y="3914266"/>
                  <a:pt x="4456429" y="3912107"/>
                </a:cubicBezTo>
                <a:cubicBezTo>
                  <a:pt x="4463668" y="3903471"/>
                  <a:pt x="4467224" y="3886072"/>
                  <a:pt x="4467224" y="3870832"/>
                </a:cubicBezTo>
                <a:cubicBezTo>
                  <a:pt x="4469002" y="3853433"/>
                  <a:pt x="4465319" y="3846829"/>
                  <a:pt x="4472558" y="3838193"/>
                </a:cubicBezTo>
                <a:cubicBezTo>
                  <a:pt x="4479797" y="3827398"/>
                  <a:pt x="4488687" y="3827398"/>
                  <a:pt x="4485131" y="3812158"/>
                </a:cubicBezTo>
                <a:cubicBezTo>
                  <a:pt x="4483353" y="3799204"/>
                  <a:pt x="4472558" y="3812158"/>
                  <a:pt x="4465319" y="3805681"/>
                </a:cubicBezTo>
                <a:cubicBezTo>
                  <a:pt x="4456302" y="3799204"/>
                  <a:pt x="4447285" y="3803522"/>
                  <a:pt x="4425695" y="3807840"/>
                </a:cubicBezTo>
                <a:cubicBezTo>
                  <a:pt x="4402327" y="3812158"/>
                  <a:pt x="4391532" y="3822953"/>
                  <a:pt x="4393310" y="3842638"/>
                </a:cubicBezTo>
                <a:cubicBezTo>
                  <a:pt x="4395089" y="3862323"/>
                  <a:pt x="4386071" y="3853560"/>
                  <a:pt x="4386071" y="3870959"/>
                </a:cubicBezTo>
                <a:cubicBezTo>
                  <a:pt x="4386071" y="3886072"/>
                  <a:pt x="4368164" y="3888358"/>
                  <a:pt x="4369942" y="3896994"/>
                </a:cubicBezTo>
                <a:cubicBezTo>
                  <a:pt x="4369942" y="3907916"/>
                  <a:pt x="4355465" y="3896994"/>
                  <a:pt x="4350130" y="3894835"/>
                </a:cubicBezTo>
                <a:cubicBezTo>
                  <a:pt x="4346574" y="3890517"/>
                  <a:pt x="4297933" y="3907916"/>
                  <a:pt x="4292599" y="3910075"/>
                </a:cubicBezTo>
                <a:cubicBezTo>
                  <a:pt x="4285360" y="3910075"/>
                  <a:pt x="4272786" y="3892676"/>
                  <a:pt x="4263770" y="3892676"/>
                </a:cubicBezTo>
                <a:cubicBezTo>
                  <a:pt x="4254753" y="3894835"/>
                  <a:pt x="4251197" y="3877436"/>
                  <a:pt x="4249418" y="3862196"/>
                </a:cubicBezTo>
                <a:cubicBezTo>
                  <a:pt x="4247641" y="3849115"/>
                  <a:pt x="4231512" y="3836161"/>
                  <a:pt x="4222495" y="3823080"/>
                </a:cubicBezTo>
                <a:cubicBezTo>
                  <a:pt x="4215255" y="3809999"/>
                  <a:pt x="4213477" y="3783964"/>
                  <a:pt x="4213477" y="3764406"/>
                </a:cubicBezTo>
                <a:cubicBezTo>
                  <a:pt x="4213477" y="3747007"/>
                  <a:pt x="4211700" y="3716654"/>
                  <a:pt x="4222495" y="3681856"/>
                </a:cubicBezTo>
                <a:cubicBezTo>
                  <a:pt x="4224273" y="3675252"/>
                  <a:pt x="4224273" y="3670934"/>
                  <a:pt x="4224273" y="3668775"/>
                </a:cubicBezTo>
                <a:cubicBezTo>
                  <a:pt x="4226050" y="3644899"/>
                  <a:pt x="4204460" y="3640581"/>
                  <a:pt x="4217033" y="3629659"/>
                </a:cubicBezTo>
                <a:cubicBezTo>
                  <a:pt x="4231385" y="3616578"/>
                  <a:pt x="4217033" y="3605656"/>
                  <a:pt x="4222368" y="3601338"/>
                </a:cubicBezTo>
                <a:cubicBezTo>
                  <a:pt x="4229607" y="3594861"/>
                  <a:pt x="4240402" y="3590416"/>
                  <a:pt x="4240402" y="3581780"/>
                </a:cubicBezTo>
                <a:cubicBezTo>
                  <a:pt x="4240402" y="3573144"/>
                  <a:pt x="4247514" y="3573144"/>
                  <a:pt x="4256531" y="3575303"/>
                </a:cubicBezTo>
                <a:cubicBezTo>
                  <a:pt x="4265548" y="3577462"/>
                  <a:pt x="4281677" y="3557904"/>
                  <a:pt x="4279899" y="3551427"/>
                </a:cubicBezTo>
                <a:cubicBezTo>
                  <a:pt x="4279899" y="3542791"/>
                  <a:pt x="4281677" y="3542791"/>
                  <a:pt x="4292472" y="3544950"/>
                </a:cubicBezTo>
                <a:cubicBezTo>
                  <a:pt x="4303267" y="3547109"/>
                  <a:pt x="4301362" y="3529710"/>
                  <a:pt x="4308600" y="3531869"/>
                </a:cubicBezTo>
                <a:cubicBezTo>
                  <a:pt x="4313935" y="3536187"/>
                  <a:pt x="4319396" y="3540505"/>
                  <a:pt x="4321173" y="3534028"/>
                </a:cubicBezTo>
                <a:cubicBezTo>
                  <a:pt x="4321173" y="3527424"/>
                  <a:pt x="4328413" y="3529710"/>
                  <a:pt x="4331969" y="3538346"/>
                </a:cubicBezTo>
                <a:cubicBezTo>
                  <a:pt x="4337430" y="3544823"/>
                  <a:pt x="4351782" y="3546982"/>
                  <a:pt x="4353559" y="3538346"/>
                </a:cubicBezTo>
                <a:cubicBezTo>
                  <a:pt x="4353559" y="3529583"/>
                  <a:pt x="4362449" y="3538346"/>
                  <a:pt x="4369688" y="3546982"/>
                </a:cubicBezTo>
                <a:cubicBezTo>
                  <a:pt x="4376927" y="3555618"/>
                  <a:pt x="4380484" y="3553459"/>
                  <a:pt x="4391278" y="3555618"/>
                </a:cubicBezTo>
                <a:cubicBezTo>
                  <a:pt x="4402073" y="3555618"/>
                  <a:pt x="4402073" y="3551173"/>
                  <a:pt x="4402073" y="3544696"/>
                </a:cubicBezTo>
                <a:cubicBezTo>
                  <a:pt x="4402073" y="3536060"/>
                  <a:pt x="4412868" y="3562095"/>
                  <a:pt x="4423663" y="3562095"/>
                </a:cubicBezTo>
                <a:cubicBezTo>
                  <a:pt x="4434458" y="3564254"/>
                  <a:pt x="4425568" y="3555491"/>
                  <a:pt x="4418329" y="3546855"/>
                </a:cubicBezTo>
                <a:cubicBezTo>
                  <a:pt x="4411218" y="3540378"/>
                  <a:pt x="4420234" y="3535933"/>
                  <a:pt x="4412995" y="3529456"/>
                </a:cubicBezTo>
                <a:cubicBezTo>
                  <a:pt x="4407661" y="3525011"/>
                  <a:pt x="4422012" y="3516375"/>
                  <a:pt x="4434585" y="3516375"/>
                </a:cubicBezTo>
                <a:cubicBezTo>
                  <a:pt x="4449063" y="3518534"/>
                  <a:pt x="4447159" y="3520820"/>
                  <a:pt x="4452619" y="3512057"/>
                </a:cubicBezTo>
                <a:cubicBezTo>
                  <a:pt x="4458080" y="3503294"/>
                  <a:pt x="4463414" y="3511930"/>
                  <a:pt x="4463414" y="3520693"/>
                </a:cubicBezTo>
                <a:cubicBezTo>
                  <a:pt x="4463414" y="3529456"/>
                  <a:pt x="4485004" y="3516375"/>
                  <a:pt x="4495799" y="3516375"/>
                </a:cubicBezTo>
                <a:cubicBezTo>
                  <a:pt x="4506594" y="3516375"/>
                  <a:pt x="4517389" y="3527297"/>
                  <a:pt x="4519167" y="3535933"/>
                </a:cubicBezTo>
                <a:cubicBezTo>
                  <a:pt x="4520945" y="3544569"/>
                  <a:pt x="4528057" y="3546728"/>
                  <a:pt x="4535296" y="3538092"/>
                </a:cubicBezTo>
                <a:cubicBezTo>
                  <a:pt x="4544313" y="3529456"/>
                  <a:pt x="4551425" y="3520820"/>
                  <a:pt x="4558664" y="3529456"/>
                </a:cubicBezTo>
                <a:cubicBezTo>
                  <a:pt x="4567681" y="3538219"/>
                  <a:pt x="4574793" y="3551173"/>
                  <a:pt x="4583810" y="3564254"/>
                </a:cubicBezTo>
                <a:cubicBezTo>
                  <a:pt x="4592827" y="3575176"/>
                  <a:pt x="4580254" y="3588257"/>
                  <a:pt x="4583810" y="3596893"/>
                </a:cubicBezTo>
                <a:cubicBezTo>
                  <a:pt x="4589271" y="3605656"/>
                  <a:pt x="4583810" y="3618737"/>
                  <a:pt x="4594605" y="3627373"/>
                </a:cubicBezTo>
                <a:cubicBezTo>
                  <a:pt x="4605400" y="3636136"/>
                  <a:pt x="4596383" y="3655694"/>
                  <a:pt x="4605400" y="3657853"/>
                </a:cubicBezTo>
                <a:cubicBezTo>
                  <a:pt x="4614290" y="3662171"/>
                  <a:pt x="4621529" y="3677411"/>
                  <a:pt x="4621529" y="3683888"/>
                </a:cubicBezTo>
                <a:cubicBezTo>
                  <a:pt x="4623307" y="3690365"/>
                  <a:pt x="4639563" y="3699128"/>
                  <a:pt x="4641341" y="3688206"/>
                </a:cubicBezTo>
                <a:cubicBezTo>
                  <a:pt x="4641341" y="3677284"/>
                  <a:pt x="4650358" y="3664330"/>
                  <a:pt x="4652135" y="3653408"/>
                </a:cubicBezTo>
                <a:cubicBezTo>
                  <a:pt x="4653914" y="3642613"/>
                  <a:pt x="4645024" y="3605656"/>
                  <a:pt x="4637785" y="3592575"/>
                </a:cubicBezTo>
                <a:cubicBezTo>
                  <a:pt x="4630546" y="3579494"/>
                  <a:pt x="4639563" y="3577335"/>
                  <a:pt x="4630546" y="3564254"/>
                </a:cubicBezTo>
                <a:cubicBezTo>
                  <a:pt x="4621529" y="3549014"/>
                  <a:pt x="4616195" y="3525138"/>
                  <a:pt x="4617973" y="3505580"/>
                </a:cubicBezTo>
                <a:cubicBezTo>
                  <a:pt x="4617973" y="3486022"/>
                  <a:pt x="4637785" y="3453510"/>
                  <a:pt x="4646803" y="3442588"/>
                </a:cubicBezTo>
                <a:cubicBezTo>
                  <a:pt x="4655819" y="3431666"/>
                  <a:pt x="4666614" y="3438270"/>
                  <a:pt x="4668392" y="3427349"/>
                </a:cubicBezTo>
                <a:cubicBezTo>
                  <a:pt x="4670171" y="3416553"/>
                  <a:pt x="4682871" y="3403472"/>
                  <a:pt x="4688204" y="3403472"/>
                </a:cubicBezTo>
                <a:cubicBezTo>
                  <a:pt x="4695316" y="3403472"/>
                  <a:pt x="4702555" y="3405632"/>
                  <a:pt x="4704333" y="3396996"/>
                </a:cubicBezTo>
                <a:cubicBezTo>
                  <a:pt x="4704333" y="3388359"/>
                  <a:pt x="4716906" y="3377438"/>
                  <a:pt x="4731258" y="3375278"/>
                </a:cubicBezTo>
                <a:cubicBezTo>
                  <a:pt x="4743830" y="3370961"/>
                  <a:pt x="4736591" y="3362197"/>
                  <a:pt x="4733035" y="3353561"/>
                </a:cubicBezTo>
                <a:cubicBezTo>
                  <a:pt x="4729352" y="3346958"/>
                  <a:pt x="4736591" y="3338322"/>
                  <a:pt x="4738369" y="3342639"/>
                </a:cubicBezTo>
                <a:cubicBezTo>
                  <a:pt x="4742052" y="3349116"/>
                  <a:pt x="4751069" y="3349116"/>
                  <a:pt x="4756403" y="3344799"/>
                </a:cubicBezTo>
                <a:cubicBezTo>
                  <a:pt x="4761737" y="3340480"/>
                  <a:pt x="4774309" y="3327400"/>
                  <a:pt x="4761737" y="3327400"/>
                </a:cubicBezTo>
                <a:cubicBezTo>
                  <a:pt x="4749164" y="3327400"/>
                  <a:pt x="4747258" y="3320796"/>
                  <a:pt x="4754499" y="3316477"/>
                </a:cubicBezTo>
                <a:cubicBezTo>
                  <a:pt x="4761610" y="3314319"/>
                  <a:pt x="4754499" y="3296919"/>
                  <a:pt x="4745482" y="3296919"/>
                </a:cubicBezTo>
                <a:cubicBezTo>
                  <a:pt x="4734686" y="3294761"/>
                  <a:pt x="4738369" y="3288157"/>
                  <a:pt x="4743704" y="3281680"/>
                </a:cubicBezTo>
                <a:cubicBezTo>
                  <a:pt x="4750942" y="3275203"/>
                  <a:pt x="4736591" y="3262122"/>
                  <a:pt x="4729352" y="3255645"/>
                </a:cubicBezTo>
                <a:cubicBezTo>
                  <a:pt x="4722239" y="3249041"/>
                  <a:pt x="4733035" y="3246882"/>
                  <a:pt x="4738369" y="3244723"/>
                </a:cubicBezTo>
                <a:cubicBezTo>
                  <a:pt x="4743704" y="3244723"/>
                  <a:pt x="4740147" y="3214243"/>
                  <a:pt x="4741925" y="3205607"/>
                </a:cubicBezTo>
                <a:cubicBezTo>
                  <a:pt x="4745608" y="3199131"/>
                  <a:pt x="4754499" y="3199131"/>
                  <a:pt x="4750942" y="3205607"/>
                </a:cubicBezTo>
                <a:cubicBezTo>
                  <a:pt x="4747386" y="3214370"/>
                  <a:pt x="4741925" y="3225165"/>
                  <a:pt x="4749164" y="3236087"/>
                </a:cubicBezTo>
                <a:cubicBezTo>
                  <a:pt x="4756277" y="3244850"/>
                  <a:pt x="4758054" y="3255645"/>
                  <a:pt x="4754499" y="3270885"/>
                </a:cubicBezTo>
                <a:cubicBezTo>
                  <a:pt x="4752720" y="3286125"/>
                  <a:pt x="4758054" y="3283966"/>
                  <a:pt x="4765294" y="3262249"/>
                </a:cubicBezTo>
                <a:cubicBezTo>
                  <a:pt x="4774183" y="3242691"/>
                  <a:pt x="4775961" y="3225292"/>
                  <a:pt x="4770627" y="3223133"/>
                </a:cubicBezTo>
                <a:cubicBezTo>
                  <a:pt x="4765294" y="3220974"/>
                  <a:pt x="4765294" y="3201416"/>
                  <a:pt x="4770627" y="3210052"/>
                </a:cubicBezTo>
                <a:cubicBezTo>
                  <a:pt x="4777866" y="3220974"/>
                  <a:pt x="4779644" y="3220974"/>
                  <a:pt x="4788661" y="3210052"/>
                </a:cubicBezTo>
                <a:cubicBezTo>
                  <a:pt x="4797678" y="3196971"/>
                  <a:pt x="4808473" y="3177413"/>
                  <a:pt x="4801234" y="3173095"/>
                </a:cubicBezTo>
                <a:cubicBezTo>
                  <a:pt x="4795773" y="3166618"/>
                  <a:pt x="4804789" y="3162300"/>
                  <a:pt x="4815585" y="3164460"/>
                </a:cubicBezTo>
                <a:cubicBezTo>
                  <a:pt x="4826379" y="3164460"/>
                  <a:pt x="4849748" y="3155696"/>
                  <a:pt x="4851526" y="3151378"/>
                </a:cubicBezTo>
                <a:cubicBezTo>
                  <a:pt x="4856986" y="3138297"/>
                  <a:pt x="4813806" y="3157855"/>
                  <a:pt x="4813806" y="3149219"/>
                </a:cubicBezTo>
                <a:cubicBezTo>
                  <a:pt x="4813806" y="3142615"/>
                  <a:pt x="4842636" y="3136138"/>
                  <a:pt x="4855209" y="3133979"/>
                </a:cubicBezTo>
                <a:cubicBezTo>
                  <a:pt x="4867782" y="3133979"/>
                  <a:pt x="4860670" y="3114421"/>
                  <a:pt x="4866003" y="3123057"/>
                </a:cubicBezTo>
                <a:cubicBezTo>
                  <a:pt x="4871464" y="3131693"/>
                  <a:pt x="4880356" y="3129534"/>
                  <a:pt x="4887594" y="3123057"/>
                </a:cubicBezTo>
                <a:cubicBezTo>
                  <a:pt x="4894706" y="3118740"/>
                  <a:pt x="4889373" y="3103499"/>
                  <a:pt x="4880356" y="3101340"/>
                </a:cubicBezTo>
                <a:cubicBezTo>
                  <a:pt x="4873116" y="3097022"/>
                  <a:pt x="4887466" y="3090418"/>
                  <a:pt x="4883910" y="3086100"/>
                </a:cubicBezTo>
                <a:cubicBezTo>
                  <a:pt x="4882005" y="3079496"/>
                  <a:pt x="4889245" y="3055620"/>
                  <a:pt x="4900039" y="3053462"/>
                </a:cubicBezTo>
                <a:cubicBezTo>
                  <a:pt x="4910836" y="3049017"/>
                  <a:pt x="4905375" y="3042539"/>
                  <a:pt x="4914392" y="3042539"/>
                </a:cubicBezTo>
                <a:cubicBezTo>
                  <a:pt x="4923409" y="3042539"/>
                  <a:pt x="4925186" y="3029459"/>
                  <a:pt x="4932426" y="3020822"/>
                </a:cubicBezTo>
                <a:cubicBezTo>
                  <a:pt x="4939664" y="3009900"/>
                  <a:pt x="4952237" y="3033903"/>
                  <a:pt x="4963031" y="3020822"/>
                </a:cubicBezTo>
                <a:cubicBezTo>
                  <a:pt x="4968494" y="3016504"/>
                  <a:pt x="4975605" y="3009900"/>
                  <a:pt x="4982844" y="3003423"/>
                </a:cubicBezTo>
                <a:cubicBezTo>
                  <a:pt x="4991862" y="2996819"/>
                  <a:pt x="5002656" y="2990342"/>
                  <a:pt x="5007991" y="2990342"/>
                </a:cubicBezTo>
                <a:cubicBezTo>
                  <a:pt x="5018785" y="2992501"/>
                  <a:pt x="5033263" y="2975102"/>
                  <a:pt x="5038598" y="2966466"/>
                </a:cubicBezTo>
                <a:cubicBezTo>
                  <a:pt x="5042154" y="2955672"/>
                  <a:pt x="5047615" y="2975229"/>
                  <a:pt x="5038598" y="2979547"/>
                </a:cubicBezTo>
                <a:cubicBezTo>
                  <a:pt x="5031358" y="2981707"/>
                  <a:pt x="5045836" y="2990342"/>
                  <a:pt x="5061966" y="2988183"/>
                </a:cubicBezTo>
                <a:cubicBezTo>
                  <a:pt x="5078095" y="2988183"/>
                  <a:pt x="5054727" y="2996819"/>
                  <a:pt x="5043932" y="2994660"/>
                </a:cubicBezTo>
                <a:cubicBezTo>
                  <a:pt x="5031358" y="2994660"/>
                  <a:pt x="5025897" y="2996819"/>
                  <a:pt x="5011547" y="3014218"/>
                </a:cubicBezTo>
                <a:cubicBezTo>
                  <a:pt x="4995418" y="3033776"/>
                  <a:pt x="4998974" y="3038095"/>
                  <a:pt x="5007991" y="3049017"/>
                </a:cubicBezTo>
                <a:cubicBezTo>
                  <a:pt x="5017008" y="3057779"/>
                  <a:pt x="5029581" y="3053462"/>
                  <a:pt x="5040375" y="3040380"/>
                </a:cubicBezTo>
                <a:cubicBezTo>
                  <a:pt x="5052949" y="3029585"/>
                  <a:pt x="5052949" y="3016504"/>
                  <a:pt x="5065522" y="3016504"/>
                </a:cubicBezTo>
                <a:cubicBezTo>
                  <a:pt x="5076317" y="3016504"/>
                  <a:pt x="5108702" y="3003423"/>
                  <a:pt x="5123053" y="2996947"/>
                </a:cubicBezTo>
                <a:cubicBezTo>
                  <a:pt x="5135626" y="2992628"/>
                  <a:pt x="5126609" y="2990342"/>
                  <a:pt x="5126609" y="2981707"/>
                </a:cubicBezTo>
                <a:cubicBezTo>
                  <a:pt x="5126609" y="2975102"/>
                  <a:pt x="5151755" y="2975102"/>
                  <a:pt x="5160771" y="2968625"/>
                </a:cubicBezTo>
                <a:cubicBezTo>
                  <a:pt x="5169788" y="2959863"/>
                  <a:pt x="5158993" y="2953385"/>
                  <a:pt x="5149977" y="2955544"/>
                </a:cubicBezTo>
                <a:cubicBezTo>
                  <a:pt x="5142738" y="2957703"/>
                  <a:pt x="5149977" y="2942463"/>
                  <a:pt x="5149977" y="2935986"/>
                </a:cubicBezTo>
                <a:cubicBezTo>
                  <a:pt x="5151881" y="2927350"/>
                  <a:pt x="5133848" y="2938272"/>
                  <a:pt x="5133848" y="2946908"/>
                </a:cubicBezTo>
                <a:cubicBezTo>
                  <a:pt x="5132070" y="2955672"/>
                  <a:pt x="5121275" y="2959989"/>
                  <a:pt x="5121275" y="2964307"/>
                </a:cubicBezTo>
                <a:cubicBezTo>
                  <a:pt x="5121275" y="2979547"/>
                  <a:pt x="5119497" y="2970911"/>
                  <a:pt x="5110480" y="2977388"/>
                </a:cubicBezTo>
                <a:cubicBezTo>
                  <a:pt x="5101462" y="2981834"/>
                  <a:pt x="5067300" y="2977388"/>
                  <a:pt x="5065522" y="2968753"/>
                </a:cubicBezTo>
                <a:cubicBezTo>
                  <a:pt x="5065522" y="2957830"/>
                  <a:pt x="5040375" y="2953513"/>
                  <a:pt x="5038598" y="2940431"/>
                </a:cubicBezTo>
                <a:cubicBezTo>
                  <a:pt x="5038598" y="2929510"/>
                  <a:pt x="5026025" y="2925191"/>
                  <a:pt x="5035042" y="2909951"/>
                </a:cubicBezTo>
                <a:cubicBezTo>
                  <a:pt x="5045836" y="2896997"/>
                  <a:pt x="5033263" y="2890394"/>
                  <a:pt x="5024246" y="2901316"/>
                </a:cubicBezTo>
                <a:cubicBezTo>
                  <a:pt x="5015229" y="2912110"/>
                  <a:pt x="5009895" y="2894711"/>
                  <a:pt x="5022469" y="2888234"/>
                </a:cubicBezTo>
                <a:cubicBezTo>
                  <a:pt x="5035042" y="2881757"/>
                  <a:pt x="5058409" y="2877313"/>
                  <a:pt x="5045836" y="2849119"/>
                </a:cubicBezTo>
                <a:cubicBezTo>
                  <a:pt x="5035042" y="2822956"/>
                  <a:pt x="4957698" y="2857754"/>
                  <a:pt x="4939664" y="2870835"/>
                </a:cubicBezTo>
                <a:cubicBezTo>
                  <a:pt x="4919853" y="2883916"/>
                  <a:pt x="4894706" y="2927350"/>
                  <a:pt x="4883910" y="2927350"/>
                </a:cubicBezTo>
                <a:cubicBezTo>
                  <a:pt x="4874893" y="2927350"/>
                  <a:pt x="4903723" y="2903347"/>
                  <a:pt x="4907279" y="2894711"/>
                </a:cubicBezTo>
                <a:cubicBezTo>
                  <a:pt x="4912613" y="2885948"/>
                  <a:pt x="4905375" y="2877313"/>
                  <a:pt x="4912613" y="2881630"/>
                </a:cubicBezTo>
                <a:cubicBezTo>
                  <a:pt x="4917946" y="2885948"/>
                  <a:pt x="4935982" y="2853436"/>
                  <a:pt x="4946776" y="2842514"/>
                </a:cubicBezTo>
                <a:cubicBezTo>
                  <a:pt x="4959350" y="2831719"/>
                  <a:pt x="4971795" y="2842641"/>
                  <a:pt x="4973700" y="2833878"/>
                </a:cubicBezTo>
                <a:cubicBezTo>
                  <a:pt x="4975605" y="2825115"/>
                  <a:pt x="4980940" y="2818638"/>
                  <a:pt x="4991734" y="2805557"/>
                </a:cubicBezTo>
                <a:cubicBezTo>
                  <a:pt x="5002530" y="2794763"/>
                  <a:pt x="5133848" y="2796921"/>
                  <a:pt x="5146420" y="2796921"/>
                </a:cubicBezTo>
                <a:cubicBezTo>
                  <a:pt x="5158993" y="2796921"/>
                  <a:pt x="5184139" y="2777363"/>
                  <a:pt x="5191379" y="2764282"/>
                </a:cubicBezTo>
                <a:cubicBezTo>
                  <a:pt x="5198617" y="2751202"/>
                  <a:pt x="5207508" y="2751202"/>
                  <a:pt x="5225541" y="2751202"/>
                </a:cubicBezTo>
                <a:cubicBezTo>
                  <a:pt x="5243448" y="2753487"/>
                  <a:pt x="5252464" y="2733802"/>
                  <a:pt x="5261483" y="2725166"/>
                </a:cubicBezTo>
                <a:cubicBezTo>
                  <a:pt x="5268721" y="2718562"/>
                  <a:pt x="5266944" y="2716403"/>
                  <a:pt x="5257927" y="2714244"/>
                </a:cubicBezTo>
                <a:cubicBezTo>
                  <a:pt x="5250687" y="2712085"/>
                  <a:pt x="5243448" y="2705608"/>
                  <a:pt x="5250687" y="2705608"/>
                </a:cubicBezTo>
                <a:cubicBezTo>
                  <a:pt x="5259578" y="2703449"/>
                  <a:pt x="5263261" y="2699131"/>
                  <a:pt x="5266816" y="2686050"/>
                </a:cubicBezTo>
                <a:cubicBezTo>
                  <a:pt x="5268593" y="2675255"/>
                  <a:pt x="5263261" y="2679573"/>
                  <a:pt x="5252464" y="2664333"/>
                </a:cubicBezTo>
                <a:cubicBezTo>
                  <a:pt x="5241670" y="2646934"/>
                  <a:pt x="5236336" y="2668651"/>
                  <a:pt x="5227319" y="2666492"/>
                </a:cubicBezTo>
                <a:cubicBezTo>
                  <a:pt x="5216524" y="2666492"/>
                  <a:pt x="5234559" y="2649093"/>
                  <a:pt x="5225541" y="2642616"/>
                </a:cubicBezTo>
                <a:cubicBezTo>
                  <a:pt x="5216524" y="2636139"/>
                  <a:pt x="5198489" y="2640457"/>
                  <a:pt x="5185917" y="2655697"/>
                </a:cubicBezTo>
                <a:cubicBezTo>
                  <a:pt x="5173344" y="2668778"/>
                  <a:pt x="5173344" y="2653538"/>
                  <a:pt x="5162549" y="2666619"/>
                </a:cubicBezTo>
                <a:cubicBezTo>
                  <a:pt x="5149977" y="2681732"/>
                  <a:pt x="5149977" y="2660015"/>
                  <a:pt x="5157215" y="2655697"/>
                </a:cubicBezTo>
                <a:cubicBezTo>
                  <a:pt x="5162549" y="2649220"/>
                  <a:pt x="5166232" y="2655697"/>
                  <a:pt x="5171566" y="2649220"/>
                </a:cubicBezTo>
                <a:cubicBezTo>
                  <a:pt x="5175122" y="2640457"/>
                  <a:pt x="5180583" y="2649220"/>
                  <a:pt x="5193157" y="2638298"/>
                </a:cubicBezTo>
                <a:cubicBezTo>
                  <a:pt x="5205730" y="2627376"/>
                  <a:pt x="5216524" y="2631694"/>
                  <a:pt x="5220080" y="2625217"/>
                </a:cubicBezTo>
                <a:cubicBezTo>
                  <a:pt x="5225415" y="2618613"/>
                  <a:pt x="5214620" y="2607819"/>
                  <a:pt x="5202045" y="2612136"/>
                </a:cubicBezTo>
                <a:cubicBezTo>
                  <a:pt x="5191251" y="2614296"/>
                  <a:pt x="5182362" y="2590419"/>
                  <a:pt x="5175122" y="2599056"/>
                </a:cubicBezTo>
                <a:cubicBezTo>
                  <a:pt x="5166232" y="2605659"/>
                  <a:pt x="5168010" y="2588261"/>
                  <a:pt x="5158993" y="2594737"/>
                </a:cubicBezTo>
                <a:cubicBezTo>
                  <a:pt x="5150103" y="2601215"/>
                  <a:pt x="5146420" y="2592578"/>
                  <a:pt x="5142864" y="2579498"/>
                </a:cubicBezTo>
                <a:cubicBezTo>
                  <a:pt x="5137404" y="2566417"/>
                  <a:pt x="5114036" y="2546858"/>
                  <a:pt x="5099685" y="2540381"/>
                </a:cubicBezTo>
                <a:cubicBezTo>
                  <a:pt x="5085207" y="2536064"/>
                  <a:pt x="5094224" y="2527427"/>
                  <a:pt x="5103240" y="2533904"/>
                </a:cubicBezTo>
                <a:cubicBezTo>
                  <a:pt x="5110480" y="2540381"/>
                  <a:pt x="5119497" y="2527301"/>
                  <a:pt x="5123053" y="2520824"/>
                </a:cubicBezTo>
                <a:cubicBezTo>
                  <a:pt x="5126609" y="2514220"/>
                  <a:pt x="5117592" y="2507742"/>
                  <a:pt x="5112258" y="2505584"/>
                </a:cubicBezTo>
                <a:cubicBezTo>
                  <a:pt x="5108702" y="2505584"/>
                  <a:pt x="5108702" y="2496821"/>
                  <a:pt x="5108702" y="2490343"/>
                </a:cubicBezTo>
                <a:cubicBezTo>
                  <a:pt x="5110480" y="2483867"/>
                  <a:pt x="5094350" y="2475103"/>
                  <a:pt x="5094350" y="2468627"/>
                </a:cubicBezTo>
                <a:cubicBezTo>
                  <a:pt x="5092573" y="2462149"/>
                  <a:pt x="5083556" y="2457704"/>
                  <a:pt x="5083556" y="2451227"/>
                </a:cubicBezTo>
                <a:cubicBezTo>
                  <a:pt x="5085333" y="2444751"/>
                  <a:pt x="5074539" y="2435987"/>
                  <a:pt x="5074539" y="2429510"/>
                </a:cubicBezTo>
                <a:cubicBezTo>
                  <a:pt x="5074539" y="2420747"/>
                  <a:pt x="5058409" y="2403349"/>
                  <a:pt x="5058409" y="2394712"/>
                </a:cubicBezTo>
                <a:cubicBezTo>
                  <a:pt x="5056632" y="2386076"/>
                  <a:pt x="5047615" y="2379599"/>
                  <a:pt x="5045836" y="2368677"/>
                </a:cubicBezTo>
                <a:cubicBezTo>
                  <a:pt x="5042281" y="2355597"/>
                  <a:pt x="5036819" y="2362074"/>
                  <a:pt x="5033263" y="2377313"/>
                </a:cubicBezTo>
                <a:cubicBezTo>
                  <a:pt x="5031486" y="2394712"/>
                  <a:pt x="5018913" y="2392553"/>
                  <a:pt x="5022469" y="2399030"/>
                </a:cubicBezTo>
                <a:cubicBezTo>
                  <a:pt x="5029708" y="2409953"/>
                  <a:pt x="5024246" y="2409953"/>
                  <a:pt x="5018913" y="2416429"/>
                </a:cubicBezTo>
                <a:cubicBezTo>
                  <a:pt x="5013579" y="2422906"/>
                  <a:pt x="5022596" y="2433828"/>
                  <a:pt x="5013579" y="2433828"/>
                </a:cubicBezTo>
                <a:cubicBezTo>
                  <a:pt x="5006339" y="2433828"/>
                  <a:pt x="5009895" y="2453387"/>
                  <a:pt x="5004562" y="2444751"/>
                </a:cubicBezTo>
                <a:cubicBezTo>
                  <a:pt x="5001006" y="2435987"/>
                  <a:pt x="4990210" y="2438273"/>
                  <a:pt x="4990210" y="2446909"/>
                </a:cubicBezTo>
                <a:cubicBezTo>
                  <a:pt x="4990210" y="2455546"/>
                  <a:pt x="4972303" y="2464308"/>
                  <a:pt x="4965063" y="2464308"/>
                </a:cubicBezTo>
                <a:cubicBezTo>
                  <a:pt x="4957825" y="2464308"/>
                  <a:pt x="4957825" y="2446909"/>
                  <a:pt x="4952492" y="2451227"/>
                </a:cubicBezTo>
                <a:cubicBezTo>
                  <a:pt x="4947157" y="2455546"/>
                  <a:pt x="4947157" y="2435987"/>
                  <a:pt x="4938140" y="2435987"/>
                </a:cubicBezTo>
                <a:cubicBezTo>
                  <a:pt x="4929123" y="2438146"/>
                  <a:pt x="4922010" y="2435987"/>
                  <a:pt x="4925567" y="2425065"/>
                </a:cubicBezTo>
                <a:cubicBezTo>
                  <a:pt x="4927346" y="2416429"/>
                  <a:pt x="4909439" y="2411984"/>
                  <a:pt x="4914772" y="2405507"/>
                </a:cubicBezTo>
                <a:cubicBezTo>
                  <a:pt x="4920233" y="2399030"/>
                  <a:pt x="4912993" y="2388108"/>
                  <a:pt x="4912993" y="2370709"/>
                </a:cubicBezTo>
                <a:cubicBezTo>
                  <a:pt x="4911216" y="2353310"/>
                  <a:pt x="4920233" y="2353310"/>
                  <a:pt x="4920233" y="2344674"/>
                </a:cubicBezTo>
                <a:cubicBezTo>
                  <a:pt x="4920233" y="2338197"/>
                  <a:pt x="4912993" y="2338197"/>
                  <a:pt x="4907660" y="2344674"/>
                </a:cubicBezTo>
                <a:cubicBezTo>
                  <a:pt x="4900547" y="2349119"/>
                  <a:pt x="4900547" y="2336038"/>
                  <a:pt x="4893310" y="2338197"/>
                </a:cubicBezTo>
                <a:cubicBezTo>
                  <a:pt x="4886070" y="2338197"/>
                  <a:pt x="4864479" y="2336038"/>
                  <a:pt x="4864479" y="2325116"/>
                </a:cubicBezTo>
                <a:cubicBezTo>
                  <a:pt x="4862702" y="2312034"/>
                  <a:pt x="4855462" y="2318639"/>
                  <a:pt x="4851906" y="2307718"/>
                </a:cubicBezTo>
                <a:cubicBezTo>
                  <a:pt x="4848350" y="2296795"/>
                  <a:pt x="4839334" y="2305558"/>
                  <a:pt x="4839334" y="2296795"/>
                </a:cubicBezTo>
                <a:cubicBezTo>
                  <a:pt x="4839334" y="2288032"/>
                  <a:pt x="4835778" y="2285873"/>
                  <a:pt x="4828539" y="2285873"/>
                </a:cubicBezTo>
                <a:cubicBezTo>
                  <a:pt x="4823205" y="2283588"/>
                  <a:pt x="4821427" y="2274950"/>
                  <a:pt x="4812409" y="2274950"/>
                </a:cubicBezTo>
                <a:cubicBezTo>
                  <a:pt x="4803392" y="2272666"/>
                  <a:pt x="4792598" y="2281429"/>
                  <a:pt x="4787263" y="2283588"/>
                </a:cubicBezTo>
                <a:cubicBezTo>
                  <a:pt x="4781930" y="2285745"/>
                  <a:pt x="4769230" y="2274950"/>
                  <a:pt x="4763896" y="2279269"/>
                </a:cubicBezTo>
                <a:cubicBezTo>
                  <a:pt x="4758435" y="2283713"/>
                  <a:pt x="4758435" y="2277109"/>
                  <a:pt x="4744084" y="2270634"/>
                </a:cubicBezTo>
                <a:cubicBezTo>
                  <a:pt x="4731511" y="2266314"/>
                  <a:pt x="4711699" y="2266314"/>
                  <a:pt x="4711699" y="2270634"/>
                </a:cubicBezTo>
                <a:cubicBezTo>
                  <a:pt x="4709921" y="2277109"/>
                  <a:pt x="4699126" y="2279269"/>
                  <a:pt x="4700904" y="2294508"/>
                </a:cubicBezTo>
                <a:cubicBezTo>
                  <a:pt x="4702682" y="2307590"/>
                  <a:pt x="4713477" y="2305430"/>
                  <a:pt x="4717033" y="2314067"/>
                </a:cubicBezTo>
                <a:cubicBezTo>
                  <a:pt x="4718811" y="2322829"/>
                  <a:pt x="4711572" y="2320672"/>
                  <a:pt x="4709794" y="2329308"/>
                </a:cubicBezTo>
                <a:cubicBezTo>
                  <a:pt x="4709794" y="2338071"/>
                  <a:pt x="4702555" y="2335912"/>
                  <a:pt x="4702555" y="2342388"/>
                </a:cubicBezTo>
                <a:cubicBezTo>
                  <a:pt x="4702555" y="2348865"/>
                  <a:pt x="4708016" y="2346706"/>
                  <a:pt x="4709794" y="2359787"/>
                </a:cubicBezTo>
                <a:cubicBezTo>
                  <a:pt x="4713350" y="2370582"/>
                  <a:pt x="4718811" y="2370582"/>
                  <a:pt x="4720589" y="2385822"/>
                </a:cubicBezTo>
                <a:cubicBezTo>
                  <a:pt x="4722367" y="2403221"/>
                  <a:pt x="4717033" y="2398903"/>
                  <a:pt x="4709794" y="2401062"/>
                </a:cubicBezTo>
                <a:cubicBezTo>
                  <a:pt x="4704333" y="2403221"/>
                  <a:pt x="4711572" y="2411858"/>
                  <a:pt x="4702555" y="2422779"/>
                </a:cubicBezTo>
                <a:cubicBezTo>
                  <a:pt x="4695316" y="2433574"/>
                  <a:pt x="4688077" y="2444497"/>
                  <a:pt x="4695316" y="2450974"/>
                </a:cubicBezTo>
                <a:cubicBezTo>
                  <a:pt x="4700650" y="2457450"/>
                  <a:pt x="4724018" y="2468372"/>
                  <a:pt x="4733035" y="2487931"/>
                </a:cubicBezTo>
                <a:cubicBezTo>
                  <a:pt x="4741925" y="2505203"/>
                  <a:pt x="4740147" y="2533524"/>
                  <a:pt x="4738369" y="2553082"/>
                </a:cubicBezTo>
                <a:cubicBezTo>
                  <a:pt x="4734813" y="2572639"/>
                  <a:pt x="4716780" y="2576957"/>
                  <a:pt x="4702428" y="2594357"/>
                </a:cubicBezTo>
                <a:cubicBezTo>
                  <a:pt x="4688077" y="2611755"/>
                  <a:pt x="4673599" y="2609597"/>
                  <a:pt x="4668265" y="2609597"/>
                </a:cubicBezTo>
                <a:cubicBezTo>
                  <a:pt x="4661026" y="2611883"/>
                  <a:pt x="4664582" y="2626995"/>
                  <a:pt x="4673599" y="2640077"/>
                </a:cubicBezTo>
                <a:cubicBezTo>
                  <a:pt x="4684395" y="2653157"/>
                  <a:pt x="4675504" y="2657475"/>
                  <a:pt x="4680838" y="2670556"/>
                </a:cubicBezTo>
                <a:cubicBezTo>
                  <a:pt x="4686300" y="2683637"/>
                  <a:pt x="4680838" y="2694432"/>
                  <a:pt x="4688077" y="2705354"/>
                </a:cubicBezTo>
                <a:cubicBezTo>
                  <a:pt x="4695316" y="2718308"/>
                  <a:pt x="4691761" y="2722753"/>
                  <a:pt x="4682744" y="2731389"/>
                </a:cubicBezTo>
                <a:cubicBezTo>
                  <a:pt x="4673726" y="2740152"/>
                  <a:pt x="4686300" y="2735707"/>
                  <a:pt x="4686300" y="2746629"/>
                </a:cubicBezTo>
                <a:cubicBezTo>
                  <a:pt x="4688077" y="2757552"/>
                  <a:pt x="4682744" y="2750948"/>
                  <a:pt x="4675504" y="2744470"/>
                </a:cubicBezTo>
                <a:cubicBezTo>
                  <a:pt x="4668392" y="2740152"/>
                  <a:pt x="4661154" y="2757425"/>
                  <a:pt x="4661154" y="2764028"/>
                </a:cubicBezTo>
                <a:cubicBezTo>
                  <a:pt x="4661154" y="2770632"/>
                  <a:pt x="4644897" y="2753233"/>
                  <a:pt x="4641341" y="2755392"/>
                </a:cubicBezTo>
                <a:cubicBezTo>
                  <a:pt x="4637659" y="2755392"/>
                  <a:pt x="4641341" y="2742311"/>
                  <a:pt x="4632324" y="2733675"/>
                </a:cubicBezTo>
                <a:cubicBezTo>
                  <a:pt x="4621529" y="2725039"/>
                  <a:pt x="4614290" y="2722753"/>
                  <a:pt x="4614290" y="2714117"/>
                </a:cubicBezTo>
                <a:cubicBezTo>
                  <a:pt x="4614290" y="2703195"/>
                  <a:pt x="4598161" y="2696591"/>
                  <a:pt x="4598161" y="2685796"/>
                </a:cubicBezTo>
                <a:cubicBezTo>
                  <a:pt x="4598161" y="2675001"/>
                  <a:pt x="4599939" y="2648839"/>
                  <a:pt x="4596383" y="2640203"/>
                </a:cubicBezTo>
                <a:cubicBezTo>
                  <a:pt x="4590922" y="2631567"/>
                  <a:pt x="4594605" y="2622804"/>
                  <a:pt x="4598161" y="2616327"/>
                </a:cubicBezTo>
                <a:cubicBezTo>
                  <a:pt x="4601844" y="2609850"/>
                  <a:pt x="4594605" y="2598929"/>
                  <a:pt x="4583810" y="2598929"/>
                </a:cubicBezTo>
                <a:cubicBezTo>
                  <a:pt x="4574793" y="2598929"/>
                  <a:pt x="4560442" y="2594610"/>
                  <a:pt x="4547869" y="2594610"/>
                </a:cubicBezTo>
                <a:cubicBezTo>
                  <a:pt x="4533518" y="2596769"/>
                  <a:pt x="4526279" y="2594610"/>
                  <a:pt x="4520945" y="2590292"/>
                </a:cubicBezTo>
                <a:cubicBezTo>
                  <a:pt x="4517389" y="2583815"/>
                  <a:pt x="4504816" y="2575052"/>
                  <a:pt x="4486782" y="2568575"/>
                </a:cubicBezTo>
                <a:cubicBezTo>
                  <a:pt x="4470653" y="2564258"/>
                  <a:pt x="4461636" y="2553335"/>
                  <a:pt x="4459858" y="2546858"/>
                </a:cubicBezTo>
                <a:cubicBezTo>
                  <a:pt x="4458080" y="2540255"/>
                  <a:pt x="4441824" y="2535937"/>
                  <a:pt x="4438268" y="2531618"/>
                </a:cubicBezTo>
                <a:cubicBezTo>
                  <a:pt x="4434712" y="2525015"/>
                  <a:pt x="4416678" y="2520697"/>
                  <a:pt x="4411344" y="2522856"/>
                </a:cubicBezTo>
                <a:cubicBezTo>
                  <a:pt x="4404105" y="2522856"/>
                  <a:pt x="4387976" y="2505457"/>
                  <a:pt x="4377181" y="2505457"/>
                </a:cubicBezTo>
                <a:cubicBezTo>
                  <a:pt x="4368164" y="2507616"/>
                  <a:pt x="4344796" y="2518537"/>
                  <a:pt x="4341239" y="2520697"/>
                </a:cubicBezTo>
                <a:cubicBezTo>
                  <a:pt x="4337557" y="2520697"/>
                  <a:pt x="4341239" y="2509775"/>
                  <a:pt x="4344796" y="2505457"/>
                </a:cubicBezTo>
                <a:cubicBezTo>
                  <a:pt x="4346574" y="2501138"/>
                  <a:pt x="4335779" y="2479422"/>
                  <a:pt x="4332223" y="2466340"/>
                </a:cubicBezTo>
                <a:cubicBezTo>
                  <a:pt x="4330318" y="2453387"/>
                  <a:pt x="4326762" y="2438146"/>
                  <a:pt x="4314190" y="2440306"/>
                </a:cubicBezTo>
                <a:cubicBezTo>
                  <a:pt x="4303394" y="2442464"/>
                  <a:pt x="4290821" y="2435987"/>
                  <a:pt x="4287265" y="2433828"/>
                </a:cubicBezTo>
                <a:cubicBezTo>
                  <a:pt x="4283709" y="2429510"/>
                  <a:pt x="4283709" y="2392553"/>
                  <a:pt x="4285487" y="2377313"/>
                </a:cubicBezTo>
                <a:cubicBezTo>
                  <a:pt x="4289171" y="2359915"/>
                  <a:pt x="4303521" y="2335912"/>
                  <a:pt x="4303521" y="2327276"/>
                </a:cubicBezTo>
                <a:cubicBezTo>
                  <a:pt x="4303521" y="2316353"/>
                  <a:pt x="4312538" y="2312034"/>
                  <a:pt x="4321555" y="2309877"/>
                </a:cubicBezTo>
                <a:cubicBezTo>
                  <a:pt x="4328794" y="2305558"/>
                  <a:pt x="4323333" y="2285999"/>
                  <a:pt x="4330572" y="2285999"/>
                </a:cubicBezTo>
                <a:cubicBezTo>
                  <a:pt x="4339588" y="2283840"/>
                  <a:pt x="4339588" y="2279397"/>
                  <a:pt x="4341367" y="2272918"/>
                </a:cubicBezTo>
                <a:cubicBezTo>
                  <a:pt x="4343145" y="2264156"/>
                  <a:pt x="4352035" y="2268474"/>
                  <a:pt x="4346701" y="2261998"/>
                </a:cubicBezTo>
                <a:cubicBezTo>
                  <a:pt x="4341239" y="2255519"/>
                  <a:pt x="4346574" y="2253361"/>
                  <a:pt x="4359274" y="2253361"/>
                </a:cubicBezTo>
                <a:cubicBezTo>
                  <a:pt x="4371974" y="2253361"/>
                  <a:pt x="4389881" y="2249043"/>
                  <a:pt x="4388103" y="2233803"/>
                </a:cubicBezTo>
                <a:cubicBezTo>
                  <a:pt x="4384547" y="2218563"/>
                  <a:pt x="4352162" y="2229485"/>
                  <a:pt x="4352162" y="2216404"/>
                </a:cubicBezTo>
                <a:cubicBezTo>
                  <a:pt x="4352162" y="2203323"/>
                  <a:pt x="4310760" y="2203323"/>
                  <a:pt x="4312538" y="2196847"/>
                </a:cubicBezTo>
                <a:cubicBezTo>
                  <a:pt x="4316094" y="2188210"/>
                  <a:pt x="4353940" y="2201292"/>
                  <a:pt x="4368291" y="2207769"/>
                </a:cubicBezTo>
                <a:cubicBezTo>
                  <a:pt x="4382770" y="2214245"/>
                  <a:pt x="4388103" y="2214245"/>
                  <a:pt x="4398898" y="2214245"/>
                </a:cubicBezTo>
                <a:cubicBezTo>
                  <a:pt x="4409566" y="2212087"/>
                  <a:pt x="4402454" y="2194687"/>
                  <a:pt x="4404232" y="2188210"/>
                </a:cubicBezTo>
                <a:cubicBezTo>
                  <a:pt x="4407788" y="2179448"/>
                  <a:pt x="4429378" y="2199005"/>
                  <a:pt x="4441951" y="2194687"/>
                </a:cubicBezTo>
                <a:cubicBezTo>
                  <a:pt x="4454524" y="2190370"/>
                  <a:pt x="4467097" y="2159890"/>
                  <a:pt x="4477892" y="2151253"/>
                </a:cubicBezTo>
                <a:cubicBezTo>
                  <a:pt x="4486909" y="2142491"/>
                  <a:pt x="4477892" y="2133854"/>
                  <a:pt x="4458080" y="2136014"/>
                </a:cubicBezTo>
                <a:cubicBezTo>
                  <a:pt x="4436490" y="2138172"/>
                  <a:pt x="4425695" y="2129536"/>
                  <a:pt x="4414900" y="2118615"/>
                </a:cubicBezTo>
                <a:cubicBezTo>
                  <a:pt x="4404105" y="2107692"/>
                  <a:pt x="4404105" y="2101216"/>
                  <a:pt x="4416678" y="2101216"/>
                </a:cubicBezTo>
                <a:cubicBezTo>
                  <a:pt x="4427473" y="2103375"/>
                  <a:pt x="4456175" y="2131695"/>
                  <a:pt x="4465192" y="2131695"/>
                </a:cubicBezTo>
                <a:cubicBezTo>
                  <a:pt x="4475987" y="2131695"/>
                  <a:pt x="4493894" y="2107820"/>
                  <a:pt x="4502911" y="2099057"/>
                </a:cubicBezTo>
                <a:cubicBezTo>
                  <a:pt x="4511928" y="2090293"/>
                  <a:pt x="4495799" y="2088134"/>
                  <a:pt x="4488560" y="2081657"/>
                </a:cubicBezTo>
                <a:cubicBezTo>
                  <a:pt x="4483226" y="2075053"/>
                  <a:pt x="4499482" y="2070735"/>
                  <a:pt x="4508372" y="2070735"/>
                </a:cubicBezTo>
                <a:cubicBezTo>
                  <a:pt x="4517262" y="2070735"/>
                  <a:pt x="4520945" y="2081657"/>
                  <a:pt x="4524501" y="2085975"/>
                </a:cubicBezTo>
                <a:cubicBezTo>
                  <a:pt x="4528057" y="2090293"/>
                  <a:pt x="4542408" y="2081657"/>
                  <a:pt x="4551425" y="2081657"/>
                </a:cubicBezTo>
                <a:cubicBezTo>
                  <a:pt x="4558664" y="2081657"/>
                  <a:pt x="4549647" y="2066417"/>
                  <a:pt x="4537074" y="2059940"/>
                </a:cubicBezTo>
                <a:cubicBezTo>
                  <a:pt x="4524501" y="2055623"/>
                  <a:pt x="4537074" y="2042541"/>
                  <a:pt x="4540630" y="2053463"/>
                </a:cubicBezTo>
                <a:cubicBezTo>
                  <a:pt x="4546091" y="2062226"/>
                  <a:pt x="4555108" y="2059940"/>
                  <a:pt x="4558664" y="2070862"/>
                </a:cubicBezTo>
                <a:cubicBezTo>
                  <a:pt x="4565903" y="2086102"/>
                  <a:pt x="4569459" y="2075180"/>
                  <a:pt x="4580254" y="2070862"/>
                </a:cubicBezTo>
                <a:cubicBezTo>
                  <a:pt x="4591049" y="2066544"/>
                  <a:pt x="4596383" y="2057781"/>
                  <a:pt x="4603623" y="2051304"/>
                </a:cubicBezTo>
                <a:cubicBezTo>
                  <a:pt x="4608956" y="2042541"/>
                  <a:pt x="4610734" y="2051304"/>
                  <a:pt x="4617973" y="2040382"/>
                </a:cubicBezTo>
                <a:cubicBezTo>
                  <a:pt x="4625212" y="2027301"/>
                  <a:pt x="4614417" y="2014220"/>
                  <a:pt x="4605400" y="2005584"/>
                </a:cubicBezTo>
                <a:cubicBezTo>
                  <a:pt x="4596383" y="1999107"/>
                  <a:pt x="4605400" y="1990345"/>
                  <a:pt x="4596383" y="1986026"/>
                </a:cubicBezTo>
                <a:cubicBezTo>
                  <a:pt x="4587366" y="1979423"/>
                  <a:pt x="4585588" y="1970787"/>
                  <a:pt x="4598161" y="1972945"/>
                </a:cubicBezTo>
                <a:cubicBezTo>
                  <a:pt x="4608956" y="1975104"/>
                  <a:pt x="4617973" y="1970659"/>
                  <a:pt x="4621529" y="1962023"/>
                </a:cubicBezTo>
                <a:cubicBezTo>
                  <a:pt x="4626990" y="1953387"/>
                  <a:pt x="4605400" y="1951101"/>
                  <a:pt x="4616195" y="1944625"/>
                </a:cubicBezTo>
                <a:cubicBezTo>
                  <a:pt x="4625212" y="1938020"/>
                  <a:pt x="4617973" y="1929384"/>
                  <a:pt x="4607178" y="1929384"/>
                </a:cubicBezTo>
                <a:cubicBezTo>
                  <a:pt x="4598161" y="1929384"/>
                  <a:pt x="4589144" y="1925067"/>
                  <a:pt x="4589144" y="1914145"/>
                </a:cubicBezTo>
                <a:cubicBezTo>
                  <a:pt x="4587239" y="1905509"/>
                  <a:pt x="4571110" y="1911986"/>
                  <a:pt x="4560315" y="1905509"/>
                </a:cubicBezTo>
                <a:cubicBezTo>
                  <a:pt x="4549520" y="1899032"/>
                  <a:pt x="4526152" y="1901190"/>
                  <a:pt x="4520691" y="1901190"/>
                </a:cubicBezTo>
                <a:cubicBezTo>
                  <a:pt x="4515230" y="1901190"/>
                  <a:pt x="4515230" y="1929512"/>
                  <a:pt x="4522469" y="1929512"/>
                </a:cubicBezTo>
                <a:cubicBezTo>
                  <a:pt x="4531486" y="1929512"/>
                  <a:pt x="4538725" y="1940434"/>
                  <a:pt x="4531486" y="1944751"/>
                </a:cubicBezTo>
                <a:cubicBezTo>
                  <a:pt x="4524374" y="1946910"/>
                  <a:pt x="4531486" y="1957832"/>
                  <a:pt x="4526152" y="1957832"/>
                </a:cubicBezTo>
                <a:cubicBezTo>
                  <a:pt x="4520818" y="1957832"/>
                  <a:pt x="4511801" y="1953515"/>
                  <a:pt x="4510023" y="1970913"/>
                </a:cubicBezTo>
                <a:cubicBezTo>
                  <a:pt x="4508245" y="1988313"/>
                  <a:pt x="4508245" y="1994916"/>
                  <a:pt x="4499228" y="2001393"/>
                </a:cubicBezTo>
                <a:cubicBezTo>
                  <a:pt x="4488433" y="2007871"/>
                  <a:pt x="4495672" y="1981835"/>
                  <a:pt x="4486655" y="1981835"/>
                </a:cubicBezTo>
                <a:cubicBezTo>
                  <a:pt x="4477638" y="1983994"/>
                  <a:pt x="4477638" y="2003552"/>
                  <a:pt x="4484877" y="2005712"/>
                </a:cubicBezTo>
                <a:cubicBezTo>
                  <a:pt x="4490338" y="2007871"/>
                  <a:pt x="4492116" y="2014348"/>
                  <a:pt x="4493894" y="2025269"/>
                </a:cubicBezTo>
                <a:cubicBezTo>
                  <a:pt x="4495672" y="2034032"/>
                  <a:pt x="4481194" y="2027429"/>
                  <a:pt x="4475860" y="2040510"/>
                </a:cubicBezTo>
                <a:cubicBezTo>
                  <a:pt x="4470526" y="2051304"/>
                  <a:pt x="4470526" y="2033905"/>
                  <a:pt x="4461509" y="2025269"/>
                </a:cubicBezTo>
                <a:cubicBezTo>
                  <a:pt x="4454397" y="2018665"/>
                  <a:pt x="4445380" y="2005712"/>
                  <a:pt x="4445380" y="1994790"/>
                </a:cubicBezTo>
                <a:cubicBezTo>
                  <a:pt x="4445380" y="1986026"/>
                  <a:pt x="4450841" y="1981709"/>
                  <a:pt x="4456175" y="1981709"/>
                </a:cubicBezTo>
                <a:cubicBezTo>
                  <a:pt x="4461509" y="1979549"/>
                  <a:pt x="4456175" y="1973073"/>
                  <a:pt x="4456175" y="1962151"/>
                </a:cubicBezTo>
                <a:cubicBezTo>
                  <a:pt x="4454270" y="1949070"/>
                  <a:pt x="4447159" y="1953515"/>
                  <a:pt x="4438141" y="1940434"/>
                </a:cubicBezTo>
                <a:cubicBezTo>
                  <a:pt x="4429124" y="1927480"/>
                  <a:pt x="4420107" y="1927480"/>
                  <a:pt x="4414773" y="1933957"/>
                </a:cubicBezTo>
                <a:cubicBezTo>
                  <a:pt x="4411090" y="1940434"/>
                  <a:pt x="4414773" y="1951355"/>
                  <a:pt x="4405756" y="1955674"/>
                </a:cubicBezTo>
                <a:cubicBezTo>
                  <a:pt x="4398518" y="1959992"/>
                  <a:pt x="4402200" y="1977390"/>
                  <a:pt x="4394961" y="1979549"/>
                </a:cubicBezTo>
                <a:cubicBezTo>
                  <a:pt x="4387722" y="1981709"/>
                  <a:pt x="4393056" y="1946910"/>
                  <a:pt x="4387722" y="1942593"/>
                </a:cubicBezTo>
                <a:cubicBezTo>
                  <a:pt x="4380484" y="1940434"/>
                  <a:pt x="4382261" y="1931671"/>
                  <a:pt x="4389500" y="1929512"/>
                </a:cubicBezTo>
                <a:cubicBezTo>
                  <a:pt x="4398518" y="1929512"/>
                  <a:pt x="4403851" y="1918590"/>
                  <a:pt x="4396739" y="1918590"/>
                </a:cubicBezTo>
                <a:cubicBezTo>
                  <a:pt x="4389627" y="1918590"/>
                  <a:pt x="4376927" y="1909827"/>
                  <a:pt x="4371593" y="1905509"/>
                </a:cubicBezTo>
                <a:cubicBezTo>
                  <a:pt x="4366132" y="1903350"/>
                  <a:pt x="4359020" y="1918463"/>
                  <a:pt x="4351782" y="1911986"/>
                </a:cubicBezTo>
                <a:cubicBezTo>
                  <a:pt x="4346320" y="1907668"/>
                  <a:pt x="4353559" y="1894587"/>
                  <a:pt x="4353559" y="1885951"/>
                </a:cubicBezTo>
                <a:cubicBezTo>
                  <a:pt x="4353559" y="1879473"/>
                  <a:pt x="4362576" y="1890396"/>
                  <a:pt x="4367910" y="1879473"/>
                </a:cubicBezTo>
                <a:cubicBezTo>
                  <a:pt x="4373371" y="1870711"/>
                  <a:pt x="4351782" y="1870711"/>
                  <a:pt x="4351782" y="1862075"/>
                </a:cubicBezTo>
                <a:cubicBezTo>
                  <a:pt x="4351782" y="1851153"/>
                  <a:pt x="4335525" y="1848993"/>
                  <a:pt x="4330191" y="1844676"/>
                </a:cubicBezTo>
                <a:cubicBezTo>
                  <a:pt x="4324730" y="1842517"/>
                  <a:pt x="4333747" y="1825118"/>
                  <a:pt x="4331969" y="1818640"/>
                </a:cubicBezTo>
                <a:cubicBezTo>
                  <a:pt x="4328413" y="1812163"/>
                  <a:pt x="4308600" y="1790446"/>
                  <a:pt x="4299583" y="1792605"/>
                </a:cubicBezTo>
                <a:cubicBezTo>
                  <a:pt x="4290694" y="1794765"/>
                  <a:pt x="4288916" y="1777365"/>
                  <a:pt x="4294250" y="1777365"/>
                </a:cubicBezTo>
                <a:cubicBezTo>
                  <a:pt x="4297933" y="1779524"/>
                  <a:pt x="4303394" y="1775207"/>
                  <a:pt x="4312284" y="1762126"/>
                </a:cubicBezTo>
                <a:cubicBezTo>
                  <a:pt x="4321173" y="1749045"/>
                  <a:pt x="4323079" y="1744726"/>
                  <a:pt x="4315840" y="1742567"/>
                </a:cubicBezTo>
                <a:cubicBezTo>
                  <a:pt x="4308600" y="1740281"/>
                  <a:pt x="4305045" y="1731645"/>
                  <a:pt x="4317619" y="1733804"/>
                </a:cubicBezTo>
                <a:cubicBezTo>
                  <a:pt x="4328413" y="1733804"/>
                  <a:pt x="4350004" y="1742440"/>
                  <a:pt x="4355337" y="1735964"/>
                </a:cubicBezTo>
                <a:cubicBezTo>
                  <a:pt x="4362449" y="1731645"/>
                  <a:pt x="4384039" y="1692529"/>
                  <a:pt x="4391278" y="1677289"/>
                </a:cubicBezTo>
                <a:cubicBezTo>
                  <a:pt x="4400295" y="1664208"/>
                  <a:pt x="4385944" y="1662049"/>
                  <a:pt x="4366132" y="1664208"/>
                </a:cubicBezTo>
                <a:cubicBezTo>
                  <a:pt x="4346320" y="1666367"/>
                  <a:pt x="4340859" y="1655445"/>
                  <a:pt x="4324730" y="1653286"/>
                </a:cubicBezTo>
                <a:close/>
                <a:moveTo>
                  <a:pt x="10156478" y="1652659"/>
                </a:moveTo>
                <a:cubicBezTo>
                  <a:pt x="10145679" y="1652088"/>
                  <a:pt x="10125772" y="1664304"/>
                  <a:pt x="10139297" y="1669162"/>
                </a:cubicBezTo>
                <a:cubicBezTo>
                  <a:pt x="10148314" y="1673479"/>
                  <a:pt x="10162665" y="1671320"/>
                  <a:pt x="10162665" y="1658239"/>
                </a:cubicBezTo>
                <a:cubicBezTo>
                  <a:pt x="10162665" y="1654461"/>
                  <a:pt x="10160077" y="1652850"/>
                  <a:pt x="10156478" y="1652659"/>
                </a:cubicBezTo>
                <a:close/>
                <a:moveTo>
                  <a:pt x="9451084" y="1636491"/>
                </a:moveTo>
                <a:cubicBezTo>
                  <a:pt x="9443877" y="1635951"/>
                  <a:pt x="9436225" y="1638110"/>
                  <a:pt x="9435336" y="1641348"/>
                </a:cubicBezTo>
                <a:cubicBezTo>
                  <a:pt x="9431780" y="1650111"/>
                  <a:pt x="9415651" y="1650111"/>
                  <a:pt x="9419207" y="1656588"/>
                </a:cubicBezTo>
                <a:cubicBezTo>
                  <a:pt x="9428224" y="1667510"/>
                  <a:pt x="9464165" y="1661033"/>
                  <a:pt x="9464165" y="1647952"/>
                </a:cubicBezTo>
                <a:lnTo>
                  <a:pt x="9464165" y="1647825"/>
                </a:lnTo>
                <a:cubicBezTo>
                  <a:pt x="9465054" y="1640269"/>
                  <a:pt x="9458291" y="1637030"/>
                  <a:pt x="9451084" y="1636491"/>
                </a:cubicBezTo>
                <a:close/>
                <a:moveTo>
                  <a:pt x="3609688" y="1629948"/>
                </a:moveTo>
                <a:cubicBezTo>
                  <a:pt x="3590298" y="1633324"/>
                  <a:pt x="3553174" y="1645539"/>
                  <a:pt x="3542412" y="1645539"/>
                </a:cubicBezTo>
                <a:cubicBezTo>
                  <a:pt x="3528061" y="1645539"/>
                  <a:pt x="3544190" y="1665225"/>
                  <a:pt x="3554985" y="1673861"/>
                </a:cubicBezTo>
                <a:cubicBezTo>
                  <a:pt x="3563874" y="1682496"/>
                  <a:pt x="3529712" y="1712976"/>
                  <a:pt x="3536951" y="1719453"/>
                </a:cubicBezTo>
                <a:cubicBezTo>
                  <a:pt x="3542412" y="1725930"/>
                  <a:pt x="3529712" y="1743330"/>
                  <a:pt x="3513582" y="1765046"/>
                </a:cubicBezTo>
                <a:lnTo>
                  <a:pt x="3513836" y="1764919"/>
                </a:lnTo>
                <a:cubicBezTo>
                  <a:pt x="3499485" y="1786637"/>
                  <a:pt x="3526410" y="1784477"/>
                  <a:pt x="3546221" y="1788796"/>
                </a:cubicBezTo>
                <a:cubicBezTo>
                  <a:pt x="3566034" y="1795399"/>
                  <a:pt x="3567811" y="1836674"/>
                  <a:pt x="3580384" y="1836674"/>
                </a:cubicBezTo>
                <a:cubicBezTo>
                  <a:pt x="3589275" y="1836674"/>
                  <a:pt x="3582162" y="1823593"/>
                  <a:pt x="3596514" y="1823593"/>
                </a:cubicBezTo>
                <a:cubicBezTo>
                  <a:pt x="3610865" y="1823593"/>
                  <a:pt x="3609087" y="1814957"/>
                  <a:pt x="3621660" y="1817116"/>
                </a:cubicBezTo>
                <a:cubicBezTo>
                  <a:pt x="3634233" y="1817116"/>
                  <a:pt x="3645028" y="1812799"/>
                  <a:pt x="3645028" y="1793241"/>
                </a:cubicBezTo>
                <a:cubicBezTo>
                  <a:pt x="3645028" y="1775969"/>
                  <a:pt x="3655822" y="1769364"/>
                  <a:pt x="3668396" y="1765046"/>
                </a:cubicBezTo>
                <a:cubicBezTo>
                  <a:pt x="3682873" y="1760601"/>
                  <a:pt x="3670174" y="1741043"/>
                  <a:pt x="3688207" y="1734566"/>
                </a:cubicBezTo>
                <a:cubicBezTo>
                  <a:pt x="3707892" y="1730249"/>
                  <a:pt x="3760089" y="1701927"/>
                  <a:pt x="3769106" y="1695450"/>
                </a:cubicBezTo>
                <a:cubicBezTo>
                  <a:pt x="3778123" y="1686687"/>
                  <a:pt x="3758311" y="1675892"/>
                  <a:pt x="3736721" y="1660652"/>
                </a:cubicBezTo>
                <a:cubicBezTo>
                  <a:pt x="3716910" y="1647698"/>
                  <a:pt x="3702431" y="1643253"/>
                  <a:pt x="3686302" y="1654175"/>
                </a:cubicBezTo>
                <a:cubicBezTo>
                  <a:pt x="3671952" y="1667256"/>
                  <a:pt x="3682747" y="1641221"/>
                  <a:pt x="3671952" y="1647698"/>
                </a:cubicBezTo>
                <a:cubicBezTo>
                  <a:pt x="3659252" y="1654175"/>
                  <a:pt x="3625089" y="1636776"/>
                  <a:pt x="3621532" y="1630299"/>
                </a:cubicBezTo>
                <a:cubicBezTo>
                  <a:pt x="3620643" y="1628680"/>
                  <a:pt x="3616151" y="1628823"/>
                  <a:pt x="3609688" y="1629948"/>
                </a:cubicBezTo>
                <a:close/>
                <a:moveTo>
                  <a:pt x="10300518" y="1578489"/>
                </a:moveTo>
                <a:cubicBezTo>
                  <a:pt x="10293118" y="1582555"/>
                  <a:pt x="10283664" y="1600105"/>
                  <a:pt x="10290427" y="1601724"/>
                </a:cubicBezTo>
                <a:cubicBezTo>
                  <a:pt x="10308461" y="1603883"/>
                  <a:pt x="10317478" y="1623441"/>
                  <a:pt x="10351641" y="1625600"/>
                </a:cubicBezTo>
                <a:cubicBezTo>
                  <a:pt x="10384026" y="1629918"/>
                  <a:pt x="10409172" y="1621155"/>
                  <a:pt x="10410950" y="1612519"/>
                </a:cubicBezTo>
                <a:cubicBezTo>
                  <a:pt x="10410950" y="1603756"/>
                  <a:pt x="10380343" y="1588643"/>
                  <a:pt x="10369548" y="1597279"/>
                </a:cubicBezTo>
                <a:cubicBezTo>
                  <a:pt x="10360531" y="1603883"/>
                  <a:pt x="10353292" y="1584325"/>
                  <a:pt x="10340719" y="1588643"/>
                </a:cubicBezTo>
                <a:cubicBezTo>
                  <a:pt x="10329924" y="1595247"/>
                  <a:pt x="10313795" y="1593088"/>
                  <a:pt x="10306556" y="1580007"/>
                </a:cubicBezTo>
                <a:cubicBezTo>
                  <a:pt x="10305223" y="1577277"/>
                  <a:pt x="10302984" y="1577134"/>
                  <a:pt x="10300518" y="1578489"/>
                </a:cubicBezTo>
                <a:close/>
                <a:moveTo>
                  <a:pt x="4048732" y="1575671"/>
                </a:moveTo>
                <a:cubicBezTo>
                  <a:pt x="4045498" y="1575912"/>
                  <a:pt x="4042569" y="1577817"/>
                  <a:pt x="4040759" y="1582166"/>
                </a:cubicBezTo>
                <a:cubicBezTo>
                  <a:pt x="4035298" y="1601724"/>
                  <a:pt x="4056888" y="1608328"/>
                  <a:pt x="4064127" y="1597406"/>
                </a:cubicBezTo>
                <a:cubicBezTo>
                  <a:pt x="4070890" y="1589215"/>
                  <a:pt x="4058436" y="1574951"/>
                  <a:pt x="4048732" y="1575671"/>
                </a:cubicBezTo>
                <a:close/>
                <a:moveTo>
                  <a:pt x="4280647" y="1570986"/>
                </a:moveTo>
                <a:cubicBezTo>
                  <a:pt x="4257531" y="1574785"/>
                  <a:pt x="4231861" y="1599692"/>
                  <a:pt x="4238623" y="1606169"/>
                </a:cubicBezTo>
                <a:cubicBezTo>
                  <a:pt x="4247641" y="1614805"/>
                  <a:pt x="4292599" y="1627887"/>
                  <a:pt x="4312411" y="1625727"/>
                </a:cubicBezTo>
                <a:cubicBezTo>
                  <a:pt x="4332223" y="1625727"/>
                  <a:pt x="4323206" y="1595247"/>
                  <a:pt x="4301616" y="1575689"/>
                </a:cubicBezTo>
                <a:cubicBezTo>
                  <a:pt x="4295774" y="1570800"/>
                  <a:pt x="4288352" y="1569720"/>
                  <a:pt x="4280647" y="1570986"/>
                </a:cubicBezTo>
                <a:close/>
                <a:moveTo>
                  <a:pt x="3708647" y="1540139"/>
                </a:moveTo>
                <a:cubicBezTo>
                  <a:pt x="3695121" y="1546384"/>
                  <a:pt x="3670523" y="1570006"/>
                  <a:pt x="3677285" y="1571625"/>
                </a:cubicBezTo>
                <a:cubicBezTo>
                  <a:pt x="3697097" y="1573784"/>
                  <a:pt x="3716910" y="1552067"/>
                  <a:pt x="3716910" y="1541145"/>
                </a:cubicBezTo>
                <a:cubicBezTo>
                  <a:pt x="3716433" y="1537907"/>
                  <a:pt x="3713155" y="1538058"/>
                  <a:pt x="3708647" y="1540139"/>
                </a:cubicBezTo>
                <a:close/>
                <a:moveTo>
                  <a:pt x="10108690" y="1531874"/>
                </a:moveTo>
                <a:cubicBezTo>
                  <a:pt x="10092434" y="1525397"/>
                  <a:pt x="10042142" y="1586230"/>
                  <a:pt x="10067288" y="1601470"/>
                </a:cubicBezTo>
                <a:cubicBezTo>
                  <a:pt x="10078083" y="1607947"/>
                  <a:pt x="10081766" y="1614551"/>
                  <a:pt x="10087100" y="1621028"/>
                </a:cubicBezTo>
                <a:cubicBezTo>
                  <a:pt x="10092434" y="1629791"/>
                  <a:pt x="10115802" y="1618869"/>
                  <a:pt x="10123041" y="1614551"/>
                </a:cubicBezTo>
                <a:cubicBezTo>
                  <a:pt x="10132058" y="1610233"/>
                  <a:pt x="10133836" y="1629791"/>
                  <a:pt x="10148187" y="1618869"/>
                </a:cubicBezTo>
                <a:cubicBezTo>
                  <a:pt x="10160760" y="1608074"/>
                  <a:pt x="10175111" y="1614551"/>
                  <a:pt x="10191367" y="1614551"/>
                </a:cubicBezTo>
                <a:cubicBezTo>
                  <a:pt x="10207623" y="1614551"/>
                  <a:pt x="10187811" y="1590675"/>
                  <a:pt x="10189589" y="1579753"/>
                </a:cubicBezTo>
                <a:cubicBezTo>
                  <a:pt x="10189589" y="1568831"/>
                  <a:pt x="10209401" y="1575435"/>
                  <a:pt x="10202162" y="1584071"/>
                </a:cubicBezTo>
                <a:cubicBezTo>
                  <a:pt x="10196828" y="1594993"/>
                  <a:pt x="10211179" y="1614551"/>
                  <a:pt x="10234547" y="1612392"/>
                </a:cubicBezTo>
                <a:cubicBezTo>
                  <a:pt x="10257915" y="1610233"/>
                  <a:pt x="10241786" y="1592834"/>
                  <a:pt x="10252581" y="1586357"/>
                </a:cubicBezTo>
                <a:cubicBezTo>
                  <a:pt x="10265154" y="1579880"/>
                  <a:pt x="10263376" y="1573403"/>
                  <a:pt x="10245342" y="1560322"/>
                </a:cubicBezTo>
                <a:cubicBezTo>
                  <a:pt x="10229086" y="1549400"/>
                  <a:pt x="10207496" y="1555877"/>
                  <a:pt x="10193145" y="1549400"/>
                </a:cubicBezTo>
                <a:cubicBezTo>
                  <a:pt x="10177016" y="1540764"/>
                  <a:pt x="10157204" y="1540764"/>
                  <a:pt x="10157204" y="1560322"/>
                </a:cubicBezTo>
                <a:cubicBezTo>
                  <a:pt x="10155426" y="1580007"/>
                  <a:pt x="10124819" y="1538605"/>
                  <a:pt x="10108690" y="1532128"/>
                </a:cubicBezTo>
                <a:close/>
                <a:moveTo>
                  <a:pt x="3932555" y="1493393"/>
                </a:moveTo>
                <a:cubicBezTo>
                  <a:pt x="3918204" y="1495552"/>
                  <a:pt x="3887597" y="1523873"/>
                  <a:pt x="3905631" y="1526032"/>
                </a:cubicBezTo>
                <a:cubicBezTo>
                  <a:pt x="3925316" y="1530350"/>
                  <a:pt x="3918204" y="1541272"/>
                  <a:pt x="3909187" y="1547749"/>
                </a:cubicBezTo>
                <a:cubicBezTo>
                  <a:pt x="3898392" y="1552067"/>
                  <a:pt x="3932555" y="1560830"/>
                  <a:pt x="3927222" y="1569466"/>
                </a:cubicBezTo>
                <a:cubicBezTo>
                  <a:pt x="3923665" y="1578102"/>
                  <a:pt x="3871468" y="1571625"/>
                  <a:pt x="3869691" y="1558544"/>
                </a:cubicBezTo>
                <a:cubicBezTo>
                  <a:pt x="3867913" y="1543304"/>
                  <a:pt x="3828288" y="1519428"/>
                  <a:pt x="3812160" y="1525905"/>
                </a:cubicBezTo>
                <a:cubicBezTo>
                  <a:pt x="3794252" y="1530223"/>
                  <a:pt x="3801364" y="1508506"/>
                  <a:pt x="3785235" y="1508506"/>
                </a:cubicBezTo>
                <a:lnTo>
                  <a:pt x="3785108" y="1508633"/>
                </a:lnTo>
                <a:cubicBezTo>
                  <a:pt x="3768979" y="1506474"/>
                  <a:pt x="3774313" y="1526032"/>
                  <a:pt x="3758184" y="1526032"/>
                </a:cubicBezTo>
                <a:cubicBezTo>
                  <a:pt x="3743706" y="1528191"/>
                  <a:pt x="3743706" y="1547749"/>
                  <a:pt x="3761740" y="1547749"/>
                </a:cubicBezTo>
                <a:cubicBezTo>
                  <a:pt x="3779774" y="1547749"/>
                  <a:pt x="3785108" y="1554226"/>
                  <a:pt x="3759962" y="1552067"/>
                </a:cubicBezTo>
                <a:cubicBezTo>
                  <a:pt x="3734816" y="1549908"/>
                  <a:pt x="3722116" y="1578102"/>
                  <a:pt x="3740150" y="1571625"/>
                </a:cubicBezTo>
                <a:cubicBezTo>
                  <a:pt x="3758057" y="1567307"/>
                  <a:pt x="3779647" y="1567307"/>
                  <a:pt x="3765297" y="1571625"/>
                </a:cubicBezTo>
                <a:cubicBezTo>
                  <a:pt x="3752724" y="1578102"/>
                  <a:pt x="3716782" y="1580388"/>
                  <a:pt x="3722116" y="1589024"/>
                </a:cubicBezTo>
                <a:cubicBezTo>
                  <a:pt x="3725672" y="1595628"/>
                  <a:pt x="3740150" y="1593469"/>
                  <a:pt x="3754502" y="1599946"/>
                </a:cubicBezTo>
                <a:cubicBezTo>
                  <a:pt x="3768852" y="1606550"/>
                  <a:pt x="3777870" y="1610868"/>
                  <a:pt x="3788664" y="1595628"/>
                </a:cubicBezTo>
                <a:cubicBezTo>
                  <a:pt x="3799459" y="1582547"/>
                  <a:pt x="3813810" y="1567307"/>
                  <a:pt x="3808476" y="1586865"/>
                </a:cubicBezTo>
                <a:cubicBezTo>
                  <a:pt x="3803015" y="1606423"/>
                  <a:pt x="3826383" y="1593342"/>
                  <a:pt x="3855212" y="1591183"/>
                </a:cubicBezTo>
                <a:cubicBezTo>
                  <a:pt x="3885819" y="1589024"/>
                  <a:pt x="3849878" y="1612900"/>
                  <a:pt x="3819271" y="1615059"/>
                </a:cubicBezTo>
                <a:cubicBezTo>
                  <a:pt x="3788664" y="1617345"/>
                  <a:pt x="3794125" y="1636903"/>
                  <a:pt x="3817493" y="1643380"/>
                </a:cubicBezTo>
                <a:cubicBezTo>
                  <a:pt x="3842639" y="1649857"/>
                  <a:pt x="3894836" y="1623822"/>
                  <a:pt x="3905631" y="1608582"/>
                </a:cubicBezTo>
                <a:cubicBezTo>
                  <a:pt x="3918204" y="1595501"/>
                  <a:pt x="3928999" y="1617345"/>
                  <a:pt x="3941572" y="1606423"/>
                </a:cubicBezTo>
                <a:cubicBezTo>
                  <a:pt x="3954145" y="1595628"/>
                  <a:pt x="3977513" y="1608582"/>
                  <a:pt x="3997325" y="1602105"/>
                </a:cubicBezTo>
                <a:cubicBezTo>
                  <a:pt x="4018915" y="1597787"/>
                  <a:pt x="4022471" y="1549908"/>
                  <a:pt x="4006342" y="1541272"/>
                </a:cubicBezTo>
                <a:cubicBezTo>
                  <a:pt x="3991991" y="1532636"/>
                  <a:pt x="3991991" y="1550035"/>
                  <a:pt x="3979418" y="1554353"/>
                </a:cubicBezTo>
                <a:cubicBezTo>
                  <a:pt x="3966718" y="1556512"/>
                  <a:pt x="3959606" y="1536954"/>
                  <a:pt x="3950589" y="1526032"/>
                </a:cubicBezTo>
                <a:cubicBezTo>
                  <a:pt x="3939795" y="1512951"/>
                  <a:pt x="3946906" y="1491234"/>
                  <a:pt x="3932555" y="1493393"/>
                </a:cubicBezTo>
                <a:close/>
                <a:moveTo>
                  <a:pt x="4133930" y="1490504"/>
                </a:moveTo>
                <a:cubicBezTo>
                  <a:pt x="4129834" y="1495505"/>
                  <a:pt x="4139597" y="1514221"/>
                  <a:pt x="4150360" y="1525651"/>
                </a:cubicBezTo>
                <a:cubicBezTo>
                  <a:pt x="4166489" y="1543050"/>
                  <a:pt x="4143121" y="1534414"/>
                  <a:pt x="4121531" y="1517015"/>
                </a:cubicBezTo>
                <a:cubicBezTo>
                  <a:pt x="4099941" y="1499616"/>
                  <a:pt x="4103497" y="1530096"/>
                  <a:pt x="4112514" y="1538732"/>
                </a:cubicBezTo>
                <a:cubicBezTo>
                  <a:pt x="4123309" y="1547368"/>
                  <a:pt x="4110736" y="1560449"/>
                  <a:pt x="4098163" y="1540891"/>
                </a:cubicBezTo>
                <a:cubicBezTo>
                  <a:pt x="4083685" y="1519174"/>
                  <a:pt x="4078351" y="1495298"/>
                  <a:pt x="4056761" y="1495298"/>
                </a:cubicBezTo>
                <a:cubicBezTo>
                  <a:pt x="4035171" y="1493139"/>
                  <a:pt x="4045966" y="1519174"/>
                  <a:pt x="4053205" y="1532255"/>
                </a:cubicBezTo>
                <a:cubicBezTo>
                  <a:pt x="4064000" y="1549654"/>
                  <a:pt x="4074795" y="1553972"/>
                  <a:pt x="4092829" y="1564894"/>
                </a:cubicBezTo>
                <a:cubicBezTo>
                  <a:pt x="4110736" y="1577975"/>
                  <a:pt x="4139565" y="1560576"/>
                  <a:pt x="4152138" y="1564894"/>
                </a:cubicBezTo>
                <a:cubicBezTo>
                  <a:pt x="4166616" y="1567053"/>
                  <a:pt x="4137787" y="1588770"/>
                  <a:pt x="4146804" y="1601851"/>
                </a:cubicBezTo>
                <a:cubicBezTo>
                  <a:pt x="4155821" y="1614932"/>
                  <a:pt x="4180967" y="1606169"/>
                  <a:pt x="4199000" y="1604010"/>
                </a:cubicBezTo>
                <a:cubicBezTo>
                  <a:pt x="4218812" y="1601851"/>
                  <a:pt x="4209795" y="1588770"/>
                  <a:pt x="4220590" y="1580134"/>
                </a:cubicBezTo>
                <a:cubicBezTo>
                  <a:pt x="4231385" y="1571371"/>
                  <a:pt x="4209795" y="1571371"/>
                  <a:pt x="4218812" y="1549654"/>
                </a:cubicBezTo>
                <a:lnTo>
                  <a:pt x="4218685" y="1549527"/>
                </a:lnTo>
                <a:cubicBezTo>
                  <a:pt x="4225797" y="1525651"/>
                  <a:pt x="4189858" y="1490853"/>
                  <a:pt x="4189858" y="1503934"/>
                </a:cubicBezTo>
                <a:cubicBezTo>
                  <a:pt x="4188080" y="1516888"/>
                  <a:pt x="4162934" y="1501775"/>
                  <a:pt x="4143121" y="1490853"/>
                </a:cubicBezTo>
                <a:cubicBezTo>
                  <a:pt x="4138200" y="1488694"/>
                  <a:pt x="4135295" y="1488837"/>
                  <a:pt x="4133930" y="1490504"/>
                </a:cubicBezTo>
                <a:close/>
                <a:moveTo>
                  <a:pt x="8366376" y="1485513"/>
                </a:moveTo>
                <a:cubicBezTo>
                  <a:pt x="8345367" y="1485805"/>
                  <a:pt x="8316054" y="1500474"/>
                  <a:pt x="8307957" y="1510284"/>
                </a:cubicBezTo>
                <a:cubicBezTo>
                  <a:pt x="8295384" y="1521206"/>
                  <a:pt x="8279129" y="1512570"/>
                  <a:pt x="8266555" y="1521206"/>
                </a:cubicBezTo>
                <a:cubicBezTo>
                  <a:pt x="8255760" y="1529842"/>
                  <a:pt x="8230614" y="1536446"/>
                  <a:pt x="8218042" y="1525524"/>
                </a:cubicBezTo>
                <a:cubicBezTo>
                  <a:pt x="8205468" y="1516888"/>
                  <a:pt x="8191117" y="1538605"/>
                  <a:pt x="8180322" y="1536446"/>
                </a:cubicBezTo>
                <a:cubicBezTo>
                  <a:pt x="8171305" y="1536446"/>
                  <a:pt x="8160510" y="1549527"/>
                  <a:pt x="8149716" y="1547368"/>
                </a:cubicBezTo>
                <a:cubicBezTo>
                  <a:pt x="8140698" y="1547368"/>
                  <a:pt x="8119108" y="1558290"/>
                  <a:pt x="8117330" y="1564767"/>
                </a:cubicBezTo>
                <a:cubicBezTo>
                  <a:pt x="8115425" y="1571371"/>
                  <a:pt x="8099296" y="1569085"/>
                  <a:pt x="8099296" y="1580007"/>
                </a:cubicBezTo>
                <a:cubicBezTo>
                  <a:pt x="8099296" y="1588643"/>
                  <a:pt x="8084945" y="1595120"/>
                  <a:pt x="8077706" y="1588643"/>
                </a:cubicBezTo>
                <a:cubicBezTo>
                  <a:pt x="8070467" y="1579880"/>
                  <a:pt x="8061450" y="1597279"/>
                  <a:pt x="8070467" y="1608201"/>
                </a:cubicBezTo>
                <a:cubicBezTo>
                  <a:pt x="8081262" y="1619123"/>
                  <a:pt x="8052560" y="1621282"/>
                  <a:pt x="8057894" y="1627759"/>
                </a:cubicBezTo>
                <a:cubicBezTo>
                  <a:pt x="8063229" y="1634236"/>
                  <a:pt x="8047099" y="1638554"/>
                  <a:pt x="8050655" y="1647317"/>
                </a:cubicBezTo>
                <a:cubicBezTo>
                  <a:pt x="8054211" y="1656081"/>
                  <a:pt x="8039860" y="1658239"/>
                  <a:pt x="8029066" y="1660398"/>
                </a:cubicBezTo>
                <a:cubicBezTo>
                  <a:pt x="8018270" y="1662557"/>
                  <a:pt x="8011158" y="1682115"/>
                  <a:pt x="8025509" y="1682115"/>
                </a:cubicBezTo>
                <a:lnTo>
                  <a:pt x="8025636" y="1681988"/>
                </a:lnTo>
                <a:cubicBezTo>
                  <a:pt x="8039987" y="1681988"/>
                  <a:pt x="8018397" y="1686306"/>
                  <a:pt x="8018397" y="1699387"/>
                </a:cubicBezTo>
                <a:cubicBezTo>
                  <a:pt x="8020175" y="1712469"/>
                  <a:pt x="7996807" y="1703832"/>
                  <a:pt x="7996807" y="1712469"/>
                </a:cubicBezTo>
                <a:cubicBezTo>
                  <a:pt x="7998585" y="1721231"/>
                  <a:pt x="7993124" y="1727708"/>
                  <a:pt x="7978773" y="1727708"/>
                </a:cubicBezTo>
                <a:cubicBezTo>
                  <a:pt x="7966200" y="1727708"/>
                  <a:pt x="7986012" y="1738631"/>
                  <a:pt x="7987791" y="1747266"/>
                </a:cubicBezTo>
                <a:cubicBezTo>
                  <a:pt x="7989568" y="1758189"/>
                  <a:pt x="7973439" y="1751584"/>
                  <a:pt x="7973439" y="1766825"/>
                </a:cubicBezTo>
                <a:cubicBezTo>
                  <a:pt x="7971661" y="1782064"/>
                  <a:pt x="7944610" y="1766825"/>
                  <a:pt x="7941055" y="1786383"/>
                </a:cubicBezTo>
                <a:cubicBezTo>
                  <a:pt x="7937371" y="1805941"/>
                  <a:pt x="7955405" y="1801622"/>
                  <a:pt x="7966200" y="1803781"/>
                </a:cubicBezTo>
                <a:cubicBezTo>
                  <a:pt x="7978773" y="1803781"/>
                  <a:pt x="7962517" y="1816862"/>
                  <a:pt x="7971534" y="1825498"/>
                </a:cubicBezTo>
                <a:cubicBezTo>
                  <a:pt x="7980551" y="1834135"/>
                  <a:pt x="7985885" y="1829817"/>
                  <a:pt x="7980551" y="1814577"/>
                </a:cubicBezTo>
                <a:cubicBezTo>
                  <a:pt x="7975217" y="1801496"/>
                  <a:pt x="8011158" y="1821053"/>
                  <a:pt x="8000363" y="1831975"/>
                </a:cubicBezTo>
                <a:cubicBezTo>
                  <a:pt x="7989568" y="1845056"/>
                  <a:pt x="8018397" y="1853693"/>
                  <a:pt x="8032748" y="1853693"/>
                </a:cubicBezTo>
                <a:cubicBezTo>
                  <a:pt x="8047099" y="1853693"/>
                  <a:pt x="8095741" y="1868933"/>
                  <a:pt x="8097518" y="1853693"/>
                </a:cubicBezTo>
                <a:cubicBezTo>
                  <a:pt x="8097518" y="1845056"/>
                  <a:pt x="8079484" y="1836294"/>
                  <a:pt x="8063355" y="1816736"/>
                </a:cubicBezTo>
                <a:cubicBezTo>
                  <a:pt x="8047099" y="1797177"/>
                  <a:pt x="8036305" y="1766825"/>
                  <a:pt x="8054338" y="1751584"/>
                </a:cubicBezTo>
                <a:cubicBezTo>
                  <a:pt x="8072372" y="1738503"/>
                  <a:pt x="8056117" y="1732026"/>
                  <a:pt x="8074150" y="1716786"/>
                </a:cubicBezTo>
                <a:cubicBezTo>
                  <a:pt x="8092184" y="1701547"/>
                  <a:pt x="8081389" y="1688466"/>
                  <a:pt x="8095741" y="1686306"/>
                </a:cubicBezTo>
                <a:cubicBezTo>
                  <a:pt x="8111869" y="1684147"/>
                  <a:pt x="8095741" y="1668907"/>
                  <a:pt x="8110092" y="1666748"/>
                </a:cubicBezTo>
                <a:cubicBezTo>
                  <a:pt x="8124442" y="1662303"/>
                  <a:pt x="8127998" y="1642745"/>
                  <a:pt x="8124442" y="1636268"/>
                </a:cubicBezTo>
                <a:cubicBezTo>
                  <a:pt x="8122664" y="1629791"/>
                  <a:pt x="8140571" y="1638554"/>
                  <a:pt x="8147810" y="1627632"/>
                </a:cubicBezTo>
                <a:cubicBezTo>
                  <a:pt x="8156827" y="1616710"/>
                  <a:pt x="8176639" y="1623314"/>
                  <a:pt x="8181973" y="1608074"/>
                </a:cubicBezTo>
                <a:cubicBezTo>
                  <a:pt x="8187434" y="1592961"/>
                  <a:pt x="8272017" y="1558163"/>
                  <a:pt x="8320530" y="1545082"/>
                </a:cubicBezTo>
                <a:cubicBezTo>
                  <a:pt x="8367393" y="1532001"/>
                  <a:pt x="8401556" y="1508125"/>
                  <a:pt x="8383522" y="1490726"/>
                </a:cubicBezTo>
                <a:cubicBezTo>
                  <a:pt x="8379459" y="1486916"/>
                  <a:pt x="8373379" y="1485416"/>
                  <a:pt x="8366376" y="1485513"/>
                </a:cubicBezTo>
                <a:close/>
                <a:moveTo>
                  <a:pt x="4258769" y="1478328"/>
                </a:moveTo>
                <a:cubicBezTo>
                  <a:pt x="4244148" y="1479963"/>
                  <a:pt x="4233354" y="1485392"/>
                  <a:pt x="4238751" y="1495171"/>
                </a:cubicBezTo>
                <a:cubicBezTo>
                  <a:pt x="4247767" y="1508252"/>
                  <a:pt x="4310633" y="1536573"/>
                  <a:pt x="4317872" y="1523492"/>
                </a:cubicBezTo>
                <a:cubicBezTo>
                  <a:pt x="4325112" y="1508379"/>
                  <a:pt x="4341239" y="1538732"/>
                  <a:pt x="4350257" y="1553972"/>
                </a:cubicBezTo>
                <a:lnTo>
                  <a:pt x="4350257" y="1554099"/>
                </a:lnTo>
                <a:cubicBezTo>
                  <a:pt x="4361052" y="1567053"/>
                  <a:pt x="4344796" y="1573657"/>
                  <a:pt x="4352035" y="1599692"/>
                </a:cubicBezTo>
                <a:cubicBezTo>
                  <a:pt x="4359274" y="1625727"/>
                  <a:pt x="4368291" y="1608328"/>
                  <a:pt x="4380864" y="1619250"/>
                </a:cubicBezTo>
                <a:cubicBezTo>
                  <a:pt x="4393437" y="1630045"/>
                  <a:pt x="4411471" y="1636649"/>
                  <a:pt x="4422266" y="1625727"/>
                </a:cubicBezTo>
                <a:cubicBezTo>
                  <a:pt x="4431156" y="1614932"/>
                  <a:pt x="4436617" y="1606169"/>
                  <a:pt x="4438395" y="1617091"/>
                </a:cubicBezTo>
                <a:cubicBezTo>
                  <a:pt x="4443856" y="1632331"/>
                  <a:pt x="4469002" y="1634490"/>
                  <a:pt x="4521199" y="1634490"/>
                </a:cubicBezTo>
                <a:cubicBezTo>
                  <a:pt x="4575174" y="1636649"/>
                  <a:pt x="4562601" y="1608328"/>
                  <a:pt x="4576952" y="1619250"/>
                </a:cubicBezTo>
                <a:cubicBezTo>
                  <a:pt x="4593081" y="1630045"/>
                  <a:pt x="4627244" y="1630172"/>
                  <a:pt x="4643500" y="1625727"/>
                </a:cubicBezTo>
                <a:cubicBezTo>
                  <a:pt x="4659756" y="1621282"/>
                  <a:pt x="4666869" y="1593088"/>
                  <a:pt x="4665090" y="1577848"/>
                </a:cubicBezTo>
                <a:cubicBezTo>
                  <a:pt x="4665090" y="1562608"/>
                  <a:pt x="4546345" y="1549527"/>
                  <a:pt x="4524755" y="1564767"/>
                </a:cubicBezTo>
                <a:cubicBezTo>
                  <a:pt x="4505070" y="1580007"/>
                  <a:pt x="4470780" y="1558163"/>
                  <a:pt x="4454651" y="1569085"/>
                </a:cubicBezTo>
                <a:cubicBezTo>
                  <a:pt x="4438395" y="1579880"/>
                  <a:pt x="4443856" y="1556004"/>
                  <a:pt x="4413249" y="1553845"/>
                </a:cubicBezTo>
                <a:cubicBezTo>
                  <a:pt x="4384547" y="1553845"/>
                  <a:pt x="4415027" y="1534160"/>
                  <a:pt x="4422266" y="1525524"/>
                </a:cubicBezTo>
                <a:cubicBezTo>
                  <a:pt x="4427727" y="1519047"/>
                  <a:pt x="4375530" y="1497330"/>
                  <a:pt x="4355718" y="1501648"/>
                </a:cubicBezTo>
                <a:cubicBezTo>
                  <a:pt x="4334128" y="1508125"/>
                  <a:pt x="4321555" y="1495171"/>
                  <a:pt x="4301743" y="1484249"/>
                </a:cubicBezTo>
                <a:cubicBezTo>
                  <a:pt x="4291838" y="1478852"/>
                  <a:pt x="4273390" y="1476693"/>
                  <a:pt x="4258769" y="1478328"/>
                </a:cubicBezTo>
                <a:close/>
                <a:moveTo>
                  <a:pt x="3741342" y="1443822"/>
                </a:moveTo>
                <a:cubicBezTo>
                  <a:pt x="3735038" y="1443959"/>
                  <a:pt x="3733038" y="1454150"/>
                  <a:pt x="3733038" y="1460627"/>
                </a:cubicBezTo>
                <a:cubicBezTo>
                  <a:pt x="3733038" y="1467231"/>
                  <a:pt x="3711448" y="1460627"/>
                  <a:pt x="3700653" y="1456309"/>
                </a:cubicBezTo>
                <a:cubicBezTo>
                  <a:pt x="3688080" y="1449705"/>
                  <a:pt x="3671952" y="1473581"/>
                  <a:pt x="3653917" y="1484503"/>
                </a:cubicBezTo>
                <a:cubicBezTo>
                  <a:pt x="3637789" y="1495425"/>
                  <a:pt x="3635884" y="1512824"/>
                  <a:pt x="3619754" y="1512824"/>
                </a:cubicBezTo>
                <a:lnTo>
                  <a:pt x="3619627" y="1512824"/>
                </a:lnTo>
                <a:cubicBezTo>
                  <a:pt x="3603499" y="1510665"/>
                  <a:pt x="3578226" y="1530223"/>
                  <a:pt x="3585464" y="1532382"/>
                </a:cubicBezTo>
                <a:cubicBezTo>
                  <a:pt x="3594482" y="1536700"/>
                  <a:pt x="3585464" y="1556258"/>
                  <a:pt x="3594482" y="1549781"/>
                </a:cubicBezTo>
                <a:cubicBezTo>
                  <a:pt x="3603499" y="1545463"/>
                  <a:pt x="3605277" y="1543304"/>
                  <a:pt x="3612516" y="1547622"/>
                </a:cubicBezTo>
                <a:cubicBezTo>
                  <a:pt x="3625089" y="1551940"/>
                  <a:pt x="3626994" y="1538859"/>
                  <a:pt x="3632327" y="1532382"/>
                </a:cubicBezTo>
                <a:cubicBezTo>
                  <a:pt x="3637789" y="1525778"/>
                  <a:pt x="3636011" y="1556258"/>
                  <a:pt x="3650361" y="1556258"/>
                </a:cubicBezTo>
                <a:cubicBezTo>
                  <a:pt x="3662934" y="1556258"/>
                  <a:pt x="3659379" y="1523746"/>
                  <a:pt x="3671952" y="1532382"/>
                </a:cubicBezTo>
                <a:cubicBezTo>
                  <a:pt x="3682747" y="1543177"/>
                  <a:pt x="3686302" y="1530223"/>
                  <a:pt x="3688080" y="1519301"/>
                </a:cubicBezTo>
                <a:cubicBezTo>
                  <a:pt x="3689858" y="1510665"/>
                  <a:pt x="3689858" y="1495425"/>
                  <a:pt x="3702431" y="1491107"/>
                </a:cubicBezTo>
                <a:cubicBezTo>
                  <a:pt x="3715004" y="1488821"/>
                  <a:pt x="3704337" y="1506220"/>
                  <a:pt x="3709670" y="1519301"/>
                </a:cubicBezTo>
                <a:cubicBezTo>
                  <a:pt x="3718688" y="1536700"/>
                  <a:pt x="3731260" y="1519301"/>
                  <a:pt x="3733038" y="1512824"/>
                </a:cubicBezTo>
                <a:cubicBezTo>
                  <a:pt x="3734816" y="1504061"/>
                  <a:pt x="3754628" y="1508379"/>
                  <a:pt x="3752851" y="1499743"/>
                </a:cubicBezTo>
                <a:cubicBezTo>
                  <a:pt x="3751072" y="1491107"/>
                  <a:pt x="3758184" y="1488948"/>
                  <a:pt x="3752851" y="1478026"/>
                </a:cubicBezTo>
                <a:cubicBezTo>
                  <a:pt x="3747389" y="1467104"/>
                  <a:pt x="3761740" y="1469263"/>
                  <a:pt x="3768979" y="1460627"/>
                </a:cubicBezTo>
                <a:cubicBezTo>
                  <a:pt x="3774313" y="1454023"/>
                  <a:pt x="3759962" y="1460627"/>
                  <a:pt x="3749167" y="1447547"/>
                </a:cubicBezTo>
                <a:cubicBezTo>
                  <a:pt x="3746024" y="1444848"/>
                  <a:pt x="3743444" y="1443776"/>
                  <a:pt x="3741342" y="1443822"/>
                </a:cubicBezTo>
                <a:close/>
                <a:moveTo>
                  <a:pt x="4392742" y="1439888"/>
                </a:moveTo>
                <a:cubicBezTo>
                  <a:pt x="4378324" y="1442133"/>
                  <a:pt x="4368228" y="1458468"/>
                  <a:pt x="4384420" y="1464945"/>
                </a:cubicBezTo>
                <a:cubicBezTo>
                  <a:pt x="4402454" y="1473708"/>
                  <a:pt x="4427600" y="1454150"/>
                  <a:pt x="4407788" y="1443228"/>
                </a:cubicBezTo>
                <a:cubicBezTo>
                  <a:pt x="4402835" y="1439958"/>
                  <a:pt x="4397549" y="1439140"/>
                  <a:pt x="4392742" y="1439888"/>
                </a:cubicBezTo>
                <a:close/>
                <a:moveTo>
                  <a:pt x="9227691" y="1439291"/>
                </a:moveTo>
                <a:cubicBezTo>
                  <a:pt x="9220452" y="1439291"/>
                  <a:pt x="9211435" y="1445768"/>
                  <a:pt x="9195306" y="1447927"/>
                </a:cubicBezTo>
                <a:cubicBezTo>
                  <a:pt x="9177272" y="1452246"/>
                  <a:pt x="9175494" y="1469644"/>
                  <a:pt x="9166477" y="1473962"/>
                </a:cubicBezTo>
                <a:cubicBezTo>
                  <a:pt x="9159365" y="1478280"/>
                  <a:pt x="9143109" y="1497838"/>
                  <a:pt x="9150348" y="1499997"/>
                </a:cubicBezTo>
                <a:cubicBezTo>
                  <a:pt x="9157460" y="1502156"/>
                  <a:pt x="9153904" y="1506601"/>
                  <a:pt x="9155682" y="1513078"/>
                </a:cubicBezTo>
                <a:cubicBezTo>
                  <a:pt x="9155682" y="1519555"/>
                  <a:pt x="9150348" y="1519555"/>
                  <a:pt x="9141331" y="1517396"/>
                </a:cubicBezTo>
                <a:cubicBezTo>
                  <a:pt x="9132441" y="1515237"/>
                  <a:pt x="9103612" y="1517396"/>
                  <a:pt x="9103612" y="1523873"/>
                </a:cubicBezTo>
                <a:cubicBezTo>
                  <a:pt x="9103612" y="1532636"/>
                  <a:pt x="9119741" y="1534795"/>
                  <a:pt x="9119741" y="1539113"/>
                </a:cubicBezTo>
                <a:cubicBezTo>
                  <a:pt x="9117963" y="1543431"/>
                  <a:pt x="9107168" y="1539113"/>
                  <a:pt x="9099929" y="1534795"/>
                </a:cubicBezTo>
                <a:cubicBezTo>
                  <a:pt x="9094468" y="1530350"/>
                  <a:pt x="9081895" y="1532636"/>
                  <a:pt x="9078339" y="1541272"/>
                </a:cubicBezTo>
                <a:cubicBezTo>
                  <a:pt x="9076561" y="1547749"/>
                  <a:pt x="9065766" y="1545590"/>
                  <a:pt x="9062210" y="1545590"/>
                </a:cubicBezTo>
                <a:cubicBezTo>
                  <a:pt x="9058654" y="1543431"/>
                  <a:pt x="9051415" y="1547749"/>
                  <a:pt x="9046081" y="1545590"/>
                </a:cubicBezTo>
                <a:cubicBezTo>
                  <a:pt x="9040747" y="1543431"/>
                  <a:pt x="9056876" y="1534668"/>
                  <a:pt x="9053320" y="1528191"/>
                </a:cubicBezTo>
                <a:cubicBezTo>
                  <a:pt x="9049764" y="1523746"/>
                  <a:pt x="9031730" y="1528064"/>
                  <a:pt x="9029952" y="1536827"/>
                </a:cubicBezTo>
                <a:cubicBezTo>
                  <a:pt x="9028174" y="1545590"/>
                  <a:pt x="9017379" y="1530350"/>
                  <a:pt x="9013823" y="1532509"/>
                </a:cubicBezTo>
                <a:cubicBezTo>
                  <a:pt x="9010267" y="1536954"/>
                  <a:pt x="9004933" y="1539113"/>
                  <a:pt x="8997694" y="1543431"/>
                </a:cubicBezTo>
                <a:cubicBezTo>
                  <a:pt x="8990455" y="1547749"/>
                  <a:pt x="8976104" y="1539113"/>
                  <a:pt x="8974326" y="1545590"/>
                </a:cubicBezTo>
                <a:cubicBezTo>
                  <a:pt x="8970643" y="1552194"/>
                  <a:pt x="8988677" y="1554353"/>
                  <a:pt x="8988677" y="1558671"/>
                </a:cubicBezTo>
                <a:cubicBezTo>
                  <a:pt x="8988677" y="1560830"/>
                  <a:pt x="8949053" y="1560830"/>
                  <a:pt x="8947275" y="1565148"/>
                </a:cubicBezTo>
                <a:cubicBezTo>
                  <a:pt x="8945497" y="1571625"/>
                  <a:pt x="8932797" y="1571625"/>
                  <a:pt x="8916668" y="1571625"/>
                </a:cubicBezTo>
                <a:cubicBezTo>
                  <a:pt x="8898634" y="1571625"/>
                  <a:pt x="8905873" y="1582547"/>
                  <a:pt x="8893300" y="1584706"/>
                </a:cubicBezTo>
                <a:cubicBezTo>
                  <a:pt x="8878949" y="1586992"/>
                  <a:pt x="8873488" y="1589151"/>
                  <a:pt x="8869932" y="1595628"/>
                </a:cubicBezTo>
                <a:cubicBezTo>
                  <a:pt x="8864471" y="1604264"/>
                  <a:pt x="8853676" y="1606423"/>
                  <a:pt x="8850120" y="1599946"/>
                </a:cubicBezTo>
                <a:cubicBezTo>
                  <a:pt x="8846564" y="1593342"/>
                  <a:pt x="8833991" y="1602105"/>
                  <a:pt x="8839325" y="1604264"/>
                </a:cubicBezTo>
                <a:cubicBezTo>
                  <a:pt x="8846564" y="1604264"/>
                  <a:pt x="8841103" y="1612900"/>
                  <a:pt x="8835769" y="1610741"/>
                </a:cubicBezTo>
                <a:cubicBezTo>
                  <a:pt x="8832086" y="1608582"/>
                  <a:pt x="8821418" y="1619377"/>
                  <a:pt x="8826752" y="1617218"/>
                </a:cubicBezTo>
                <a:cubicBezTo>
                  <a:pt x="8833991" y="1617218"/>
                  <a:pt x="8837547" y="1623822"/>
                  <a:pt x="8833991" y="1628140"/>
                </a:cubicBezTo>
                <a:cubicBezTo>
                  <a:pt x="8830435" y="1634617"/>
                  <a:pt x="8815957" y="1623822"/>
                  <a:pt x="8812401" y="1628140"/>
                </a:cubicBezTo>
                <a:cubicBezTo>
                  <a:pt x="8808718" y="1632458"/>
                  <a:pt x="8819513" y="1636776"/>
                  <a:pt x="8826752" y="1636776"/>
                </a:cubicBezTo>
                <a:cubicBezTo>
                  <a:pt x="8832213" y="1636776"/>
                  <a:pt x="8835769" y="1641221"/>
                  <a:pt x="8837547" y="1647698"/>
                </a:cubicBezTo>
                <a:cubicBezTo>
                  <a:pt x="8837547" y="1652016"/>
                  <a:pt x="8821291" y="1643380"/>
                  <a:pt x="8817735" y="1647698"/>
                </a:cubicBezTo>
                <a:cubicBezTo>
                  <a:pt x="8815957" y="1654175"/>
                  <a:pt x="8821291" y="1656334"/>
                  <a:pt x="8828530" y="1656334"/>
                </a:cubicBezTo>
                <a:cubicBezTo>
                  <a:pt x="8835769" y="1656334"/>
                  <a:pt x="8830435" y="1660780"/>
                  <a:pt x="8835769" y="1667256"/>
                </a:cubicBezTo>
                <a:cubicBezTo>
                  <a:pt x="8835769" y="1667256"/>
                  <a:pt x="8837547" y="1667256"/>
                  <a:pt x="8837547" y="1669415"/>
                </a:cubicBezTo>
                <a:cubicBezTo>
                  <a:pt x="8841230" y="1673861"/>
                  <a:pt x="8833991" y="1676019"/>
                  <a:pt x="8833991" y="1680337"/>
                </a:cubicBezTo>
                <a:cubicBezTo>
                  <a:pt x="8835896" y="1686814"/>
                  <a:pt x="8828657" y="1688974"/>
                  <a:pt x="8828657" y="1684655"/>
                </a:cubicBezTo>
                <a:cubicBezTo>
                  <a:pt x="8828657" y="1678178"/>
                  <a:pt x="8808845" y="1676019"/>
                  <a:pt x="8803511" y="1682496"/>
                </a:cubicBezTo>
                <a:cubicBezTo>
                  <a:pt x="8799955" y="1688974"/>
                  <a:pt x="8798050" y="1693291"/>
                  <a:pt x="8792716" y="1686814"/>
                </a:cubicBezTo>
                <a:cubicBezTo>
                  <a:pt x="8787382" y="1682496"/>
                  <a:pt x="8773031" y="1688974"/>
                  <a:pt x="8754997" y="1688974"/>
                </a:cubicBezTo>
                <a:cubicBezTo>
                  <a:pt x="8736963" y="1691132"/>
                  <a:pt x="8701022" y="1693291"/>
                  <a:pt x="8692005" y="1695450"/>
                </a:cubicBezTo>
                <a:cubicBezTo>
                  <a:pt x="8681210" y="1699895"/>
                  <a:pt x="8673971" y="1715008"/>
                  <a:pt x="8682988" y="1725930"/>
                </a:cubicBezTo>
                <a:cubicBezTo>
                  <a:pt x="8692005" y="1736725"/>
                  <a:pt x="8682988" y="1741170"/>
                  <a:pt x="8682988" y="1747647"/>
                </a:cubicBezTo>
                <a:cubicBezTo>
                  <a:pt x="8682988" y="1754124"/>
                  <a:pt x="8704578" y="1767205"/>
                  <a:pt x="8717151" y="1769364"/>
                </a:cubicBezTo>
                <a:cubicBezTo>
                  <a:pt x="8727946" y="1771650"/>
                  <a:pt x="8738741" y="1789050"/>
                  <a:pt x="8731502" y="1797686"/>
                </a:cubicBezTo>
                <a:cubicBezTo>
                  <a:pt x="8724263" y="1808480"/>
                  <a:pt x="8702673" y="1795527"/>
                  <a:pt x="8688322" y="1782446"/>
                </a:cubicBezTo>
                <a:cubicBezTo>
                  <a:pt x="8675749" y="1769364"/>
                  <a:pt x="8643364" y="1762888"/>
                  <a:pt x="8632569" y="1765046"/>
                </a:cubicBezTo>
                <a:cubicBezTo>
                  <a:pt x="8621774" y="1765046"/>
                  <a:pt x="8627108" y="1751966"/>
                  <a:pt x="8614535" y="1754124"/>
                </a:cubicBezTo>
                <a:cubicBezTo>
                  <a:pt x="8600184" y="1754124"/>
                  <a:pt x="8589389" y="1769364"/>
                  <a:pt x="8598406" y="1769364"/>
                </a:cubicBezTo>
                <a:cubicBezTo>
                  <a:pt x="8607423" y="1769364"/>
                  <a:pt x="8612757" y="1767205"/>
                  <a:pt x="8609201" y="1773682"/>
                </a:cubicBezTo>
                <a:cubicBezTo>
                  <a:pt x="8603740" y="1778001"/>
                  <a:pt x="8610979" y="1775841"/>
                  <a:pt x="8621774" y="1782318"/>
                </a:cubicBezTo>
                <a:cubicBezTo>
                  <a:pt x="8632569" y="1788796"/>
                  <a:pt x="8612757" y="1795273"/>
                  <a:pt x="8601962" y="1786637"/>
                </a:cubicBezTo>
                <a:cubicBezTo>
                  <a:pt x="8589389" y="1777873"/>
                  <a:pt x="8578594" y="1786637"/>
                  <a:pt x="8575038" y="1793113"/>
                </a:cubicBezTo>
                <a:cubicBezTo>
                  <a:pt x="8571482" y="1799718"/>
                  <a:pt x="8587611" y="1821435"/>
                  <a:pt x="8607423" y="1825752"/>
                </a:cubicBezTo>
                <a:cubicBezTo>
                  <a:pt x="8627235" y="1827912"/>
                  <a:pt x="8619996" y="1836674"/>
                  <a:pt x="8630791" y="1838834"/>
                </a:cubicBezTo>
                <a:cubicBezTo>
                  <a:pt x="8639808" y="1843279"/>
                  <a:pt x="8632569" y="1847596"/>
                  <a:pt x="8627235" y="1849755"/>
                </a:cubicBezTo>
                <a:cubicBezTo>
                  <a:pt x="8619996" y="1849755"/>
                  <a:pt x="8607423" y="1836674"/>
                  <a:pt x="8598406" y="1830197"/>
                </a:cubicBezTo>
                <a:cubicBezTo>
                  <a:pt x="8587611" y="1825880"/>
                  <a:pt x="8560560" y="1834516"/>
                  <a:pt x="8555226" y="1825880"/>
                </a:cubicBezTo>
                <a:cubicBezTo>
                  <a:pt x="8549892" y="1819402"/>
                  <a:pt x="8558782" y="1812799"/>
                  <a:pt x="8553448" y="1806321"/>
                </a:cubicBezTo>
                <a:cubicBezTo>
                  <a:pt x="8547987" y="1801876"/>
                  <a:pt x="8553448" y="1788922"/>
                  <a:pt x="8558782" y="1778001"/>
                </a:cubicBezTo>
                <a:cubicBezTo>
                  <a:pt x="8565894" y="1764919"/>
                  <a:pt x="8558782" y="1743202"/>
                  <a:pt x="8549765" y="1738885"/>
                </a:cubicBezTo>
                <a:cubicBezTo>
                  <a:pt x="8538970" y="1736725"/>
                  <a:pt x="8540748" y="1747647"/>
                  <a:pt x="8542526" y="1751966"/>
                </a:cubicBezTo>
                <a:cubicBezTo>
                  <a:pt x="8544304" y="1756283"/>
                  <a:pt x="8542526" y="1771524"/>
                  <a:pt x="8535287" y="1784605"/>
                </a:cubicBezTo>
                <a:cubicBezTo>
                  <a:pt x="8528048" y="1795527"/>
                  <a:pt x="8506458" y="1795527"/>
                  <a:pt x="8506458" y="1802003"/>
                </a:cubicBezTo>
                <a:cubicBezTo>
                  <a:pt x="8506458" y="1810640"/>
                  <a:pt x="8490329" y="1815085"/>
                  <a:pt x="8495663" y="1821561"/>
                </a:cubicBezTo>
                <a:cubicBezTo>
                  <a:pt x="8501124" y="1825880"/>
                  <a:pt x="8520936" y="1854200"/>
                  <a:pt x="8524492" y="1862837"/>
                </a:cubicBezTo>
                <a:cubicBezTo>
                  <a:pt x="8528175" y="1871600"/>
                  <a:pt x="8506585" y="1897635"/>
                  <a:pt x="8510141" y="1912875"/>
                </a:cubicBezTo>
                <a:cubicBezTo>
                  <a:pt x="8513697" y="1928115"/>
                  <a:pt x="8506585" y="1936878"/>
                  <a:pt x="8510141" y="1943355"/>
                </a:cubicBezTo>
                <a:cubicBezTo>
                  <a:pt x="8515602" y="1949832"/>
                  <a:pt x="8524619" y="1943355"/>
                  <a:pt x="8529953" y="1947672"/>
                </a:cubicBezTo>
                <a:cubicBezTo>
                  <a:pt x="8535414" y="1949959"/>
                  <a:pt x="8546209" y="1943355"/>
                  <a:pt x="8558782" y="1939036"/>
                </a:cubicBezTo>
                <a:cubicBezTo>
                  <a:pt x="8573133" y="1936878"/>
                  <a:pt x="8598279" y="1954277"/>
                  <a:pt x="8607296" y="1958594"/>
                </a:cubicBezTo>
                <a:cubicBezTo>
                  <a:pt x="8616313" y="1965072"/>
                  <a:pt x="8610979" y="1973835"/>
                  <a:pt x="8616313" y="1982471"/>
                </a:cubicBezTo>
                <a:cubicBezTo>
                  <a:pt x="8621647" y="1991107"/>
                  <a:pt x="8605518" y="1991107"/>
                  <a:pt x="8605518" y="2004188"/>
                </a:cubicBezTo>
                <a:cubicBezTo>
                  <a:pt x="8603740" y="2017141"/>
                  <a:pt x="8632569" y="2023746"/>
                  <a:pt x="8634347" y="2028063"/>
                </a:cubicBezTo>
                <a:cubicBezTo>
                  <a:pt x="8634347" y="2032382"/>
                  <a:pt x="8614535" y="2028063"/>
                  <a:pt x="8605518" y="2025905"/>
                </a:cubicBezTo>
                <a:cubicBezTo>
                  <a:pt x="8598279" y="2021586"/>
                  <a:pt x="8596501" y="2008505"/>
                  <a:pt x="8594723" y="2006347"/>
                </a:cubicBezTo>
                <a:cubicBezTo>
                  <a:pt x="8591040" y="2004188"/>
                  <a:pt x="8600057" y="1993266"/>
                  <a:pt x="8600057" y="1984630"/>
                </a:cubicBezTo>
                <a:cubicBezTo>
                  <a:pt x="8601835" y="1975994"/>
                  <a:pt x="8591040" y="1971549"/>
                  <a:pt x="8587484" y="1965072"/>
                </a:cubicBezTo>
                <a:cubicBezTo>
                  <a:pt x="8583928" y="1958468"/>
                  <a:pt x="8578594" y="1949832"/>
                  <a:pt x="8571355" y="1951991"/>
                </a:cubicBezTo>
                <a:cubicBezTo>
                  <a:pt x="8566021" y="1954149"/>
                  <a:pt x="8540875" y="1956436"/>
                  <a:pt x="8533636" y="1965072"/>
                </a:cubicBezTo>
                <a:cubicBezTo>
                  <a:pt x="8526397" y="1973708"/>
                  <a:pt x="8535414" y="1995424"/>
                  <a:pt x="8538970" y="2006347"/>
                </a:cubicBezTo>
                <a:cubicBezTo>
                  <a:pt x="8542526" y="2017269"/>
                  <a:pt x="8517380" y="2034667"/>
                  <a:pt x="8519158" y="2043303"/>
                </a:cubicBezTo>
                <a:cubicBezTo>
                  <a:pt x="8519158" y="2051939"/>
                  <a:pt x="8510141" y="2056385"/>
                  <a:pt x="8499346" y="2062861"/>
                </a:cubicBezTo>
                <a:cubicBezTo>
                  <a:pt x="8488551" y="2069338"/>
                  <a:pt x="8475978" y="2075815"/>
                  <a:pt x="8475978" y="2086738"/>
                </a:cubicBezTo>
                <a:cubicBezTo>
                  <a:pt x="8477756" y="2097660"/>
                  <a:pt x="8461627" y="2091055"/>
                  <a:pt x="8454388" y="2086738"/>
                </a:cubicBezTo>
                <a:cubicBezTo>
                  <a:pt x="8447149" y="2080260"/>
                  <a:pt x="8436354" y="2088896"/>
                  <a:pt x="8425559" y="2088896"/>
                </a:cubicBezTo>
                <a:cubicBezTo>
                  <a:pt x="8414764" y="2088896"/>
                  <a:pt x="8414764" y="2078102"/>
                  <a:pt x="8405747" y="2082419"/>
                </a:cubicBezTo>
                <a:cubicBezTo>
                  <a:pt x="8396730" y="2084578"/>
                  <a:pt x="8391396" y="2075815"/>
                  <a:pt x="8393174" y="2069338"/>
                </a:cubicBezTo>
                <a:cubicBezTo>
                  <a:pt x="8396730" y="2060576"/>
                  <a:pt x="8405747" y="2067179"/>
                  <a:pt x="8407525" y="2073657"/>
                </a:cubicBezTo>
                <a:cubicBezTo>
                  <a:pt x="8407525" y="2077974"/>
                  <a:pt x="8412859" y="2075815"/>
                  <a:pt x="8421876" y="2071497"/>
                </a:cubicBezTo>
                <a:cubicBezTo>
                  <a:pt x="8428988" y="2064893"/>
                  <a:pt x="8425432" y="2077974"/>
                  <a:pt x="8436227" y="2077974"/>
                </a:cubicBezTo>
                <a:cubicBezTo>
                  <a:pt x="8445244" y="2077974"/>
                  <a:pt x="8439783" y="2071497"/>
                  <a:pt x="8448800" y="2071497"/>
                </a:cubicBezTo>
                <a:cubicBezTo>
                  <a:pt x="8455912" y="2073657"/>
                  <a:pt x="8455912" y="2069466"/>
                  <a:pt x="8454134" y="2065021"/>
                </a:cubicBezTo>
                <a:cubicBezTo>
                  <a:pt x="8452356" y="2060576"/>
                  <a:pt x="8459595" y="2056257"/>
                  <a:pt x="8464929" y="2054099"/>
                </a:cubicBezTo>
                <a:cubicBezTo>
                  <a:pt x="8470390" y="2051939"/>
                  <a:pt x="8468612" y="2041018"/>
                  <a:pt x="8472168" y="2038858"/>
                </a:cubicBezTo>
                <a:cubicBezTo>
                  <a:pt x="8477629" y="2034413"/>
                  <a:pt x="8474073" y="2027937"/>
                  <a:pt x="8479407" y="2027937"/>
                </a:cubicBezTo>
                <a:cubicBezTo>
                  <a:pt x="8484741" y="2027937"/>
                  <a:pt x="8486646" y="2019173"/>
                  <a:pt x="8491980" y="2019173"/>
                </a:cubicBezTo>
                <a:cubicBezTo>
                  <a:pt x="8495536" y="2019173"/>
                  <a:pt x="8499092" y="2008251"/>
                  <a:pt x="8495536" y="2003934"/>
                </a:cubicBezTo>
                <a:cubicBezTo>
                  <a:pt x="8493758" y="1999615"/>
                  <a:pt x="8497441" y="1986534"/>
                  <a:pt x="8502775" y="1984376"/>
                </a:cubicBezTo>
                <a:cubicBezTo>
                  <a:pt x="8508109" y="1982089"/>
                  <a:pt x="8508109" y="1977772"/>
                  <a:pt x="8502775" y="1973454"/>
                </a:cubicBezTo>
                <a:cubicBezTo>
                  <a:pt x="8499092" y="1969136"/>
                  <a:pt x="8482963" y="1956182"/>
                  <a:pt x="8484741" y="1947418"/>
                </a:cubicBezTo>
                <a:cubicBezTo>
                  <a:pt x="8484741" y="1938656"/>
                  <a:pt x="8481185" y="1923416"/>
                  <a:pt x="8482963" y="1916939"/>
                </a:cubicBezTo>
                <a:cubicBezTo>
                  <a:pt x="8484741" y="1910462"/>
                  <a:pt x="8482963" y="1895222"/>
                  <a:pt x="8482963" y="1888745"/>
                </a:cubicBezTo>
                <a:cubicBezTo>
                  <a:pt x="8482963" y="1879982"/>
                  <a:pt x="8486519" y="1871346"/>
                  <a:pt x="8488297" y="1856106"/>
                </a:cubicBezTo>
                <a:cubicBezTo>
                  <a:pt x="8491853" y="1840865"/>
                  <a:pt x="8475724" y="1825626"/>
                  <a:pt x="8468485" y="1821307"/>
                </a:cubicBezTo>
                <a:cubicBezTo>
                  <a:pt x="8461373" y="1816990"/>
                  <a:pt x="8466707" y="1810512"/>
                  <a:pt x="8477502" y="1799590"/>
                </a:cubicBezTo>
                <a:cubicBezTo>
                  <a:pt x="8488297" y="1788668"/>
                  <a:pt x="8488297" y="1756029"/>
                  <a:pt x="8488297" y="1747393"/>
                </a:cubicBezTo>
                <a:cubicBezTo>
                  <a:pt x="8486519" y="1740789"/>
                  <a:pt x="8464929" y="1734312"/>
                  <a:pt x="8455912" y="1736471"/>
                </a:cubicBezTo>
                <a:cubicBezTo>
                  <a:pt x="8448800" y="1736471"/>
                  <a:pt x="8416415" y="1734312"/>
                  <a:pt x="8409176" y="1732153"/>
                </a:cubicBezTo>
                <a:cubicBezTo>
                  <a:pt x="8402064" y="1732153"/>
                  <a:pt x="8398381" y="1740916"/>
                  <a:pt x="8394825" y="1749553"/>
                </a:cubicBezTo>
                <a:cubicBezTo>
                  <a:pt x="8391269" y="1758189"/>
                  <a:pt x="8384030" y="1773428"/>
                  <a:pt x="8378696" y="1792987"/>
                </a:cubicBezTo>
                <a:cubicBezTo>
                  <a:pt x="8373235" y="1812545"/>
                  <a:pt x="8353550" y="1819148"/>
                  <a:pt x="8346311" y="1823467"/>
                </a:cubicBezTo>
                <a:cubicBezTo>
                  <a:pt x="8337294" y="1827784"/>
                  <a:pt x="8331960" y="1843025"/>
                  <a:pt x="8335517" y="1849501"/>
                </a:cubicBezTo>
                <a:cubicBezTo>
                  <a:pt x="8339072" y="1855978"/>
                  <a:pt x="8344533" y="1851661"/>
                  <a:pt x="8349867" y="1853820"/>
                </a:cubicBezTo>
                <a:cubicBezTo>
                  <a:pt x="8353550" y="1855978"/>
                  <a:pt x="8348089" y="1875537"/>
                  <a:pt x="8346311" y="1877695"/>
                </a:cubicBezTo>
                <a:cubicBezTo>
                  <a:pt x="8344533" y="1879855"/>
                  <a:pt x="8351772" y="1886459"/>
                  <a:pt x="8344533" y="1890777"/>
                </a:cubicBezTo>
                <a:cubicBezTo>
                  <a:pt x="8339072" y="1897253"/>
                  <a:pt x="8331960" y="1906017"/>
                  <a:pt x="8335517" y="1912494"/>
                </a:cubicBezTo>
                <a:cubicBezTo>
                  <a:pt x="8339199" y="1916939"/>
                  <a:pt x="8358884" y="1921256"/>
                  <a:pt x="8366123" y="1925575"/>
                </a:cubicBezTo>
                <a:cubicBezTo>
                  <a:pt x="8373362" y="1929892"/>
                  <a:pt x="8369680" y="1940815"/>
                  <a:pt x="8376918" y="1949450"/>
                </a:cubicBezTo>
                <a:cubicBezTo>
                  <a:pt x="8382252" y="1960373"/>
                  <a:pt x="8389491" y="1953895"/>
                  <a:pt x="8391269" y="1960373"/>
                </a:cubicBezTo>
                <a:cubicBezTo>
                  <a:pt x="8394952" y="1964691"/>
                  <a:pt x="8380474" y="1988567"/>
                  <a:pt x="8376918" y="1988567"/>
                </a:cubicBezTo>
                <a:cubicBezTo>
                  <a:pt x="8371457" y="1990853"/>
                  <a:pt x="8351645" y="1964691"/>
                  <a:pt x="8346311" y="1960373"/>
                </a:cubicBezTo>
                <a:cubicBezTo>
                  <a:pt x="8339072" y="1956054"/>
                  <a:pt x="8317482" y="1947292"/>
                  <a:pt x="8304909" y="1938656"/>
                </a:cubicBezTo>
                <a:cubicBezTo>
                  <a:pt x="8294114" y="1932052"/>
                  <a:pt x="8285097" y="1932052"/>
                  <a:pt x="8272524" y="1923416"/>
                </a:cubicBezTo>
                <a:cubicBezTo>
                  <a:pt x="8259951" y="1912494"/>
                  <a:pt x="8249156" y="1908176"/>
                  <a:pt x="8225788" y="1908176"/>
                </a:cubicBezTo>
                <a:cubicBezTo>
                  <a:pt x="8204198" y="1908176"/>
                  <a:pt x="8189847" y="1901698"/>
                  <a:pt x="8180830" y="1903858"/>
                </a:cubicBezTo>
                <a:cubicBezTo>
                  <a:pt x="8173592" y="1903858"/>
                  <a:pt x="8177274" y="1893062"/>
                  <a:pt x="8162796" y="1886459"/>
                </a:cubicBezTo>
                <a:cubicBezTo>
                  <a:pt x="8148318" y="1879855"/>
                  <a:pt x="8141206" y="1869059"/>
                  <a:pt x="8132189" y="1875537"/>
                </a:cubicBezTo>
                <a:cubicBezTo>
                  <a:pt x="8125077" y="1879855"/>
                  <a:pt x="8128633" y="1897253"/>
                  <a:pt x="8139429" y="1899413"/>
                </a:cubicBezTo>
                <a:cubicBezTo>
                  <a:pt x="8152129" y="1901572"/>
                  <a:pt x="8144889" y="1910208"/>
                  <a:pt x="8157462" y="1908049"/>
                </a:cubicBezTo>
                <a:cubicBezTo>
                  <a:pt x="8170035" y="1908049"/>
                  <a:pt x="8173592" y="1912367"/>
                  <a:pt x="8173592" y="1923289"/>
                </a:cubicBezTo>
                <a:cubicBezTo>
                  <a:pt x="8173592" y="1931925"/>
                  <a:pt x="8178925" y="1940688"/>
                  <a:pt x="8186164" y="1947164"/>
                </a:cubicBezTo>
                <a:cubicBezTo>
                  <a:pt x="8191498" y="1953641"/>
                  <a:pt x="8187942" y="1964564"/>
                  <a:pt x="8177147" y="1964564"/>
                </a:cubicBezTo>
                <a:cubicBezTo>
                  <a:pt x="8168257" y="1964564"/>
                  <a:pt x="8155684" y="1964564"/>
                  <a:pt x="8161018" y="1973199"/>
                </a:cubicBezTo>
                <a:cubicBezTo>
                  <a:pt x="8164574" y="1981835"/>
                  <a:pt x="8157462" y="1983994"/>
                  <a:pt x="8148445" y="1979677"/>
                </a:cubicBezTo>
                <a:cubicBezTo>
                  <a:pt x="8137650" y="1975358"/>
                  <a:pt x="8143111" y="1966596"/>
                  <a:pt x="8148445" y="1962277"/>
                </a:cubicBezTo>
                <a:cubicBezTo>
                  <a:pt x="8152129" y="1957832"/>
                  <a:pt x="8139555" y="1951355"/>
                  <a:pt x="8132317" y="1949196"/>
                </a:cubicBezTo>
                <a:cubicBezTo>
                  <a:pt x="8126982" y="1944879"/>
                  <a:pt x="8101836" y="1968755"/>
                  <a:pt x="8094597" y="1970913"/>
                </a:cubicBezTo>
                <a:cubicBezTo>
                  <a:pt x="8087358" y="1975232"/>
                  <a:pt x="8069324" y="1966596"/>
                  <a:pt x="8053195" y="1970913"/>
                </a:cubicBezTo>
                <a:cubicBezTo>
                  <a:pt x="8035161" y="1977390"/>
                  <a:pt x="8035161" y="1994790"/>
                  <a:pt x="8029827" y="1992630"/>
                </a:cubicBezTo>
                <a:cubicBezTo>
                  <a:pt x="8022588" y="1990471"/>
                  <a:pt x="8002904" y="1994790"/>
                  <a:pt x="7995664" y="1988313"/>
                </a:cubicBezTo>
                <a:cubicBezTo>
                  <a:pt x="7988552" y="1983994"/>
                  <a:pt x="7993886" y="1979677"/>
                  <a:pt x="8002904" y="1981835"/>
                </a:cubicBezTo>
                <a:cubicBezTo>
                  <a:pt x="8010016" y="1981835"/>
                  <a:pt x="8011793" y="1977390"/>
                  <a:pt x="8008237" y="1970913"/>
                </a:cubicBezTo>
                <a:cubicBezTo>
                  <a:pt x="8002776" y="1966596"/>
                  <a:pt x="8013571" y="1955674"/>
                  <a:pt x="8013571" y="1951355"/>
                </a:cubicBezTo>
                <a:cubicBezTo>
                  <a:pt x="8013571" y="1947038"/>
                  <a:pt x="7984742" y="1957960"/>
                  <a:pt x="7979408" y="1964437"/>
                </a:cubicBezTo>
                <a:cubicBezTo>
                  <a:pt x="7974074" y="1968755"/>
                  <a:pt x="7979408" y="1977518"/>
                  <a:pt x="7974074" y="1979677"/>
                </a:cubicBezTo>
                <a:cubicBezTo>
                  <a:pt x="7970518" y="1984122"/>
                  <a:pt x="7970518" y="1975358"/>
                  <a:pt x="7963280" y="1973199"/>
                </a:cubicBezTo>
                <a:cubicBezTo>
                  <a:pt x="7957945" y="1968882"/>
                  <a:pt x="7914766" y="1981835"/>
                  <a:pt x="7907526" y="1992758"/>
                </a:cubicBezTo>
                <a:cubicBezTo>
                  <a:pt x="7898509" y="2003680"/>
                  <a:pt x="7882380" y="2003552"/>
                  <a:pt x="7882380" y="2010157"/>
                </a:cubicBezTo>
                <a:cubicBezTo>
                  <a:pt x="7882380" y="2016761"/>
                  <a:pt x="7862568" y="2016761"/>
                  <a:pt x="7855456" y="2021078"/>
                </a:cubicBezTo>
                <a:cubicBezTo>
                  <a:pt x="7848344" y="2025397"/>
                  <a:pt x="7853679" y="2042796"/>
                  <a:pt x="7850122" y="2053717"/>
                </a:cubicBezTo>
                <a:cubicBezTo>
                  <a:pt x="7846439" y="2062353"/>
                  <a:pt x="7817737" y="2058036"/>
                  <a:pt x="7808720" y="2060194"/>
                </a:cubicBezTo>
                <a:cubicBezTo>
                  <a:pt x="7797925" y="2060194"/>
                  <a:pt x="7796147" y="2038477"/>
                  <a:pt x="7787130" y="2036319"/>
                </a:cubicBezTo>
                <a:cubicBezTo>
                  <a:pt x="7779892" y="2036319"/>
                  <a:pt x="7785352" y="2023238"/>
                  <a:pt x="7787130" y="2016761"/>
                </a:cubicBezTo>
                <a:cubicBezTo>
                  <a:pt x="7789035" y="2012442"/>
                  <a:pt x="7796147" y="2016761"/>
                  <a:pt x="7805164" y="2010283"/>
                </a:cubicBezTo>
                <a:cubicBezTo>
                  <a:pt x="7814181" y="2001648"/>
                  <a:pt x="7823071" y="2012570"/>
                  <a:pt x="7826755" y="2008125"/>
                </a:cubicBezTo>
                <a:cubicBezTo>
                  <a:pt x="7830437" y="2003680"/>
                  <a:pt x="7812404" y="1990725"/>
                  <a:pt x="7812404" y="1979803"/>
                </a:cubicBezTo>
                <a:cubicBezTo>
                  <a:pt x="7810625" y="1968882"/>
                  <a:pt x="7790813" y="1964564"/>
                  <a:pt x="7780018" y="1968882"/>
                </a:cubicBezTo>
                <a:cubicBezTo>
                  <a:pt x="7769223" y="1971041"/>
                  <a:pt x="7756650" y="1968882"/>
                  <a:pt x="7749411" y="1964564"/>
                </a:cubicBezTo>
                <a:cubicBezTo>
                  <a:pt x="7740394" y="1960246"/>
                  <a:pt x="7742172" y="1973327"/>
                  <a:pt x="7752967" y="1975486"/>
                </a:cubicBezTo>
                <a:cubicBezTo>
                  <a:pt x="7765541" y="1979803"/>
                  <a:pt x="7758429" y="1990725"/>
                  <a:pt x="7760206" y="1997203"/>
                </a:cubicBezTo>
                <a:cubicBezTo>
                  <a:pt x="7761984" y="2003806"/>
                  <a:pt x="7758429" y="2018919"/>
                  <a:pt x="7751189" y="2029842"/>
                </a:cubicBezTo>
                <a:cubicBezTo>
                  <a:pt x="7744077" y="2042922"/>
                  <a:pt x="7749411" y="2040764"/>
                  <a:pt x="7758429" y="2040764"/>
                </a:cubicBezTo>
                <a:cubicBezTo>
                  <a:pt x="7769223" y="2040764"/>
                  <a:pt x="7769223" y="2055877"/>
                  <a:pt x="7769223" y="2068958"/>
                </a:cubicBezTo>
                <a:cubicBezTo>
                  <a:pt x="7769223" y="2079752"/>
                  <a:pt x="7760206" y="2081911"/>
                  <a:pt x="7760206" y="2090674"/>
                </a:cubicBezTo>
                <a:cubicBezTo>
                  <a:pt x="7760206" y="2099437"/>
                  <a:pt x="7752967" y="2086356"/>
                  <a:pt x="7749411" y="2090674"/>
                </a:cubicBezTo>
                <a:cubicBezTo>
                  <a:pt x="7747506" y="2095119"/>
                  <a:pt x="7743950" y="2088515"/>
                  <a:pt x="7742172" y="2082039"/>
                </a:cubicBezTo>
                <a:cubicBezTo>
                  <a:pt x="7740394" y="2075561"/>
                  <a:pt x="7726043" y="2077720"/>
                  <a:pt x="7717026" y="2075561"/>
                </a:cubicBezTo>
                <a:cubicBezTo>
                  <a:pt x="7709914" y="2073275"/>
                  <a:pt x="7706231" y="2077720"/>
                  <a:pt x="7702675" y="2084197"/>
                </a:cubicBezTo>
                <a:cubicBezTo>
                  <a:pt x="7697342" y="2092961"/>
                  <a:pt x="7686546" y="2095119"/>
                  <a:pt x="7679307" y="2097278"/>
                </a:cubicBezTo>
                <a:cubicBezTo>
                  <a:pt x="7672068" y="2097278"/>
                  <a:pt x="7663179" y="2112519"/>
                  <a:pt x="7655939" y="2116836"/>
                </a:cubicBezTo>
                <a:cubicBezTo>
                  <a:pt x="7648700" y="2123314"/>
                  <a:pt x="7648700" y="2134108"/>
                  <a:pt x="7657717" y="2145030"/>
                </a:cubicBezTo>
                <a:cubicBezTo>
                  <a:pt x="7666734" y="2153666"/>
                  <a:pt x="7668512" y="2162429"/>
                  <a:pt x="7668512" y="2166748"/>
                </a:cubicBezTo>
                <a:cubicBezTo>
                  <a:pt x="7666734" y="2173225"/>
                  <a:pt x="7641461" y="2171065"/>
                  <a:pt x="7637905" y="2164589"/>
                </a:cubicBezTo>
                <a:cubicBezTo>
                  <a:pt x="7634349" y="2158112"/>
                  <a:pt x="7618093" y="2155952"/>
                  <a:pt x="7612759" y="2158112"/>
                </a:cubicBezTo>
                <a:cubicBezTo>
                  <a:pt x="7607298" y="2160270"/>
                  <a:pt x="7591169" y="2138553"/>
                  <a:pt x="7583930" y="2138553"/>
                </a:cubicBezTo>
                <a:cubicBezTo>
                  <a:pt x="7576818" y="2136394"/>
                  <a:pt x="7571357" y="2149475"/>
                  <a:pt x="7567801" y="2153793"/>
                </a:cubicBezTo>
                <a:cubicBezTo>
                  <a:pt x="7566023" y="2160270"/>
                  <a:pt x="7573262" y="2162429"/>
                  <a:pt x="7576818" y="2171192"/>
                </a:cubicBezTo>
                <a:cubicBezTo>
                  <a:pt x="7580374" y="2182114"/>
                  <a:pt x="7593074" y="2182114"/>
                  <a:pt x="7600186" y="2182114"/>
                </a:cubicBezTo>
                <a:cubicBezTo>
                  <a:pt x="7607298" y="2182114"/>
                  <a:pt x="7605520" y="2195196"/>
                  <a:pt x="7601964" y="2201672"/>
                </a:cubicBezTo>
                <a:cubicBezTo>
                  <a:pt x="7600059" y="2205991"/>
                  <a:pt x="7587486" y="2210308"/>
                  <a:pt x="7583930" y="2203831"/>
                </a:cubicBezTo>
                <a:cubicBezTo>
                  <a:pt x="7580247" y="2197354"/>
                  <a:pt x="7564118" y="2203958"/>
                  <a:pt x="7564118" y="2197354"/>
                </a:cubicBezTo>
                <a:cubicBezTo>
                  <a:pt x="7564118" y="2190751"/>
                  <a:pt x="7553323" y="2179955"/>
                  <a:pt x="7540750" y="2182114"/>
                </a:cubicBezTo>
                <a:cubicBezTo>
                  <a:pt x="7529955" y="2184274"/>
                  <a:pt x="7528177" y="2175637"/>
                  <a:pt x="7528177" y="2164715"/>
                </a:cubicBezTo>
                <a:cubicBezTo>
                  <a:pt x="7530082" y="2153920"/>
                  <a:pt x="7522843" y="2147317"/>
                  <a:pt x="7522843" y="2142999"/>
                </a:cubicBezTo>
                <a:cubicBezTo>
                  <a:pt x="7522843" y="2136521"/>
                  <a:pt x="7517509" y="2127759"/>
                  <a:pt x="7522843" y="2123441"/>
                </a:cubicBezTo>
                <a:cubicBezTo>
                  <a:pt x="7529955" y="2116963"/>
                  <a:pt x="7524621" y="2110360"/>
                  <a:pt x="7524621" y="2103882"/>
                </a:cubicBezTo>
                <a:cubicBezTo>
                  <a:pt x="7526399" y="2097405"/>
                  <a:pt x="7515477" y="2086483"/>
                  <a:pt x="7506587" y="2086483"/>
                </a:cubicBezTo>
                <a:cubicBezTo>
                  <a:pt x="7497697" y="2086483"/>
                  <a:pt x="7499475" y="2075561"/>
                  <a:pt x="7490458" y="2073403"/>
                </a:cubicBezTo>
                <a:cubicBezTo>
                  <a:pt x="7483219" y="2071243"/>
                  <a:pt x="7467091" y="2056003"/>
                  <a:pt x="7467091" y="2049526"/>
                </a:cubicBezTo>
                <a:cubicBezTo>
                  <a:pt x="7465312" y="2042922"/>
                  <a:pt x="7454517" y="2040764"/>
                  <a:pt x="7458073" y="2038604"/>
                </a:cubicBezTo>
                <a:cubicBezTo>
                  <a:pt x="7461756" y="2036319"/>
                  <a:pt x="7470646" y="2040764"/>
                  <a:pt x="7477885" y="2047240"/>
                </a:cubicBezTo>
                <a:cubicBezTo>
                  <a:pt x="7485124" y="2056003"/>
                  <a:pt x="7495919" y="2062480"/>
                  <a:pt x="7512048" y="2064639"/>
                </a:cubicBezTo>
                <a:cubicBezTo>
                  <a:pt x="7530082" y="2068958"/>
                  <a:pt x="7537194" y="2077720"/>
                  <a:pt x="7555229" y="2082039"/>
                </a:cubicBezTo>
                <a:cubicBezTo>
                  <a:pt x="7574913" y="2086483"/>
                  <a:pt x="7585708" y="2088642"/>
                  <a:pt x="7614537" y="2092961"/>
                </a:cubicBezTo>
                <a:cubicBezTo>
                  <a:pt x="7641588" y="2099437"/>
                  <a:pt x="7677530" y="2064639"/>
                  <a:pt x="7686546" y="2056003"/>
                </a:cubicBezTo>
                <a:cubicBezTo>
                  <a:pt x="7693785" y="2045081"/>
                  <a:pt x="7684768" y="2027809"/>
                  <a:pt x="7684768" y="2019047"/>
                </a:cubicBezTo>
                <a:cubicBezTo>
                  <a:pt x="7684768" y="2012442"/>
                  <a:pt x="7672195" y="2012442"/>
                  <a:pt x="7670417" y="2005965"/>
                </a:cubicBezTo>
                <a:cubicBezTo>
                  <a:pt x="7668639" y="2001648"/>
                  <a:pt x="7659622" y="1990725"/>
                  <a:pt x="7648827" y="1990725"/>
                </a:cubicBezTo>
                <a:cubicBezTo>
                  <a:pt x="7638032" y="1990725"/>
                  <a:pt x="7636255" y="1977644"/>
                  <a:pt x="7629016" y="1977644"/>
                </a:cubicBezTo>
                <a:cubicBezTo>
                  <a:pt x="7620125" y="1977644"/>
                  <a:pt x="7614664" y="1973327"/>
                  <a:pt x="7591296" y="1955928"/>
                </a:cubicBezTo>
                <a:cubicBezTo>
                  <a:pt x="7569706" y="1938528"/>
                  <a:pt x="7539099" y="1925447"/>
                  <a:pt x="7533766" y="1927607"/>
                </a:cubicBezTo>
                <a:cubicBezTo>
                  <a:pt x="7528431" y="1929766"/>
                  <a:pt x="7524748" y="1931925"/>
                  <a:pt x="7521192" y="1925447"/>
                </a:cubicBezTo>
                <a:cubicBezTo>
                  <a:pt x="7517509" y="1918971"/>
                  <a:pt x="7508492" y="1921130"/>
                  <a:pt x="7503158" y="1925447"/>
                </a:cubicBezTo>
                <a:cubicBezTo>
                  <a:pt x="7497824" y="1929766"/>
                  <a:pt x="7490585" y="1921130"/>
                  <a:pt x="7479791" y="1923289"/>
                </a:cubicBezTo>
                <a:cubicBezTo>
                  <a:pt x="7468995" y="1927734"/>
                  <a:pt x="7463661" y="1918971"/>
                  <a:pt x="7465439" y="1914653"/>
                </a:cubicBezTo>
                <a:cubicBezTo>
                  <a:pt x="7469122" y="1910334"/>
                  <a:pt x="7485251" y="1912494"/>
                  <a:pt x="7485251" y="1906017"/>
                </a:cubicBezTo>
                <a:cubicBezTo>
                  <a:pt x="7483346" y="1899540"/>
                  <a:pt x="7478012" y="1906017"/>
                  <a:pt x="7467217" y="1899540"/>
                </a:cubicBezTo>
                <a:cubicBezTo>
                  <a:pt x="7458327" y="1890777"/>
                  <a:pt x="7452867" y="1895222"/>
                  <a:pt x="7451088" y="1903858"/>
                </a:cubicBezTo>
                <a:cubicBezTo>
                  <a:pt x="7447532" y="1910334"/>
                  <a:pt x="7440293" y="1908176"/>
                  <a:pt x="7434959" y="1901698"/>
                </a:cubicBezTo>
                <a:lnTo>
                  <a:pt x="7433181" y="1899540"/>
                </a:lnTo>
                <a:cubicBezTo>
                  <a:pt x="7427720" y="1895222"/>
                  <a:pt x="7416925" y="1895222"/>
                  <a:pt x="7415147" y="1901698"/>
                </a:cubicBezTo>
                <a:cubicBezTo>
                  <a:pt x="7413369" y="1908176"/>
                  <a:pt x="7404352" y="1906143"/>
                  <a:pt x="7404352" y="1899540"/>
                </a:cubicBezTo>
                <a:cubicBezTo>
                  <a:pt x="7404352" y="1892936"/>
                  <a:pt x="7388223" y="1888617"/>
                  <a:pt x="7388223" y="1884300"/>
                </a:cubicBezTo>
                <a:cubicBezTo>
                  <a:pt x="7386445" y="1882140"/>
                  <a:pt x="7393557" y="1882140"/>
                  <a:pt x="7400796" y="1886459"/>
                </a:cubicBezTo>
                <a:cubicBezTo>
                  <a:pt x="7406130" y="1890904"/>
                  <a:pt x="7409686" y="1888745"/>
                  <a:pt x="7416925" y="1879982"/>
                </a:cubicBezTo>
                <a:cubicBezTo>
                  <a:pt x="7424037" y="1873504"/>
                  <a:pt x="7433055" y="1879982"/>
                  <a:pt x="7433055" y="1871346"/>
                </a:cubicBezTo>
                <a:cubicBezTo>
                  <a:pt x="7434832" y="1864742"/>
                  <a:pt x="7422259" y="1860423"/>
                  <a:pt x="7420481" y="1856106"/>
                </a:cubicBezTo>
                <a:cubicBezTo>
                  <a:pt x="7418576" y="1853946"/>
                  <a:pt x="7409686" y="1847470"/>
                  <a:pt x="7402447" y="1849629"/>
                </a:cubicBezTo>
                <a:cubicBezTo>
                  <a:pt x="7393430" y="1851787"/>
                  <a:pt x="7393430" y="1847470"/>
                  <a:pt x="7388096" y="1843151"/>
                </a:cubicBezTo>
                <a:cubicBezTo>
                  <a:pt x="7384413" y="1836674"/>
                  <a:pt x="7370062" y="1845310"/>
                  <a:pt x="7370062" y="1858392"/>
                </a:cubicBezTo>
                <a:cubicBezTo>
                  <a:pt x="7370062" y="1871473"/>
                  <a:pt x="7359267" y="1867028"/>
                  <a:pt x="7362823" y="1860551"/>
                </a:cubicBezTo>
                <a:cubicBezTo>
                  <a:pt x="7366380" y="1854074"/>
                  <a:pt x="7359141" y="1845310"/>
                  <a:pt x="7366380" y="1843151"/>
                </a:cubicBezTo>
                <a:cubicBezTo>
                  <a:pt x="7373618" y="1840993"/>
                  <a:pt x="7369935" y="1827912"/>
                  <a:pt x="7355584" y="1827912"/>
                </a:cubicBezTo>
                <a:cubicBezTo>
                  <a:pt x="7343011" y="1825752"/>
                  <a:pt x="7337677" y="1838834"/>
                  <a:pt x="7341233" y="1843151"/>
                </a:cubicBezTo>
                <a:cubicBezTo>
                  <a:pt x="7343138" y="1847470"/>
                  <a:pt x="7330566" y="1867028"/>
                  <a:pt x="7325105" y="1867028"/>
                </a:cubicBezTo>
                <a:cubicBezTo>
                  <a:pt x="7319643" y="1867028"/>
                  <a:pt x="7326882" y="1851787"/>
                  <a:pt x="7326882" y="1843151"/>
                </a:cubicBezTo>
                <a:cubicBezTo>
                  <a:pt x="7325105" y="1832229"/>
                  <a:pt x="7321548" y="1838706"/>
                  <a:pt x="7310754" y="1851787"/>
                </a:cubicBezTo>
                <a:cubicBezTo>
                  <a:pt x="7299958" y="1866901"/>
                  <a:pt x="7292846" y="1879982"/>
                  <a:pt x="7285607" y="1879982"/>
                </a:cubicBezTo>
                <a:cubicBezTo>
                  <a:pt x="7280146" y="1882140"/>
                  <a:pt x="7281924" y="1866901"/>
                  <a:pt x="7290942" y="1862583"/>
                </a:cubicBezTo>
                <a:cubicBezTo>
                  <a:pt x="7299831" y="1856106"/>
                  <a:pt x="7299831" y="1838706"/>
                  <a:pt x="7307070" y="1838706"/>
                </a:cubicBezTo>
                <a:cubicBezTo>
                  <a:pt x="7312531" y="1838706"/>
                  <a:pt x="7312531" y="1829944"/>
                  <a:pt x="7303514" y="1827784"/>
                </a:cubicBezTo>
                <a:cubicBezTo>
                  <a:pt x="7294497" y="1823467"/>
                  <a:pt x="7292719" y="1836548"/>
                  <a:pt x="7290942" y="1840865"/>
                </a:cubicBezTo>
                <a:cubicBezTo>
                  <a:pt x="7287258" y="1843025"/>
                  <a:pt x="7272907" y="1834389"/>
                  <a:pt x="7272907" y="1836548"/>
                </a:cubicBezTo>
                <a:cubicBezTo>
                  <a:pt x="7272907" y="1840993"/>
                  <a:pt x="7264017" y="1843151"/>
                  <a:pt x="7267573" y="1849629"/>
                </a:cubicBezTo>
                <a:cubicBezTo>
                  <a:pt x="7271256" y="1856106"/>
                  <a:pt x="7265795" y="1862710"/>
                  <a:pt x="7262239" y="1853946"/>
                </a:cubicBezTo>
                <a:cubicBezTo>
                  <a:pt x="7258683" y="1845184"/>
                  <a:pt x="7249667" y="1851787"/>
                  <a:pt x="7246110" y="1860423"/>
                </a:cubicBezTo>
                <a:cubicBezTo>
                  <a:pt x="7240649" y="1869187"/>
                  <a:pt x="7235316" y="1869187"/>
                  <a:pt x="7238871" y="1871346"/>
                </a:cubicBezTo>
                <a:cubicBezTo>
                  <a:pt x="7244332" y="1875664"/>
                  <a:pt x="7244332" y="1886586"/>
                  <a:pt x="7237093" y="1888745"/>
                </a:cubicBezTo>
                <a:cubicBezTo>
                  <a:pt x="7229855" y="1890904"/>
                  <a:pt x="7233410" y="1867028"/>
                  <a:pt x="7228076" y="1869187"/>
                </a:cubicBezTo>
                <a:cubicBezTo>
                  <a:pt x="7222616" y="1871346"/>
                  <a:pt x="7226171" y="1858265"/>
                  <a:pt x="7233410" y="1858265"/>
                </a:cubicBezTo>
                <a:cubicBezTo>
                  <a:pt x="7240649" y="1858265"/>
                  <a:pt x="7247761" y="1845184"/>
                  <a:pt x="7245983" y="1843025"/>
                </a:cubicBezTo>
                <a:cubicBezTo>
                  <a:pt x="7244205" y="1838706"/>
                  <a:pt x="7236967" y="1838706"/>
                  <a:pt x="7236967" y="1845184"/>
                </a:cubicBezTo>
                <a:cubicBezTo>
                  <a:pt x="7236967" y="1851661"/>
                  <a:pt x="7226171" y="1851661"/>
                  <a:pt x="7217155" y="1849501"/>
                </a:cubicBezTo>
                <a:cubicBezTo>
                  <a:pt x="7208137" y="1849501"/>
                  <a:pt x="7208137" y="1862583"/>
                  <a:pt x="7218932" y="1871219"/>
                </a:cubicBezTo>
                <a:cubicBezTo>
                  <a:pt x="7229727" y="1877695"/>
                  <a:pt x="7217027" y="1882014"/>
                  <a:pt x="7211693" y="1875537"/>
                </a:cubicBezTo>
                <a:cubicBezTo>
                  <a:pt x="7206232" y="1871219"/>
                  <a:pt x="7199120" y="1873378"/>
                  <a:pt x="7191881" y="1877695"/>
                </a:cubicBezTo>
                <a:cubicBezTo>
                  <a:pt x="7186420" y="1879855"/>
                  <a:pt x="7206232" y="1888617"/>
                  <a:pt x="7206232" y="1892936"/>
                </a:cubicBezTo>
                <a:cubicBezTo>
                  <a:pt x="7208010" y="1895095"/>
                  <a:pt x="7197216" y="1886459"/>
                  <a:pt x="7195437" y="1890777"/>
                </a:cubicBezTo>
                <a:cubicBezTo>
                  <a:pt x="7191881" y="1892936"/>
                  <a:pt x="7182864" y="1888617"/>
                  <a:pt x="7181086" y="1879855"/>
                </a:cubicBezTo>
                <a:cubicBezTo>
                  <a:pt x="7181086" y="1873250"/>
                  <a:pt x="7164830" y="1884172"/>
                  <a:pt x="7173847" y="1886332"/>
                </a:cubicBezTo>
                <a:cubicBezTo>
                  <a:pt x="7182737" y="1888491"/>
                  <a:pt x="7179181" y="1894968"/>
                  <a:pt x="7179181" y="1905889"/>
                </a:cubicBezTo>
                <a:cubicBezTo>
                  <a:pt x="7179181" y="1916811"/>
                  <a:pt x="7168386" y="1908049"/>
                  <a:pt x="7170164" y="1899413"/>
                </a:cubicBezTo>
                <a:cubicBezTo>
                  <a:pt x="7173720" y="1890777"/>
                  <a:pt x="7164830" y="1892936"/>
                  <a:pt x="7157592" y="1899413"/>
                </a:cubicBezTo>
                <a:cubicBezTo>
                  <a:pt x="7150480" y="1903731"/>
                  <a:pt x="7157592" y="1888491"/>
                  <a:pt x="7155813" y="1882014"/>
                </a:cubicBezTo>
                <a:cubicBezTo>
                  <a:pt x="7152130" y="1873378"/>
                  <a:pt x="7145018" y="1882014"/>
                  <a:pt x="7137780" y="1882014"/>
                </a:cubicBezTo>
                <a:cubicBezTo>
                  <a:pt x="7130541" y="1884172"/>
                  <a:pt x="7125206" y="1884172"/>
                  <a:pt x="7130541" y="1890650"/>
                </a:cubicBezTo>
                <a:cubicBezTo>
                  <a:pt x="7136001" y="1897253"/>
                  <a:pt x="7134096" y="1905889"/>
                  <a:pt x="7128762" y="1905889"/>
                </a:cubicBezTo>
                <a:cubicBezTo>
                  <a:pt x="7121523" y="1903731"/>
                  <a:pt x="7119745" y="1905889"/>
                  <a:pt x="7119745" y="1912367"/>
                </a:cubicBezTo>
                <a:cubicBezTo>
                  <a:pt x="7121523" y="1918844"/>
                  <a:pt x="7112506" y="1918844"/>
                  <a:pt x="7110729" y="1912367"/>
                </a:cubicBezTo>
                <a:cubicBezTo>
                  <a:pt x="7110729" y="1908049"/>
                  <a:pt x="7098155" y="1908049"/>
                  <a:pt x="7094599" y="1916685"/>
                </a:cubicBezTo>
                <a:cubicBezTo>
                  <a:pt x="7091043" y="1923162"/>
                  <a:pt x="7080248" y="1927607"/>
                  <a:pt x="7082026" y="1936243"/>
                </a:cubicBezTo>
                <a:cubicBezTo>
                  <a:pt x="7082026" y="1944879"/>
                  <a:pt x="7090917" y="1931925"/>
                  <a:pt x="7098155" y="1936243"/>
                </a:cubicBezTo>
                <a:cubicBezTo>
                  <a:pt x="7103489" y="1938402"/>
                  <a:pt x="7096377" y="1942719"/>
                  <a:pt x="7101711" y="1944879"/>
                </a:cubicBezTo>
                <a:cubicBezTo>
                  <a:pt x="7105394" y="1949196"/>
                  <a:pt x="7103489" y="1960119"/>
                  <a:pt x="7098155" y="1953515"/>
                </a:cubicBezTo>
                <a:cubicBezTo>
                  <a:pt x="7092821" y="1946910"/>
                  <a:pt x="7087360" y="1946910"/>
                  <a:pt x="7085582" y="1955674"/>
                </a:cubicBezTo>
                <a:cubicBezTo>
                  <a:pt x="7083805" y="1964310"/>
                  <a:pt x="7078343" y="1953387"/>
                  <a:pt x="7074787" y="1946910"/>
                </a:cubicBezTo>
                <a:cubicBezTo>
                  <a:pt x="7071231" y="1940434"/>
                  <a:pt x="7065770" y="1959992"/>
                  <a:pt x="7060436" y="1955674"/>
                </a:cubicBezTo>
                <a:cubicBezTo>
                  <a:pt x="7056880" y="1951355"/>
                  <a:pt x="7071231" y="1938274"/>
                  <a:pt x="7067675" y="1929638"/>
                </a:cubicBezTo>
                <a:cubicBezTo>
                  <a:pt x="7064119" y="1923162"/>
                  <a:pt x="7060563" y="1933957"/>
                  <a:pt x="7051546" y="1944879"/>
                </a:cubicBezTo>
                <a:cubicBezTo>
                  <a:pt x="7044434" y="1955800"/>
                  <a:pt x="7031861" y="1955800"/>
                  <a:pt x="7037195" y="1960119"/>
                </a:cubicBezTo>
                <a:cubicBezTo>
                  <a:pt x="7040751" y="1964437"/>
                  <a:pt x="7028179" y="1966722"/>
                  <a:pt x="7026400" y="1975358"/>
                </a:cubicBezTo>
                <a:cubicBezTo>
                  <a:pt x="7024622" y="1983994"/>
                  <a:pt x="7006588" y="1986154"/>
                  <a:pt x="6995793" y="1997075"/>
                </a:cubicBezTo>
                <a:cubicBezTo>
                  <a:pt x="6984998" y="2005712"/>
                  <a:pt x="6997698" y="2005712"/>
                  <a:pt x="7003032" y="1997075"/>
                </a:cubicBezTo>
                <a:cubicBezTo>
                  <a:pt x="7010271" y="1988313"/>
                  <a:pt x="7012049" y="1992630"/>
                  <a:pt x="7022844" y="1986154"/>
                </a:cubicBezTo>
                <a:cubicBezTo>
                  <a:pt x="7031861" y="1977390"/>
                  <a:pt x="7042656" y="1970913"/>
                  <a:pt x="7046212" y="1975232"/>
                </a:cubicBezTo>
                <a:cubicBezTo>
                  <a:pt x="7049768" y="1977390"/>
                  <a:pt x="7057007" y="1979549"/>
                  <a:pt x="7060563" y="1973073"/>
                </a:cubicBezTo>
                <a:cubicBezTo>
                  <a:pt x="7065897" y="1964437"/>
                  <a:pt x="7071231" y="1966596"/>
                  <a:pt x="7076692" y="1970913"/>
                </a:cubicBezTo>
                <a:cubicBezTo>
                  <a:pt x="7082154" y="1975232"/>
                  <a:pt x="7067675" y="1979677"/>
                  <a:pt x="7074914" y="1986154"/>
                </a:cubicBezTo>
                <a:cubicBezTo>
                  <a:pt x="7080248" y="1994790"/>
                  <a:pt x="7067675" y="1999107"/>
                  <a:pt x="7067675" y="1992630"/>
                </a:cubicBezTo>
                <a:cubicBezTo>
                  <a:pt x="7067675" y="1986154"/>
                  <a:pt x="7060436" y="1979677"/>
                  <a:pt x="7056880" y="1986154"/>
                </a:cubicBezTo>
                <a:cubicBezTo>
                  <a:pt x="7055102" y="1992758"/>
                  <a:pt x="7049642" y="1999235"/>
                  <a:pt x="7046085" y="1999235"/>
                </a:cubicBezTo>
                <a:cubicBezTo>
                  <a:pt x="7040624" y="1999235"/>
                  <a:pt x="7035291" y="2010157"/>
                  <a:pt x="7035291" y="2020952"/>
                </a:cubicBezTo>
                <a:cubicBezTo>
                  <a:pt x="7035291" y="2031746"/>
                  <a:pt x="7028051" y="2020952"/>
                  <a:pt x="7026273" y="2029587"/>
                </a:cubicBezTo>
                <a:cubicBezTo>
                  <a:pt x="7026273" y="2038223"/>
                  <a:pt x="7013700" y="2055623"/>
                  <a:pt x="7002905" y="2068704"/>
                </a:cubicBezTo>
                <a:cubicBezTo>
                  <a:pt x="6994016" y="2079498"/>
                  <a:pt x="7002905" y="2081784"/>
                  <a:pt x="6999349" y="2090420"/>
                </a:cubicBezTo>
                <a:cubicBezTo>
                  <a:pt x="6995667" y="2096898"/>
                  <a:pt x="6984871" y="2090420"/>
                  <a:pt x="6979537" y="2094738"/>
                </a:cubicBezTo>
                <a:cubicBezTo>
                  <a:pt x="6975981" y="2096898"/>
                  <a:pt x="6983093" y="2116456"/>
                  <a:pt x="6977759" y="2120773"/>
                </a:cubicBezTo>
                <a:cubicBezTo>
                  <a:pt x="6970520" y="2127250"/>
                  <a:pt x="6977759" y="2136014"/>
                  <a:pt x="6977759" y="2142491"/>
                </a:cubicBezTo>
                <a:cubicBezTo>
                  <a:pt x="6977759" y="2148967"/>
                  <a:pt x="6963408" y="2138172"/>
                  <a:pt x="6961630" y="2144649"/>
                </a:cubicBezTo>
                <a:cubicBezTo>
                  <a:pt x="6959725" y="2151127"/>
                  <a:pt x="6947152" y="2148967"/>
                  <a:pt x="6943596" y="2151127"/>
                </a:cubicBezTo>
                <a:cubicBezTo>
                  <a:pt x="6939913" y="2153286"/>
                  <a:pt x="6950708" y="2164208"/>
                  <a:pt x="6957947" y="2170685"/>
                </a:cubicBezTo>
                <a:cubicBezTo>
                  <a:pt x="6965059" y="2175003"/>
                  <a:pt x="6952486" y="2181479"/>
                  <a:pt x="6950708" y="2172843"/>
                </a:cubicBezTo>
                <a:cubicBezTo>
                  <a:pt x="6948930" y="2166366"/>
                  <a:pt x="6939913" y="2177288"/>
                  <a:pt x="6929118" y="2183765"/>
                </a:cubicBezTo>
                <a:cubicBezTo>
                  <a:pt x="6916545" y="2190243"/>
                  <a:pt x="6922006" y="2203323"/>
                  <a:pt x="6912989" y="2203323"/>
                </a:cubicBezTo>
                <a:cubicBezTo>
                  <a:pt x="6903972" y="2203323"/>
                  <a:pt x="6905750" y="2220722"/>
                  <a:pt x="6900417" y="2227199"/>
                </a:cubicBezTo>
                <a:cubicBezTo>
                  <a:pt x="6895082" y="2231518"/>
                  <a:pt x="6896860" y="2214118"/>
                  <a:pt x="6887843" y="2214118"/>
                </a:cubicBezTo>
                <a:cubicBezTo>
                  <a:pt x="6877048" y="2211959"/>
                  <a:pt x="6878954" y="2220722"/>
                  <a:pt x="6884287" y="2229358"/>
                </a:cubicBezTo>
                <a:cubicBezTo>
                  <a:pt x="6889748" y="2240281"/>
                  <a:pt x="6875270" y="2231518"/>
                  <a:pt x="6869936" y="2240281"/>
                </a:cubicBezTo>
                <a:cubicBezTo>
                  <a:pt x="6864602" y="2249043"/>
                  <a:pt x="6850124" y="2244724"/>
                  <a:pt x="6846568" y="2251203"/>
                </a:cubicBezTo>
                <a:cubicBezTo>
                  <a:pt x="6843012" y="2257807"/>
                  <a:pt x="6857363" y="2257807"/>
                  <a:pt x="6859142" y="2264283"/>
                </a:cubicBezTo>
                <a:cubicBezTo>
                  <a:pt x="6862697" y="2268602"/>
                  <a:pt x="6846568" y="2266442"/>
                  <a:pt x="6839330" y="2264283"/>
                </a:cubicBezTo>
                <a:cubicBezTo>
                  <a:pt x="6830312" y="2262124"/>
                  <a:pt x="6832217" y="2277365"/>
                  <a:pt x="6824979" y="2275205"/>
                </a:cubicBezTo>
                <a:cubicBezTo>
                  <a:pt x="6817739" y="2273045"/>
                  <a:pt x="6808849" y="2281808"/>
                  <a:pt x="6814183" y="2288287"/>
                </a:cubicBezTo>
                <a:cubicBezTo>
                  <a:pt x="6819517" y="2294763"/>
                  <a:pt x="6810500" y="2294763"/>
                  <a:pt x="6805167" y="2290444"/>
                </a:cubicBezTo>
                <a:cubicBezTo>
                  <a:pt x="6799832" y="2288287"/>
                  <a:pt x="6794371" y="2297050"/>
                  <a:pt x="6792593" y="2305686"/>
                </a:cubicBezTo>
                <a:cubicBezTo>
                  <a:pt x="6790816" y="2312289"/>
                  <a:pt x="6803388" y="2316608"/>
                  <a:pt x="6803388" y="2320925"/>
                </a:cubicBezTo>
                <a:cubicBezTo>
                  <a:pt x="6803388" y="2323212"/>
                  <a:pt x="6792593" y="2329687"/>
                  <a:pt x="6799832" y="2331847"/>
                </a:cubicBezTo>
                <a:cubicBezTo>
                  <a:pt x="6807071" y="2334133"/>
                  <a:pt x="6801610" y="2340610"/>
                  <a:pt x="6798055" y="2342770"/>
                </a:cubicBezTo>
                <a:cubicBezTo>
                  <a:pt x="6792720" y="2344928"/>
                  <a:pt x="6792720" y="2349373"/>
                  <a:pt x="6798055" y="2355850"/>
                </a:cubicBezTo>
                <a:cubicBezTo>
                  <a:pt x="6801610" y="2362327"/>
                  <a:pt x="6789037" y="2364486"/>
                  <a:pt x="6796276" y="2375408"/>
                </a:cubicBezTo>
                <a:cubicBezTo>
                  <a:pt x="6801610" y="2384044"/>
                  <a:pt x="6805293" y="2373249"/>
                  <a:pt x="6808849" y="2379726"/>
                </a:cubicBezTo>
                <a:cubicBezTo>
                  <a:pt x="6810755" y="2386330"/>
                  <a:pt x="6817867" y="2379726"/>
                  <a:pt x="6826883" y="2371090"/>
                </a:cubicBezTo>
                <a:cubicBezTo>
                  <a:pt x="6833995" y="2362454"/>
                  <a:pt x="6837679" y="2382012"/>
                  <a:pt x="6830439" y="2382012"/>
                </a:cubicBezTo>
                <a:cubicBezTo>
                  <a:pt x="6823200" y="2379853"/>
                  <a:pt x="6816088" y="2386457"/>
                  <a:pt x="6817867" y="2392934"/>
                </a:cubicBezTo>
                <a:cubicBezTo>
                  <a:pt x="6819644" y="2401697"/>
                  <a:pt x="6807071" y="2399411"/>
                  <a:pt x="6807071" y="2390775"/>
                </a:cubicBezTo>
                <a:cubicBezTo>
                  <a:pt x="6808849" y="2379853"/>
                  <a:pt x="6794498" y="2392934"/>
                  <a:pt x="6799832" y="2399411"/>
                </a:cubicBezTo>
                <a:cubicBezTo>
                  <a:pt x="6805293" y="2405888"/>
                  <a:pt x="6798055" y="2410333"/>
                  <a:pt x="6798055" y="2416811"/>
                </a:cubicBezTo>
                <a:cubicBezTo>
                  <a:pt x="6798055" y="2423287"/>
                  <a:pt x="6807071" y="2423287"/>
                  <a:pt x="6810627" y="2414652"/>
                </a:cubicBezTo>
                <a:cubicBezTo>
                  <a:pt x="6815961" y="2408174"/>
                  <a:pt x="6821422" y="2410333"/>
                  <a:pt x="6824979" y="2416811"/>
                </a:cubicBezTo>
                <a:cubicBezTo>
                  <a:pt x="6826756" y="2423414"/>
                  <a:pt x="6817739" y="2418969"/>
                  <a:pt x="6817739" y="2429891"/>
                </a:cubicBezTo>
                <a:cubicBezTo>
                  <a:pt x="6817739" y="2438527"/>
                  <a:pt x="6812279" y="2429891"/>
                  <a:pt x="6808722" y="2438527"/>
                </a:cubicBezTo>
                <a:cubicBezTo>
                  <a:pt x="6803261" y="2445005"/>
                  <a:pt x="6826630" y="2460245"/>
                  <a:pt x="6833868" y="2462403"/>
                </a:cubicBezTo>
                <a:cubicBezTo>
                  <a:pt x="6841107" y="2464689"/>
                  <a:pt x="6848346" y="2475485"/>
                  <a:pt x="6862697" y="2473326"/>
                </a:cubicBezTo>
                <a:cubicBezTo>
                  <a:pt x="6877048" y="2469007"/>
                  <a:pt x="6905877" y="2436368"/>
                  <a:pt x="6909433" y="2432051"/>
                </a:cubicBezTo>
                <a:cubicBezTo>
                  <a:pt x="6913117" y="2425573"/>
                  <a:pt x="6922133" y="2432051"/>
                  <a:pt x="6927467" y="2425573"/>
                </a:cubicBezTo>
                <a:cubicBezTo>
                  <a:pt x="6932801" y="2421256"/>
                  <a:pt x="6929245" y="2408174"/>
                  <a:pt x="6932801" y="2403857"/>
                </a:cubicBezTo>
                <a:cubicBezTo>
                  <a:pt x="6936357" y="2401697"/>
                  <a:pt x="6940041" y="2419097"/>
                  <a:pt x="6943596" y="2421256"/>
                </a:cubicBezTo>
                <a:cubicBezTo>
                  <a:pt x="6947152" y="2423414"/>
                  <a:pt x="6948930" y="2425701"/>
                  <a:pt x="6948930" y="2434336"/>
                </a:cubicBezTo>
                <a:lnTo>
                  <a:pt x="6948930" y="2438654"/>
                </a:lnTo>
                <a:cubicBezTo>
                  <a:pt x="6948930" y="2449576"/>
                  <a:pt x="6952486" y="2460498"/>
                  <a:pt x="6959725" y="2469135"/>
                </a:cubicBezTo>
                <a:cubicBezTo>
                  <a:pt x="6968742" y="2475738"/>
                  <a:pt x="6961504" y="2488692"/>
                  <a:pt x="6968742" y="2499615"/>
                </a:cubicBezTo>
                <a:cubicBezTo>
                  <a:pt x="6975981" y="2510410"/>
                  <a:pt x="6974076" y="2519173"/>
                  <a:pt x="6981316" y="2525650"/>
                </a:cubicBezTo>
                <a:cubicBezTo>
                  <a:pt x="6988427" y="2534286"/>
                  <a:pt x="6990205" y="2538603"/>
                  <a:pt x="6986649" y="2549526"/>
                </a:cubicBezTo>
                <a:cubicBezTo>
                  <a:pt x="6983093" y="2558289"/>
                  <a:pt x="6993888" y="2556129"/>
                  <a:pt x="6993888" y="2562607"/>
                </a:cubicBezTo>
                <a:cubicBezTo>
                  <a:pt x="6993888" y="2569083"/>
                  <a:pt x="6992110" y="2582164"/>
                  <a:pt x="6993888" y="2588641"/>
                </a:cubicBezTo>
                <a:cubicBezTo>
                  <a:pt x="6995667" y="2595118"/>
                  <a:pt x="7001127" y="2588641"/>
                  <a:pt x="7013700" y="2588641"/>
                </a:cubicBezTo>
                <a:cubicBezTo>
                  <a:pt x="7024495" y="2586482"/>
                  <a:pt x="7022717" y="2577720"/>
                  <a:pt x="7022717" y="2569083"/>
                </a:cubicBezTo>
                <a:cubicBezTo>
                  <a:pt x="7022717" y="2562607"/>
                  <a:pt x="7028179" y="2564766"/>
                  <a:pt x="7029956" y="2560447"/>
                </a:cubicBezTo>
                <a:cubicBezTo>
                  <a:pt x="7031734" y="2553970"/>
                  <a:pt x="7042530" y="2553970"/>
                  <a:pt x="7051546" y="2558289"/>
                </a:cubicBezTo>
                <a:cubicBezTo>
                  <a:pt x="7058658" y="2562607"/>
                  <a:pt x="7064119" y="2553843"/>
                  <a:pt x="7065897" y="2545207"/>
                </a:cubicBezTo>
                <a:cubicBezTo>
                  <a:pt x="7065897" y="2534286"/>
                  <a:pt x="7071358" y="2547367"/>
                  <a:pt x="7074914" y="2549526"/>
                </a:cubicBezTo>
                <a:cubicBezTo>
                  <a:pt x="7076692" y="2551685"/>
                  <a:pt x="7083931" y="2532126"/>
                  <a:pt x="7087487" y="2519045"/>
                </a:cubicBezTo>
                <a:cubicBezTo>
                  <a:pt x="7091043" y="2508123"/>
                  <a:pt x="7087487" y="2510283"/>
                  <a:pt x="7078470" y="2521205"/>
                </a:cubicBezTo>
                <a:cubicBezTo>
                  <a:pt x="7071231" y="2534286"/>
                  <a:pt x="7074914" y="2510283"/>
                  <a:pt x="7078470" y="2501647"/>
                </a:cubicBezTo>
                <a:cubicBezTo>
                  <a:pt x="7082026" y="2490851"/>
                  <a:pt x="7082026" y="2464689"/>
                  <a:pt x="7082026" y="2458212"/>
                </a:cubicBezTo>
                <a:cubicBezTo>
                  <a:pt x="7083805" y="2451736"/>
                  <a:pt x="7085582" y="2442972"/>
                  <a:pt x="7096377" y="2440813"/>
                </a:cubicBezTo>
                <a:cubicBezTo>
                  <a:pt x="7107172" y="2436495"/>
                  <a:pt x="7121523" y="2421256"/>
                  <a:pt x="7119745" y="2414778"/>
                </a:cubicBezTo>
                <a:cubicBezTo>
                  <a:pt x="7117967" y="2408301"/>
                  <a:pt x="7134096" y="2397506"/>
                  <a:pt x="7134096" y="2390902"/>
                </a:cubicBezTo>
                <a:cubicBezTo>
                  <a:pt x="7134096" y="2384298"/>
                  <a:pt x="7116062" y="2362581"/>
                  <a:pt x="7110729" y="2358263"/>
                </a:cubicBezTo>
                <a:cubicBezTo>
                  <a:pt x="7105267" y="2353945"/>
                  <a:pt x="7090917" y="2358263"/>
                  <a:pt x="7092694" y="2353945"/>
                </a:cubicBezTo>
                <a:cubicBezTo>
                  <a:pt x="7094472" y="2347341"/>
                  <a:pt x="7090917" y="2327783"/>
                  <a:pt x="7089138" y="2319147"/>
                </a:cubicBezTo>
                <a:cubicBezTo>
                  <a:pt x="7089138" y="2308225"/>
                  <a:pt x="7098155" y="2299590"/>
                  <a:pt x="7098155" y="2288667"/>
                </a:cubicBezTo>
                <a:cubicBezTo>
                  <a:pt x="7098155" y="2280032"/>
                  <a:pt x="7098155" y="2269109"/>
                  <a:pt x="7105394" y="2266949"/>
                </a:cubicBezTo>
                <a:cubicBezTo>
                  <a:pt x="7112633" y="2262633"/>
                  <a:pt x="7108950" y="2256029"/>
                  <a:pt x="7117967" y="2251711"/>
                </a:cubicBezTo>
                <a:cubicBezTo>
                  <a:pt x="7126857" y="2249551"/>
                  <a:pt x="7125080" y="2234312"/>
                  <a:pt x="7134096" y="2229993"/>
                </a:cubicBezTo>
                <a:cubicBezTo>
                  <a:pt x="7144892" y="2223516"/>
                  <a:pt x="7144892" y="2221230"/>
                  <a:pt x="7157464" y="2212595"/>
                </a:cubicBezTo>
                <a:cubicBezTo>
                  <a:pt x="7171942" y="2206117"/>
                  <a:pt x="7193532" y="2186432"/>
                  <a:pt x="7197088" y="2177797"/>
                </a:cubicBezTo>
                <a:cubicBezTo>
                  <a:pt x="7200771" y="2169034"/>
                  <a:pt x="7182737" y="2158112"/>
                  <a:pt x="7193532" y="2149475"/>
                </a:cubicBezTo>
                <a:cubicBezTo>
                  <a:pt x="7204327" y="2138680"/>
                  <a:pt x="7195310" y="2127759"/>
                  <a:pt x="7204327" y="2125600"/>
                </a:cubicBezTo>
                <a:cubicBezTo>
                  <a:pt x="7211439" y="2121281"/>
                  <a:pt x="7215122" y="2116836"/>
                  <a:pt x="7220456" y="2108201"/>
                </a:cubicBezTo>
                <a:cubicBezTo>
                  <a:pt x="7225791" y="2101723"/>
                  <a:pt x="7233030" y="2108201"/>
                  <a:pt x="7245602" y="2106042"/>
                </a:cubicBezTo>
                <a:cubicBezTo>
                  <a:pt x="7250936" y="2103882"/>
                  <a:pt x="7254619" y="2106042"/>
                  <a:pt x="7259954" y="2106042"/>
                </a:cubicBezTo>
                <a:cubicBezTo>
                  <a:pt x="7267192" y="2108328"/>
                  <a:pt x="7272526" y="2112646"/>
                  <a:pt x="7279766" y="2116963"/>
                </a:cubicBezTo>
                <a:cubicBezTo>
                  <a:pt x="7288782" y="2121281"/>
                  <a:pt x="7287005" y="2130045"/>
                  <a:pt x="7288782" y="2138680"/>
                </a:cubicBezTo>
                <a:cubicBezTo>
                  <a:pt x="7288782" y="2149603"/>
                  <a:pt x="7288782" y="2153920"/>
                  <a:pt x="7283448" y="2149603"/>
                </a:cubicBezTo>
                <a:cubicBezTo>
                  <a:pt x="7278114" y="2147443"/>
                  <a:pt x="7272654" y="2149603"/>
                  <a:pt x="7270875" y="2164842"/>
                </a:cubicBezTo>
                <a:cubicBezTo>
                  <a:pt x="7267319" y="2177924"/>
                  <a:pt x="7252968" y="2193163"/>
                  <a:pt x="7245730" y="2193163"/>
                </a:cubicBezTo>
                <a:cubicBezTo>
                  <a:pt x="7236839" y="2195323"/>
                  <a:pt x="7236839" y="2206244"/>
                  <a:pt x="7229600" y="2208403"/>
                </a:cubicBezTo>
                <a:cubicBezTo>
                  <a:pt x="7222361" y="2210562"/>
                  <a:pt x="7217027" y="2215007"/>
                  <a:pt x="7217027" y="2223644"/>
                </a:cubicBezTo>
                <a:cubicBezTo>
                  <a:pt x="7217027" y="2234565"/>
                  <a:pt x="7206232" y="2234565"/>
                  <a:pt x="7198993" y="2234565"/>
                </a:cubicBezTo>
                <a:cubicBezTo>
                  <a:pt x="7191755" y="2234565"/>
                  <a:pt x="7193659" y="2249806"/>
                  <a:pt x="7188198" y="2254122"/>
                </a:cubicBezTo>
                <a:cubicBezTo>
                  <a:pt x="7182737" y="2258441"/>
                  <a:pt x="7184642" y="2262886"/>
                  <a:pt x="7189976" y="2271523"/>
                </a:cubicBezTo>
                <a:cubicBezTo>
                  <a:pt x="7193532" y="2280159"/>
                  <a:pt x="7189976" y="2286763"/>
                  <a:pt x="7191755" y="2291081"/>
                </a:cubicBezTo>
                <a:cubicBezTo>
                  <a:pt x="7193532" y="2297557"/>
                  <a:pt x="7202422" y="2310637"/>
                  <a:pt x="7197088" y="2325878"/>
                </a:cubicBezTo>
                <a:cubicBezTo>
                  <a:pt x="7189849" y="2341118"/>
                  <a:pt x="7184516" y="2358517"/>
                  <a:pt x="7189849" y="2356358"/>
                </a:cubicBezTo>
                <a:cubicBezTo>
                  <a:pt x="7193405" y="2356358"/>
                  <a:pt x="7205979" y="2369439"/>
                  <a:pt x="7213217" y="2367280"/>
                </a:cubicBezTo>
                <a:cubicBezTo>
                  <a:pt x="7220330" y="2367280"/>
                  <a:pt x="7220330" y="2380362"/>
                  <a:pt x="7227568" y="2378202"/>
                </a:cubicBezTo>
                <a:cubicBezTo>
                  <a:pt x="7234680" y="2376043"/>
                  <a:pt x="7234680" y="2386838"/>
                  <a:pt x="7254492" y="2384679"/>
                </a:cubicBezTo>
                <a:cubicBezTo>
                  <a:pt x="7276082" y="2384679"/>
                  <a:pt x="7315706" y="2362962"/>
                  <a:pt x="7331835" y="2362962"/>
                </a:cubicBezTo>
                <a:cubicBezTo>
                  <a:pt x="7340852" y="2362962"/>
                  <a:pt x="7347964" y="2362962"/>
                  <a:pt x="7355204" y="2360803"/>
                </a:cubicBezTo>
                <a:cubicBezTo>
                  <a:pt x="7358886" y="2358644"/>
                  <a:pt x="7362442" y="2358644"/>
                  <a:pt x="7364220" y="2356485"/>
                </a:cubicBezTo>
                <a:cubicBezTo>
                  <a:pt x="7371332" y="2352167"/>
                  <a:pt x="7375016" y="2369566"/>
                  <a:pt x="7380349" y="2376043"/>
                </a:cubicBezTo>
                <a:cubicBezTo>
                  <a:pt x="7387588" y="2382520"/>
                  <a:pt x="7398383" y="2376043"/>
                  <a:pt x="7401939" y="2382520"/>
                </a:cubicBezTo>
                <a:cubicBezTo>
                  <a:pt x="7407273" y="2386838"/>
                  <a:pt x="7400161" y="2386838"/>
                  <a:pt x="7391144" y="2384679"/>
                </a:cubicBezTo>
                <a:cubicBezTo>
                  <a:pt x="7382127" y="2384679"/>
                  <a:pt x="7380349" y="2389124"/>
                  <a:pt x="7365998" y="2395601"/>
                </a:cubicBezTo>
                <a:cubicBezTo>
                  <a:pt x="7356981" y="2400046"/>
                  <a:pt x="7358759" y="2404365"/>
                  <a:pt x="7355204" y="2406523"/>
                </a:cubicBezTo>
                <a:cubicBezTo>
                  <a:pt x="7353425" y="2408682"/>
                  <a:pt x="7351647" y="2408682"/>
                  <a:pt x="7349869" y="2410841"/>
                </a:cubicBezTo>
                <a:cubicBezTo>
                  <a:pt x="7339074" y="2413000"/>
                  <a:pt x="7315706" y="2402205"/>
                  <a:pt x="7301355" y="2404365"/>
                </a:cubicBezTo>
                <a:cubicBezTo>
                  <a:pt x="7288782" y="2406650"/>
                  <a:pt x="7261731" y="2406650"/>
                  <a:pt x="7256397" y="2415286"/>
                </a:cubicBezTo>
                <a:cubicBezTo>
                  <a:pt x="7249285" y="2424050"/>
                  <a:pt x="7233030" y="2426209"/>
                  <a:pt x="7240268" y="2432686"/>
                </a:cubicBezTo>
                <a:cubicBezTo>
                  <a:pt x="7247380" y="2439162"/>
                  <a:pt x="7240268" y="2443480"/>
                  <a:pt x="7245602" y="2452243"/>
                </a:cubicBezTo>
                <a:cubicBezTo>
                  <a:pt x="7250936" y="2461006"/>
                  <a:pt x="7252714" y="2463165"/>
                  <a:pt x="7259954" y="2463165"/>
                </a:cubicBezTo>
                <a:cubicBezTo>
                  <a:pt x="7267066" y="2461006"/>
                  <a:pt x="7272526" y="2465452"/>
                  <a:pt x="7265287" y="2474087"/>
                </a:cubicBezTo>
                <a:cubicBezTo>
                  <a:pt x="7258175" y="2485009"/>
                  <a:pt x="7263509" y="2491487"/>
                  <a:pt x="7263509" y="2504568"/>
                </a:cubicBezTo>
                <a:cubicBezTo>
                  <a:pt x="7263509" y="2519808"/>
                  <a:pt x="7249031" y="2515490"/>
                  <a:pt x="7243697" y="2515490"/>
                </a:cubicBezTo>
                <a:cubicBezTo>
                  <a:pt x="7236458" y="2515490"/>
                  <a:pt x="7223885" y="2491487"/>
                  <a:pt x="7220330" y="2485009"/>
                </a:cubicBezTo>
                <a:cubicBezTo>
                  <a:pt x="7216773" y="2478533"/>
                  <a:pt x="7205979" y="2491614"/>
                  <a:pt x="7196961" y="2498090"/>
                </a:cubicBezTo>
                <a:cubicBezTo>
                  <a:pt x="7187944" y="2504568"/>
                  <a:pt x="7193405" y="2517649"/>
                  <a:pt x="7186167" y="2521967"/>
                </a:cubicBezTo>
                <a:cubicBezTo>
                  <a:pt x="7180832" y="2528571"/>
                  <a:pt x="7177276" y="2537207"/>
                  <a:pt x="7182610" y="2550287"/>
                </a:cubicBezTo>
                <a:cubicBezTo>
                  <a:pt x="7182610" y="2552447"/>
                  <a:pt x="7184388" y="2552447"/>
                  <a:pt x="7184388" y="2552447"/>
                </a:cubicBezTo>
                <a:cubicBezTo>
                  <a:pt x="7188071" y="2565527"/>
                  <a:pt x="7186167" y="2578608"/>
                  <a:pt x="7180832" y="2585085"/>
                </a:cubicBezTo>
                <a:cubicBezTo>
                  <a:pt x="7177276" y="2591562"/>
                  <a:pt x="7179055" y="2591562"/>
                  <a:pt x="7182610" y="2593721"/>
                </a:cubicBezTo>
                <a:cubicBezTo>
                  <a:pt x="7184388" y="2593721"/>
                  <a:pt x="7186167" y="2595880"/>
                  <a:pt x="7186167" y="2598039"/>
                </a:cubicBezTo>
                <a:cubicBezTo>
                  <a:pt x="7189722" y="2604516"/>
                  <a:pt x="7173467" y="2606802"/>
                  <a:pt x="7178927" y="2615439"/>
                </a:cubicBezTo>
                <a:cubicBezTo>
                  <a:pt x="7184388" y="2624074"/>
                  <a:pt x="7166355" y="2624074"/>
                  <a:pt x="7166355" y="2615439"/>
                </a:cubicBezTo>
                <a:cubicBezTo>
                  <a:pt x="7166355" y="2606802"/>
                  <a:pt x="7148447" y="2611120"/>
                  <a:pt x="7150225" y="2615439"/>
                </a:cubicBezTo>
                <a:cubicBezTo>
                  <a:pt x="7150225" y="2617597"/>
                  <a:pt x="7150225" y="2619756"/>
                  <a:pt x="7148447" y="2624074"/>
                </a:cubicBezTo>
                <a:cubicBezTo>
                  <a:pt x="7146669" y="2628393"/>
                  <a:pt x="7141335" y="2630551"/>
                  <a:pt x="7134096" y="2630551"/>
                </a:cubicBezTo>
                <a:cubicBezTo>
                  <a:pt x="7123301" y="2630551"/>
                  <a:pt x="7123301" y="2619630"/>
                  <a:pt x="7123301" y="2613153"/>
                </a:cubicBezTo>
                <a:cubicBezTo>
                  <a:pt x="7123301" y="2606675"/>
                  <a:pt x="7080121" y="2617470"/>
                  <a:pt x="7067548" y="2630551"/>
                </a:cubicBezTo>
                <a:cubicBezTo>
                  <a:pt x="7056754" y="2645791"/>
                  <a:pt x="7029830" y="2639314"/>
                  <a:pt x="7029830" y="2647950"/>
                </a:cubicBezTo>
                <a:cubicBezTo>
                  <a:pt x="7029830" y="2652268"/>
                  <a:pt x="7024368" y="2656587"/>
                  <a:pt x="7022591" y="2654427"/>
                </a:cubicBezTo>
                <a:cubicBezTo>
                  <a:pt x="7020812" y="2654427"/>
                  <a:pt x="7020812" y="2652268"/>
                  <a:pt x="7020812" y="2650109"/>
                </a:cubicBezTo>
                <a:cubicBezTo>
                  <a:pt x="7019034" y="2643632"/>
                  <a:pt x="7015479" y="2641473"/>
                  <a:pt x="7006461" y="2641473"/>
                </a:cubicBezTo>
                <a:cubicBezTo>
                  <a:pt x="6995667" y="2641473"/>
                  <a:pt x="7011795" y="2628393"/>
                  <a:pt x="7008239" y="2624074"/>
                </a:cubicBezTo>
                <a:cubicBezTo>
                  <a:pt x="7004683" y="2617470"/>
                  <a:pt x="6995667" y="2634869"/>
                  <a:pt x="6986649" y="2630551"/>
                </a:cubicBezTo>
                <a:cubicBezTo>
                  <a:pt x="6977632" y="2626233"/>
                  <a:pt x="6965059" y="2643632"/>
                  <a:pt x="6957820" y="2650109"/>
                </a:cubicBezTo>
                <a:cubicBezTo>
                  <a:pt x="6950581" y="2656587"/>
                  <a:pt x="6939913" y="2647824"/>
                  <a:pt x="6945247" y="2639187"/>
                </a:cubicBezTo>
                <a:cubicBezTo>
                  <a:pt x="6950581" y="2628393"/>
                  <a:pt x="6945247" y="2628393"/>
                  <a:pt x="6936230" y="2632710"/>
                </a:cubicBezTo>
                <a:cubicBezTo>
                  <a:pt x="6927213" y="2637028"/>
                  <a:pt x="6916418" y="2632710"/>
                  <a:pt x="6918196" y="2621789"/>
                </a:cubicBezTo>
                <a:cubicBezTo>
                  <a:pt x="6918196" y="2619630"/>
                  <a:pt x="6918196" y="2617470"/>
                  <a:pt x="6916418" y="2615311"/>
                </a:cubicBezTo>
                <a:cubicBezTo>
                  <a:pt x="6912862" y="2608707"/>
                  <a:pt x="6905623" y="2604389"/>
                  <a:pt x="6905623" y="2600072"/>
                </a:cubicBezTo>
                <a:cubicBezTo>
                  <a:pt x="6907401" y="2593595"/>
                  <a:pt x="6914641" y="2597912"/>
                  <a:pt x="6919974" y="2602230"/>
                </a:cubicBezTo>
                <a:cubicBezTo>
                  <a:pt x="6923530" y="2608707"/>
                  <a:pt x="6936104" y="2608707"/>
                  <a:pt x="6936104" y="2602230"/>
                </a:cubicBezTo>
                <a:cubicBezTo>
                  <a:pt x="6937881" y="2597912"/>
                  <a:pt x="6934198" y="2578355"/>
                  <a:pt x="6928864" y="2582672"/>
                </a:cubicBezTo>
                <a:cubicBezTo>
                  <a:pt x="6921625" y="2586990"/>
                  <a:pt x="6919847" y="2586990"/>
                  <a:pt x="6916292" y="2582672"/>
                </a:cubicBezTo>
                <a:cubicBezTo>
                  <a:pt x="6914513" y="2576195"/>
                  <a:pt x="6921752" y="2569592"/>
                  <a:pt x="6923530" y="2563115"/>
                </a:cubicBezTo>
                <a:cubicBezTo>
                  <a:pt x="6925308" y="2556511"/>
                  <a:pt x="6937881" y="2558669"/>
                  <a:pt x="6939659" y="2552192"/>
                </a:cubicBezTo>
                <a:cubicBezTo>
                  <a:pt x="6941437" y="2547748"/>
                  <a:pt x="6930642" y="2541271"/>
                  <a:pt x="6927086" y="2539112"/>
                </a:cubicBezTo>
                <a:cubicBezTo>
                  <a:pt x="6923530" y="2536953"/>
                  <a:pt x="6921752" y="2521713"/>
                  <a:pt x="6927086" y="2517394"/>
                </a:cubicBezTo>
                <a:cubicBezTo>
                  <a:pt x="6930642" y="2513077"/>
                  <a:pt x="6932420" y="2495678"/>
                  <a:pt x="6928864" y="2491359"/>
                </a:cubicBezTo>
                <a:cubicBezTo>
                  <a:pt x="6925181" y="2487041"/>
                  <a:pt x="6912608" y="2491359"/>
                  <a:pt x="6910830" y="2504440"/>
                </a:cubicBezTo>
                <a:cubicBezTo>
                  <a:pt x="6910830" y="2515236"/>
                  <a:pt x="6900035" y="2510918"/>
                  <a:pt x="6896480" y="2513077"/>
                </a:cubicBezTo>
                <a:cubicBezTo>
                  <a:pt x="6892923" y="2515236"/>
                  <a:pt x="6901813" y="2521840"/>
                  <a:pt x="6898257" y="2526158"/>
                </a:cubicBezTo>
                <a:cubicBezTo>
                  <a:pt x="6892923" y="2532761"/>
                  <a:pt x="6891145" y="2517521"/>
                  <a:pt x="6883906" y="2517521"/>
                </a:cubicBezTo>
                <a:cubicBezTo>
                  <a:pt x="6874889" y="2517521"/>
                  <a:pt x="6874889" y="2532761"/>
                  <a:pt x="6871333" y="2539239"/>
                </a:cubicBezTo>
                <a:cubicBezTo>
                  <a:pt x="6867777" y="2548001"/>
                  <a:pt x="6869555" y="2563115"/>
                  <a:pt x="6871333" y="2574036"/>
                </a:cubicBezTo>
                <a:cubicBezTo>
                  <a:pt x="6873111" y="2584832"/>
                  <a:pt x="6883906" y="2591435"/>
                  <a:pt x="6880350" y="2600072"/>
                </a:cubicBezTo>
                <a:cubicBezTo>
                  <a:pt x="6878572" y="2604516"/>
                  <a:pt x="6882129" y="2608834"/>
                  <a:pt x="6883906" y="2613153"/>
                </a:cubicBezTo>
                <a:cubicBezTo>
                  <a:pt x="6887462" y="2617470"/>
                  <a:pt x="6891018" y="2624074"/>
                  <a:pt x="6889241" y="2628393"/>
                </a:cubicBezTo>
                <a:cubicBezTo>
                  <a:pt x="6885557" y="2634869"/>
                  <a:pt x="6891018" y="2641346"/>
                  <a:pt x="6894574" y="2652268"/>
                </a:cubicBezTo>
                <a:cubicBezTo>
                  <a:pt x="6899908" y="2665349"/>
                  <a:pt x="6885557" y="2658872"/>
                  <a:pt x="6883780" y="2665349"/>
                </a:cubicBezTo>
                <a:cubicBezTo>
                  <a:pt x="6883780" y="2671826"/>
                  <a:pt x="6871080" y="2665349"/>
                  <a:pt x="6865745" y="2663190"/>
                </a:cubicBezTo>
                <a:cubicBezTo>
                  <a:pt x="6862062" y="2658872"/>
                  <a:pt x="6845933" y="2661031"/>
                  <a:pt x="6847711" y="2665349"/>
                </a:cubicBezTo>
                <a:cubicBezTo>
                  <a:pt x="6847711" y="2667508"/>
                  <a:pt x="6847711" y="2669667"/>
                  <a:pt x="6845933" y="2671826"/>
                </a:cubicBezTo>
                <a:cubicBezTo>
                  <a:pt x="6845933" y="2676144"/>
                  <a:pt x="6844155" y="2678303"/>
                  <a:pt x="6840599" y="2676144"/>
                </a:cubicBezTo>
                <a:cubicBezTo>
                  <a:pt x="6835266" y="2671826"/>
                  <a:pt x="6826248" y="2673985"/>
                  <a:pt x="6815454" y="2676144"/>
                </a:cubicBezTo>
                <a:cubicBezTo>
                  <a:pt x="6804658" y="2678303"/>
                  <a:pt x="6801102" y="2691384"/>
                  <a:pt x="6804658" y="2697861"/>
                </a:cubicBezTo>
                <a:cubicBezTo>
                  <a:pt x="6808214" y="2702179"/>
                  <a:pt x="6793863" y="2704338"/>
                  <a:pt x="6793863" y="2697861"/>
                </a:cubicBezTo>
                <a:cubicBezTo>
                  <a:pt x="6792085" y="2691257"/>
                  <a:pt x="6781291" y="2695702"/>
                  <a:pt x="6781291" y="2704338"/>
                </a:cubicBezTo>
                <a:cubicBezTo>
                  <a:pt x="6783068" y="2715133"/>
                  <a:pt x="6768717" y="2717292"/>
                  <a:pt x="6770495" y="2728214"/>
                </a:cubicBezTo>
                <a:cubicBezTo>
                  <a:pt x="6770495" y="2741295"/>
                  <a:pt x="6757922" y="2752217"/>
                  <a:pt x="6750683" y="2756535"/>
                </a:cubicBezTo>
                <a:cubicBezTo>
                  <a:pt x="6748905" y="2758694"/>
                  <a:pt x="6747127" y="2758694"/>
                  <a:pt x="6747127" y="2760853"/>
                </a:cubicBezTo>
                <a:cubicBezTo>
                  <a:pt x="6741667" y="2763013"/>
                  <a:pt x="6736332" y="2767330"/>
                  <a:pt x="6729093" y="2769489"/>
                </a:cubicBezTo>
                <a:lnTo>
                  <a:pt x="6723759" y="2769489"/>
                </a:lnTo>
                <a:cubicBezTo>
                  <a:pt x="6714742" y="2769489"/>
                  <a:pt x="6707630" y="2778125"/>
                  <a:pt x="6709408" y="2795524"/>
                </a:cubicBezTo>
                <a:cubicBezTo>
                  <a:pt x="6711186" y="2812923"/>
                  <a:pt x="6698613" y="2815082"/>
                  <a:pt x="6684262" y="2815082"/>
                </a:cubicBezTo>
                <a:cubicBezTo>
                  <a:pt x="6668133" y="2817241"/>
                  <a:pt x="6673467" y="2832481"/>
                  <a:pt x="6668133" y="2836799"/>
                </a:cubicBezTo>
                <a:cubicBezTo>
                  <a:pt x="6660894" y="2843276"/>
                  <a:pt x="6639305" y="2834640"/>
                  <a:pt x="6635748" y="2823718"/>
                </a:cubicBezTo>
                <a:cubicBezTo>
                  <a:pt x="6633970" y="2815082"/>
                  <a:pt x="6612380" y="2823718"/>
                  <a:pt x="6621397" y="2836799"/>
                </a:cubicBezTo>
                <a:cubicBezTo>
                  <a:pt x="6630287" y="2847721"/>
                  <a:pt x="6630287" y="2862961"/>
                  <a:pt x="6624954" y="2867279"/>
                </a:cubicBezTo>
                <a:cubicBezTo>
                  <a:pt x="6619492" y="2871598"/>
                  <a:pt x="6610602" y="2860802"/>
                  <a:pt x="6603363" y="2867279"/>
                </a:cubicBezTo>
                <a:cubicBezTo>
                  <a:pt x="6596251" y="2871724"/>
                  <a:pt x="6596251" y="2860802"/>
                  <a:pt x="6589012" y="2858643"/>
                </a:cubicBezTo>
                <a:cubicBezTo>
                  <a:pt x="6579995" y="2854326"/>
                  <a:pt x="6576439" y="2862961"/>
                  <a:pt x="6563867" y="2860802"/>
                </a:cubicBezTo>
                <a:cubicBezTo>
                  <a:pt x="6551293" y="2858643"/>
                  <a:pt x="6544181" y="2869565"/>
                  <a:pt x="6547737" y="2876042"/>
                </a:cubicBezTo>
                <a:cubicBezTo>
                  <a:pt x="6553071" y="2882520"/>
                  <a:pt x="6547737" y="2889123"/>
                  <a:pt x="6551293" y="2893441"/>
                </a:cubicBezTo>
                <a:cubicBezTo>
                  <a:pt x="6554849" y="2900045"/>
                  <a:pt x="6572883" y="2897886"/>
                  <a:pt x="6585456" y="2906523"/>
                </a:cubicBezTo>
                <a:cubicBezTo>
                  <a:pt x="6596251" y="2915158"/>
                  <a:pt x="6599807" y="2908682"/>
                  <a:pt x="6607046" y="2912999"/>
                </a:cubicBezTo>
                <a:cubicBezTo>
                  <a:pt x="6612507" y="2919604"/>
                  <a:pt x="6614285" y="2915158"/>
                  <a:pt x="6614285" y="2928239"/>
                </a:cubicBezTo>
                <a:cubicBezTo>
                  <a:pt x="6614285" y="2939034"/>
                  <a:pt x="6621524" y="2949956"/>
                  <a:pt x="6634097" y="2952115"/>
                </a:cubicBezTo>
                <a:cubicBezTo>
                  <a:pt x="6646670" y="2956433"/>
                  <a:pt x="6637780" y="2967355"/>
                  <a:pt x="6641336" y="2975992"/>
                </a:cubicBezTo>
                <a:cubicBezTo>
                  <a:pt x="6645019" y="2986913"/>
                  <a:pt x="6636002" y="2999867"/>
                  <a:pt x="6637780" y="3012948"/>
                </a:cubicBezTo>
                <a:cubicBezTo>
                  <a:pt x="6639558" y="3023870"/>
                  <a:pt x="6630542" y="3062986"/>
                  <a:pt x="6625207" y="3067304"/>
                </a:cubicBezTo>
                <a:lnTo>
                  <a:pt x="6623430" y="3067304"/>
                </a:lnTo>
                <a:cubicBezTo>
                  <a:pt x="6616191" y="3069463"/>
                  <a:pt x="6594600" y="3058668"/>
                  <a:pt x="6580249" y="3060827"/>
                </a:cubicBezTo>
                <a:cubicBezTo>
                  <a:pt x="6565898" y="3062986"/>
                  <a:pt x="6517384" y="3058668"/>
                  <a:pt x="6499350" y="3060827"/>
                </a:cubicBezTo>
                <a:cubicBezTo>
                  <a:pt x="6479538" y="3063114"/>
                  <a:pt x="6479538" y="3052192"/>
                  <a:pt x="6468743" y="3052192"/>
                </a:cubicBezTo>
                <a:cubicBezTo>
                  <a:pt x="6457948" y="3052192"/>
                  <a:pt x="6463282" y="3067431"/>
                  <a:pt x="6447153" y="3067431"/>
                </a:cubicBezTo>
                <a:cubicBezTo>
                  <a:pt x="6432802" y="3067431"/>
                  <a:pt x="6431024" y="3078226"/>
                  <a:pt x="6441819" y="3089148"/>
                </a:cubicBezTo>
                <a:cubicBezTo>
                  <a:pt x="6448931" y="3095753"/>
                  <a:pt x="6447153" y="3106547"/>
                  <a:pt x="6447153" y="3117469"/>
                </a:cubicBezTo>
                <a:cubicBezTo>
                  <a:pt x="6445375" y="3126105"/>
                  <a:pt x="6445375" y="3134868"/>
                  <a:pt x="6447153" y="3139186"/>
                </a:cubicBezTo>
                <a:cubicBezTo>
                  <a:pt x="6452614" y="3147949"/>
                  <a:pt x="6441819" y="3197860"/>
                  <a:pt x="6432802" y="3210942"/>
                </a:cubicBezTo>
                <a:cubicBezTo>
                  <a:pt x="6422007" y="3223895"/>
                  <a:pt x="6431024" y="3228340"/>
                  <a:pt x="6441819" y="3236976"/>
                </a:cubicBezTo>
                <a:cubicBezTo>
                  <a:pt x="6450709" y="3245739"/>
                  <a:pt x="6445375" y="3280537"/>
                  <a:pt x="6445375" y="3289173"/>
                </a:cubicBezTo>
                <a:cubicBezTo>
                  <a:pt x="6445375" y="3295650"/>
                  <a:pt x="6454392" y="3293490"/>
                  <a:pt x="6463409" y="3293490"/>
                </a:cubicBezTo>
                <a:cubicBezTo>
                  <a:pt x="6470648" y="3293490"/>
                  <a:pt x="6477887" y="3291332"/>
                  <a:pt x="6483221" y="3289173"/>
                </a:cubicBezTo>
                <a:cubicBezTo>
                  <a:pt x="6488555" y="3289173"/>
                  <a:pt x="6492238" y="3289173"/>
                  <a:pt x="6497572" y="3291332"/>
                </a:cubicBezTo>
                <a:cubicBezTo>
                  <a:pt x="6508367" y="3295650"/>
                  <a:pt x="6513829" y="3328289"/>
                  <a:pt x="6528180" y="3326129"/>
                </a:cubicBezTo>
                <a:cubicBezTo>
                  <a:pt x="6533513" y="3323971"/>
                  <a:pt x="6529957" y="3319526"/>
                  <a:pt x="6533513" y="3315207"/>
                </a:cubicBezTo>
                <a:cubicBezTo>
                  <a:pt x="6537069" y="3310890"/>
                  <a:pt x="6542530" y="3315207"/>
                  <a:pt x="6547864" y="3315207"/>
                </a:cubicBezTo>
                <a:cubicBezTo>
                  <a:pt x="6553198" y="3315207"/>
                  <a:pt x="6556881" y="3304286"/>
                  <a:pt x="6571232" y="3304286"/>
                </a:cubicBezTo>
                <a:cubicBezTo>
                  <a:pt x="6583805" y="3304286"/>
                  <a:pt x="6592822" y="3302126"/>
                  <a:pt x="6601839" y="3302126"/>
                </a:cubicBezTo>
                <a:cubicBezTo>
                  <a:pt x="6610856" y="3302126"/>
                  <a:pt x="6618095" y="3299841"/>
                  <a:pt x="6619873" y="3291205"/>
                </a:cubicBezTo>
                <a:cubicBezTo>
                  <a:pt x="6621651" y="3284601"/>
                  <a:pt x="6628891" y="3278124"/>
                  <a:pt x="6639685" y="3275965"/>
                </a:cubicBezTo>
                <a:cubicBezTo>
                  <a:pt x="6650480" y="3273806"/>
                  <a:pt x="6648702" y="3260725"/>
                  <a:pt x="6648702" y="3254248"/>
                </a:cubicBezTo>
                <a:cubicBezTo>
                  <a:pt x="6650607" y="3247771"/>
                  <a:pt x="6666736" y="3236849"/>
                  <a:pt x="6666736" y="3230372"/>
                </a:cubicBezTo>
                <a:cubicBezTo>
                  <a:pt x="6668514" y="3226054"/>
                  <a:pt x="6657719" y="3204337"/>
                  <a:pt x="6668514" y="3186938"/>
                </a:cubicBezTo>
                <a:cubicBezTo>
                  <a:pt x="6677531" y="3169539"/>
                  <a:pt x="6688326" y="3167253"/>
                  <a:pt x="6688326" y="3158617"/>
                </a:cubicBezTo>
                <a:cubicBezTo>
                  <a:pt x="6688326" y="3147695"/>
                  <a:pt x="6699121" y="3145536"/>
                  <a:pt x="6711694" y="3143377"/>
                </a:cubicBezTo>
                <a:cubicBezTo>
                  <a:pt x="6724267" y="3141218"/>
                  <a:pt x="6727823" y="3130296"/>
                  <a:pt x="6738618" y="3125978"/>
                </a:cubicBezTo>
                <a:cubicBezTo>
                  <a:pt x="6747635" y="3121660"/>
                  <a:pt x="6751192" y="3113024"/>
                  <a:pt x="6749413" y="3099943"/>
                </a:cubicBezTo>
                <a:cubicBezTo>
                  <a:pt x="6747635" y="3097784"/>
                  <a:pt x="6747635" y="3095625"/>
                  <a:pt x="6747635" y="3093466"/>
                </a:cubicBezTo>
                <a:cubicBezTo>
                  <a:pt x="6742301" y="3076067"/>
                  <a:pt x="6754874" y="3065145"/>
                  <a:pt x="6767447" y="3062986"/>
                </a:cubicBezTo>
                <a:cubicBezTo>
                  <a:pt x="6780020" y="3060827"/>
                  <a:pt x="6806944" y="3069590"/>
                  <a:pt x="6814183" y="3076067"/>
                </a:cubicBezTo>
                <a:cubicBezTo>
                  <a:pt x="6821422" y="3080385"/>
                  <a:pt x="6830439" y="3078226"/>
                  <a:pt x="6843012" y="3062986"/>
                </a:cubicBezTo>
                <a:cubicBezTo>
                  <a:pt x="6848346" y="3056383"/>
                  <a:pt x="6853807" y="3052064"/>
                  <a:pt x="6857363" y="3052064"/>
                </a:cubicBezTo>
                <a:cubicBezTo>
                  <a:pt x="6862697" y="3049905"/>
                  <a:pt x="6866380" y="3049905"/>
                  <a:pt x="6869936" y="3047746"/>
                </a:cubicBezTo>
                <a:cubicBezTo>
                  <a:pt x="6877175" y="3041269"/>
                  <a:pt x="6873619" y="3032506"/>
                  <a:pt x="6887970" y="3028188"/>
                </a:cubicBezTo>
                <a:cubicBezTo>
                  <a:pt x="6900543" y="3023870"/>
                  <a:pt x="6916799" y="3036824"/>
                  <a:pt x="6922133" y="3047746"/>
                </a:cubicBezTo>
                <a:cubicBezTo>
                  <a:pt x="6927594" y="3056509"/>
                  <a:pt x="6929372" y="3056509"/>
                  <a:pt x="6929372" y="3065145"/>
                </a:cubicBezTo>
                <a:cubicBezTo>
                  <a:pt x="6931150" y="3071622"/>
                  <a:pt x="6936611" y="3086862"/>
                  <a:pt x="6952741" y="3102102"/>
                </a:cubicBezTo>
                <a:cubicBezTo>
                  <a:pt x="6970774" y="3115183"/>
                  <a:pt x="6977886" y="3130423"/>
                  <a:pt x="6986904" y="3136900"/>
                </a:cubicBezTo>
                <a:cubicBezTo>
                  <a:pt x="6995920" y="3141345"/>
                  <a:pt x="7004810" y="3141345"/>
                  <a:pt x="7012049" y="3149981"/>
                </a:cubicBezTo>
                <a:cubicBezTo>
                  <a:pt x="7017510" y="3156585"/>
                  <a:pt x="7024622" y="3160903"/>
                  <a:pt x="7033639" y="3165222"/>
                </a:cubicBezTo>
                <a:cubicBezTo>
                  <a:pt x="7042530" y="3171698"/>
                  <a:pt x="7042530" y="3182620"/>
                  <a:pt x="7049768" y="3184779"/>
                </a:cubicBezTo>
                <a:cubicBezTo>
                  <a:pt x="7058785" y="3184779"/>
                  <a:pt x="7053451" y="3193542"/>
                  <a:pt x="7058785" y="3202178"/>
                </a:cubicBezTo>
                <a:cubicBezTo>
                  <a:pt x="7064119" y="3208782"/>
                  <a:pt x="7065897" y="3226181"/>
                  <a:pt x="7060563" y="3234817"/>
                </a:cubicBezTo>
                <a:cubicBezTo>
                  <a:pt x="7055230" y="3243453"/>
                  <a:pt x="7057007" y="3258693"/>
                  <a:pt x="7060563" y="3258693"/>
                </a:cubicBezTo>
                <a:cubicBezTo>
                  <a:pt x="7064119" y="3258693"/>
                  <a:pt x="7073136" y="3241294"/>
                  <a:pt x="7073136" y="3232658"/>
                </a:cubicBezTo>
                <a:cubicBezTo>
                  <a:pt x="7074914" y="3223895"/>
                  <a:pt x="7082154" y="3226181"/>
                  <a:pt x="7087487" y="3215259"/>
                </a:cubicBezTo>
                <a:cubicBezTo>
                  <a:pt x="7092821" y="3206623"/>
                  <a:pt x="7078470" y="3204464"/>
                  <a:pt x="7076692" y="3191383"/>
                </a:cubicBezTo>
                <a:cubicBezTo>
                  <a:pt x="7073136" y="3180461"/>
                  <a:pt x="7087487" y="3169667"/>
                  <a:pt x="7100060" y="3178302"/>
                </a:cubicBezTo>
                <a:cubicBezTo>
                  <a:pt x="7112633" y="3189097"/>
                  <a:pt x="7118094" y="3195701"/>
                  <a:pt x="7119872" y="3180461"/>
                </a:cubicBezTo>
                <a:cubicBezTo>
                  <a:pt x="7119872" y="3165222"/>
                  <a:pt x="7078470" y="3145664"/>
                  <a:pt x="7069454" y="3139186"/>
                </a:cubicBezTo>
                <a:cubicBezTo>
                  <a:pt x="7060436" y="3130550"/>
                  <a:pt x="7065770" y="3119628"/>
                  <a:pt x="7051419" y="3119628"/>
                </a:cubicBezTo>
                <a:cubicBezTo>
                  <a:pt x="7035163" y="3121787"/>
                  <a:pt x="7017130" y="3097784"/>
                  <a:pt x="7011795" y="3071750"/>
                </a:cubicBezTo>
                <a:cubicBezTo>
                  <a:pt x="7006461" y="3045714"/>
                  <a:pt x="6982967" y="3045714"/>
                  <a:pt x="6977632" y="3028315"/>
                </a:cubicBezTo>
                <a:cubicBezTo>
                  <a:pt x="6972298" y="3013202"/>
                  <a:pt x="6982967" y="3011044"/>
                  <a:pt x="6977632" y="3000121"/>
                </a:cubicBezTo>
                <a:cubicBezTo>
                  <a:pt x="6975855" y="2991358"/>
                  <a:pt x="6981188" y="2984882"/>
                  <a:pt x="6988427" y="2982722"/>
                </a:cubicBezTo>
                <a:cubicBezTo>
                  <a:pt x="6995539" y="2978404"/>
                  <a:pt x="7001000" y="2978404"/>
                  <a:pt x="7004556" y="2980563"/>
                </a:cubicBezTo>
                <a:cubicBezTo>
                  <a:pt x="7008112" y="2980563"/>
                  <a:pt x="7008112" y="2984882"/>
                  <a:pt x="7008112" y="2989199"/>
                </a:cubicBezTo>
                <a:cubicBezTo>
                  <a:pt x="7009891" y="2993644"/>
                  <a:pt x="7009891" y="3002280"/>
                  <a:pt x="7013446" y="3002280"/>
                </a:cubicBezTo>
                <a:cubicBezTo>
                  <a:pt x="7020685" y="3002280"/>
                  <a:pt x="7031480" y="2999994"/>
                  <a:pt x="7033258" y="3010916"/>
                </a:cubicBezTo>
                <a:cubicBezTo>
                  <a:pt x="7033258" y="3021711"/>
                  <a:pt x="7049514" y="3045714"/>
                  <a:pt x="7054848" y="3052192"/>
                </a:cubicBezTo>
                <a:cubicBezTo>
                  <a:pt x="7060309" y="3060954"/>
                  <a:pt x="7074660" y="3058795"/>
                  <a:pt x="7074660" y="3065272"/>
                </a:cubicBezTo>
                <a:cubicBezTo>
                  <a:pt x="7074660" y="3074035"/>
                  <a:pt x="7085455" y="3078353"/>
                  <a:pt x="7096250" y="3080512"/>
                </a:cubicBezTo>
                <a:cubicBezTo>
                  <a:pt x="7099806" y="3080512"/>
                  <a:pt x="7103489" y="3082672"/>
                  <a:pt x="7107045" y="3084830"/>
                </a:cubicBezTo>
                <a:cubicBezTo>
                  <a:pt x="7110601" y="3089276"/>
                  <a:pt x="7114284" y="3093593"/>
                  <a:pt x="7119618" y="3095753"/>
                </a:cubicBezTo>
                <a:cubicBezTo>
                  <a:pt x="7125080" y="3102229"/>
                  <a:pt x="7132318" y="3108834"/>
                  <a:pt x="7137652" y="3113151"/>
                </a:cubicBezTo>
                <a:cubicBezTo>
                  <a:pt x="7148447" y="3119628"/>
                  <a:pt x="7152130" y="3124073"/>
                  <a:pt x="7144892" y="3132709"/>
                </a:cubicBezTo>
                <a:cubicBezTo>
                  <a:pt x="7137652" y="3141345"/>
                  <a:pt x="7135874" y="3169667"/>
                  <a:pt x="7144892" y="3176143"/>
                </a:cubicBezTo>
                <a:cubicBezTo>
                  <a:pt x="7152004" y="3184779"/>
                  <a:pt x="7153781" y="3197860"/>
                  <a:pt x="7161020" y="3202178"/>
                </a:cubicBezTo>
                <a:cubicBezTo>
                  <a:pt x="7170037" y="3206496"/>
                  <a:pt x="7175371" y="3217291"/>
                  <a:pt x="7175371" y="3228213"/>
                </a:cubicBezTo>
                <a:cubicBezTo>
                  <a:pt x="7173593" y="3239008"/>
                  <a:pt x="7186167" y="3243326"/>
                  <a:pt x="7193405" y="3234690"/>
                </a:cubicBezTo>
                <a:cubicBezTo>
                  <a:pt x="7198867" y="3228213"/>
                  <a:pt x="7214995" y="3239135"/>
                  <a:pt x="7214995" y="3245612"/>
                </a:cubicBezTo>
                <a:cubicBezTo>
                  <a:pt x="7214995" y="3249930"/>
                  <a:pt x="7198867" y="3239135"/>
                  <a:pt x="7188071" y="3247771"/>
                </a:cubicBezTo>
                <a:cubicBezTo>
                  <a:pt x="7179055" y="3256407"/>
                  <a:pt x="7196961" y="3265170"/>
                  <a:pt x="7193405" y="3273806"/>
                </a:cubicBezTo>
                <a:cubicBezTo>
                  <a:pt x="7191627" y="3282442"/>
                  <a:pt x="7198739" y="3295523"/>
                  <a:pt x="7205979" y="3293364"/>
                </a:cubicBezTo>
                <a:cubicBezTo>
                  <a:pt x="7214995" y="3293364"/>
                  <a:pt x="7224012" y="3310762"/>
                  <a:pt x="7229346" y="3308604"/>
                </a:cubicBezTo>
                <a:cubicBezTo>
                  <a:pt x="7234807" y="3304159"/>
                  <a:pt x="7224012" y="3280283"/>
                  <a:pt x="7225791" y="3278124"/>
                </a:cubicBezTo>
                <a:cubicBezTo>
                  <a:pt x="7227695" y="3273806"/>
                  <a:pt x="7238491" y="3284601"/>
                  <a:pt x="7243824" y="3275965"/>
                </a:cubicBezTo>
                <a:cubicBezTo>
                  <a:pt x="7247380" y="3269361"/>
                  <a:pt x="7238363" y="3265043"/>
                  <a:pt x="7231251" y="3265043"/>
                </a:cubicBezTo>
                <a:cubicBezTo>
                  <a:pt x="7224139" y="3265043"/>
                  <a:pt x="7231251" y="3252089"/>
                  <a:pt x="7240268" y="3258566"/>
                </a:cubicBezTo>
                <a:cubicBezTo>
                  <a:pt x="7249285" y="3265043"/>
                  <a:pt x="7254746" y="3256407"/>
                  <a:pt x="7258302" y="3256407"/>
                </a:cubicBezTo>
                <a:cubicBezTo>
                  <a:pt x="7263636" y="3254248"/>
                  <a:pt x="7263636" y="3236849"/>
                  <a:pt x="7251063" y="3232531"/>
                </a:cubicBezTo>
                <a:cubicBezTo>
                  <a:pt x="7236712" y="3228213"/>
                  <a:pt x="7238491" y="3243453"/>
                  <a:pt x="7229473" y="3232531"/>
                </a:cubicBezTo>
                <a:cubicBezTo>
                  <a:pt x="7220456" y="3221609"/>
                  <a:pt x="7238491" y="3225927"/>
                  <a:pt x="7238491" y="3217291"/>
                </a:cubicBezTo>
                <a:cubicBezTo>
                  <a:pt x="7238491" y="3206369"/>
                  <a:pt x="7224139" y="3193416"/>
                  <a:pt x="7216900" y="3182494"/>
                </a:cubicBezTo>
                <a:cubicBezTo>
                  <a:pt x="7211439" y="3171698"/>
                  <a:pt x="7227568" y="3165222"/>
                  <a:pt x="7231251" y="3173858"/>
                </a:cubicBezTo>
                <a:cubicBezTo>
                  <a:pt x="7234934" y="3182494"/>
                  <a:pt x="7243824" y="3180334"/>
                  <a:pt x="7251063" y="3178175"/>
                </a:cubicBezTo>
                <a:cubicBezTo>
                  <a:pt x="7256397" y="3173858"/>
                  <a:pt x="7243824" y="3160776"/>
                  <a:pt x="7254619" y="3154299"/>
                </a:cubicBezTo>
                <a:cubicBezTo>
                  <a:pt x="7267192" y="3149854"/>
                  <a:pt x="7267192" y="3158617"/>
                  <a:pt x="7270748" y="3160776"/>
                </a:cubicBezTo>
                <a:cubicBezTo>
                  <a:pt x="7274431" y="3162935"/>
                  <a:pt x="7277987" y="3149854"/>
                  <a:pt x="7288782" y="3149854"/>
                </a:cubicBezTo>
                <a:cubicBezTo>
                  <a:pt x="7295894" y="3149854"/>
                  <a:pt x="7301355" y="3154172"/>
                  <a:pt x="7304911" y="3158490"/>
                </a:cubicBezTo>
                <a:cubicBezTo>
                  <a:pt x="7310245" y="3162808"/>
                  <a:pt x="7315706" y="3167126"/>
                  <a:pt x="7319262" y="3167126"/>
                </a:cubicBezTo>
                <a:cubicBezTo>
                  <a:pt x="7330057" y="3167126"/>
                  <a:pt x="7333613" y="3154045"/>
                  <a:pt x="7342630" y="3149727"/>
                </a:cubicBezTo>
                <a:cubicBezTo>
                  <a:pt x="7351647" y="3145409"/>
                  <a:pt x="7371459" y="3151886"/>
                  <a:pt x="7376793" y="3145409"/>
                </a:cubicBezTo>
                <a:cubicBezTo>
                  <a:pt x="7382127" y="3141091"/>
                  <a:pt x="7364093" y="3134487"/>
                  <a:pt x="7358759" y="3128010"/>
                </a:cubicBezTo>
                <a:cubicBezTo>
                  <a:pt x="7355076" y="3123692"/>
                  <a:pt x="7353298" y="3117088"/>
                  <a:pt x="7351520" y="3112770"/>
                </a:cubicBezTo>
                <a:cubicBezTo>
                  <a:pt x="7351520" y="3108452"/>
                  <a:pt x="7349742" y="3106293"/>
                  <a:pt x="7347964" y="3106293"/>
                </a:cubicBezTo>
                <a:cubicBezTo>
                  <a:pt x="7344408" y="3104135"/>
                  <a:pt x="7339074" y="3084577"/>
                  <a:pt x="7342630" y="3082417"/>
                </a:cubicBezTo>
                <a:cubicBezTo>
                  <a:pt x="7348092" y="3082417"/>
                  <a:pt x="7355204" y="3060700"/>
                  <a:pt x="7362442" y="3056383"/>
                </a:cubicBezTo>
                <a:cubicBezTo>
                  <a:pt x="7365998" y="3056383"/>
                  <a:pt x="7367776" y="3054224"/>
                  <a:pt x="7367776" y="3049905"/>
                </a:cubicBezTo>
                <a:cubicBezTo>
                  <a:pt x="7369555" y="3045588"/>
                  <a:pt x="7367776" y="3041142"/>
                  <a:pt x="7367776" y="3034666"/>
                </a:cubicBezTo>
                <a:cubicBezTo>
                  <a:pt x="7369555" y="3026030"/>
                  <a:pt x="7373110" y="3010789"/>
                  <a:pt x="7380349" y="3010789"/>
                </a:cubicBezTo>
                <a:cubicBezTo>
                  <a:pt x="7389367" y="3008630"/>
                  <a:pt x="7394700" y="3008630"/>
                  <a:pt x="7392922" y="2993390"/>
                </a:cubicBezTo>
                <a:cubicBezTo>
                  <a:pt x="7392922" y="2978151"/>
                  <a:pt x="7394700" y="2980436"/>
                  <a:pt x="7405495" y="2969514"/>
                </a:cubicBezTo>
                <a:cubicBezTo>
                  <a:pt x="7416291" y="2960751"/>
                  <a:pt x="7418068" y="2941193"/>
                  <a:pt x="7427085" y="2939034"/>
                </a:cubicBezTo>
                <a:cubicBezTo>
                  <a:pt x="7435975" y="2936876"/>
                  <a:pt x="7439658" y="2932557"/>
                  <a:pt x="7454009" y="2934717"/>
                </a:cubicBezTo>
                <a:cubicBezTo>
                  <a:pt x="7468360" y="2936876"/>
                  <a:pt x="7446770" y="2947798"/>
                  <a:pt x="7457566" y="2954274"/>
                </a:cubicBezTo>
                <a:cubicBezTo>
                  <a:pt x="7466582" y="2960751"/>
                  <a:pt x="7495411" y="2952115"/>
                  <a:pt x="7497189" y="2960751"/>
                </a:cubicBezTo>
                <a:cubicBezTo>
                  <a:pt x="7498967" y="2969387"/>
                  <a:pt x="7463026" y="2980309"/>
                  <a:pt x="7464805" y="2984627"/>
                </a:cubicBezTo>
                <a:cubicBezTo>
                  <a:pt x="7464805" y="2989072"/>
                  <a:pt x="7482711" y="2993390"/>
                  <a:pt x="7489950" y="2997708"/>
                </a:cubicBezTo>
                <a:cubicBezTo>
                  <a:pt x="7495284" y="3002026"/>
                  <a:pt x="7488172" y="3017267"/>
                  <a:pt x="7489950" y="3021584"/>
                </a:cubicBezTo>
                <a:cubicBezTo>
                  <a:pt x="7493506" y="3026030"/>
                  <a:pt x="7502523" y="3021584"/>
                  <a:pt x="7511541" y="3015107"/>
                </a:cubicBezTo>
                <a:cubicBezTo>
                  <a:pt x="7518780" y="3008503"/>
                  <a:pt x="7524113" y="3010662"/>
                  <a:pt x="7534908" y="3002026"/>
                </a:cubicBezTo>
                <a:cubicBezTo>
                  <a:pt x="7543925" y="2993390"/>
                  <a:pt x="7565516" y="3002026"/>
                  <a:pt x="7567293" y="2997708"/>
                </a:cubicBezTo>
                <a:cubicBezTo>
                  <a:pt x="7570976" y="2991231"/>
                  <a:pt x="7561959" y="2986913"/>
                  <a:pt x="7542147" y="2989072"/>
                </a:cubicBezTo>
                <a:cubicBezTo>
                  <a:pt x="7524113" y="2991231"/>
                  <a:pt x="7522335" y="2969514"/>
                  <a:pt x="7522335" y="2965196"/>
                </a:cubicBezTo>
                <a:cubicBezTo>
                  <a:pt x="7522335" y="2960879"/>
                  <a:pt x="7542147" y="2941320"/>
                  <a:pt x="7552942" y="2939161"/>
                </a:cubicBezTo>
                <a:cubicBezTo>
                  <a:pt x="7565516" y="2939161"/>
                  <a:pt x="7574532" y="2934717"/>
                  <a:pt x="7585327" y="2928239"/>
                </a:cubicBezTo>
                <a:cubicBezTo>
                  <a:pt x="7590788" y="2926080"/>
                  <a:pt x="7597900" y="2923921"/>
                  <a:pt x="7605139" y="2921762"/>
                </a:cubicBezTo>
                <a:cubicBezTo>
                  <a:pt x="7617712" y="2919604"/>
                  <a:pt x="7630285" y="2917444"/>
                  <a:pt x="7630285" y="2921762"/>
                </a:cubicBezTo>
                <a:cubicBezTo>
                  <a:pt x="7633842" y="2926080"/>
                  <a:pt x="7605012" y="2941320"/>
                  <a:pt x="7599679" y="2943479"/>
                </a:cubicBezTo>
                <a:cubicBezTo>
                  <a:pt x="7594344" y="2945638"/>
                  <a:pt x="7610473" y="2954401"/>
                  <a:pt x="7610473" y="2960879"/>
                </a:cubicBezTo>
                <a:cubicBezTo>
                  <a:pt x="7608695" y="2965196"/>
                  <a:pt x="7594344" y="2967482"/>
                  <a:pt x="7594344" y="2976118"/>
                </a:cubicBezTo>
                <a:cubicBezTo>
                  <a:pt x="7596122" y="2987040"/>
                  <a:pt x="7590788" y="2989199"/>
                  <a:pt x="7581771" y="2989199"/>
                </a:cubicBezTo>
                <a:cubicBezTo>
                  <a:pt x="7572755" y="2989199"/>
                  <a:pt x="7570976" y="2995676"/>
                  <a:pt x="7574532" y="2997835"/>
                </a:cubicBezTo>
                <a:cubicBezTo>
                  <a:pt x="7578216" y="2997835"/>
                  <a:pt x="7578216" y="3010916"/>
                  <a:pt x="7594344" y="3017393"/>
                </a:cubicBezTo>
                <a:cubicBezTo>
                  <a:pt x="7610473" y="3021711"/>
                  <a:pt x="7626730" y="3039110"/>
                  <a:pt x="7641080" y="3056509"/>
                </a:cubicBezTo>
                <a:cubicBezTo>
                  <a:pt x="7642858" y="3058668"/>
                  <a:pt x="7644636" y="3060827"/>
                  <a:pt x="7646414" y="3062986"/>
                </a:cubicBezTo>
                <a:cubicBezTo>
                  <a:pt x="7660892" y="3073782"/>
                  <a:pt x="7682482" y="3069463"/>
                  <a:pt x="7686038" y="3089021"/>
                </a:cubicBezTo>
                <a:cubicBezTo>
                  <a:pt x="7689721" y="3110865"/>
                  <a:pt x="7698611" y="3102102"/>
                  <a:pt x="7695055" y="3119501"/>
                </a:cubicBezTo>
                <a:cubicBezTo>
                  <a:pt x="7695055" y="3123947"/>
                  <a:pt x="7693277" y="3126105"/>
                  <a:pt x="7689721" y="3130423"/>
                </a:cubicBezTo>
                <a:cubicBezTo>
                  <a:pt x="7677148" y="3143504"/>
                  <a:pt x="7652002" y="3152140"/>
                  <a:pt x="7642985" y="3149981"/>
                </a:cubicBezTo>
                <a:cubicBezTo>
                  <a:pt x="7633968" y="3143504"/>
                  <a:pt x="7614283" y="3149981"/>
                  <a:pt x="7599805" y="3149981"/>
                </a:cubicBezTo>
                <a:cubicBezTo>
                  <a:pt x="7585327" y="3149981"/>
                  <a:pt x="7581771" y="3136900"/>
                  <a:pt x="7570976" y="3139059"/>
                </a:cubicBezTo>
                <a:cubicBezTo>
                  <a:pt x="7560181" y="3139059"/>
                  <a:pt x="7560181" y="3125978"/>
                  <a:pt x="7547608" y="3125978"/>
                </a:cubicBezTo>
                <a:cubicBezTo>
                  <a:pt x="7536813" y="3125978"/>
                  <a:pt x="7545830" y="3119374"/>
                  <a:pt x="7511667" y="3115057"/>
                </a:cubicBezTo>
                <a:cubicBezTo>
                  <a:pt x="7475726" y="3108580"/>
                  <a:pt x="7446897" y="3130296"/>
                  <a:pt x="7436102" y="3143377"/>
                </a:cubicBezTo>
                <a:cubicBezTo>
                  <a:pt x="7425307" y="3154172"/>
                  <a:pt x="7385683" y="3143377"/>
                  <a:pt x="7380349" y="3145536"/>
                </a:cubicBezTo>
                <a:cubicBezTo>
                  <a:pt x="7376793" y="3149854"/>
                  <a:pt x="7382127" y="3162935"/>
                  <a:pt x="7369555" y="3169413"/>
                </a:cubicBezTo>
                <a:cubicBezTo>
                  <a:pt x="7355204" y="3175889"/>
                  <a:pt x="7326374" y="3169413"/>
                  <a:pt x="7315580" y="3173730"/>
                </a:cubicBezTo>
                <a:cubicBezTo>
                  <a:pt x="7306689" y="3180207"/>
                  <a:pt x="7303006" y="3197607"/>
                  <a:pt x="7312023" y="3197607"/>
                </a:cubicBezTo>
                <a:cubicBezTo>
                  <a:pt x="7319262" y="3195447"/>
                  <a:pt x="7324596" y="3199765"/>
                  <a:pt x="7321041" y="3204083"/>
                </a:cubicBezTo>
                <a:cubicBezTo>
                  <a:pt x="7319262" y="3210560"/>
                  <a:pt x="7328152" y="3221482"/>
                  <a:pt x="7324596" y="3227959"/>
                </a:cubicBezTo>
                <a:cubicBezTo>
                  <a:pt x="7319262" y="3232277"/>
                  <a:pt x="7319262" y="3243199"/>
                  <a:pt x="7324596" y="3247517"/>
                </a:cubicBezTo>
                <a:cubicBezTo>
                  <a:pt x="7329930" y="3253994"/>
                  <a:pt x="7331835" y="3262757"/>
                  <a:pt x="7324596" y="3264916"/>
                </a:cubicBezTo>
                <a:cubicBezTo>
                  <a:pt x="7317357" y="3267075"/>
                  <a:pt x="7337169" y="3275711"/>
                  <a:pt x="7337169" y="3280156"/>
                </a:cubicBezTo>
                <a:cubicBezTo>
                  <a:pt x="7337169" y="3284601"/>
                  <a:pt x="7353298" y="3286760"/>
                  <a:pt x="7353298" y="3293237"/>
                </a:cubicBezTo>
                <a:cubicBezTo>
                  <a:pt x="7353298" y="3297555"/>
                  <a:pt x="7358632" y="3299714"/>
                  <a:pt x="7365871" y="3297555"/>
                </a:cubicBezTo>
                <a:cubicBezTo>
                  <a:pt x="7372983" y="3293237"/>
                  <a:pt x="7376667" y="3306317"/>
                  <a:pt x="7380222" y="3314953"/>
                </a:cubicBezTo>
                <a:cubicBezTo>
                  <a:pt x="7385683" y="3325875"/>
                  <a:pt x="7412607" y="3319399"/>
                  <a:pt x="7412607" y="3308477"/>
                </a:cubicBezTo>
                <a:cubicBezTo>
                  <a:pt x="7412607" y="3299714"/>
                  <a:pt x="7421624" y="3295396"/>
                  <a:pt x="7434197" y="3297555"/>
                </a:cubicBezTo>
                <a:cubicBezTo>
                  <a:pt x="7444992" y="3299714"/>
                  <a:pt x="7461248" y="3319272"/>
                  <a:pt x="7466582" y="3321430"/>
                </a:cubicBezTo>
                <a:cubicBezTo>
                  <a:pt x="7473694" y="3323590"/>
                  <a:pt x="7484489" y="3317113"/>
                  <a:pt x="7493506" y="3317113"/>
                </a:cubicBezTo>
                <a:cubicBezTo>
                  <a:pt x="7500745" y="3317113"/>
                  <a:pt x="7511541" y="3301873"/>
                  <a:pt x="7516874" y="3297555"/>
                </a:cubicBezTo>
                <a:cubicBezTo>
                  <a:pt x="7520557" y="3295396"/>
                  <a:pt x="7527669" y="3308350"/>
                  <a:pt x="7534908" y="3304032"/>
                </a:cubicBezTo>
                <a:cubicBezTo>
                  <a:pt x="7542147" y="3299714"/>
                  <a:pt x="7549386" y="3295396"/>
                  <a:pt x="7554720" y="3297555"/>
                </a:cubicBezTo>
                <a:cubicBezTo>
                  <a:pt x="7558276" y="3301873"/>
                  <a:pt x="7543925" y="3314953"/>
                  <a:pt x="7547481" y="3321430"/>
                </a:cubicBezTo>
                <a:cubicBezTo>
                  <a:pt x="7549259" y="3325875"/>
                  <a:pt x="7549259" y="3328035"/>
                  <a:pt x="7549259" y="3332353"/>
                </a:cubicBezTo>
                <a:cubicBezTo>
                  <a:pt x="7547481" y="3338956"/>
                  <a:pt x="7545704" y="3343275"/>
                  <a:pt x="7547481" y="3347592"/>
                </a:cubicBezTo>
                <a:cubicBezTo>
                  <a:pt x="7552942" y="3354069"/>
                  <a:pt x="7547481" y="3360674"/>
                  <a:pt x="7545704" y="3369310"/>
                </a:cubicBezTo>
                <a:lnTo>
                  <a:pt x="7545704" y="3373627"/>
                </a:lnTo>
                <a:cubicBezTo>
                  <a:pt x="7545704" y="3382263"/>
                  <a:pt x="7534908" y="3401821"/>
                  <a:pt x="7527669" y="3419221"/>
                </a:cubicBezTo>
                <a:cubicBezTo>
                  <a:pt x="7525892" y="3423666"/>
                  <a:pt x="7524113" y="3427983"/>
                  <a:pt x="7524113" y="3432301"/>
                </a:cubicBezTo>
                <a:cubicBezTo>
                  <a:pt x="7522335" y="3449700"/>
                  <a:pt x="7509635" y="3475735"/>
                  <a:pt x="7504301" y="3486657"/>
                </a:cubicBezTo>
                <a:cubicBezTo>
                  <a:pt x="7502523" y="3488816"/>
                  <a:pt x="7502523" y="3490975"/>
                  <a:pt x="7500745" y="3490975"/>
                </a:cubicBezTo>
                <a:cubicBezTo>
                  <a:pt x="7498967" y="3495293"/>
                  <a:pt x="7486394" y="3486657"/>
                  <a:pt x="7473821" y="3488816"/>
                </a:cubicBezTo>
                <a:cubicBezTo>
                  <a:pt x="7463026" y="3493261"/>
                  <a:pt x="7454009" y="3488816"/>
                  <a:pt x="7443214" y="3482339"/>
                </a:cubicBezTo>
                <a:cubicBezTo>
                  <a:pt x="7432419" y="3475735"/>
                  <a:pt x="7396351" y="3482339"/>
                  <a:pt x="7391017" y="3490975"/>
                </a:cubicBezTo>
                <a:cubicBezTo>
                  <a:pt x="7387461" y="3499611"/>
                  <a:pt x="7374888" y="3499611"/>
                  <a:pt x="7364093" y="3495293"/>
                </a:cubicBezTo>
                <a:cubicBezTo>
                  <a:pt x="7353298" y="3488689"/>
                  <a:pt x="7338947" y="3482212"/>
                  <a:pt x="7317357" y="3480053"/>
                </a:cubicBezTo>
                <a:cubicBezTo>
                  <a:pt x="7299450" y="3477767"/>
                  <a:pt x="7283194" y="3473449"/>
                  <a:pt x="7279638" y="3469131"/>
                </a:cubicBezTo>
                <a:lnTo>
                  <a:pt x="7279638" y="3466972"/>
                </a:lnTo>
                <a:cubicBezTo>
                  <a:pt x="7277860" y="3460368"/>
                  <a:pt x="7267066" y="3460368"/>
                  <a:pt x="7245475" y="3456050"/>
                </a:cubicBezTo>
                <a:cubicBezTo>
                  <a:pt x="7223885" y="3451732"/>
                  <a:pt x="7232902" y="3434333"/>
                  <a:pt x="7207756" y="3432174"/>
                </a:cubicBezTo>
                <a:cubicBezTo>
                  <a:pt x="7184388" y="3430015"/>
                  <a:pt x="7153781" y="3453891"/>
                  <a:pt x="7152004" y="3466972"/>
                </a:cubicBezTo>
                <a:cubicBezTo>
                  <a:pt x="7152004" y="3480053"/>
                  <a:pt x="7164576" y="3493007"/>
                  <a:pt x="7155559" y="3506088"/>
                </a:cubicBezTo>
                <a:cubicBezTo>
                  <a:pt x="7148447" y="3519169"/>
                  <a:pt x="7130413" y="3521328"/>
                  <a:pt x="7117841" y="3506088"/>
                </a:cubicBezTo>
                <a:cubicBezTo>
                  <a:pt x="7105267" y="3493007"/>
                  <a:pt x="7087233" y="3486530"/>
                  <a:pt x="7071105" y="3486530"/>
                </a:cubicBezTo>
                <a:cubicBezTo>
                  <a:pt x="7056754" y="3486530"/>
                  <a:pt x="7045958" y="3475735"/>
                  <a:pt x="7047736" y="3464813"/>
                </a:cubicBezTo>
                <a:cubicBezTo>
                  <a:pt x="7047736" y="3456050"/>
                  <a:pt x="7044180" y="3451732"/>
                  <a:pt x="7031607" y="3447414"/>
                </a:cubicBezTo>
                <a:cubicBezTo>
                  <a:pt x="7019034" y="3445128"/>
                  <a:pt x="7008239" y="3432174"/>
                  <a:pt x="6984871" y="3436492"/>
                </a:cubicBezTo>
                <a:cubicBezTo>
                  <a:pt x="6974076" y="3438651"/>
                  <a:pt x="6963281" y="3434333"/>
                  <a:pt x="6956042" y="3430015"/>
                </a:cubicBezTo>
                <a:cubicBezTo>
                  <a:pt x="6950581" y="3425571"/>
                  <a:pt x="6947025" y="3419093"/>
                  <a:pt x="6947025" y="3416935"/>
                </a:cubicBezTo>
                <a:cubicBezTo>
                  <a:pt x="6947025" y="3410331"/>
                  <a:pt x="6939786" y="3401695"/>
                  <a:pt x="6936230" y="3406012"/>
                </a:cubicBezTo>
                <a:cubicBezTo>
                  <a:pt x="6932547" y="3412616"/>
                  <a:pt x="6919974" y="3408299"/>
                  <a:pt x="6918196" y="3397377"/>
                </a:cubicBezTo>
                <a:cubicBezTo>
                  <a:pt x="6916418" y="3384296"/>
                  <a:pt x="6927213" y="3386582"/>
                  <a:pt x="6936230" y="3375660"/>
                </a:cubicBezTo>
                <a:cubicBezTo>
                  <a:pt x="6947025" y="3364865"/>
                  <a:pt x="6948804" y="3345307"/>
                  <a:pt x="6938008" y="3334385"/>
                </a:cubicBezTo>
                <a:cubicBezTo>
                  <a:pt x="6927213" y="3323590"/>
                  <a:pt x="6934325" y="3319272"/>
                  <a:pt x="6941564" y="3308350"/>
                </a:cubicBezTo>
                <a:cubicBezTo>
                  <a:pt x="6950581" y="3299587"/>
                  <a:pt x="6943342" y="3293110"/>
                  <a:pt x="6938008" y="3297427"/>
                </a:cubicBezTo>
                <a:cubicBezTo>
                  <a:pt x="6934452" y="3301746"/>
                  <a:pt x="6928992" y="3304032"/>
                  <a:pt x="6927213" y="3293110"/>
                </a:cubicBezTo>
                <a:cubicBezTo>
                  <a:pt x="6925435" y="3282315"/>
                  <a:pt x="6902067" y="3280029"/>
                  <a:pt x="6893050" y="3290951"/>
                </a:cubicBezTo>
                <a:cubicBezTo>
                  <a:pt x="6889494" y="3295269"/>
                  <a:pt x="6884033" y="3295269"/>
                  <a:pt x="6878699" y="3295269"/>
                </a:cubicBezTo>
                <a:cubicBezTo>
                  <a:pt x="6869682" y="3295269"/>
                  <a:pt x="6858887" y="3290951"/>
                  <a:pt x="6855331" y="3290951"/>
                </a:cubicBezTo>
                <a:cubicBezTo>
                  <a:pt x="6851775" y="3288791"/>
                  <a:pt x="6839202" y="3293110"/>
                  <a:pt x="6830185" y="3293110"/>
                </a:cubicBezTo>
                <a:cubicBezTo>
                  <a:pt x="6822946" y="3293110"/>
                  <a:pt x="6803261" y="3308223"/>
                  <a:pt x="6796022" y="3301746"/>
                </a:cubicBezTo>
                <a:cubicBezTo>
                  <a:pt x="6788783" y="3292982"/>
                  <a:pt x="6722108" y="3308223"/>
                  <a:pt x="6702423" y="3308223"/>
                </a:cubicBezTo>
                <a:cubicBezTo>
                  <a:pt x="6682738" y="3308223"/>
                  <a:pt x="6675499" y="3332099"/>
                  <a:pt x="6664705" y="3332099"/>
                </a:cubicBezTo>
                <a:cubicBezTo>
                  <a:pt x="6652005" y="3332099"/>
                  <a:pt x="6634097" y="3345053"/>
                  <a:pt x="6625080" y="3358134"/>
                </a:cubicBezTo>
                <a:cubicBezTo>
                  <a:pt x="6621397" y="3360293"/>
                  <a:pt x="6619619" y="3362451"/>
                  <a:pt x="6616063" y="3362451"/>
                </a:cubicBezTo>
                <a:cubicBezTo>
                  <a:pt x="6607046" y="3362451"/>
                  <a:pt x="6596251" y="3353815"/>
                  <a:pt x="6587234" y="3353815"/>
                </a:cubicBezTo>
                <a:cubicBezTo>
                  <a:pt x="6572883" y="3353815"/>
                  <a:pt x="6553071" y="3362579"/>
                  <a:pt x="6544055" y="3349498"/>
                </a:cubicBezTo>
                <a:cubicBezTo>
                  <a:pt x="6535037" y="3336417"/>
                  <a:pt x="6527798" y="3332099"/>
                  <a:pt x="6520686" y="3336417"/>
                </a:cubicBezTo>
                <a:cubicBezTo>
                  <a:pt x="6513574" y="3340734"/>
                  <a:pt x="6501001" y="3384168"/>
                  <a:pt x="6493762" y="3397250"/>
                </a:cubicBezTo>
                <a:cubicBezTo>
                  <a:pt x="6486650" y="3410331"/>
                  <a:pt x="6465060" y="3418967"/>
                  <a:pt x="6456043" y="3418967"/>
                </a:cubicBezTo>
                <a:cubicBezTo>
                  <a:pt x="6445248" y="3418967"/>
                  <a:pt x="6445248" y="3438524"/>
                  <a:pt x="6436231" y="3445001"/>
                </a:cubicBezTo>
                <a:cubicBezTo>
                  <a:pt x="6428992" y="3453764"/>
                  <a:pt x="6432675" y="3464686"/>
                  <a:pt x="6423658" y="3473322"/>
                </a:cubicBezTo>
                <a:cubicBezTo>
                  <a:pt x="6414641" y="3481958"/>
                  <a:pt x="6418324" y="3510279"/>
                  <a:pt x="6423658" y="3518915"/>
                </a:cubicBezTo>
                <a:cubicBezTo>
                  <a:pt x="6427214" y="3529837"/>
                  <a:pt x="6405624" y="3560317"/>
                  <a:pt x="6393051" y="3568953"/>
                </a:cubicBezTo>
                <a:cubicBezTo>
                  <a:pt x="6380478" y="3577716"/>
                  <a:pt x="6376922" y="3595115"/>
                  <a:pt x="6357110" y="3599433"/>
                </a:cubicBezTo>
                <a:cubicBezTo>
                  <a:pt x="6349871" y="3599433"/>
                  <a:pt x="6344410" y="3603878"/>
                  <a:pt x="6339076" y="3610355"/>
                </a:cubicBezTo>
                <a:cubicBezTo>
                  <a:pt x="6331964" y="3616832"/>
                  <a:pt x="6328281" y="3627754"/>
                  <a:pt x="6324725" y="3636390"/>
                </a:cubicBezTo>
                <a:cubicBezTo>
                  <a:pt x="6321169" y="3651630"/>
                  <a:pt x="6294118" y="3671188"/>
                  <a:pt x="6292340" y="3692905"/>
                </a:cubicBezTo>
                <a:cubicBezTo>
                  <a:pt x="6290562" y="3712463"/>
                  <a:pt x="6265289" y="3742943"/>
                  <a:pt x="6249160" y="3786377"/>
                </a:cubicBezTo>
                <a:cubicBezTo>
                  <a:pt x="6243699" y="3797299"/>
                  <a:pt x="6241921" y="3806062"/>
                  <a:pt x="6241921" y="3814698"/>
                </a:cubicBezTo>
                <a:cubicBezTo>
                  <a:pt x="6240143" y="3834256"/>
                  <a:pt x="6249160" y="3840860"/>
                  <a:pt x="6254494" y="3847337"/>
                </a:cubicBezTo>
                <a:cubicBezTo>
                  <a:pt x="6263384" y="3858259"/>
                  <a:pt x="6249033" y="3877817"/>
                  <a:pt x="6259828" y="3897375"/>
                </a:cubicBezTo>
                <a:cubicBezTo>
                  <a:pt x="6272401" y="3916933"/>
                  <a:pt x="6257923" y="3945127"/>
                  <a:pt x="6252589" y="3956049"/>
                </a:cubicBezTo>
                <a:cubicBezTo>
                  <a:pt x="6249033" y="3962526"/>
                  <a:pt x="6249033" y="3971162"/>
                  <a:pt x="6249033" y="3982084"/>
                </a:cubicBezTo>
                <a:cubicBezTo>
                  <a:pt x="6247128" y="3990720"/>
                  <a:pt x="6245350" y="3999483"/>
                  <a:pt x="6241794" y="4005960"/>
                </a:cubicBezTo>
                <a:cubicBezTo>
                  <a:pt x="6234682" y="4021073"/>
                  <a:pt x="6245477" y="4042917"/>
                  <a:pt x="6250811" y="4049394"/>
                </a:cubicBezTo>
                <a:cubicBezTo>
                  <a:pt x="6252589" y="4049394"/>
                  <a:pt x="6252589" y="4051553"/>
                  <a:pt x="6252589" y="4053712"/>
                </a:cubicBezTo>
                <a:cubicBezTo>
                  <a:pt x="6252589" y="4060189"/>
                  <a:pt x="6250811" y="4066793"/>
                  <a:pt x="6250811" y="4073270"/>
                </a:cubicBezTo>
                <a:cubicBezTo>
                  <a:pt x="6249033" y="4077715"/>
                  <a:pt x="6249033" y="4082033"/>
                  <a:pt x="6252589" y="4086351"/>
                </a:cubicBezTo>
                <a:cubicBezTo>
                  <a:pt x="6253770" y="4087786"/>
                  <a:pt x="6254367" y="4089234"/>
                  <a:pt x="6254367" y="4090669"/>
                </a:cubicBezTo>
                <a:cubicBezTo>
                  <a:pt x="6261606" y="4099432"/>
                  <a:pt x="6261606" y="4103750"/>
                  <a:pt x="6275957" y="4108068"/>
                </a:cubicBezTo>
                <a:cubicBezTo>
                  <a:pt x="6290308" y="4114545"/>
                  <a:pt x="6274179" y="4123308"/>
                  <a:pt x="6286752" y="4131944"/>
                </a:cubicBezTo>
                <a:lnTo>
                  <a:pt x="6288530" y="4134103"/>
                </a:lnTo>
                <a:cubicBezTo>
                  <a:pt x="6297547" y="4142739"/>
                  <a:pt x="6295769" y="4151502"/>
                  <a:pt x="6306564" y="4160138"/>
                </a:cubicBezTo>
                <a:cubicBezTo>
                  <a:pt x="6315581" y="4168774"/>
                  <a:pt x="6328154" y="4179696"/>
                  <a:pt x="6335393" y="4197095"/>
                </a:cubicBezTo>
                <a:cubicBezTo>
                  <a:pt x="6335393" y="4201540"/>
                  <a:pt x="6337171" y="4203699"/>
                  <a:pt x="6338949" y="4208017"/>
                </a:cubicBezTo>
                <a:cubicBezTo>
                  <a:pt x="6344410" y="4234052"/>
                  <a:pt x="6349744" y="4238497"/>
                  <a:pt x="6358761" y="4247133"/>
                </a:cubicBezTo>
                <a:cubicBezTo>
                  <a:pt x="6362444" y="4249292"/>
                  <a:pt x="6369556" y="4255896"/>
                  <a:pt x="6378573" y="4262373"/>
                </a:cubicBezTo>
                <a:cubicBezTo>
                  <a:pt x="6387590" y="4271009"/>
                  <a:pt x="6400163" y="4279772"/>
                  <a:pt x="6410958" y="4288408"/>
                </a:cubicBezTo>
                <a:cubicBezTo>
                  <a:pt x="6428865" y="4305807"/>
                  <a:pt x="6455916" y="4327524"/>
                  <a:pt x="6468489" y="4331842"/>
                </a:cubicBezTo>
                <a:cubicBezTo>
                  <a:pt x="6470267" y="4334001"/>
                  <a:pt x="6472045" y="4334001"/>
                  <a:pt x="6473823" y="4334001"/>
                </a:cubicBezTo>
                <a:cubicBezTo>
                  <a:pt x="6490079" y="4334001"/>
                  <a:pt x="6517004" y="4320920"/>
                  <a:pt x="6547610" y="4314443"/>
                </a:cubicBezTo>
                <a:cubicBezTo>
                  <a:pt x="6567295" y="4310125"/>
                  <a:pt x="6585330" y="4314443"/>
                  <a:pt x="6596124" y="4318761"/>
                </a:cubicBezTo>
                <a:cubicBezTo>
                  <a:pt x="6606919" y="4320920"/>
                  <a:pt x="6612380" y="4325238"/>
                  <a:pt x="6615936" y="4325238"/>
                </a:cubicBezTo>
                <a:cubicBezTo>
                  <a:pt x="6619492" y="4327397"/>
                  <a:pt x="6650099" y="4309998"/>
                  <a:pt x="6662672" y="4301362"/>
                </a:cubicBezTo>
                <a:cubicBezTo>
                  <a:pt x="6673467" y="4296917"/>
                  <a:pt x="6684262" y="4292599"/>
                  <a:pt x="6691501" y="4288281"/>
                </a:cubicBezTo>
                <a:cubicBezTo>
                  <a:pt x="6693280" y="4286122"/>
                  <a:pt x="6695057" y="4286122"/>
                  <a:pt x="6696835" y="4283963"/>
                </a:cubicBezTo>
                <a:cubicBezTo>
                  <a:pt x="6700392" y="4279645"/>
                  <a:pt x="6705852" y="4277486"/>
                  <a:pt x="6711186" y="4277486"/>
                </a:cubicBezTo>
                <a:cubicBezTo>
                  <a:pt x="6716520" y="4275327"/>
                  <a:pt x="6723759" y="4275327"/>
                  <a:pt x="6727316" y="4275327"/>
                </a:cubicBezTo>
                <a:cubicBezTo>
                  <a:pt x="6736332" y="4275327"/>
                  <a:pt x="6740016" y="4262373"/>
                  <a:pt x="6745349" y="4268850"/>
                </a:cubicBezTo>
                <a:cubicBezTo>
                  <a:pt x="6748905" y="4275454"/>
                  <a:pt x="6770495" y="4277613"/>
                  <a:pt x="6781291" y="4279772"/>
                </a:cubicBezTo>
                <a:cubicBezTo>
                  <a:pt x="6793863" y="4284090"/>
                  <a:pt x="6806436" y="4303775"/>
                  <a:pt x="6806436" y="4312411"/>
                </a:cubicBezTo>
                <a:cubicBezTo>
                  <a:pt x="6804658" y="4318888"/>
                  <a:pt x="6813675" y="4334128"/>
                  <a:pt x="6819009" y="4336287"/>
                </a:cubicBezTo>
                <a:cubicBezTo>
                  <a:pt x="6824343" y="4340732"/>
                  <a:pt x="6838821" y="4329810"/>
                  <a:pt x="6844155" y="4329810"/>
                </a:cubicBezTo>
                <a:cubicBezTo>
                  <a:pt x="6851394" y="4329810"/>
                  <a:pt x="6872984" y="4331969"/>
                  <a:pt x="6876541" y="4325492"/>
                </a:cubicBezTo>
                <a:lnTo>
                  <a:pt x="6881874" y="4325492"/>
                </a:lnTo>
                <a:cubicBezTo>
                  <a:pt x="6883652" y="4327651"/>
                  <a:pt x="6887335" y="4336414"/>
                  <a:pt x="6890892" y="4342891"/>
                </a:cubicBezTo>
                <a:cubicBezTo>
                  <a:pt x="6896352" y="4351527"/>
                  <a:pt x="6907147" y="4345050"/>
                  <a:pt x="6910704" y="4347209"/>
                </a:cubicBezTo>
                <a:cubicBezTo>
                  <a:pt x="6914386" y="4349495"/>
                  <a:pt x="6919720" y="4371212"/>
                  <a:pt x="6917942" y="4377689"/>
                </a:cubicBezTo>
                <a:cubicBezTo>
                  <a:pt x="6916164" y="4382007"/>
                  <a:pt x="6910830" y="4397247"/>
                  <a:pt x="6912608" y="4403724"/>
                </a:cubicBezTo>
                <a:lnTo>
                  <a:pt x="6914386" y="4403724"/>
                </a:lnTo>
                <a:cubicBezTo>
                  <a:pt x="6917942" y="4410201"/>
                  <a:pt x="6916164" y="4421123"/>
                  <a:pt x="6907147" y="4423282"/>
                </a:cubicBezTo>
                <a:cubicBezTo>
                  <a:pt x="6899908" y="4427727"/>
                  <a:pt x="6899908" y="4436363"/>
                  <a:pt x="6907147" y="4436363"/>
                </a:cubicBezTo>
                <a:cubicBezTo>
                  <a:pt x="6910704" y="4436363"/>
                  <a:pt x="6908925" y="4440681"/>
                  <a:pt x="6907147" y="4444999"/>
                </a:cubicBezTo>
                <a:cubicBezTo>
                  <a:pt x="6905369" y="4447158"/>
                  <a:pt x="6903592" y="4449317"/>
                  <a:pt x="6903592" y="4449317"/>
                </a:cubicBezTo>
                <a:cubicBezTo>
                  <a:pt x="6900035" y="4453635"/>
                  <a:pt x="6910830" y="4460239"/>
                  <a:pt x="6912608" y="4464557"/>
                </a:cubicBezTo>
                <a:cubicBezTo>
                  <a:pt x="6914386" y="4471161"/>
                  <a:pt x="6898257" y="4469002"/>
                  <a:pt x="6900035" y="4477638"/>
                </a:cubicBezTo>
                <a:cubicBezTo>
                  <a:pt x="6900035" y="4486274"/>
                  <a:pt x="6892796" y="4492878"/>
                  <a:pt x="6889241" y="4497196"/>
                </a:cubicBezTo>
                <a:cubicBezTo>
                  <a:pt x="6885684" y="4501514"/>
                  <a:pt x="6901813" y="4518913"/>
                  <a:pt x="6901813" y="4523231"/>
                </a:cubicBezTo>
                <a:cubicBezTo>
                  <a:pt x="6901813" y="4529708"/>
                  <a:pt x="6905496" y="4534026"/>
                  <a:pt x="6919847" y="4551425"/>
                </a:cubicBezTo>
                <a:cubicBezTo>
                  <a:pt x="6932420" y="4566665"/>
                  <a:pt x="6927086" y="4570983"/>
                  <a:pt x="6943216" y="4588382"/>
                </a:cubicBezTo>
                <a:cubicBezTo>
                  <a:pt x="6944993" y="4588382"/>
                  <a:pt x="6944993" y="4590541"/>
                  <a:pt x="6946771" y="4590541"/>
                </a:cubicBezTo>
                <a:cubicBezTo>
                  <a:pt x="6957567" y="4601463"/>
                  <a:pt x="6963027" y="4612258"/>
                  <a:pt x="6968361" y="4623180"/>
                </a:cubicBezTo>
                <a:cubicBezTo>
                  <a:pt x="6972044" y="4634102"/>
                  <a:pt x="6975600" y="4644897"/>
                  <a:pt x="6977379" y="4655819"/>
                </a:cubicBezTo>
                <a:lnTo>
                  <a:pt x="6977379" y="4657978"/>
                </a:lnTo>
                <a:cubicBezTo>
                  <a:pt x="6982839" y="4679695"/>
                  <a:pt x="6995412" y="4714493"/>
                  <a:pt x="6998968" y="4720970"/>
                </a:cubicBezTo>
                <a:cubicBezTo>
                  <a:pt x="7002651" y="4729733"/>
                  <a:pt x="6995412" y="4738496"/>
                  <a:pt x="6995412" y="4753609"/>
                </a:cubicBezTo>
                <a:cubicBezTo>
                  <a:pt x="6995412" y="4768722"/>
                  <a:pt x="7009763" y="4797043"/>
                  <a:pt x="7011542" y="4816601"/>
                </a:cubicBezTo>
                <a:cubicBezTo>
                  <a:pt x="7011542" y="4836159"/>
                  <a:pt x="7002524" y="4846954"/>
                  <a:pt x="6993507" y="4860035"/>
                </a:cubicBezTo>
                <a:cubicBezTo>
                  <a:pt x="6984491" y="4873116"/>
                  <a:pt x="6975473" y="4901310"/>
                  <a:pt x="6975473" y="4918709"/>
                </a:cubicBezTo>
                <a:cubicBezTo>
                  <a:pt x="6975473" y="4936108"/>
                  <a:pt x="6961122" y="4951348"/>
                  <a:pt x="6962900" y="4959984"/>
                </a:cubicBezTo>
                <a:cubicBezTo>
                  <a:pt x="6962900" y="4968620"/>
                  <a:pt x="6961122" y="4992623"/>
                  <a:pt x="6959344" y="5001259"/>
                </a:cubicBezTo>
                <a:cubicBezTo>
                  <a:pt x="6957567" y="5009895"/>
                  <a:pt x="6964679" y="5027294"/>
                  <a:pt x="6971917" y="5040375"/>
                </a:cubicBezTo>
                <a:cubicBezTo>
                  <a:pt x="6980934" y="5055488"/>
                  <a:pt x="6991730" y="5079491"/>
                  <a:pt x="6997063" y="5103367"/>
                </a:cubicBezTo>
                <a:cubicBezTo>
                  <a:pt x="7002397" y="5125084"/>
                  <a:pt x="7018654" y="5148960"/>
                  <a:pt x="7022209" y="5164200"/>
                </a:cubicBezTo>
                <a:cubicBezTo>
                  <a:pt x="7025766" y="5181599"/>
                  <a:pt x="7018654" y="5205475"/>
                  <a:pt x="7023987" y="5216397"/>
                </a:cubicBezTo>
                <a:cubicBezTo>
                  <a:pt x="7027670" y="5227192"/>
                  <a:pt x="7029448" y="5244591"/>
                  <a:pt x="7033005" y="5261990"/>
                </a:cubicBezTo>
                <a:cubicBezTo>
                  <a:pt x="7034782" y="5281548"/>
                  <a:pt x="7034782" y="5320664"/>
                  <a:pt x="7049133" y="5335904"/>
                </a:cubicBezTo>
                <a:cubicBezTo>
                  <a:pt x="7054467" y="5342381"/>
                  <a:pt x="7059929" y="5351144"/>
                  <a:pt x="7065262" y="5359780"/>
                </a:cubicBezTo>
                <a:cubicBezTo>
                  <a:pt x="7072501" y="5375020"/>
                  <a:pt x="7079741" y="5392419"/>
                  <a:pt x="7083296" y="5407659"/>
                </a:cubicBezTo>
                <a:cubicBezTo>
                  <a:pt x="7088630" y="5431535"/>
                  <a:pt x="7103108" y="5453252"/>
                  <a:pt x="7106664" y="5468492"/>
                </a:cubicBezTo>
                <a:cubicBezTo>
                  <a:pt x="7110220" y="5481446"/>
                  <a:pt x="7115681" y="5494527"/>
                  <a:pt x="7106664" y="5494527"/>
                </a:cubicBezTo>
                <a:cubicBezTo>
                  <a:pt x="7099425" y="5496686"/>
                  <a:pt x="7099425" y="5505322"/>
                  <a:pt x="7108442" y="5520562"/>
                </a:cubicBezTo>
                <a:cubicBezTo>
                  <a:pt x="7115681" y="5535675"/>
                  <a:pt x="7108442" y="5544438"/>
                  <a:pt x="7115681" y="5546597"/>
                </a:cubicBezTo>
                <a:cubicBezTo>
                  <a:pt x="7122920" y="5546597"/>
                  <a:pt x="7121142" y="5553074"/>
                  <a:pt x="7126476" y="5553074"/>
                </a:cubicBezTo>
                <a:cubicBezTo>
                  <a:pt x="7131810" y="5553074"/>
                  <a:pt x="7135493" y="5559678"/>
                  <a:pt x="7139049" y="5566155"/>
                </a:cubicBezTo>
                <a:cubicBezTo>
                  <a:pt x="7142605" y="5572632"/>
                  <a:pt x="7151622" y="5572632"/>
                  <a:pt x="7155179" y="5563996"/>
                </a:cubicBezTo>
                <a:cubicBezTo>
                  <a:pt x="7158861" y="5557519"/>
                  <a:pt x="7171434" y="5555360"/>
                  <a:pt x="7185785" y="5555360"/>
                </a:cubicBezTo>
                <a:cubicBezTo>
                  <a:pt x="7198358" y="5555360"/>
                  <a:pt x="7194802" y="5548756"/>
                  <a:pt x="7207375" y="5544438"/>
                </a:cubicBezTo>
                <a:cubicBezTo>
                  <a:pt x="7220075" y="5540120"/>
                  <a:pt x="7236205" y="5540120"/>
                  <a:pt x="7246999" y="5544438"/>
                </a:cubicBezTo>
                <a:cubicBezTo>
                  <a:pt x="7256017" y="5548756"/>
                  <a:pt x="7265033" y="5544438"/>
                  <a:pt x="7270367" y="5540120"/>
                </a:cubicBezTo>
                <a:cubicBezTo>
                  <a:pt x="7275701" y="5535802"/>
                  <a:pt x="7284718" y="5546724"/>
                  <a:pt x="7286496" y="5535802"/>
                </a:cubicBezTo>
                <a:cubicBezTo>
                  <a:pt x="7286496" y="5527166"/>
                  <a:pt x="7297292" y="5527166"/>
                  <a:pt x="7306308" y="5527166"/>
                </a:cubicBezTo>
                <a:cubicBezTo>
                  <a:pt x="7315325" y="5527166"/>
                  <a:pt x="7338693" y="5509767"/>
                  <a:pt x="7358505" y="5488050"/>
                </a:cubicBezTo>
                <a:cubicBezTo>
                  <a:pt x="7376412" y="5468492"/>
                  <a:pt x="7407019" y="5422772"/>
                  <a:pt x="7417814" y="5401055"/>
                </a:cubicBezTo>
                <a:cubicBezTo>
                  <a:pt x="7426831" y="5379211"/>
                  <a:pt x="7444738" y="5361812"/>
                  <a:pt x="7451977" y="5353176"/>
                </a:cubicBezTo>
                <a:cubicBezTo>
                  <a:pt x="7459217" y="5346572"/>
                  <a:pt x="7462772" y="5320537"/>
                  <a:pt x="7464550" y="5303138"/>
                </a:cubicBezTo>
                <a:cubicBezTo>
                  <a:pt x="7464550" y="5296534"/>
                  <a:pt x="7464550" y="5292216"/>
                  <a:pt x="7466329" y="5287898"/>
                </a:cubicBezTo>
                <a:cubicBezTo>
                  <a:pt x="7466329" y="5274817"/>
                  <a:pt x="7457311" y="5285612"/>
                  <a:pt x="7455533" y="5276976"/>
                </a:cubicBezTo>
                <a:cubicBezTo>
                  <a:pt x="7453755" y="5268213"/>
                  <a:pt x="7473567" y="5250814"/>
                  <a:pt x="7495157" y="5242178"/>
                </a:cubicBezTo>
                <a:cubicBezTo>
                  <a:pt x="7514969" y="5233542"/>
                  <a:pt x="7523986" y="5226938"/>
                  <a:pt x="7525764" y="5218302"/>
                </a:cubicBezTo>
                <a:cubicBezTo>
                  <a:pt x="7527542" y="5209666"/>
                  <a:pt x="7525764" y="5185790"/>
                  <a:pt x="7529320" y="5174868"/>
                </a:cubicBezTo>
                <a:cubicBezTo>
                  <a:pt x="7531225" y="5166232"/>
                  <a:pt x="7527542" y="5159628"/>
                  <a:pt x="7523986" y="5137911"/>
                </a:cubicBezTo>
                <a:cubicBezTo>
                  <a:pt x="7522208" y="5114035"/>
                  <a:pt x="7514969" y="5111876"/>
                  <a:pt x="7511413" y="5098795"/>
                </a:cubicBezTo>
                <a:cubicBezTo>
                  <a:pt x="7509508" y="5085714"/>
                  <a:pt x="7509508" y="5077078"/>
                  <a:pt x="7516747" y="5077078"/>
                </a:cubicBezTo>
                <a:cubicBezTo>
                  <a:pt x="7522208" y="5074919"/>
                  <a:pt x="7522208" y="5072760"/>
                  <a:pt x="7527542" y="5059679"/>
                </a:cubicBezTo>
                <a:cubicBezTo>
                  <a:pt x="7533004" y="5048757"/>
                  <a:pt x="7538337" y="5053202"/>
                  <a:pt x="7549132" y="5044439"/>
                </a:cubicBezTo>
                <a:cubicBezTo>
                  <a:pt x="7558149" y="5035676"/>
                  <a:pt x="7558149" y="5024881"/>
                  <a:pt x="7574279" y="5009641"/>
                </a:cubicBezTo>
                <a:cubicBezTo>
                  <a:pt x="7590407" y="4994528"/>
                  <a:pt x="7608442" y="4994528"/>
                  <a:pt x="7622792" y="4983606"/>
                </a:cubicBezTo>
                <a:cubicBezTo>
                  <a:pt x="7639048" y="4972811"/>
                  <a:pt x="7664194" y="4929250"/>
                  <a:pt x="7662417" y="4920614"/>
                </a:cubicBezTo>
                <a:cubicBezTo>
                  <a:pt x="7660638" y="4914137"/>
                  <a:pt x="7655305" y="4877180"/>
                  <a:pt x="7657082" y="4861940"/>
                </a:cubicBezTo>
                <a:cubicBezTo>
                  <a:pt x="7657082" y="4848859"/>
                  <a:pt x="7653526" y="4809743"/>
                  <a:pt x="7653526" y="4790185"/>
                </a:cubicBezTo>
                <a:cubicBezTo>
                  <a:pt x="7653526" y="4772786"/>
                  <a:pt x="7637397" y="4779263"/>
                  <a:pt x="7637397" y="4761864"/>
                </a:cubicBezTo>
                <a:cubicBezTo>
                  <a:pt x="7635619" y="4744465"/>
                  <a:pt x="7626602" y="4744465"/>
                  <a:pt x="7626602" y="4731384"/>
                </a:cubicBezTo>
                <a:cubicBezTo>
                  <a:pt x="7628380" y="4718430"/>
                  <a:pt x="7628380" y="4707508"/>
                  <a:pt x="7624824" y="4707508"/>
                </a:cubicBezTo>
                <a:cubicBezTo>
                  <a:pt x="7621142" y="4705349"/>
                  <a:pt x="7623046" y="4694554"/>
                  <a:pt x="7628380" y="4683632"/>
                </a:cubicBezTo>
                <a:cubicBezTo>
                  <a:pt x="7635619" y="4672837"/>
                  <a:pt x="7619363" y="4672837"/>
                  <a:pt x="7615807" y="4657597"/>
                </a:cubicBezTo>
                <a:cubicBezTo>
                  <a:pt x="7614030" y="4653279"/>
                  <a:pt x="7619363" y="4633721"/>
                  <a:pt x="7626602" y="4612004"/>
                </a:cubicBezTo>
                <a:cubicBezTo>
                  <a:pt x="7635619" y="4583810"/>
                  <a:pt x="7648192" y="4553330"/>
                  <a:pt x="7651748" y="4546853"/>
                </a:cubicBezTo>
                <a:cubicBezTo>
                  <a:pt x="7657082" y="4538090"/>
                  <a:pt x="7662543" y="4538090"/>
                  <a:pt x="7667877" y="4531613"/>
                </a:cubicBezTo>
                <a:cubicBezTo>
                  <a:pt x="7671433" y="4525009"/>
                  <a:pt x="7673211" y="4535931"/>
                  <a:pt x="7680450" y="4520691"/>
                </a:cubicBezTo>
                <a:cubicBezTo>
                  <a:pt x="7680450" y="4520691"/>
                  <a:pt x="7682229" y="4518532"/>
                  <a:pt x="7682229" y="4516373"/>
                </a:cubicBezTo>
                <a:cubicBezTo>
                  <a:pt x="7693023" y="4501133"/>
                  <a:pt x="7718169" y="4470653"/>
                  <a:pt x="7737981" y="4446777"/>
                </a:cubicBezTo>
                <a:cubicBezTo>
                  <a:pt x="7759571" y="4420742"/>
                  <a:pt x="7770367" y="4414138"/>
                  <a:pt x="7781161" y="4407661"/>
                </a:cubicBezTo>
                <a:cubicBezTo>
                  <a:pt x="7793734" y="4398898"/>
                  <a:pt x="7822563" y="4364227"/>
                  <a:pt x="7844154" y="4333747"/>
                </a:cubicBezTo>
                <a:cubicBezTo>
                  <a:pt x="7856854" y="4314189"/>
                  <a:pt x="7871205" y="4292472"/>
                  <a:pt x="7872982" y="4277232"/>
                </a:cubicBezTo>
                <a:cubicBezTo>
                  <a:pt x="7874760" y="4264278"/>
                  <a:pt x="7885555" y="4244720"/>
                  <a:pt x="7894572" y="4231639"/>
                </a:cubicBezTo>
                <a:cubicBezTo>
                  <a:pt x="7903589" y="4216399"/>
                  <a:pt x="7917941" y="4181728"/>
                  <a:pt x="7917941" y="4170806"/>
                </a:cubicBezTo>
                <a:cubicBezTo>
                  <a:pt x="7917941" y="4159884"/>
                  <a:pt x="7925180" y="4138167"/>
                  <a:pt x="7926957" y="4118609"/>
                </a:cubicBezTo>
                <a:cubicBezTo>
                  <a:pt x="7926957" y="4099051"/>
                  <a:pt x="7914384" y="4099051"/>
                  <a:pt x="7910829" y="4107687"/>
                </a:cubicBezTo>
                <a:cubicBezTo>
                  <a:pt x="7905494" y="4118609"/>
                  <a:pt x="7874887" y="4127245"/>
                  <a:pt x="7855075" y="4127245"/>
                </a:cubicBezTo>
                <a:cubicBezTo>
                  <a:pt x="7833485" y="4127245"/>
                  <a:pt x="7820912" y="4129531"/>
                  <a:pt x="7813673" y="4138167"/>
                </a:cubicBezTo>
                <a:cubicBezTo>
                  <a:pt x="7806434" y="4146803"/>
                  <a:pt x="7788527" y="4136008"/>
                  <a:pt x="7781288" y="4144644"/>
                </a:cubicBezTo>
                <a:cubicBezTo>
                  <a:pt x="7775827" y="4155566"/>
                  <a:pt x="7748904" y="4162043"/>
                  <a:pt x="7739886" y="4140326"/>
                </a:cubicBezTo>
                <a:cubicBezTo>
                  <a:pt x="7736330" y="4131563"/>
                  <a:pt x="7732647" y="4127245"/>
                  <a:pt x="7727313" y="4122927"/>
                </a:cubicBezTo>
                <a:cubicBezTo>
                  <a:pt x="7721980" y="4118609"/>
                  <a:pt x="7716518" y="4118609"/>
                  <a:pt x="7714741" y="4116450"/>
                </a:cubicBezTo>
                <a:cubicBezTo>
                  <a:pt x="7712962" y="4114291"/>
                  <a:pt x="7721852" y="4105528"/>
                  <a:pt x="7729092" y="4103369"/>
                </a:cubicBezTo>
                <a:cubicBezTo>
                  <a:pt x="7736330" y="4101210"/>
                  <a:pt x="7732647" y="4092447"/>
                  <a:pt x="7727313" y="4085970"/>
                </a:cubicBezTo>
                <a:cubicBezTo>
                  <a:pt x="7726132" y="4084535"/>
                  <a:pt x="7724938" y="4083087"/>
                  <a:pt x="7723757" y="4081652"/>
                </a:cubicBezTo>
                <a:cubicBezTo>
                  <a:pt x="7716645" y="4075175"/>
                  <a:pt x="7709406" y="4064253"/>
                  <a:pt x="7696833" y="4046854"/>
                </a:cubicBezTo>
                <a:cubicBezTo>
                  <a:pt x="7682355" y="4025137"/>
                  <a:pt x="7666099" y="4012056"/>
                  <a:pt x="7657209" y="4012056"/>
                </a:cubicBezTo>
                <a:cubicBezTo>
                  <a:pt x="7648319" y="4012056"/>
                  <a:pt x="7646414" y="3994657"/>
                  <a:pt x="7641080" y="3994657"/>
                </a:cubicBezTo>
                <a:cubicBezTo>
                  <a:pt x="7635619" y="3992498"/>
                  <a:pt x="7623046" y="3966463"/>
                  <a:pt x="7623046" y="3949064"/>
                </a:cubicBezTo>
                <a:cubicBezTo>
                  <a:pt x="7623046" y="3940301"/>
                  <a:pt x="7615934" y="3927347"/>
                  <a:pt x="7608695" y="3916425"/>
                </a:cubicBezTo>
                <a:cubicBezTo>
                  <a:pt x="7603361" y="3907662"/>
                  <a:pt x="7597900" y="3901185"/>
                  <a:pt x="7594344" y="3899026"/>
                </a:cubicBezTo>
                <a:cubicBezTo>
                  <a:pt x="7585327" y="3894581"/>
                  <a:pt x="7579993" y="3875150"/>
                  <a:pt x="7579993" y="3851147"/>
                </a:cubicBezTo>
                <a:cubicBezTo>
                  <a:pt x="7579993" y="3827144"/>
                  <a:pt x="7574659" y="3809745"/>
                  <a:pt x="7574659" y="3801109"/>
                </a:cubicBezTo>
                <a:cubicBezTo>
                  <a:pt x="7572881" y="3794505"/>
                  <a:pt x="7563864" y="3779265"/>
                  <a:pt x="7551292" y="3770629"/>
                </a:cubicBezTo>
                <a:cubicBezTo>
                  <a:pt x="7544052" y="3766311"/>
                  <a:pt x="7538718" y="3757675"/>
                  <a:pt x="7538718" y="3748912"/>
                </a:cubicBezTo>
                <a:cubicBezTo>
                  <a:pt x="7536941" y="3744467"/>
                  <a:pt x="7536941" y="3740149"/>
                  <a:pt x="7538718" y="3735831"/>
                </a:cubicBezTo>
                <a:cubicBezTo>
                  <a:pt x="7540496" y="3722750"/>
                  <a:pt x="7531480" y="3722750"/>
                  <a:pt x="7526145" y="3703192"/>
                </a:cubicBezTo>
                <a:cubicBezTo>
                  <a:pt x="7520811" y="3683634"/>
                  <a:pt x="7500999" y="3653281"/>
                  <a:pt x="7500999" y="3642359"/>
                </a:cubicBezTo>
                <a:cubicBezTo>
                  <a:pt x="7499221" y="3629278"/>
                  <a:pt x="7488426" y="3622801"/>
                  <a:pt x="7488426" y="3609720"/>
                </a:cubicBezTo>
                <a:cubicBezTo>
                  <a:pt x="7488426" y="3598798"/>
                  <a:pt x="7483092" y="3596639"/>
                  <a:pt x="7472297" y="3577081"/>
                </a:cubicBezTo>
                <a:cubicBezTo>
                  <a:pt x="7459724" y="3557523"/>
                  <a:pt x="7456168" y="3522725"/>
                  <a:pt x="7459724" y="3522725"/>
                </a:cubicBezTo>
                <a:cubicBezTo>
                  <a:pt x="7463280" y="3520566"/>
                  <a:pt x="7472297" y="3551046"/>
                  <a:pt x="7475854" y="3559682"/>
                </a:cubicBezTo>
                <a:cubicBezTo>
                  <a:pt x="7481187" y="3570477"/>
                  <a:pt x="7492109" y="3600957"/>
                  <a:pt x="7500999" y="3600957"/>
                </a:cubicBezTo>
                <a:cubicBezTo>
                  <a:pt x="7509889" y="3600957"/>
                  <a:pt x="7513572" y="3555364"/>
                  <a:pt x="7517129" y="3557523"/>
                </a:cubicBezTo>
                <a:lnTo>
                  <a:pt x="7517129" y="3559682"/>
                </a:lnTo>
                <a:cubicBezTo>
                  <a:pt x="7518906" y="3566286"/>
                  <a:pt x="7517129" y="3590162"/>
                  <a:pt x="7520684" y="3592321"/>
                </a:cubicBezTo>
                <a:cubicBezTo>
                  <a:pt x="7527923" y="3594480"/>
                  <a:pt x="7529701" y="3607561"/>
                  <a:pt x="7542274" y="3622801"/>
                </a:cubicBezTo>
                <a:cubicBezTo>
                  <a:pt x="7553069" y="3638041"/>
                  <a:pt x="7578216" y="3681475"/>
                  <a:pt x="7578216" y="3690238"/>
                </a:cubicBezTo>
                <a:cubicBezTo>
                  <a:pt x="7578216" y="3701160"/>
                  <a:pt x="7581898" y="3711955"/>
                  <a:pt x="7596249" y="3725036"/>
                </a:cubicBezTo>
                <a:cubicBezTo>
                  <a:pt x="7612379" y="3735958"/>
                  <a:pt x="7612379" y="3751198"/>
                  <a:pt x="7619617" y="3757675"/>
                </a:cubicBezTo>
                <a:cubicBezTo>
                  <a:pt x="7626730" y="3764279"/>
                  <a:pt x="7624951" y="3772915"/>
                  <a:pt x="7624951" y="3790314"/>
                </a:cubicBezTo>
                <a:cubicBezTo>
                  <a:pt x="7626730" y="3809872"/>
                  <a:pt x="7632191" y="3831589"/>
                  <a:pt x="7646542" y="3842511"/>
                </a:cubicBezTo>
                <a:cubicBezTo>
                  <a:pt x="7659242" y="3851147"/>
                  <a:pt x="7668131" y="3862069"/>
                  <a:pt x="7675370" y="3881627"/>
                </a:cubicBezTo>
                <a:cubicBezTo>
                  <a:pt x="7680831" y="3901185"/>
                  <a:pt x="7689721" y="3916298"/>
                  <a:pt x="7696960" y="3927220"/>
                </a:cubicBezTo>
                <a:cubicBezTo>
                  <a:pt x="7705977" y="3938015"/>
                  <a:pt x="7700643" y="3942460"/>
                  <a:pt x="7705977" y="3951096"/>
                </a:cubicBezTo>
                <a:cubicBezTo>
                  <a:pt x="7707755" y="3955414"/>
                  <a:pt x="7711438" y="3962018"/>
                  <a:pt x="7714994" y="3968495"/>
                </a:cubicBezTo>
                <a:cubicBezTo>
                  <a:pt x="7716772" y="3974972"/>
                  <a:pt x="7718550" y="3981576"/>
                  <a:pt x="7716772" y="3985894"/>
                </a:cubicBezTo>
                <a:cubicBezTo>
                  <a:pt x="7713217" y="3996816"/>
                  <a:pt x="7716772" y="4020692"/>
                  <a:pt x="7724011" y="4033773"/>
                </a:cubicBezTo>
                <a:cubicBezTo>
                  <a:pt x="7731250" y="4048886"/>
                  <a:pt x="7729472" y="4072889"/>
                  <a:pt x="7733029" y="4079366"/>
                </a:cubicBezTo>
                <a:cubicBezTo>
                  <a:pt x="7736584" y="4083811"/>
                  <a:pt x="7765413" y="4083811"/>
                  <a:pt x="7777986" y="4072889"/>
                </a:cubicBezTo>
                <a:cubicBezTo>
                  <a:pt x="7790559" y="4061967"/>
                  <a:pt x="7799576" y="4059808"/>
                  <a:pt x="7810371" y="4059808"/>
                </a:cubicBezTo>
                <a:cubicBezTo>
                  <a:pt x="7819261" y="4059808"/>
                  <a:pt x="7833739" y="4048886"/>
                  <a:pt x="7837295" y="4044568"/>
                </a:cubicBezTo>
                <a:cubicBezTo>
                  <a:pt x="7840851" y="4038091"/>
                  <a:pt x="7855330" y="4038091"/>
                  <a:pt x="7860663" y="4040250"/>
                </a:cubicBezTo>
                <a:cubicBezTo>
                  <a:pt x="7867902" y="4040250"/>
                  <a:pt x="7873236" y="4031487"/>
                  <a:pt x="7880475" y="4022851"/>
                </a:cubicBezTo>
                <a:cubicBezTo>
                  <a:pt x="7887714" y="4014215"/>
                  <a:pt x="7909305" y="4011929"/>
                  <a:pt x="7934450" y="4003293"/>
                </a:cubicBezTo>
                <a:cubicBezTo>
                  <a:pt x="7957818" y="3994530"/>
                  <a:pt x="7952484" y="3979290"/>
                  <a:pt x="7957818" y="3972813"/>
                </a:cubicBezTo>
                <a:cubicBezTo>
                  <a:pt x="7961374" y="3966209"/>
                  <a:pt x="7968613" y="3968368"/>
                  <a:pt x="7979408" y="3961891"/>
                </a:cubicBezTo>
                <a:cubicBezTo>
                  <a:pt x="7981186" y="3961891"/>
                  <a:pt x="7982964" y="3959732"/>
                  <a:pt x="7984742" y="3959732"/>
                </a:cubicBezTo>
                <a:cubicBezTo>
                  <a:pt x="7999220" y="3948937"/>
                  <a:pt x="8015349" y="3953255"/>
                  <a:pt x="8026144" y="3951096"/>
                </a:cubicBezTo>
                <a:cubicBezTo>
                  <a:pt x="8036939" y="3946778"/>
                  <a:pt x="8026144" y="3935856"/>
                  <a:pt x="8035161" y="3927220"/>
                </a:cubicBezTo>
                <a:cubicBezTo>
                  <a:pt x="8044051" y="3918584"/>
                  <a:pt x="8056751" y="3925061"/>
                  <a:pt x="8062085" y="3920743"/>
                </a:cubicBezTo>
                <a:cubicBezTo>
                  <a:pt x="8067419" y="3918584"/>
                  <a:pt x="8070975" y="3899026"/>
                  <a:pt x="8078214" y="3894708"/>
                </a:cubicBezTo>
                <a:cubicBezTo>
                  <a:pt x="8087105" y="3890263"/>
                  <a:pt x="8096121" y="3892422"/>
                  <a:pt x="8094343" y="3883786"/>
                </a:cubicBezTo>
                <a:cubicBezTo>
                  <a:pt x="8092566" y="3875150"/>
                  <a:pt x="8094343" y="3844670"/>
                  <a:pt x="8103360" y="3844670"/>
                </a:cubicBezTo>
                <a:cubicBezTo>
                  <a:pt x="8110599" y="3842511"/>
                  <a:pt x="8123172" y="3831589"/>
                  <a:pt x="8123172" y="3827271"/>
                </a:cubicBezTo>
                <a:cubicBezTo>
                  <a:pt x="8123172" y="3820667"/>
                  <a:pt x="8139429" y="3801109"/>
                  <a:pt x="8142984" y="3792473"/>
                </a:cubicBezTo>
                <a:cubicBezTo>
                  <a:pt x="8148445" y="3781551"/>
                  <a:pt x="8148445" y="3777233"/>
                  <a:pt x="8141206" y="3775074"/>
                </a:cubicBezTo>
                <a:cubicBezTo>
                  <a:pt x="8133967" y="3775074"/>
                  <a:pt x="8123172" y="3751071"/>
                  <a:pt x="8121394" y="3744594"/>
                </a:cubicBezTo>
                <a:cubicBezTo>
                  <a:pt x="8117711" y="3738117"/>
                  <a:pt x="8096121" y="3742435"/>
                  <a:pt x="8079992" y="3725036"/>
                </a:cubicBezTo>
                <a:cubicBezTo>
                  <a:pt x="8072880" y="3718432"/>
                  <a:pt x="8069197" y="3705478"/>
                  <a:pt x="8065642" y="3692397"/>
                </a:cubicBezTo>
                <a:cubicBezTo>
                  <a:pt x="8061958" y="3674998"/>
                  <a:pt x="8062085" y="3655440"/>
                  <a:pt x="8058402" y="3655440"/>
                </a:cubicBezTo>
                <a:cubicBezTo>
                  <a:pt x="8054719" y="3655440"/>
                  <a:pt x="8036685" y="3679316"/>
                  <a:pt x="8029573" y="3696715"/>
                </a:cubicBezTo>
                <a:cubicBezTo>
                  <a:pt x="8022461" y="3714114"/>
                  <a:pt x="8000871" y="3727068"/>
                  <a:pt x="7982837" y="3722750"/>
                </a:cubicBezTo>
                <a:cubicBezTo>
                  <a:pt x="7963025" y="3718305"/>
                  <a:pt x="7957564" y="3727068"/>
                  <a:pt x="7952230" y="3731386"/>
                </a:cubicBezTo>
                <a:cubicBezTo>
                  <a:pt x="7950452" y="3733545"/>
                  <a:pt x="7948674" y="3731386"/>
                  <a:pt x="7946896" y="3729227"/>
                </a:cubicBezTo>
                <a:cubicBezTo>
                  <a:pt x="7943341" y="3727068"/>
                  <a:pt x="7937880" y="3718305"/>
                  <a:pt x="7936101" y="3711828"/>
                </a:cubicBezTo>
                <a:cubicBezTo>
                  <a:pt x="7936101" y="3707510"/>
                  <a:pt x="7936101" y="3705351"/>
                  <a:pt x="7937880" y="3703192"/>
                </a:cubicBezTo>
                <a:cubicBezTo>
                  <a:pt x="7941562" y="3692397"/>
                  <a:pt x="7945118" y="3668394"/>
                  <a:pt x="7934323" y="3664076"/>
                </a:cubicBezTo>
                <a:cubicBezTo>
                  <a:pt x="7923529" y="3659758"/>
                  <a:pt x="7918194" y="3685920"/>
                  <a:pt x="7918194" y="3692397"/>
                </a:cubicBezTo>
                <a:cubicBezTo>
                  <a:pt x="7918194" y="3693832"/>
                  <a:pt x="7917597" y="3694556"/>
                  <a:pt x="7916417" y="3694556"/>
                </a:cubicBezTo>
                <a:cubicBezTo>
                  <a:pt x="7911082" y="3690238"/>
                  <a:pt x="7898509" y="3668394"/>
                  <a:pt x="7903843" y="3661917"/>
                </a:cubicBezTo>
                <a:cubicBezTo>
                  <a:pt x="7909305" y="3653154"/>
                  <a:pt x="7900287" y="3637914"/>
                  <a:pt x="7891270" y="3629278"/>
                </a:cubicBezTo>
                <a:cubicBezTo>
                  <a:pt x="7884158" y="3620642"/>
                  <a:pt x="7867902" y="3603243"/>
                  <a:pt x="7866124" y="3592321"/>
                </a:cubicBezTo>
                <a:cubicBezTo>
                  <a:pt x="7866124" y="3590035"/>
                  <a:pt x="7864346" y="3585717"/>
                  <a:pt x="7864346" y="3581399"/>
                </a:cubicBezTo>
                <a:cubicBezTo>
                  <a:pt x="7859012" y="3566159"/>
                  <a:pt x="7851773" y="3546601"/>
                  <a:pt x="7851773" y="3542283"/>
                </a:cubicBezTo>
                <a:cubicBezTo>
                  <a:pt x="7851773" y="3540124"/>
                  <a:pt x="7851773" y="3537965"/>
                  <a:pt x="7853551" y="3537965"/>
                </a:cubicBezTo>
                <a:cubicBezTo>
                  <a:pt x="7857107" y="3533647"/>
                  <a:pt x="7860791" y="3531488"/>
                  <a:pt x="7864346" y="3529329"/>
                </a:cubicBezTo>
                <a:lnTo>
                  <a:pt x="7871585" y="3529329"/>
                </a:lnTo>
                <a:cubicBezTo>
                  <a:pt x="7877046" y="3529329"/>
                  <a:pt x="7877046" y="3520693"/>
                  <a:pt x="7882380" y="3525011"/>
                </a:cubicBezTo>
                <a:cubicBezTo>
                  <a:pt x="7887714" y="3531488"/>
                  <a:pt x="7894954" y="3525011"/>
                  <a:pt x="7898509" y="3525011"/>
                </a:cubicBezTo>
                <a:cubicBezTo>
                  <a:pt x="7903843" y="3525011"/>
                  <a:pt x="7918194" y="3555491"/>
                  <a:pt x="7925433" y="3572890"/>
                </a:cubicBezTo>
                <a:cubicBezTo>
                  <a:pt x="7930767" y="3588003"/>
                  <a:pt x="7930767" y="3592448"/>
                  <a:pt x="7939784" y="3598925"/>
                </a:cubicBezTo>
                <a:cubicBezTo>
                  <a:pt x="7947023" y="3605402"/>
                  <a:pt x="7957818" y="3603243"/>
                  <a:pt x="7968613" y="3618483"/>
                </a:cubicBezTo>
                <a:cubicBezTo>
                  <a:pt x="7981186" y="3633596"/>
                  <a:pt x="8013571" y="3642359"/>
                  <a:pt x="8026144" y="3644518"/>
                </a:cubicBezTo>
                <a:cubicBezTo>
                  <a:pt x="8038844" y="3644518"/>
                  <a:pt x="8049639" y="3627119"/>
                  <a:pt x="8065768" y="3631437"/>
                </a:cubicBezTo>
                <a:cubicBezTo>
                  <a:pt x="8083802" y="3633596"/>
                  <a:pt x="8078342" y="3661917"/>
                  <a:pt x="8085580" y="3670553"/>
                </a:cubicBezTo>
                <a:cubicBezTo>
                  <a:pt x="8091042" y="3679189"/>
                  <a:pt x="8161145" y="3685793"/>
                  <a:pt x="8171941" y="3690111"/>
                </a:cubicBezTo>
                <a:cubicBezTo>
                  <a:pt x="8177274" y="3690111"/>
                  <a:pt x="8186292" y="3692270"/>
                  <a:pt x="8198864" y="3692270"/>
                </a:cubicBezTo>
                <a:cubicBezTo>
                  <a:pt x="8218676" y="3692270"/>
                  <a:pt x="8242044" y="3692270"/>
                  <a:pt x="8243822" y="3687952"/>
                </a:cubicBezTo>
                <a:cubicBezTo>
                  <a:pt x="8249283" y="3683634"/>
                  <a:pt x="8258300" y="3681475"/>
                  <a:pt x="8263634" y="3685793"/>
                </a:cubicBezTo>
                <a:cubicBezTo>
                  <a:pt x="8269095" y="3690111"/>
                  <a:pt x="8294242" y="3690111"/>
                  <a:pt x="8303258" y="3683634"/>
                </a:cubicBezTo>
                <a:cubicBezTo>
                  <a:pt x="8315831" y="3677030"/>
                  <a:pt x="8323070" y="3683634"/>
                  <a:pt x="8323070" y="3692270"/>
                </a:cubicBezTo>
                <a:cubicBezTo>
                  <a:pt x="8324848" y="3698874"/>
                  <a:pt x="8330309" y="3701033"/>
                  <a:pt x="8335643" y="3707510"/>
                </a:cubicBezTo>
                <a:cubicBezTo>
                  <a:pt x="8340977" y="3713987"/>
                  <a:pt x="8337421" y="3720591"/>
                  <a:pt x="8340977" y="3729227"/>
                </a:cubicBezTo>
                <a:cubicBezTo>
                  <a:pt x="8344533" y="3735831"/>
                  <a:pt x="8351772" y="3733672"/>
                  <a:pt x="8362567" y="3740149"/>
                </a:cubicBezTo>
                <a:cubicBezTo>
                  <a:pt x="8364345" y="3740149"/>
                  <a:pt x="8364345" y="3742308"/>
                  <a:pt x="8366123" y="3742308"/>
                </a:cubicBezTo>
                <a:cubicBezTo>
                  <a:pt x="8373362" y="3750944"/>
                  <a:pt x="8376918" y="3761866"/>
                  <a:pt x="8389491" y="3768343"/>
                </a:cubicBezTo>
                <a:cubicBezTo>
                  <a:pt x="8403842" y="3774820"/>
                  <a:pt x="8416415" y="3757421"/>
                  <a:pt x="8416415" y="3770502"/>
                </a:cubicBezTo>
                <a:cubicBezTo>
                  <a:pt x="8416415" y="3783583"/>
                  <a:pt x="8382252" y="3781424"/>
                  <a:pt x="8382252" y="3783583"/>
                </a:cubicBezTo>
                <a:cubicBezTo>
                  <a:pt x="8380474" y="3787901"/>
                  <a:pt x="8416415" y="3840098"/>
                  <a:pt x="8434449" y="3835780"/>
                </a:cubicBezTo>
                <a:cubicBezTo>
                  <a:pt x="8452356" y="3833621"/>
                  <a:pt x="8466707" y="3809618"/>
                  <a:pt x="8461373" y="3805300"/>
                </a:cubicBezTo>
                <a:cubicBezTo>
                  <a:pt x="8456039" y="3800982"/>
                  <a:pt x="8463278" y="3787901"/>
                  <a:pt x="8468612" y="3790060"/>
                </a:cubicBezTo>
                <a:cubicBezTo>
                  <a:pt x="8473946" y="3792346"/>
                  <a:pt x="8468612" y="3816222"/>
                  <a:pt x="8473946" y="3820540"/>
                </a:cubicBezTo>
                <a:cubicBezTo>
                  <a:pt x="8479280" y="3827144"/>
                  <a:pt x="8477502" y="3835780"/>
                  <a:pt x="8473946" y="3848861"/>
                </a:cubicBezTo>
                <a:cubicBezTo>
                  <a:pt x="8470263" y="3861942"/>
                  <a:pt x="8477502" y="3885818"/>
                  <a:pt x="8479280" y="3898899"/>
                </a:cubicBezTo>
                <a:cubicBezTo>
                  <a:pt x="8481058" y="3914139"/>
                  <a:pt x="8488297" y="3933697"/>
                  <a:pt x="8490075" y="3953255"/>
                </a:cubicBezTo>
                <a:cubicBezTo>
                  <a:pt x="8493631" y="3974972"/>
                  <a:pt x="8504426" y="4011929"/>
                  <a:pt x="8513443" y="4033646"/>
                </a:cubicBezTo>
                <a:cubicBezTo>
                  <a:pt x="8524238" y="4057522"/>
                  <a:pt x="8531350" y="4100956"/>
                  <a:pt x="8538589" y="4111878"/>
                </a:cubicBezTo>
                <a:cubicBezTo>
                  <a:pt x="8545828" y="4122673"/>
                  <a:pt x="8561957" y="4155312"/>
                  <a:pt x="8561957" y="4174870"/>
                </a:cubicBezTo>
                <a:cubicBezTo>
                  <a:pt x="8561957" y="4194428"/>
                  <a:pt x="8579991" y="4222749"/>
                  <a:pt x="8585325" y="4229226"/>
                </a:cubicBezTo>
                <a:cubicBezTo>
                  <a:pt x="8592564" y="4233544"/>
                  <a:pt x="8605137" y="4222749"/>
                  <a:pt x="8608693" y="4209668"/>
                </a:cubicBezTo>
                <a:cubicBezTo>
                  <a:pt x="8612249" y="4196587"/>
                  <a:pt x="8632061" y="4192269"/>
                  <a:pt x="8632061" y="4181347"/>
                </a:cubicBezTo>
                <a:cubicBezTo>
                  <a:pt x="8633839" y="4170425"/>
                  <a:pt x="8635617" y="4161789"/>
                  <a:pt x="8642856" y="4161789"/>
                </a:cubicBezTo>
                <a:cubicBezTo>
                  <a:pt x="8648190" y="4159630"/>
                  <a:pt x="8648190" y="4150867"/>
                  <a:pt x="8648190" y="4140072"/>
                </a:cubicBezTo>
                <a:cubicBezTo>
                  <a:pt x="8648190" y="4129277"/>
                  <a:pt x="8650095" y="4111878"/>
                  <a:pt x="8655429" y="4100956"/>
                </a:cubicBezTo>
                <a:cubicBezTo>
                  <a:pt x="8662541" y="4092193"/>
                  <a:pt x="8664319" y="4063999"/>
                  <a:pt x="8658985" y="4053077"/>
                </a:cubicBezTo>
                <a:cubicBezTo>
                  <a:pt x="8655429" y="4042282"/>
                  <a:pt x="8657207" y="4027042"/>
                  <a:pt x="8660763" y="4013961"/>
                </a:cubicBezTo>
                <a:cubicBezTo>
                  <a:pt x="8664319" y="4003166"/>
                  <a:pt x="8664319" y="3990085"/>
                  <a:pt x="8671558" y="3990085"/>
                </a:cubicBezTo>
                <a:cubicBezTo>
                  <a:pt x="8676892" y="3990085"/>
                  <a:pt x="8687687" y="3981449"/>
                  <a:pt x="8694926" y="3970527"/>
                </a:cubicBezTo>
                <a:cubicBezTo>
                  <a:pt x="8702038" y="3957446"/>
                  <a:pt x="8725406" y="3940047"/>
                  <a:pt x="8732645" y="3933570"/>
                </a:cubicBezTo>
                <a:cubicBezTo>
                  <a:pt x="8741662" y="3924807"/>
                  <a:pt x="8766808" y="3898772"/>
                  <a:pt x="8774047" y="3883532"/>
                </a:cubicBezTo>
                <a:cubicBezTo>
                  <a:pt x="8781159" y="3870451"/>
                  <a:pt x="8800971" y="3863974"/>
                  <a:pt x="8811766" y="3853052"/>
                </a:cubicBezTo>
                <a:cubicBezTo>
                  <a:pt x="8820783" y="3839971"/>
                  <a:pt x="8817227" y="3833494"/>
                  <a:pt x="8819005" y="3820413"/>
                </a:cubicBezTo>
                <a:cubicBezTo>
                  <a:pt x="8820783" y="3807332"/>
                  <a:pt x="8851390" y="3803014"/>
                  <a:pt x="8863963" y="3803014"/>
                </a:cubicBezTo>
                <a:lnTo>
                  <a:pt x="8869297" y="3803014"/>
                </a:lnTo>
                <a:cubicBezTo>
                  <a:pt x="8876409" y="3800855"/>
                  <a:pt x="8880092" y="3796537"/>
                  <a:pt x="8885426" y="3796537"/>
                </a:cubicBezTo>
                <a:cubicBezTo>
                  <a:pt x="8894443" y="3796537"/>
                  <a:pt x="8905238" y="3796537"/>
                  <a:pt x="8907016" y="3785615"/>
                </a:cubicBezTo>
                <a:cubicBezTo>
                  <a:pt x="8907016" y="3774693"/>
                  <a:pt x="8916033" y="3768216"/>
                  <a:pt x="8921367" y="3770375"/>
                </a:cubicBezTo>
                <a:cubicBezTo>
                  <a:pt x="8926701" y="3774693"/>
                  <a:pt x="8933940" y="3798569"/>
                  <a:pt x="8933940" y="3811650"/>
                </a:cubicBezTo>
                <a:cubicBezTo>
                  <a:pt x="8933940" y="3815968"/>
                  <a:pt x="8935718" y="3820413"/>
                  <a:pt x="8937496" y="3826890"/>
                </a:cubicBezTo>
                <a:cubicBezTo>
                  <a:pt x="8942830" y="3837812"/>
                  <a:pt x="8951847" y="3850893"/>
                  <a:pt x="8960864" y="3857370"/>
                </a:cubicBezTo>
                <a:cubicBezTo>
                  <a:pt x="8975342" y="3863847"/>
                  <a:pt x="8986137" y="3898645"/>
                  <a:pt x="8989693" y="3918203"/>
                </a:cubicBezTo>
                <a:cubicBezTo>
                  <a:pt x="8995154" y="3935602"/>
                  <a:pt x="8991471" y="3955160"/>
                  <a:pt x="8986137" y="3966082"/>
                </a:cubicBezTo>
                <a:cubicBezTo>
                  <a:pt x="8980803" y="3977004"/>
                  <a:pt x="8987915" y="3977004"/>
                  <a:pt x="8996932" y="3983481"/>
                </a:cubicBezTo>
                <a:cubicBezTo>
                  <a:pt x="9005949" y="3987799"/>
                  <a:pt x="9014966" y="3990085"/>
                  <a:pt x="9020300" y="3979163"/>
                </a:cubicBezTo>
                <a:cubicBezTo>
                  <a:pt x="9027539" y="3968241"/>
                  <a:pt x="9040112" y="3959605"/>
                  <a:pt x="9041890" y="3948683"/>
                </a:cubicBezTo>
                <a:cubicBezTo>
                  <a:pt x="9043668" y="3935729"/>
                  <a:pt x="9049129" y="3955287"/>
                  <a:pt x="9054463" y="3959605"/>
                </a:cubicBezTo>
                <a:cubicBezTo>
                  <a:pt x="9059924" y="3966082"/>
                  <a:pt x="9063480" y="3979163"/>
                  <a:pt x="9065258" y="3994403"/>
                </a:cubicBezTo>
                <a:cubicBezTo>
                  <a:pt x="9065258" y="4009516"/>
                  <a:pt x="9067036" y="4046473"/>
                  <a:pt x="9077831" y="4059554"/>
                </a:cubicBezTo>
                <a:cubicBezTo>
                  <a:pt x="9088626" y="4070476"/>
                  <a:pt x="9090404" y="4096511"/>
                  <a:pt x="9086848" y="4107433"/>
                </a:cubicBezTo>
                <a:cubicBezTo>
                  <a:pt x="9085070" y="4116196"/>
                  <a:pt x="9092182" y="4131309"/>
                  <a:pt x="9090404" y="4142231"/>
                </a:cubicBezTo>
                <a:cubicBezTo>
                  <a:pt x="9090404" y="4144390"/>
                  <a:pt x="9090404" y="4146549"/>
                  <a:pt x="9088626" y="4150867"/>
                </a:cubicBezTo>
                <a:cubicBezTo>
                  <a:pt x="9086721" y="4163821"/>
                  <a:pt x="9084943" y="4183379"/>
                  <a:pt x="9081387" y="4194301"/>
                </a:cubicBezTo>
                <a:cubicBezTo>
                  <a:pt x="9079609" y="4207255"/>
                  <a:pt x="9077831" y="4220336"/>
                  <a:pt x="9083165" y="4220336"/>
                </a:cubicBezTo>
                <a:cubicBezTo>
                  <a:pt x="9090404" y="4222495"/>
                  <a:pt x="9102977" y="4239894"/>
                  <a:pt x="9115550" y="4259452"/>
                </a:cubicBezTo>
                <a:cubicBezTo>
                  <a:pt x="9119233" y="4263770"/>
                  <a:pt x="9121011" y="4270374"/>
                  <a:pt x="9124567" y="4274692"/>
                </a:cubicBezTo>
                <a:cubicBezTo>
                  <a:pt x="9129901" y="4289805"/>
                  <a:pt x="9129901" y="4307204"/>
                  <a:pt x="9129901" y="4320285"/>
                </a:cubicBezTo>
                <a:cubicBezTo>
                  <a:pt x="9131679" y="4337684"/>
                  <a:pt x="9153269" y="4368037"/>
                  <a:pt x="9156825" y="4378959"/>
                </a:cubicBezTo>
                <a:cubicBezTo>
                  <a:pt x="9158603" y="4389754"/>
                  <a:pt x="9165842" y="4394072"/>
                  <a:pt x="9180193" y="4407153"/>
                </a:cubicBezTo>
                <a:cubicBezTo>
                  <a:pt x="9194544" y="4418075"/>
                  <a:pt x="9221595" y="4439792"/>
                  <a:pt x="9226929" y="4435474"/>
                </a:cubicBezTo>
                <a:cubicBezTo>
                  <a:pt x="9232390" y="4433315"/>
                  <a:pt x="9219817" y="4402962"/>
                  <a:pt x="9210800" y="4392040"/>
                </a:cubicBezTo>
                <a:cubicBezTo>
                  <a:pt x="9203561" y="4383404"/>
                  <a:pt x="9210800" y="4355083"/>
                  <a:pt x="9210800" y="4335525"/>
                </a:cubicBezTo>
                <a:cubicBezTo>
                  <a:pt x="9210800" y="4315967"/>
                  <a:pt x="9194544" y="4318126"/>
                  <a:pt x="9190988" y="4302886"/>
                </a:cubicBezTo>
                <a:cubicBezTo>
                  <a:pt x="9187432" y="4289805"/>
                  <a:pt x="9181971" y="4298441"/>
                  <a:pt x="9180193" y="4289805"/>
                </a:cubicBezTo>
                <a:cubicBezTo>
                  <a:pt x="9178415" y="4287646"/>
                  <a:pt x="9178415" y="4285487"/>
                  <a:pt x="9178415" y="4285487"/>
                </a:cubicBezTo>
                <a:cubicBezTo>
                  <a:pt x="9172954" y="4276851"/>
                  <a:pt x="9160381" y="4265929"/>
                  <a:pt x="9149586" y="4263770"/>
                </a:cubicBezTo>
                <a:cubicBezTo>
                  <a:pt x="9136886" y="4263770"/>
                  <a:pt x="9129774" y="4239767"/>
                  <a:pt x="9131552" y="4231131"/>
                </a:cubicBezTo>
                <a:cubicBezTo>
                  <a:pt x="9133330" y="4220209"/>
                  <a:pt x="9122535" y="4211573"/>
                  <a:pt x="9122535" y="4202810"/>
                </a:cubicBezTo>
                <a:cubicBezTo>
                  <a:pt x="9122535" y="4194047"/>
                  <a:pt x="9115423" y="4191888"/>
                  <a:pt x="9106406" y="4187570"/>
                </a:cubicBezTo>
                <a:cubicBezTo>
                  <a:pt x="9097389" y="4183125"/>
                  <a:pt x="9108184" y="4152772"/>
                  <a:pt x="9109962" y="4139691"/>
                </a:cubicBezTo>
                <a:cubicBezTo>
                  <a:pt x="9109962" y="4126737"/>
                  <a:pt x="9127869" y="4089780"/>
                  <a:pt x="9122535" y="4078858"/>
                </a:cubicBezTo>
                <a:cubicBezTo>
                  <a:pt x="9117201" y="4065904"/>
                  <a:pt x="9140569" y="4057141"/>
                  <a:pt x="9144125" y="4070222"/>
                </a:cubicBezTo>
                <a:cubicBezTo>
                  <a:pt x="9147808" y="4083303"/>
                  <a:pt x="9147808" y="4089780"/>
                  <a:pt x="9162159" y="4089780"/>
                </a:cubicBezTo>
                <a:cubicBezTo>
                  <a:pt x="9178288" y="4087621"/>
                  <a:pt x="9178288" y="4102861"/>
                  <a:pt x="9189083" y="4105020"/>
                </a:cubicBezTo>
                <a:lnTo>
                  <a:pt x="9190861" y="4107179"/>
                </a:lnTo>
                <a:cubicBezTo>
                  <a:pt x="9199878" y="4111497"/>
                  <a:pt x="9196322" y="4126737"/>
                  <a:pt x="9198100" y="4133214"/>
                </a:cubicBezTo>
                <a:cubicBezTo>
                  <a:pt x="9198100" y="4141850"/>
                  <a:pt x="9208895" y="4137532"/>
                  <a:pt x="9212451" y="4137532"/>
                </a:cubicBezTo>
                <a:cubicBezTo>
                  <a:pt x="9217785" y="4137532"/>
                  <a:pt x="9210673" y="4146295"/>
                  <a:pt x="9214229" y="4152772"/>
                </a:cubicBezTo>
                <a:cubicBezTo>
                  <a:pt x="9219690" y="4159249"/>
                  <a:pt x="9232263" y="4148454"/>
                  <a:pt x="9234041" y="4154931"/>
                </a:cubicBezTo>
                <a:cubicBezTo>
                  <a:pt x="9234041" y="4157090"/>
                  <a:pt x="9235819" y="4159249"/>
                  <a:pt x="9235819" y="4159249"/>
                </a:cubicBezTo>
                <a:cubicBezTo>
                  <a:pt x="9239375" y="4163694"/>
                  <a:pt x="9243058" y="4165853"/>
                  <a:pt x="9246614" y="4170171"/>
                </a:cubicBezTo>
                <a:cubicBezTo>
                  <a:pt x="9253853" y="4174489"/>
                  <a:pt x="9239502" y="4180966"/>
                  <a:pt x="9241280" y="4196206"/>
                </a:cubicBezTo>
                <a:cubicBezTo>
                  <a:pt x="9241280" y="4211446"/>
                  <a:pt x="9250297" y="4213605"/>
                  <a:pt x="9253853" y="4207128"/>
                </a:cubicBezTo>
                <a:cubicBezTo>
                  <a:pt x="9255631" y="4202810"/>
                  <a:pt x="9270109" y="4189729"/>
                  <a:pt x="9275443" y="4187570"/>
                </a:cubicBezTo>
                <a:cubicBezTo>
                  <a:pt x="9280777" y="4185284"/>
                  <a:pt x="9275443" y="4174489"/>
                  <a:pt x="9280777" y="4176648"/>
                </a:cubicBezTo>
                <a:cubicBezTo>
                  <a:pt x="9288016" y="4176648"/>
                  <a:pt x="9286238" y="4165726"/>
                  <a:pt x="9288016" y="4159249"/>
                </a:cubicBezTo>
                <a:cubicBezTo>
                  <a:pt x="9289794" y="4154931"/>
                  <a:pt x="9295128" y="4157090"/>
                  <a:pt x="9304145" y="4157090"/>
                </a:cubicBezTo>
                <a:cubicBezTo>
                  <a:pt x="9313162" y="4157090"/>
                  <a:pt x="9323957" y="4146168"/>
                  <a:pt x="9336530" y="4137532"/>
                </a:cubicBezTo>
                <a:cubicBezTo>
                  <a:pt x="9349103" y="4126737"/>
                  <a:pt x="9352786" y="4124578"/>
                  <a:pt x="9356342" y="4096257"/>
                </a:cubicBezTo>
                <a:cubicBezTo>
                  <a:pt x="9361803" y="4067936"/>
                  <a:pt x="9351008" y="4035424"/>
                  <a:pt x="9351008" y="4026661"/>
                </a:cubicBezTo>
                <a:cubicBezTo>
                  <a:pt x="9351008" y="4017898"/>
                  <a:pt x="9332974" y="3978782"/>
                  <a:pt x="9327640" y="3978782"/>
                </a:cubicBezTo>
                <a:cubicBezTo>
                  <a:pt x="9320401" y="3980941"/>
                  <a:pt x="9291572" y="3943984"/>
                  <a:pt x="9288016" y="3939666"/>
                </a:cubicBezTo>
                <a:cubicBezTo>
                  <a:pt x="9282682" y="3933189"/>
                  <a:pt x="9284460" y="3922267"/>
                  <a:pt x="9275443" y="3915790"/>
                </a:cubicBezTo>
                <a:cubicBezTo>
                  <a:pt x="9268331" y="3909313"/>
                  <a:pt x="9268331" y="3889755"/>
                  <a:pt x="9270109" y="3874515"/>
                </a:cubicBezTo>
                <a:cubicBezTo>
                  <a:pt x="9272014" y="3861561"/>
                  <a:pt x="9288143" y="3857243"/>
                  <a:pt x="9288143" y="3848480"/>
                </a:cubicBezTo>
                <a:cubicBezTo>
                  <a:pt x="9288143" y="3839717"/>
                  <a:pt x="9289921" y="3831081"/>
                  <a:pt x="9297160" y="3831081"/>
                </a:cubicBezTo>
                <a:cubicBezTo>
                  <a:pt x="9306177" y="3831081"/>
                  <a:pt x="9313416" y="3822318"/>
                  <a:pt x="9316972" y="3815841"/>
                </a:cubicBezTo>
                <a:cubicBezTo>
                  <a:pt x="9316972" y="3813682"/>
                  <a:pt x="9318750" y="3813682"/>
                  <a:pt x="9318750" y="3813682"/>
                </a:cubicBezTo>
                <a:cubicBezTo>
                  <a:pt x="9324084" y="3809364"/>
                  <a:pt x="9333101" y="3815841"/>
                  <a:pt x="9334879" y="3807205"/>
                </a:cubicBezTo>
                <a:cubicBezTo>
                  <a:pt x="9336657" y="3800728"/>
                  <a:pt x="9343896" y="3802887"/>
                  <a:pt x="9347452" y="3809364"/>
                </a:cubicBezTo>
                <a:cubicBezTo>
                  <a:pt x="9351008" y="3815841"/>
                  <a:pt x="9354564" y="3818000"/>
                  <a:pt x="9361803" y="3809364"/>
                </a:cubicBezTo>
                <a:cubicBezTo>
                  <a:pt x="9369042" y="3800728"/>
                  <a:pt x="9372598" y="3818127"/>
                  <a:pt x="9369042" y="3822445"/>
                </a:cubicBezTo>
                <a:cubicBezTo>
                  <a:pt x="9363581" y="3826763"/>
                  <a:pt x="9367137" y="3839844"/>
                  <a:pt x="9374376" y="3848480"/>
                </a:cubicBezTo>
                <a:cubicBezTo>
                  <a:pt x="9381615" y="3854957"/>
                  <a:pt x="9381615" y="3841876"/>
                  <a:pt x="9381615" y="3835399"/>
                </a:cubicBezTo>
                <a:cubicBezTo>
                  <a:pt x="9379837" y="3826763"/>
                  <a:pt x="9392410" y="3818000"/>
                  <a:pt x="9415778" y="3809364"/>
                </a:cubicBezTo>
                <a:cubicBezTo>
                  <a:pt x="9439146" y="3800601"/>
                  <a:pt x="9464292" y="3778884"/>
                  <a:pt x="9464292" y="3774566"/>
                </a:cubicBezTo>
                <a:cubicBezTo>
                  <a:pt x="9464292" y="3770248"/>
                  <a:pt x="9480421" y="3783202"/>
                  <a:pt x="9489438" y="3776725"/>
                </a:cubicBezTo>
                <a:cubicBezTo>
                  <a:pt x="9496677" y="3768089"/>
                  <a:pt x="9523601" y="3768089"/>
                  <a:pt x="9532618" y="3768089"/>
                </a:cubicBezTo>
                <a:cubicBezTo>
                  <a:pt x="9539730" y="3768089"/>
                  <a:pt x="9537952" y="3759326"/>
                  <a:pt x="9546969" y="3752849"/>
                </a:cubicBezTo>
                <a:cubicBezTo>
                  <a:pt x="9554081" y="3744086"/>
                  <a:pt x="9552303" y="3741927"/>
                  <a:pt x="9561320" y="3737609"/>
                </a:cubicBezTo>
                <a:cubicBezTo>
                  <a:pt x="9570337" y="3735450"/>
                  <a:pt x="9575671" y="3724528"/>
                  <a:pt x="9575671" y="3720210"/>
                </a:cubicBezTo>
                <a:cubicBezTo>
                  <a:pt x="9575671" y="3713606"/>
                  <a:pt x="9591800" y="3711447"/>
                  <a:pt x="9591800" y="3707129"/>
                </a:cubicBezTo>
                <a:cubicBezTo>
                  <a:pt x="9591800" y="3700525"/>
                  <a:pt x="9604373" y="3698493"/>
                  <a:pt x="9604373" y="3691889"/>
                </a:cubicBezTo>
                <a:cubicBezTo>
                  <a:pt x="9604373" y="3685285"/>
                  <a:pt x="9611612" y="3685285"/>
                  <a:pt x="9615168" y="3680967"/>
                </a:cubicBezTo>
                <a:cubicBezTo>
                  <a:pt x="9618724" y="3674490"/>
                  <a:pt x="9613390" y="3659250"/>
                  <a:pt x="9618724" y="3657091"/>
                </a:cubicBezTo>
                <a:cubicBezTo>
                  <a:pt x="9624185" y="3654932"/>
                  <a:pt x="9616946" y="3646169"/>
                  <a:pt x="9615168" y="3644010"/>
                </a:cubicBezTo>
                <a:cubicBezTo>
                  <a:pt x="9615168" y="3639565"/>
                  <a:pt x="9625963" y="3637406"/>
                  <a:pt x="9633202" y="3633088"/>
                </a:cubicBezTo>
                <a:cubicBezTo>
                  <a:pt x="9638663" y="3628770"/>
                  <a:pt x="9643997" y="3620007"/>
                  <a:pt x="9643997" y="3611371"/>
                </a:cubicBezTo>
                <a:cubicBezTo>
                  <a:pt x="9645775" y="3604894"/>
                  <a:pt x="9654792" y="3596131"/>
                  <a:pt x="9660126" y="3593972"/>
                </a:cubicBezTo>
                <a:cubicBezTo>
                  <a:pt x="9665460" y="3591813"/>
                  <a:pt x="9667238" y="3578732"/>
                  <a:pt x="9665460" y="3570096"/>
                </a:cubicBezTo>
                <a:cubicBezTo>
                  <a:pt x="9663682" y="3559174"/>
                  <a:pt x="9674350" y="3561333"/>
                  <a:pt x="9669016" y="3557015"/>
                </a:cubicBezTo>
                <a:cubicBezTo>
                  <a:pt x="9665460" y="3554856"/>
                  <a:pt x="9670794" y="3541775"/>
                  <a:pt x="9679811" y="3539616"/>
                </a:cubicBezTo>
                <a:cubicBezTo>
                  <a:pt x="9688828" y="3537457"/>
                  <a:pt x="9674350" y="3530980"/>
                  <a:pt x="9669016" y="3535298"/>
                </a:cubicBezTo>
                <a:cubicBezTo>
                  <a:pt x="9665460" y="3539616"/>
                  <a:pt x="9659999" y="3522344"/>
                  <a:pt x="9654665" y="3530980"/>
                </a:cubicBezTo>
                <a:cubicBezTo>
                  <a:pt x="9650982" y="3537584"/>
                  <a:pt x="9638409" y="3526662"/>
                  <a:pt x="9647426" y="3524503"/>
                </a:cubicBezTo>
                <a:cubicBezTo>
                  <a:pt x="9654538" y="3522344"/>
                  <a:pt x="9667238" y="3511422"/>
                  <a:pt x="9672572" y="3509263"/>
                </a:cubicBezTo>
                <a:cubicBezTo>
                  <a:pt x="9678033" y="3504945"/>
                  <a:pt x="9665460" y="3491864"/>
                  <a:pt x="9658221" y="3491864"/>
                </a:cubicBezTo>
                <a:cubicBezTo>
                  <a:pt x="9650982" y="3491864"/>
                  <a:pt x="9643870" y="3472306"/>
                  <a:pt x="9634853" y="3472306"/>
                </a:cubicBezTo>
                <a:cubicBezTo>
                  <a:pt x="9627614" y="3472306"/>
                  <a:pt x="9640187" y="3465829"/>
                  <a:pt x="9649204" y="3472306"/>
                </a:cubicBezTo>
                <a:cubicBezTo>
                  <a:pt x="9658221" y="3476624"/>
                  <a:pt x="9667238" y="3480942"/>
                  <a:pt x="9670794" y="3476624"/>
                </a:cubicBezTo>
                <a:cubicBezTo>
                  <a:pt x="9676128" y="3472179"/>
                  <a:pt x="9658221" y="3454780"/>
                  <a:pt x="9650982" y="3448303"/>
                </a:cubicBezTo>
                <a:cubicBezTo>
                  <a:pt x="9643870" y="3441826"/>
                  <a:pt x="9650982" y="3433063"/>
                  <a:pt x="9645648" y="3428745"/>
                </a:cubicBezTo>
                <a:cubicBezTo>
                  <a:pt x="9642092" y="3426587"/>
                  <a:pt x="9633075" y="3402710"/>
                  <a:pt x="9631297" y="3393948"/>
                </a:cubicBezTo>
                <a:cubicBezTo>
                  <a:pt x="9627741" y="3383025"/>
                  <a:pt x="9611485" y="3380867"/>
                  <a:pt x="9607929" y="3374390"/>
                </a:cubicBezTo>
                <a:cubicBezTo>
                  <a:pt x="9604373" y="3367786"/>
                  <a:pt x="9607929" y="3352545"/>
                  <a:pt x="9620502" y="3346069"/>
                </a:cubicBezTo>
                <a:cubicBezTo>
                  <a:pt x="9631297" y="3341751"/>
                  <a:pt x="9627741" y="3328670"/>
                  <a:pt x="9631297" y="3330828"/>
                </a:cubicBezTo>
                <a:cubicBezTo>
                  <a:pt x="9636631" y="3330828"/>
                  <a:pt x="9642092" y="3328542"/>
                  <a:pt x="9645648" y="3319906"/>
                </a:cubicBezTo>
                <a:cubicBezTo>
                  <a:pt x="9649204" y="3308985"/>
                  <a:pt x="9656443" y="3315461"/>
                  <a:pt x="9659999" y="3308985"/>
                </a:cubicBezTo>
                <a:cubicBezTo>
                  <a:pt x="9665460" y="3304667"/>
                  <a:pt x="9683494" y="3304667"/>
                  <a:pt x="9688828" y="3300349"/>
                </a:cubicBezTo>
                <a:cubicBezTo>
                  <a:pt x="9696067" y="3293872"/>
                  <a:pt x="9683494" y="3276473"/>
                  <a:pt x="9674477" y="3280791"/>
                </a:cubicBezTo>
                <a:cubicBezTo>
                  <a:pt x="9665460" y="3282950"/>
                  <a:pt x="9656443" y="3278631"/>
                  <a:pt x="9651109" y="3267710"/>
                </a:cubicBezTo>
                <a:cubicBezTo>
                  <a:pt x="9643870" y="3256788"/>
                  <a:pt x="9629519" y="3287267"/>
                  <a:pt x="9616946" y="3293744"/>
                </a:cubicBezTo>
                <a:cubicBezTo>
                  <a:pt x="9606151" y="3300349"/>
                  <a:pt x="9597261" y="3282950"/>
                  <a:pt x="9602595" y="3269869"/>
                </a:cubicBezTo>
                <a:cubicBezTo>
                  <a:pt x="9606278" y="3258947"/>
                  <a:pt x="9591800" y="3258947"/>
                  <a:pt x="9575671" y="3258947"/>
                </a:cubicBezTo>
                <a:cubicBezTo>
                  <a:pt x="9559542" y="3261106"/>
                  <a:pt x="9566654" y="3224149"/>
                  <a:pt x="9575671" y="3221990"/>
                </a:cubicBezTo>
                <a:cubicBezTo>
                  <a:pt x="9586466" y="3219704"/>
                  <a:pt x="9600944" y="3232785"/>
                  <a:pt x="9606278" y="3211068"/>
                </a:cubicBezTo>
                <a:cubicBezTo>
                  <a:pt x="9613517" y="3189351"/>
                  <a:pt x="9622534" y="3206750"/>
                  <a:pt x="9635107" y="3187193"/>
                </a:cubicBezTo>
                <a:cubicBezTo>
                  <a:pt x="9649458" y="3167634"/>
                  <a:pt x="9665714" y="3154553"/>
                  <a:pt x="9678287" y="3167634"/>
                </a:cubicBezTo>
                <a:cubicBezTo>
                  <a:pt x="9690987" y="3178557"/>
                  <a:pt x="9665714" y="3195828"/>
                  <a:pt x="9662158" y="3206750"/>
                </a:cubicBezTo>
                <a:cubicBezTo>
                  <a:pt x="9656824" y="3217545"/>
                  <a:pt x="9665841" y="3221990"/>
                  <a:pt x="9658602" y="3230626"/>
                </a:cubicBezTo>
                <a:cubicBezTo>
                  <a:pt x="9649585" y="3239262"/>
                  <a:pt x="9660380" y="3241548"/>
                  <a:pt x="9674731" y="3230626"/>
                </a:cubicBezTo>
                <a:cubicBezTo>
                  <a:pt x="9689082" y="3219704"/>
                  <a:pt x="9707116" y="3206623"/>
                  <a:pt x="9721467" y="3197987"/>
                </a:cubicBezTo>
                <a:cubicBezTo>
                  <a:pt x="9725023" y="3197987"/>
                  <a:pt x="9728706" y="3195828"/>
                  <a:pt x="9732262" y="3197987"/>
                </a:cubicBezTo>
                <a:cubicBezTo>
                  <a:pt x="9744962" y="3197987"/>
                  <a:pt x="9755757" y="3206750"/>
                  <a:pt x="9761091" y="3213228"/>
                </a:cubicBezTo>
                <a:cubicBezTo>
                  <a:pt x="9768330" y="3224149"/>
                  <a:pt x="9753979" y="3237230"/>
                  <a:pt x="9746740" y="3245866"/>
                </a:cubicBezTo>
                <a:cubicBezTo>
                  <a:pt x="9739501" y="3256788"/>
                  <a:pt x="9750296" y="3256788"/>
                  <a:pt x="9750296" y="3265424"/>
                </a:cubicBezTo>
                <a:cubicBezTo>
                  <a:pt x="9752074" y="3271901"/>
                  <a:pt x="9761091" y="3280537"/>
                  <a:pt x="9762869" y="3271901"/>
                </a:cubicBezTo>
                <a:cubicBezTo>
                  <a:pt x="9766552" y="3265424"/>
                  <a:pt x="9771886" y="3267583"/>
                  <a:pt x="9782681" y="3267583"/>
                </a:cubicBezTo>
                <a:cubicBezTo>
                  <a:pt x="9786237" y="3267583"/>
                  <a:pt x="9788015" y="3269742"/>
                  <a:pt x="9788015" y="3271901"/>
                </a:cubicBezTo>
                <a:cubicBezTo>
                  <a:pt x="9791698" y="3278505"/>
                  <a:pt x="9791698" y="3287141"/>
                  <a:pt x="9797032" y="3287141"/>
                </a:cubicBezTo>
                <a:cubicBezTo>
                  <a:pt x="9804271" y="3289300"/>
                  <a:pt x="9804271" y="3302380"/>
                  <a:pt x="9795254" y="3300222"/>
                </a:cubicBezTo>
                <a:cubicBezTo>
                  <a:pt x="9786237" y="3298063"/>
                  <a:pt x="9786364" y="3315461"/>
                  <a:pt x="9793476" y="3328542"/>
                </a:cubicBezTo>
                <a:cubicBezTo>
                  <a:pt x="9800588" y="3341624"/>
                  <a:pt x="9778998" y="3359022"/>
                  <a:pt x="9786237" y="3365500"/>
                </a:cubicBezTo>
                <a:cubicBezTo>
                  <a:pt x="9791571" y="3371977"/>
                  <a:pt x="9786237" y="3380739"/>
                  <a:pt x="9789793" y="3385058"/>
                </a:cubicBezTo>
                <a:cubicBezTo>
                  <a:pt x="9791571" y="3389375"/>
                  <a:pt x="9823956" y="3382899"/>
                  <a:pt x="9836529" y="3365500"/>
                </a:cubicBezTo>
                <a:cubicBezTo>
                  <a:pt x="9850880" y="3350260"/>
                  <a:pt x="9854436" y="3352419"/>
                  <a:pt x="9861675" y="3354577"/>
                </a:cubicBezTo>
                <a:cubicBezTo>
                  <a:pt x="9868914" y="3356736"/>
                  <a:pt x="9874248" y="3347974"/>
                  <a:pt x="9870692" y="3341497"/>
                </a:cubicBezTo>
                <a:cubicBezTo>
                  <a:pt x="9867136" y="3335019"/>
                  <a:pt x="9863580" y="3317621"/>
                  <a:pt x="9865358" y="3298063"/>
                </a:cubicBezTo>
                <a:cubicBezTo>
                  <a:pt x="9865358" y="3284982"/>
                  <a:pt x="9852785" y="3263265"/>
                  <a:pt x="9838434" y="3245866"/>
                </a:cubicBezTo>
                <a:cubicBezTo>
                  <a:pt x="9829417" y="3235071"/>
                  <a:pt x="9820400" y="3224149"/>
                  <a:pt x="9816844" y="3221990"/>
                </a:cubicBezTo>
                <a:cubicBezTo>
                  <a:pt x="9807954" y="3215513"/>
                  <a:pt x="9813288" y="3198114"/>
                  <a:pt x="9824083" y="3195955"/>
                </a:cubicBezTo>
                <a:cubicBezTo>
                  <a:pt x="9834878" y="3191637"/>
                  <a:pt x="9860024" y="3167634"/>
                  <a:pt x="9867263" y="3163316"/>
                </a:cubicBezTo>
                <a:cubicBezTo>
                  <a:pt x="9874502" y="3156839"/>
                  <a:pt x="9870946" y="3139440"/>
                  <a:pt x="9876280" y="3126359"/>
                </a:cubicBezTo>
                <a:cubicBezTo>
                  <a:pt x="9879963" y="3119756"/>
                  <a:pt x="9892536" y="3104642"/>
                  <a:pt x="9905109" y="3093720"/>
                </a:cubicBezTo>
                <a:cubicBezTo>
                  <a:pt x="9906887" y="3091561"/>
                  <a:pt x="9908665" y="3089402"/>
                  <a:pt x="9910443" y="3089402"/>
                </a:cubicBezTo>
                <a:cubicBezTo>
                  <a:pt x="9919460" y="3080640"/>
                  <a:pt x="9926699" y="3074162"/>
                  <a:pt x="9930255" y="3074162"/>
                </a:cubicBezTo>
                <a:cubicBezTo>
                  <a:pt x="9941050" y="3074162"/>
                  <a:pt x="9950067" y="3093720"/>
                  <a:pt x="9959084" y="3093720"/>
                </a:cubicBezTo>
                <a:cubicBezTo>
                  <a:pt x="9969879" y="3095879"/>
                  <a:pt x="10016615" y="3056763"/>
                  <a:pt x="10016615" y="3050287"/>
                </a:cubicBezTo>
                <a:cubicBezTo>
                  <a:pt x="10016615" y="3043809"/>
                  <a:pt x="10045444" y="3013329"/>
                  <a:pt x="10058017" y="2995930"/>
                </a:cubicBezTo>
                <a:cubicBezTo>
                  <a:pt x="10070590" y="2980691"/>
                  <a:pt x="10086719" y="2956814"/>
                  <a:pt x="10093958" y="2937256"/>
                </a:cubicBezTo>
                <a:cubicBezTo>
                  <a:pt x="10097514" y="2926462"/>
                  <a:pt x="10115548" y="2904744"/>
                  <a:pt x="10120882" y="2893822"/>
                </a:cubicBezTo>
                <a:cubicBezTo>
                  <a:pt x="10124438" y="2885059"/>
                  <a:pt x="10127994" y="2885059"/>
                  <a:pt x="10135233" y="2863342"/>
                </a:cubicBezTo>
                <a:cubicBezTo>
                  <a:pt x="10144250" y="2843784"/>
                  <a:pt x="10144250" y="2789428"/>
                  <a:pt x="10146028" y="2785111"/>
                </a:cubicBezTo>
                <a:cubicBezTo>
                  <a:pt x="10149584" y="2780792"/>
                  <a:pt x="10147806" y="2772029"/>
                  <a:pt x="10151362" y="2765552"/>
                </a:cubicBezTo>
                <a:cubicBezTo>
                  <a:pt x="10155045" y="2761234"/>
                  <a:pt x="10153140" y="2752598"/>
                  <a:pt x="10160379" y="2743835"/>
                </a:cubicBezTo>
                <a:cubicBezTo>
                  <a:pt x="10167491" y="2737358"/>
                  <a:pt x="10165713" y="2730754"/>
                  <a:pt x="10163935" y="2724277"/>
                </a:cubicBezTo>
                <a:cubicBezTo>
                  <a:pt x="10162157" y="2719959"/>
                  <a:pt x="10165713" y="2706878"/>
                  <a:pt x="10163935" y="2702560"/>
                </a:cubicBezTo>
                <a:cubicBezTo>
                  <a:pt x="10162157" y="2698242"/>
                  <a:pt x="10162157" y="2696083"/>
                  <a:pt x="10165713" y="2693924"/>
                </a:cubicBezTo>
                <a:cubicBezTo>
                  <a:pt x="10171047" y="2689606"/>
                  <a:pt x="10163935" y="2683002"/>
                  <a:pt x="10156696" y="2678684"/>
                </a:cubicBezTo>
                <a:cubicBezTo>
                  <a:pt x="10151362" y="2674366"/>
                  <a:pt x="10142345" y="2672080"/>
                  <a:pt x="10142345" y="2663444"/>
                </a:cubicBezTo>
                <a:cubicBezTo>
                  <a:pt x="10140567" y="2654681"/>
                  <a:pt x="10129772" y="2643886"/>
                  <a:pt x="10122533" y="2646045"/>
                </a:cubicBezTo>
                <a:cubicBezTo>
                  <a:pt x="10113516" y="2646045"/>
                  <a:pt x="10099165" y="2639568"/>
                  <a:pt x="10100943" y="2646045"/>
                </a:cubicBezTo>
                <a:cubicBezTo>
                  <a:pt x="10102848" y="2652649"/>
                  <a:pt x="10100943" y="2659126"/>
                  <a:pt x="10095609" y="2656967"/>
                </a:cubicBezTo>
                <a:cubicBezTo>
                  <a:pt x="10092053" y="2654808"/>
                  <a:pt x="10090148" y="2659253"/>
                  <a:pt x="10084814" y="2667889"/>
                </a:cubicBezTo>
                <a:cubicBezTo>
                  <a:pt x="10081258" y="2676525"/>
                  <a:pt x="10063224" y="2678684"/>
                  <a:pt x="10072241" y="2670048"/>
                </a:cubicBezTo>
                <a:cubicBezTo>
                  <a:pt x="10079480" y="2661285"/>
                  <a:pt x="10068685" y="2661412"/>
                  <a:pt x="10070463" y="2652649"/>
                </a:cubicBezTo>
                <a:cubicBezTo>
                  <a:pt x="10072241" y="2643886"/>
                  <a:pt x="10077702" y="2633092"/>
                  <a:pt x="10070463" y="2639568"/>
                </a:cubicBezTo>
                <a:cubicBezTo>
                  <a:pt x="10061573" y="2646045"/>
                  <a:pt x="10061573" y="2659126"/>
                  <a:pt x="10054334" y="2661285"/>
                </a:cubicBezTo>
                <a:cubicBezTo>
                  <a:pt x="10047222" y="2663444"/>
                  <a:pt x="10049000" y="2637282"/>
                  <a:pt x="10050778" y="2630805"/>
                </a:cubicBezTo>
                <a:cubicBezTo>
                  <a:pt x="10052683" y="2624329"/>
                  <a:pt x="10038205" y="2630805"/>
                  <a:pt x="10023854" y="2628646"/>
                </a:cubicBezTo>
                <a:cubicBezTo>
                  <a:pt x="10007725" y="2628646"/>
                  <a:pt x="10011281" y="2615565"/>
                  <a:pt x="10023854" y="2606929"/>
                </a:cubicBezTo>
                <a:cubicBezTo>
                  <a:pt x="10036427" y="2600452"/>
                  <a:pt x="10034649" y="2591689"/>
                  <a:pt x="10039983" y="2589531"/>
                </a:cubicBezTo>
                <a:cubicBezTo>
                  <a:pt x="10047222" y="2585213"/>
                  <a:pt x="10063351" y="2572131"/>
                  <a:pt x="10072368" y="2565654"/>
                </a:cubicBezTo>
                <a:cubicBezTo>
                  <a:pt x="10083163" y="2559177"/>
                  <a:pt x="10084941" y="2552574"/>
                  <a:pt x="10086719" y="2543938"/>
                </a:cubicBezTo>
                <a:cubicBezTo>
                  <a:pt x="10088497" y="2537333"/>
                  <a:pt x="10106531" y="2526539"/>
                  <a:pt x="10122660" y="2511299"/>
                </a:cubicBezTo>
                <a:cubicBezTo>
                  <a:pt x="10137011" y="2496058"/>
                  <a:pt x="10146028" y="2487296"/>
                  <a:pt x="10149584" y="2478660"/>
                </a:cubicBezTo>
                <a:cubicBezTo>
                  <a:pt x="10153140" y="2467738"/>
                  <a:pt x="10176508" y="2456815"/>
                  <a:pt x="10176508" y="2450339"/>
                </a:cubicBezTo>
                <a:cubicBezTo>
                  <a:pt x="10176508" y="2441575"/>
                  <a:pt x="10205210" y="2424176"/>
                  <a:pt x="10223244" y="2419858"/>
                </a:cubicBezTo>
                <a:cubicBezTo>
                  <a:pt x="10243056" y="2415413"/>
                  <a:pt x="10271885" y="2422017"/>
                  <a:pt x="10277219" y="2428495"/>
                </a:cubicBezTo>
                <a:cubicBezTo>
                  <a:pt x="10282553" y="2434971"/>
                  <a:pt x="10288014" y="2432812"/>
                  <a:pt x="10289792" y="2428495"/>
                </a:cubicBezTo>
                <a:cubicBezTo>
                  <a:pt x="10293348" y="2424176"/>
                  <a:pt x="10300587" y="2426336"/>
                  <a:pt x="10313160" y="2428495"/>
                </a:cubicBezTo>
                <a:cubicBezTo>
                  <a:pt x="10325733" y="2428495"/>
                  <a:pt x="10329289" y="2419858"/>
                  <a:pt x="10338306" y="2424176"/>
                </a:cubicBezTo>
                <a:cubicBezTo>
                  <a:pt x="10345545" y="2426462"/>
                  <a:pt x="10352784" y="2428621"/>
                  <a:pt x="10358118" y="2415540"/>
                </a:cubicBezTo>
                <a:cubicBezTo>
                  <a:pt x="10363452" y="2404745"/>
                  <a:pt x="10386947" y="2406904"/>
                  <a:pt x="10392281" y="2411222"/>
                </a:cubicBezTo>
                <a:cubicBezTo>
                  <a:pt x="10399520" y="2415540"/>
                  <a:pt x="10403076" y="2422017"/>
                  <a:pt x="10412093" y="2415540"/>
                </a:cubicBezTo>
                <a:cubicBezTo>
                  <a:pt x="10421110" y="2409064"/>
                  <a:pt x="10421110" y="2424303"/>
                  <a:pt x="10430127" y="2426462"/>
                </a:cubicBezTo>
                <a:cubicBezTo>
                  <a:pt x="10437366" y="2428621"/>
                  <a:pt x="10432032" y="2437258"/>
                  <a:pt x="10424793" y="2435099"/>
                </a:cubicBezTo>
                <a:cubicBezTo>
                  <a:pt x="10417554" y="2435099"/>
                  <a:pt x="10408537" y="2439544"/>
                  <a:pt x="10417554" y="2446020"/>
                </a:cubicBezTo>
                <a:cubicBezTo>
                  <a:pt x="10424666" y="2452624"/>
                  <a:pt x="10435461" y="2441702"/>
                  <a:pt x="10442700" y="2441702"/>
                </a:cubicBezTo>
                <a:cubicBezTo>
                  <a:pt x="10448034" y="2441702"/>
                  <a:pt x="10458829" y="2443861"/>
                  <a:pt x="10467846" y="2437385"/>
                </a:cubicBezTo>
                <a:cubicBezTo>
                  <a:pt x="10476863" y="2428749"/>
                  <a:pt x="10480546" y="2441702"/>
                  <a:pt x="10485880" y="2435225"/>
                </a:cubicBezTo>
                <a:cubicBezTo>
                  <a:pt x="10491214" y="2430908"/>
                  <a:pt x="10505692" y="2428749"/>
                  <a:pt x="10511026" y="2428749"/>
                </a:cubicBezTo>
                <a:cubicBezTo>
                  <a:pt x="10518138" y="2428749"/>
                  <a:pt x="10512804" y="2420112"/>
                  <a:pt x="10502009" y="2420112"/>
                </a:cubicBezTo>
                <a:cubicBezTo>
                  <a:pt x="10491214" y="2420112"/>
                  <a:pt x="10491214" y="2411476"/>
                  <a:pt x="10500231" y="2394077"/>
                </a:cubicBezTo>
                <a:cubicBezTo>
                  <a:pt x="10509248" y="2376678"/>
                  <a:pt x="10525377" y="2365883"/>
                  <a:pt x="10536172" y="2354962"/>
                </a:cubicBezTo>
                <a:cubicBezTo>
                  <a:pt x="10546967" y="2344039"/>
                  <a:pt x="10554206" y="2348484"/>
                  <a:pt x="10554206" y="2341880"/>
                </a:cubicBezTo>
                <a:cubicBezTo>
                  <a:pt x="10554206" y="2335276"/>
                  <a:pt x="10559540" y="2315719"/>
                  <a:pt x="10568557" y="2313559"/>
                </a:cubicBezTo>
                <a:cubicBezTo>
                  <a:pt x="10575796" y="2313559"/>
                  <a:pt x="10595608" y="2318004"/>
                  <a:pt x="10608181" y="2309241"/>
                </a:cubicBezTo>
                <a:cubicBezTo>
                  <a:pt x="10620754" y="2300604"/>
                  <a:pt x="10620754" y="2315846"/>
                  <a:pt x="10624310" y="2318004"/>
                </a:cubicBezTo>
                <a:cubicBezTo>
                  <a:pt x="10629771" y="2320163"/>
                  <a:pt x="10637010" y="2304923"/>
                  <a:pt x="10642344" y="2309241"/>
                </a:cubicBezTo>
                <a:cubicBezTo>
                  <a:pt x="10649583" y="2313686"/>
                  <a:pt x="10635105" y="2324481"/>
                  <a:pt x="10631549" y="2337563"/>
                </a:cubicBezTo>
                <a:cubicBezTo>
                  <a:pt x="10627993" y="2350643"/>
                  <a:pt x="10638788" y="2346325"/>
                  <a:pt x="10644122" y="2348484"/>
                </a:cubicBezTo>
                <a:cubicBezTo>
                  <a:pt x="10651361" y="2352929"/>
                  <a:pt x="10637010" y="2359406"/>
                  <a:pt x="10638788" y="2361565"/>
                </a:cubicBezTo>
                <a:cubicBezTo>
                  <a:pt x="10640566" y="2365883"/>
                  <a:pt x="10653266" y="2365883"/>
                  <a:pt x="10669395" y="2346325"/>
                </a:cubicBezTo>
                <a:cubicBezTo>
                  <a:pt x="10685651" y="2326767"/>
                  <a:pt x="10700002" y="2320290"/>
                  <a:pt x="10710797" y="2322449"/>
                </a:cubicBezTo>
                <a:cubicBezTo>
                  <a:pt x="10719687" y="2324609"/>
                  <a:pt x="10714353" y="2311527"/>
                  <a:pt x="10714353" y="2291969"/>
                </a:cubicBezTo>
                <a:cubicBezTo>
                  <a:pt x="10716131" y="2274570"/>
                  <a:pt x="10746738" y="2270251"/>
                  <a:pt x="10757533" y="2274570"/>
                </a:cubicBezTo>
                <a:cubicBezTo>
                  <a:pt x="10768328" y="2281046"/>
                  <a:pt x="10766550" y="2285365"/>
                  <a:pt x="10757533" y="2281046"/>
                </a:cubicBezTo>
                <a:cubicBezTo>
                  <a:pt x="10746738" y="2278889"/>
                  <a:pt x="10737721" y="2289684"/>
                  <a:pt x="10737721" y="2304923"/>
                </a:cubicBezTo>
                <a:cubicBezTo>
                  <a:pt x="10739499" y="2320036"/>
                  <a:pt x="10730609" y="2324481"/>
                  <a:pt x="10734165" y="2330958"/>
                </a:cubicBezTo>
                <a:cubicBezTo>
                  <a:pt x="10739499" y="2335404"/>
                  <a:pt x="10726926" y="2337435"/>
                  <a:pt x="10726926" y="2344039"/>
                </a:cubicBezTo>
                <a:cubicBezTo>
                  <a:pt x="10726926" y="2350643"/>
                  <a:pt x="10726926" y="2354962"/>
                  <a:pt x="10719687" y="2357120"/>
                </a:cubicBezTo>
                <a:cubicBezTo>
                  <a:pt x="10712448" y="2359279"/>
                  <a:pt x="10687302" y="2363597"/>
                  <a:pt x="10687302" y="2374519"/>
                </a:cubicBezTo>
                <a:cubicBezTo>
                  <a:pt x="10685524" y="2385441"/>
                  <a:pt x="10672824" y="2387600"/>
                  <a:pt x="10667490" y="2402840"/>
                </a:cubicBezTo>
                <a:cubicBezTo>
                  <a:pt x="10660378" y="2415921"/>
                  <a:pt x="10636883" y="2424684"/>
                  <a:pt x="10620754" y="2452878"/>
                </a:cubicBezTo>
                <a:cubicBezTo>
                  <a:pt x="10604498" y="2481199"/>
                  <a:pt x="10579352" y="2481199"/>
                  <a:pt x="10579352" y="2487677"/>
                </a:cubicBezTo>
                <a:cubicBezTo>
                  <a:pt x="10579352" y="2491995"/>
                  <a:pt x="10563223" y="2491995"/>
                  <a:pt x="10555984" y="2491995"/>
                </a:cubicBezTo>
                <a:cubicBezTo>
                  <a:pt x="10550523" y="2494154"/>
                  <a:pt x="10561318" y="2511553"/>
                  <a:pt x="10548745" y="2528952"/>
                </a:cubicBezTo>
                <a:cubicBezTo>
                  <a:pt x="10534394" y="2548510"/>
                  <a:pt x="10525377" y="2572386"/>
                  <a:pt x="10525377" y="2598547"/>
                </a:cubicBezTo>
                <a:cubicBezTo>
                  <a:pt x="10525377" y="2624709"/>
                  <a:pt x="10532489" y="2696337"/>
                  <a:pt x="10539728" y="2709418"/>
                </a:cubicBezTo>
                <a:cubicBezTo>
                  <a:pt x="10545189" y="2722499"/>
                  <a:pt x="10541633" y="2755138"/>
                  <a:pt x="10546967" y="2761615"/>
                </a:cubicBezTo>
                <a:cubicBezTo>
                  <a:pt x="10552428" y="2768092"/>
                  <a:pt x="10550650" y="2779014"/>
                  <a:pt x="10554206" y="2783333"/>
                </a:cubicBezTo>
                <a:cubicBezTo>
                  <a:pt x="10555984" y="2785491"/>
                  <a:pt x="10570335" y="2763647"/>
                  <a:pt x="10579352" y="2755011"/>
                </a:cubicBezTo>
                <a:cubicBezTo>
                  <a:pt x="10588369" y="2746249"/>
                  <a:pt x="10586591" y="2741930"/>
                  <a:pt x="10591925" y="2737612"/>
                </a:cubicBezTo>
                <a:cubicBezTo>
                  <a:pt x="10599037" y="2733167"/>
                  <a:pt x="10595481" y="2713609"/>
                  <a:pt x="10597259" y="2707132"/>
                </a:cubicBezTo>
                <a:cubicBezTo>
                  <a:pt x="10599164" y="2702687"/>
                  <a:pt x="10609959" y="2698369"/>
                  <a:pt x="10615293" y="2694051"/>
                </a:cubicBezTo>
                <a:cubicBezTo>
                  <a:pt x="10618976" y="2687574"/>
                  <a:pt x="10627993" y="2691892"/>
                  <a:pt x="10633327" y="2689733"/>
                </a:cubicBezTo>
                <a:cubicBezTo>
                  <a:pt x="10638788" y="2687574"/>
                  <a:pt x="10633327" y="2672334"/>
                  <a:pt x="10631549" y="2663698"/>
                </a:cubicBezTo>
                <a:cubicBezTo>
                  <a:pt x="10627993" y="2655062"/>
                  <a:pt x="10645900" y="2644140"/>
                  <a:pt x="10654917" y="2635504"/>
                </a:cubicBezTo>
                <a:cubicBezTo>
                  <a:pt x="10663934" y="2629028"/>
                  <a:pt x="10674729" y="2642108"/>
                  <a:pt x="10683746" y="2629028"/>
                </a:cubicBezTo>
                <a:cubicBezTo>
                  <a:pt x="10694541" y="2618105"/>
                  <a:pt x="10683746" y="2605024"/>
                  <a:pt x="10680190" y="2600707"/>
                </a:cubicBezTo>
                <a:cubicBezTo>
                  <a:pt x="10676634" y="2594230"/>
                  <a:pt x="10689207" y="2565909"/>
                  <a:pt x="10698224" y="2563750"/>
                </a:cubicBezTo>
                <a:cubicBezTo>
                  <a:pt x="10705463" y="2561590"/>
                  <a:pt x="10709019" y="2570226"/>
                  <a:pt x="10716258" y="2561590"/>
                </a:cubicBezTo>
                <a:cubicBezTo>
                  <a:pt x="10723497" y="2555113"/>
                  <a:pt x="10710797" y="2542032"/>
                  <a:pt x="10705463" y="2542032"/>
                </a:cubicBezTo>
                <a:cubicBezTo>
                  <a:pt x="10700002" y="2544192"/>
                  <a:pt x="10698224" y="2520316"/>
                  <a:pt x="10710797" y="2509394"/>
                </a:cubicBezTo>
                <a:cubicBezTo>
                  <a:pt x="10721592" y="2496313"/>
                  <a:pt x="10718036" y="2494154"/>
                  <a:pt x="10709019" y="2491995"/>
                </a:cubicBezTo>
                <a:cubicBezTo>
                  <a:pt x="10701907" y="2489835"/>
                  <a:pt x="10700002" y="2494154"/>
                  <a:pt x="10694668" y="2494154"/>
                </a:cubicBezTo>
                <a:cubicBezTo>
                  <a:pt x="10687556" y="2494154"/>
                  <a:pt x="10682095" y="2478913"/>
                  <a:pt x="10691112" y="2461514"/>
                </a:cubicBezTo>
                <a:cubicBezTo>
                  <a:pt x="10700129" y="2446401"/>
                  <a:pt x="10709146" y="2448560"/>
                  <a:pt x="10712702" y="2435479"/>
                </a:cubicBezTo>
                <a:cubicBezTo>
                  <a:pt x="10714607" y="2422398"/>
                  <a:pt x="10727180" y="2404999"/>
                  <a:pt x="10730736" y="2398522"/>
                </a:cubicBezTo>
                <a:cubicBezTo>
                  <a:pt x="10734292" y="2392045"/>
                  <a:pt x="10746992" y="2398522"/>
                  <a:pt x="10752326" y="2396363"/>
                </a:cubicBezTo>
                <a:cubicBezTo>
                  <a:pt x="10757787" y="2396363"/>
                  <a:pt x="10756009" y="2409317"/>
                  <a:pt x="10761343" y="2402840"/>
                </a:cubicBezTo>
                <a:cubicBezTo>
                  <a:pt x="10768455" y="2396236"/>
                  <a:pt x="10779250" y="2372360"/>
                  <a:pt x="10786489" y="2372360"/>
                </a:cubicBezTo>
                <a:cubicBezTo>
                  <a:pt x="10795379" y="2372360"/>
                  <a:pt x="10790045" y="2389760"/>
                  <a:pt x="10791823" y="2398395"/>
                </a:cubicBezTo>
                <a:cubicBezTo>
                  <a:pt x="10793601" y="2409190"/>
                  <a:pt x="10798935" y="2396109"/>
                  <a:pt x="10815191" y="2383155"/>
                </a:cubicBezTo>
                <a:cubicBezTo>
                  <a:pt x="10831447" y="2370201"/>
                  <a:pt x="10867388" y="2372360"/>
                  <a:pt x="10878183" y="2376678"/>
                </a:cubicBezTo>
                <a:cubicBezTo>
                  <a:pt x="10888978" y="2383155"/>
                  <a:pt x="10890883" y="2398395"/>
                  <a:pt x="10896217" y="2396236"/>
                </a:cubicBezTo>
                <a:cubicBezTo>
                  <a:pt x="10905234" y="2394077"/>
                  <a:pt x="10897995" y="2380996"/>
                  <a:pt x="10907012" y="2378837"/>
                </a:cubicBezTo>
                <a:cubicBezTo>
                  <a:pt x="10916029" y="2376678"/>
                  <a:pt x="10930380" y="2363597"/>
                  <a:pt x="10942953" y="2354962"/>
                </a:cubicBezTo>
                <a:cubicBezTo>
                  <a:pt x="10953748" y="2344039"/>
                  <a:pt x="10950065" y="2352803"/>
                  <a:pt x="10957304" y="2341880"/>
                </a:cubicBezTo>
                <a:cubicBezTo>
                  <a:pt x="10962638" y="2333117"/>
                  <a:pt x="10969877" y="2337435"/>
                  <a:pt x="10971655" y="2330958"/>
                </a:cubicBezTo>
                <a:cubicBezTo>
                  <a:pt x="10973433" y="2324481"/>
                  <a:pt x="10989689" y="2313559"/>
                  <a:pt x="11013057" y="2307083"/>
                </a:cubicBezTo>
                <a:cubicBezTo>
                  <a:pt x="11036425" y="2302636"/>
                  <a:pt x="11067032" y="2283079"/>
                  <a:pt x="11065254" y="2276603"/>
                </a:cubicBezTo>
                <a:cubicBezTo>
                  <a:pt x="11063476" y="2272284"/>
                  <a:pt x="11074271" y="2267967"/>
                  <a:pt x="11076049" y="2274442"/>
                </a:cubicBezTo>
                <a:cubicBezTo>
                  <a:pt x="11076049" y="2280921"/>
                  <a:pt x="11085066" y="2278762"/>
                  <a:pt x="11097639" y="2280921"/>
                </a:cubicBezTo>
                <a:cubicBezTo>
                  <a:pt x="11110212" y="2285237"/>
                  <a:pt x="11115546" y="2289684"/>
                  <a:pt x="11124563" y="2278762"/>
                </a:cubicBezTo>
                <a:cubicBezTo>
                  <a:pt x="11133580" y="2267967"/>
                  <a:pt x="11122785" y="2263520"/>
                  <a:pt x="11124563" y="2254885"/>
                </a:cubicBezTo>
                <a:cubicBezTo>
                  <a:pt x="11124563" y="2246122"/>
                  <a:pt x="11106656" y="2235200"/>
                  <a:pt x="11110212" y="2226564"/>
                </a:cubicBezTo>
                <a:cubicBezTo>
                  <a:pt x="11111990" y="2217801"/>
                  <a:pt x="11097512" y="2191766"/>
                  <a:pt x="11092178" y="2196085"/>
                </a:cubicBezTo>
                <a:cubicBezTo>
                  <a:pt x="11088622" y="2202561"/>
                  <a:pt x="11077827" y="2193799"/>
                  <a:pt x="11077827" y="2185162"/>
                </a:cubicBezTo>
                <a:cubicBezTo>
                  <a:pt x="11077827" y="2178686"/>
                  <a:pt x="11077827" y="2170050"/>
                  <a:pt x="11070588" y="2176527"/>
                </a:cubicBezTo>
                <a:cubicBezTo>
                  <a:pt x="11063349" y="2180972"/>
                  <a:pt x="11050776" y="2178686"/>
                  <a:pt x="11048998" y="2170050"/>
                </a:cubicBezTo>
                <a:cubicBezTo>
                  <a:pt x="11047220" y="2163445"/>
                  <a:pt x="11063349" y="2156968"/>
                  <a:pt x="11074144" y="2161287"/>
                </a:cubicBezTo>
                <a:cubicBezTo>
                  <a:pt x="11084939" y="2167890"/>
                  <a:pt x="11081383" y="2172209"/>
                  <a:pt x="11086717" y="2176527"/>
                </a:cubicBezTo>
                <a:cubicBezTo>
                  <a:pt x="11092178" y="2180845"/>
                  <a:pt x="11108307" y="2178686"/>
                  <a:pt x="11115546" y="2174367"/>
                </a:cubicBezTo>
                <a:cubicBezTo>
                  <a:pt x="11122785" y="2170050"/>
                  <a:pt x="11144375" y="2161287"/>
                  <a:pt x="11147931" y="2154810"/>
                </a:cubicBezTo>
                <a:cubicBezTo>
                  <a:pt x="11151614" y="2146046"/>
                  <a:pt x="11147931" y="2143888"/>
                  <a:pt x="11155170" y="2137410"/>
                </a:cubicBezTo>
                <a:cubicBezTo>
                  <a:pt x="11162409" y="2133092"/>
                  <a:pt x="11156948" y="2124330"/>
                  <a:pt x="11151614" y="2120012"/>
                </a:cubicBezTo>
                <a:cubicBezTo>
                  <a:pt x="11144375" y="2115566"/>
                  <a:pt x="11146153" y="2106931"/>
                  <a:pt x="11153392" y="2106931"/>
                </a:cubicBezTo>
                <a:cubicBezTo>
                  <a:pt x="11158853" y="2106931"/>
                  <a:pt x="11157075" y="2096008"/>
                  <a:pt x="11162409" y="2096008"/>
                </a:cubicBezTo>
                <a:cubicBezTo>
                  <a:pt x="11165965" y="2096008"/>
                  <a:pt x="11167743" y="2100327"/>
                  <a:pt x="11174982" y="2096008"/>
                </a:cubicBezTo>
                <a:cubicBezTo>
                  <a:pt x="11183999" y="2089531"/>
                  <a:pt x="11174982" y="2102612"/>
                  <a:pt x="11171426" y="2111248"/>
                </a:cubicBezTo>
                <a:cubicBezTo>
                  <a:pt x="11167870" y="2119885"/>
                  <a:pt x="11180443" y="2126488"/>
                  <a:pt x="11180443" y="2130806"/>
                </a:cubicBezTo>
                <a:cubicBezTo>
                  <a:pt x="11182221" y="2137283"/>
                  <a:pt x="11198350" y="2137283"/>
                  <a:pt x="11207367" y="2132965"/>
                </a:cubicBezTo>
                <a:cubicBezTo>
                  <a:pt x="11216257" y="2126488"/>
                  <a:pt x="11243181" y="2139569"/>
                  <a:pt x="11245086" y="2148205"/>
                </a:cubicBezTo>
                <a:cubicBezTo>
                  <a:pt x="11246991" y="2156841"/>
                  <a:pt x="11252325" y="2167764"/>
                  <a:pt x="11263120" y="2174240"/>
                </a:cubicBezTo>
                <a:cubicBezTo>
                  <a:pt x="11275693" y="2180845"/>
                  <a:pt x="11286488" y="2178686"/>
                  <a:pt x="11288266" y="2185162"/>
                </a:cubicBezTo>
                <a:cubicBezTo>
                  <a:pt x="11290044" y="2191639"/>
                  <a:pt x="11295505" y="2193799"/>
                  <a:pt x="11300839" y="2193799"/>
                </a:cubicBezTo>
                <a:cubicBezTo>
                  <a:pt x="11307951" y="2191639"/>
                  <a:pt x="11311634" y="2200275"/>
                  <a:pt x="11316968" y="2193799"/>
                </a:cubicBezTo>
                <a:cubicBezTo>
                  <a:pt x="11320524" y="2189480"/>
                  <a:pt x="11324207" y="2198116"/>
                  <a:pt x="11329541" y="2191639"/>
                </a:cubicBezTo>
                <a:cubicBezTo>
                  <a:pt x="11336780" y="2185162"/>
                  <a:pt x="11316968" y="2180717"/>
                  <a:pt x="11318746" y="2174240"/>
                </a:cubicBezTo>
                <a:cubicBezTo>
                  <a:pt x="11322302" y="2169923"/>
                  <a:pt x="11325985" y="2178559"/>
                  <a:pt x="11331319" y="2178559"/>
                </a:cubicBezTo>
                <a:cubicBezTo>
                  <a:pt x="11336653" y="2178559"/>
                  <a:pt x="11329541" y="2165477"/>
                  <a:pt x="11333097" y="2163318"/>
                </a:cubicBezTo>
                <a:cubicBezTo>
                  <a:pt x="11338558" y="2163318"/>
                  <a:pt x="11334875" y="2134998"/>
                  <a:pt x="11329541" y="2132839"/>
                </a:cubicBezTo>
                <a:lnTo>
                  <a:pt x="11329160" y="2134617"/>
                </a:lnTo>
                <a:cubicBezTo>
                  <a:pt x="11325604" y="2134617"/>
                  <a:pt x="11329160" y="2123821"/>
                  <a:pt x="11338177" y="2132458"/>
                </a:cubicBezTo>
                <a:cubicBezTo>
                  <a:pt x="11345289" y="2138934"/>
                  <a:pt x="11359767" y="2138934"/>
                  <a:pt x="11365101" y="2138934"/>
                </a:cubicBezTo>
                <a:cubicBezTo>
                  <a:pt x="11372340" y="2138934"/>
                  <a:pt x="11365101" y="2132458"/>
                  <a:pt x="11359767" y="2130299"/>
                </a:cubicBezTo>
                <a:cubicBezTo>
                  <a:pt x="11352528" y="2130299"/>
                  <a:pt x="11359767" y="2123821"/>
                  <a:pt x="11365101" y="2128140"/>
                </a:cubicBezTo>
                <a:cubicBezTo>
                  <a:pt x="11368657" y="2132458"/>
                  <a:pt x="11377674" y="2134617"/>
                  <a:pt x="11377674" y="2130299"/>
                </a:cubicBezTo>
                <a:cubicBezTo>
                  <a:pt x="11379452" y="2123821"/>
                  <a:pt x="11383008" y="2112900"/>
                  <a:pt x="11392025" y="2112900"/>
                </a:cubicBezTo>
                <a:cubicBezTo>
                  <a:pt x="11399137" y="2112900"/>
                  <a:pt x="11401042" y="2108581"/>
                  <a:pt x="11393803" y="2104263"/>
                </a:cubicBezTo>
                <a:cubicBezTo>
                  <a:pt x="11386691" y="2102105"/>
                  <a:pt x="11363196" y="2084705"/>
                  <a:pt x="11357862" y="2073783"/>
                </a:cubicBezTo>
                <a:cubicBezTo>
                  <a:pt x="11352528" y="2062861"/>
                  <a:pt x="11323699" y="2058544"/>
                  <a:pt x="11323699" y="2062861"/>
                </a:cubicBezTo>
                <a:cubicBezTo>
                  <a:pt x="11323699" y="2069466"/>
                  <a:pt x="11314682" y="2062861"/>
                  <a:pt x="11311126" y="2056385"/>
                </a:cubicBezTo>
                <a:cubicBezTo>
                  <a:pt x="11309348" y="2052066"/>
                  <a:pt x="11280519" y="2049908"/>
                  <a:pt x="11278741" y="2056385"/>
                </a:cubicBezTo>
                <a:cubicBezTo>
                  <a:pt x="11278741" y="2062988"/>
                  <a:pt x="11285980" y="2062988"/>
                  <a:pt x="11291314" y="2069466"/>
                </a:cubicBezTo>
                <a:cubicBezTo>
                  <a:pt x="11294997" y="2078102"/>
                  <a:pt x="11284202" y="2080387"/>
                  <a:pt x="11287758" y="2089023"/>
                </a:cubicBezTo>
                <a:cubicBezTo>
                  <a:pt x="11289663" y="2097786"/>
                  <a:pt x="11276963" y="2084832"/>
                  <a:pt x="11271629" y="2080387"/>
                </a:cubicBezTo>
                <a:cubicBezTo>
                  <a:pt x="11266295" y="2075942"/>
                  <a:pt x="11268073" y="2058544"/>
                  <a:pt x="11269851" y="2049908"/>
                </a:cubicBezTo>
                <a:cubicBezTo>
                  <a:pt x="11271629" y="2041144"/>
                  <a:pt x="11262612" y="2043430"/>
                  <a:pt x="11260834" y="2034667"/>
                </a:cubicBezTo>
                <a:cubicBezTo>
                  <a:pt x="11259056" y="2025905"/>
                  <a:pt x="11226671" y="2006347"/>
                  <a:pt x="11212320" y="1999869"/>
                </a:cubicBezTo>
                <a:cubicBezTo>
                  <a:pt x="11197969" y="1993392"/>
                  <a:pt x="11179935" y="1986788"/>
                  <a:pt x="11176379" y="1978153"/>
                </a:cubicBezTo>
                <a:cubicBezTo>
                  <a:pt x="11170918" y="1969517"/>
                  <a:pt x="11145772" y="1967358"/>
                  <a:pt x="11136755" y="1956436"/>
                </a:cubicBezTo>
                <a:cubicBezTo>
                  <a:pt x="11125960" y="1943355"/>
                  <a:pt x="11084685" y="1921638"/>
                  <a:pt x="11066651" y="1921638"/>
                </a:cubicBezTo>
                <a:cubicBezTo>
                  <a:pt x="11048617" y="1919478"/>
                  <a:pt x="11052300" y="1908557"/>
                  <a:pt x="11043283" y="1908557"/>
                </a:cubicBezTo>
                <a:cubicBezTo>
                  <a:pt x="11034266" y="1910716"/>
                  <a:pt x="10996547" y="1908557"/>
                  <a:pt x="10985752" y="1906397"/>
                </a:cubicBezTo>
                <a:cubicBezTo>
                  <a:pt x="10973179" y="1904239"/>
                  <a:pt x="10971401" y="1915033"/>
                  <a:pt x="10962384" y="1910716"/>
                </a:cubicBezTo>
                <a:cubicBezTo>
                  <a:pt x="10953367" y="1906397"/>
                  <a:pt x="10910187" y="1888999"/>
                  <a:pt x="10904853" y="1895476"/>
                </a:cubicBezTo>
                <a:cubicBezTo>
                  <a:pt x="10899392" y="1901952"/>
                  <a:pt x="10902948" y="1912875"/>
                  <a:pt x="10897614" y="1915033"/>
                </a:cubicBezTo>
                <a:cubicBezTo>
                  <a:pt x="10892280" y="1917193"/>
                  <a:pt x="10897614" y="1925829"/>
                  <a:pt x="10908409" y="1938910"/>
                </a:cubicBezTo>
                <a:cubicBezTo>
                  <a:pt x="10921109" y="1951991"/>
                  <a:pt x="10913870" y="1962913"/>
                  <a:pt x="10903075" y="1967230"/>
                </a:cubicBezTo>
                <a:cubicBezTo>
                  <a:pt x="10892280" y="1973708"/>
                  <a:pt x="10874246" y="1962913"/>
                  <a:pt x="10868912" y="1951991"/>
                </a:cubicBezTo>
                <a:cubicBezTo>
                  <a:pt x="10863578" y="1941069"/>
                  <a:pt x="10847322" y="1945387"/>
                  <a:pt x="10843766" y="1932433"/>
                </a:cubicBezTo>
                <a:cubicBezTo>
                  <a:pt x="10840210" y="1919478"/>
                  <a:pt x="10849100" y="1917320"/>
                  <a:pt x="10856339" y="1925955"/>
                </a:cubicBezTo>
                <a:cubicBezTo>
                  <a:pt x="10863578" y="1932560"/>
                  <a:pt x="10874373" y="1925955"/>
                  <a:pt x="10874373" y="1917320"/>
                </a:cubicBezTo>
                <a:cubicBezTo>
                  <a:pt x="10876151" y="1906397"/>
                  <a:pt x="10854561" y="1899921"/>
                  <a:pt x="10843766" y="1902080"/>
                </a:cubicBezTo>
                <a:cubicBezTo>
                  <a:pt x="10831193" y="1902080"/>
                  <a:pt x="10825732" y="1921638"/>
                  <a:pt x="10813159" y="1928115"/>
                </a:cubicBezTo>
                <a:cubicBezTo>
                  <a:pt x="10802364" y="1936878"/>
                  <a:pt x="10757279" y="1925955"/>
                  <a:pt x="10751945" y="1921638"/>
                </a:cubicBezTo>
                <a:cubicBezTo>
                  <a:pt x="10746484" y="1915033"/>
                  <a:pt x="10683619" y="1921638"/>
                  <a:pt x="10676380" y="1925955"/>
                </a:cubicBezTo>
                <a:cubicBezTo>
                  <a:pt x="10669268" y="1930400"/>
                  <a:pt x="10674602" y="1952117"/>
                  <a:pt x="10671046" y="1954277"/>
                </a:cubicBezTo>
                <a:cubicBezTo>
                  <a:pt x="10667490" y="1956436"/>
                  <a:pt x="10665712" y="1930274"/>
                  <a:pt x="10665712" y="1925955"/>
                </a:cubicBezTo>
                <a:cubicBezTo>
                  <a:pt x="10665712" y="1919478"/>
                  <a:pt x="10656695" y="1917320"/>
                  <a:pt x="10645900" y="1917320"/>
                </a:cubicBezTo>
                <a:cubicBezTo>
                  <a:pt x="10635105" y="1917320"/>
                  <a:pt x="10627993" y="1917320"/>
                  <a:pt x="10633327" y="1910842"/>
                </a:cubicBezTo>
                <a:cubicBezTo>
                  <a:pt x="10636883" y="1904366"/>
                  <a:pt x="10627866" y="1899921"/>
                  <a:pt x="10636883" y="1891285"/>
                </a:cubicBezTo>
                <a:cubicBezTo>
                  <a:pt x="10645900" y="1884808"/>
                  <a:pt x="10620627" y="1860931"/>
                  <a:pt x="10595481" y="1847851"/>
                </a:cubicBezTo>
                <a:cubicBezTo>
                  <a:pt x="10571986" y="1836928"/>
                  <a:pt x="10516233" y="1843533"/>
                  <a:pt x="10501882" y="1850009"/>
                </a:cubicBezTo>
                <a:cubicBezTo>
                  <a:pt x="10487531" y="1854328"/>
                  <a:pt x="10458702" y="1852169"/>
                  <a:pt x="10444351" y="1852169"/>
                </a:cubicBezTo>
                <a:cubicBezTo>
                  <a:pt x="10429873" y="1854328"/>
                  <a:pt x="10440668" y="1845564"/>
                  <a:pt x="10437112" y="1839088"/>
                </a:cubicBezTo>
                <a:cubicBezTo>
                  <a:pt x="10433429" y="1830325"/>
                  <a:pt x="10408283" y="1819530"/>
                  <a:pt x="10406505" y="1828166"/>
                </a:cubicBezTo>
                <a:cubicBezTo>
                  <a:pt x="10402949" y="1834770"/>
                  <a:pt x="10395710" y="1828166"/>
                  <a:pt x="10395710" y="1821689"/>
                </a:cubicBezTo>
                <a:cubicBezTo>
                  <a:pt x="10395710" y="1817244"/>
                  <a:pt x="10373993" y="1808608"/>
                  <a:pt x="10365103" y="1810766"/>
                </a:cubicBezTo>
                <a:cubicBezTo>
                  <a:pt x="10356213" y="1812925"/>
                  <a:pt x="10352530" y="1799844"/>
                  <a:pt x="10361547" y="1799844"/>
                </a:cubicBezTo>
                <a:cubicBezTo>
                  <a:pt x="10372342" y="1799844"/>
                  <a:pt x="10390376" y="1802003"/>
                  <a:pt x="10383137" y="1788922"/>
                </a:cubicBezTo>
                <a:cubicBezTo>
                  <a:pt x="10374247" y="1773682"/>
                  <a:pt x="10309477" y="1769364"/>
                  <a:pt x="10302238" y="1771524"/>
                </a:cubicBezTo>
                <a:cubicBezTo>
                  <a:pt x="10296904" y="1775969"/>
                  <a:pt x="10302238" y="1784605"/>
                  <a:pt x="10287887" y="1802003"/>
                </a:cubicBezTo>
                <a:cubicBezTo>
                  <a:pt x="10273536" y="1817244"/>
                  <a:pt x="10259185" y="1806321"/>
                  <a:pt x="10260963" y="1799844"/>
                </a:cubicBezTo>
                <a:cubicBezTo>
                  <a:pt x="10262741" y="1791082"/>
                  <a:pt x="10280775" y="1793367"/>
                  <a:pt x="10280775" y="1784605"/>
                </a:cubicBezTo>
                <a:cubicBezTo>
                  <a:pt x="10280775" y="1775841"/>
                  <a:pt x="10257280" y="1780160"/>
                  <a:pt x="10251946" y="1773682"/>
                </a:cubicBezTo>
                <a:cubicBezTo>
                  <a:pt x="10248263" y="1767205"/>
                  <a:pt x="10257280" y="1762888"/>
                  <a:pt x="10266297" y="1767205"/>
                </a:cubicBezTo>
                <a:cubicBezTo>
                  <a:pt x="10275314" y="1769364"/>
                  <a:pt x="10291443" y="1771524"/>
                  <a:pt x="10291443" y="1767205"/>
                </a:cubicBezTo>
                <a:cubicBezTo>
                  <a:pt x="10293221" y="1760601"/>
                  <a:pt x="10282426" y="1760601"/>
                  <a:pt x="10268075" y="1756283"/>
                </a:cubicBezTo>
                <a:cubicBezTo>
                  <a:pt x="10253724" y="1753998"/>
                  <a:pt x="10217783" y="1743202"/>
                  <a:pt x="10197971" y="1745362"/>
                </a:cubicBezTo>
                <a:cubicBezTo>
                  <a:pt x="10180064" y="1747521"/>
                  <a:pt x="10171047" y="1736598"/>
                  <a:pt x="10162030" y="1736598"/>
                </a:cubicBezTo>
                <a:cubicBezTo>
                  <a:pt x="10151235" y="1736598"/>
                  <a:pt x="10151235" y="1743202"/>
                  <a:pt x="10154791" y="1749679"/>
                </a:cubicBezTo>
                <a:cubicBezTo>
                  <a:pt x="10160125" y="1758443"/>
                  <a:pt x="10145774" y="1762760"/>
                  <a:pt x="10133201" y="1760601"/>
                </a:cubicBezTo>
                <a:cubicBezTo>
                  <a:pt x="10120628" y="1758443"/>
                  <a:pt x="10104499" y="1767079"/>
                  <a:pt x="10109833" y="1778001"/>
                </a:cubicBezTo>
                <a:cubicBezTo>
                  <a:pt x="10117072" y="1788922"/>
                  <a:pt x="10124184" y="1775841"/>
                  <a:pt x="10131423" y="1778001"/>
                </a:cubicBezTo>
                <a:cubicBezTo>
                  <a:pt x="10136757" y="1782318"/>
                  <a:pt x="10115167" y="1791082"/>
                  <a:pt x="10124184" y="1795399"/>
                </a:cubicBezTo>
                <a:cubicBezTo>
                  <a:pt x="10133201" y="1799718"/>
                  <a:pt x="10131423" y="1810640"/>
                  <a:pt x="10131423" y="1814957"/>
                </a:cubicBezTo>
                <a:cubicBezTo>
                  <a:pt x="10131423" y="1821435"/>
                  <a:pt x="10116945" y="1823593"/>
                  <a:pt x="10111611" y="1814957"/>
                </a:cubicBezTo>
                <a:cubicBezTo>
                  <a:pt x="10106277" y="1808480"/>
                  <a:pt x="10099038" y="1814957"/>
                  <a:pt x="10088243" y="1812799"/>
                </a:cubicBezTo>
                <a:cubicBezTo>
                  <a:pt x="10077448" y="1812799"/>
                  <a:pt x="10070209" y="1819276"/>
                  <a:pt x="10081004" y="1819276"/>
                </a:cubicBezTo>
                <a:cubicBezTo>
                  <a:pt x="10091799" y="1821435"/>
                  <a:pt x="10095355" y="1830197"/>
                  <a:pt x="10081004" y="1832357"/>
                </a:cubicBezTo>
                <a:cubicBezTo>
                  <a:pt x="10066526" y="1834516"/>
                  <a:pt x="10070209" y="1814957"/>
                  <a:pt x="10061192" y="1817116"/>
                </a:cubicBezTo>
                <a:cubicBezTo>
                  <a:pt x="10052302" y="1819276"/>
                  <a:pt x="10032490" y="1810640"/>
                  <a:pt x="10023473" y="1810640"/>
                </a:cubicBezTo>
                <a:cubicBezTo>
                  <a:pt x="10012678" y="1810640"/>
                  <a:pt x="10007217" y="1819402"/>
                  <a:pt x="9994644" y="1821561"/>
                </a:cubicBezTo>
                <a:cubicBezTo>
                  <a:pt x="9980293" y="1823721"/>
                  <a:pt x="9962259" y="1812925"/>
                  <a:pt x="9956925" y="1804163"/>
                </a:cubicBezTo>
                <a:cubicBezTo>
                  <a:pt x="9951591" y="1795527"/>
                  <a:pt x="9949813" y="1793241"/>
                  <a:pt x="9942574" y="1804163"/>
                </a:cubicBezTo>
                <a:cubicBezTo>
                  <a:pt x="9935462" y="1812925"/>
                  <a:pt x="9935462" y="1832483"/>
                  <a:pt x="9928223" y="1834643"/>
                </a:cubicBezTo>
                <a:cubicBezTo>
                  <a:pt x="9922889" y="1834643"/>
                  <a:pt x="9919206" y="1852041"/>
                  <a:pt x="9913872" y="1856360"/>
                </a:cubicBezTo>
                <a:cubicBezTo>
                  <a:pt x="9906760" y="1862964"/>
                  <a:pt x="9906760" y="1849883"/>
                  <a:pt x="9897743" y="1852041"/>
                </a:cubicBezTo>
                <a:cubicBezTo>
                  <a:pt x="9888853" y="1852041"/>
                  <a:pt x="9861802" y="1819530"/>
                  <a:pt x="9860024" y="1810766"/>
                </a:cubicBezTo>
                <a:cubicBezTo>
                  <a:pt x="9858246" y="1802003"/>
                  <a:pt x="9841990" y="1784605"/>
                  <a:pt x="9838434" y="1780286"/>
                </a:cubicBezTo>
                <a:cubicBezTo>
                  <a:pt x="9833100" y="1775969"/>
                  <a:pt x="9842117" y="1775969"/>
                  <a:pt x="9847451" y="1780286"/>
                </a:cubicBezTo>
                <a:cubicBezTo>
                  <a:pt x="9852912" y="1786763"/>
                  <a:pt x="9860151" y="1786763"/>
                  <a:pt x="9865485" y="1782446"/>
                </a:cubicBezTo>
                <a:cubicBezTo>
                  <a:pt x="9870946" y="1780286"/>
                  <a:pt x="9870946" y="1762888"/>
                  <a:pt x="9860151" y="1762888"/>
                </a:cubicBezTo>
                <a:cubicBezTo>
                  <a:pt x="9851134" y="1762888"/>
                  <a:pt x="9854817" y="1751966"/>
                  <a:pt x="9860151" y="1749807"/>
                </a:cubicBezTo>
                <a:cubicBezTo>
                  <a:pt x="9865612" y="1749807"/>
                  <a:pt x="9849483" y="1732407"/>
                  <a:pt x="9854817" y="1730249"/>
                </a:cubicBezTo>
                <a:cubicBezTo>
                  <a:pt x="9860278" y="1727962"/>
                  <a:pt x="9858500" y="1719326"/>
                  <a:pt x="9849483" y="1719326"/>
                </a:cubicBezTo>
                <a:cubicBezTo>
                  <a:pt x="9842371" y="1717168"/>
                  <a:pt x="9833354" y="1710563"/>
                  <a:pt x="9833354" y="1704086"/>
                </a:cubicBezTo>
                <a:cubicBezTo>
                  <a:pt x="9833354" y="1699768"/>
                  <a:pt x="9799191" y="1697610"/>
                  <a:pt x="9800969" y="1704086"/>
                </a:cubicBezTo>
                <a:cubicBezTo>
                  <a:pt x="9800969" y="1712722"/>
                  <a:pt x="9788396" y="1710563"/>
                  <a:pt x="9790174" y="1704086"/>
                </a:cubicBezTo>
                <a:cubicBezTo>
                  <a:pt x="9792079" y="1697610"/>
                  <a:pt x="9779379" y="1699768"/>
                  <a:pt x="9763250" y="1695450"/>
                </a:cubicBezTo>
                <a:cubicBezTo>
                  <a:pt x="9747121" y="1688974"/>
                  <a:pt x="9745216" y="1675892"/>
                  <a:pt x="9739882" y="1675892"/>
                </a:cubicBezTo>
                <a:cubicBezTo>
                  <a:pt x="9734421" y="1673733"/>
                  <a:pt x="9736326" y="1693291"/>
                  <a:pt x="9729087" y="1688974"/>
                </a:cubicBezTo>
                <a:cubicBezTo>
                  <a:pt x="9720070" y="1684655"/>
                  <a:pt x="9711180" y="1693291"/>
                  <a:pt x="9716514" y="1704213"/>
                </a:cubicBezTo>
                <a:cubicBezTo>
                  <a:pt x="9720070" y="1717168"/>
                  <a:pt x="9716514" y="1719453"/>
                  <a:pt x="9716514" y="1728089"/>
                </a:cubicBezTo>
                <a:cubicBezTo>
                  <a:pt x="9714736" y="1736725"/>
                  <a:pt x="9711180" y="1732407"/>
                  <a:pt x="9700385" y="1730249"/>
                </a:cubicBezTo>
                <a:cubicBezTo>
                  <a:pt x="9691368" y="1725930"/>
                  <a:pt x="9691368" y="1738885"/>
                  <a:pt x="9671556" y="1732407"/>
                </a:cubicBezTo>
                <a:cubicBezTo>
                  <a:pt x="9649966" y="1725930"/>
                  <a:pt x="9640949" y="1732407"/>
                  <a:pt x="9637393" y="1725930"/>
                </a:cubicBezTo>
                <a:cubicBezTo>
                  <a:pt x="9633837" y="1717294"/>
                  <a:pt x="9628376" y="1717294"/>
                  <a:pt x="9626598" y="1723771"/>
                </a:cubicBezTo>
                <a:cubicBezTo>
                  <a:pt x="9626598" y="1730375"/>
                  <a:pt x="9594213" y="1728216"/>
                  <a:pt x="9592435" y="1717294"/>
                </a:cubicBezTo>
                <a:cubicBezTo>
                  <a:pt x="9588879" y="1708531"/>
                  <a:pt x="9597896" y="1706372"/>
                  <a:pt x="9601452" y="1702055"/>
                </a:cubicBezTo>
                <a:cubicBezTo>
                  <a:pt x="9606786" y="1699895"/>
                  <a:pt x="9597896" y="1695577"/>
                  <a:pt x="9579862" y="1697736"/>
                </a:cubicBezTo>
                <a:cubicBezTo>
                  <a:pt x="9561955" y="1700022"/>
                  <a:pt x="9551160" y="1686941"/>
                  <a:pt x="9533126" y="1689100"/>
                </a:cubicBezTo>
                <a:cubicBezTo>
                  <a:pt x="9515092" y="1691386"/>
                  <a:pt x="9477246" y="1695704"/>
                  <a:pt x="9471912" y="1700022"/>
                </a:cubicBezTo>
                <a:cubicBezTo>
                  <a:pt x="9464800" y="1702181"/>
                  <a:pt x="9475595" y="1715262"/>
                  <a:pt x="9468356" y="1715262"/>
                </a:cubicBezTo>
                <a:cubicBezTo>
                  <a:pt x="9459466" y="1715262"/>
                  <a:pt x="9464800" y="1695704"/>
                  <a:pt x="9463022" y="1684782"/>
                </a:cubicBezTo>
                <a:cubicBezTo>
                  <a:pt x="9463022" y="1676146"/>
                  <a:pt x="9448671" y="1673987"/>
                  <a:pt x="9450449" y="1682623"/>
                </a:cubicBezTo>
                <a:cubicBezTo>
                  <a:pt x="9452227" y="1689100"/>
                  <a:pt x="9430637" y="1693419"/>
                  <a:pt x="9425303" y="1686941"/>
                </a:cubicBezTo>
                <a:cubicBezTo>
                  <a:pt x="9419842" y="1680464"/>
                  <a:pt x="9410825" y="1673861"/>
                  <a:pt x="9396474" y="1669542"/>
                </a:cubicBezTo>
                <a:cubicBezTo>
                  <a:pt x="9382123" y="1665225"/>
                  <a:pt x="9364216" y="1682623"/>
                  <a:pt x="9369550" y="1689100"/>
                </a:cubicBezTo>
                <a:cubicBezTo>
                  <a:pt x="9373106" y="1693419"/>
                  <a:pt x="9383901" y="1689100"/>
                  <a:pt x="9383901" y="1693419"/>
                </a:cubicBezTo>
                <a:cubicBezTo>
                  <a:pt x="9383901" y="1700022"/>
                  <a:pt x="9353294" y="1697736"/>
                  <a:pt x="9353294" y="1704340"/>
                </a:cubicBezTo>
                <a:cubicBezTo>
                  <a:pt x="9353294" y="1710945"/>
                  <a:pt x="9324592" y="1719580"/>
                  <a:pt x="9315575" y="1719580"/>
                </a:cubicBezTo>
                <a:cubicBezTo>
                  <a:pt x="9290302" y="1723898"/>
                  <a:pt x="9286746" y="1723898"/>
                  <a:pt x="9274173" y="1734820"/>
                </a:cubicBezTo>
                <a:cubicBezTo>
                  <a:pt x="9263378" y="1747901"/>
                  <a:pt x="9272395" y="1723898"/>
                  <a:pt x="9281412" y="1715262"/>
                </a:cubicBezTo>
                <a:cubicBezTo>
                  <a:pt x="9290429" y="1704340"/>
                  <a:pt x="9299446" y="1708658"/>
                  <a:pt x="9304780" y="1700022"/>
                </a:cubicBezTo>
                <a:cubicBezTo>
                  <a:pt x="9308336" y="1691259"/>
                  <a:pt x="9317353" y="1691259"/>
                  <a:pt x="9331704" y="1689100"/>
                </a:cubicBezTo>
                <a:cubicBezTo>
                  <a:pt x="9346182" y="1686941"/>
                  <a:pt x="9344277" y="1676019"/>
                  <a:pt x="9351516" y="1673861"/>
                </a:cubicBezTo>
                <a:cubicBezTo>
                  <a:pt x="9356850" y="1669542"/>
                  <a:pt x="9373106" y="1662938"/>
                  <a:pt x="9376662" y="1654302"/>
                </a:cubicBezTo>
                <a:cubicBezTo>
                  <a:pt x="9380218" y="1645666"/>
                  <a:pt x="9412603" y="1632586"/>
                  <a:pt x="9419842" y="1632586"/>
                </a:cubicBezTo>
                <a:cubicBezTo>
                  <a:pt x="9427081" y="1634744"/>
                  <a:pt x="9426954" y="1617345"/>
                  <a:pt x="9430637" y="1617345"/>
                </a:cubicBezTo>
                <a:cubicBezTo>
                  <a:pt x="9434320" y="1617345"/>
                  <a:pt x="9454005" y="1606423"/>
                  <a:pt x="9461244" y="1602105"/>
                </a:cubicBezTo>
                <a:cubicBezTo>
                  <a:pt x="9468483" y="1599946"/>
                  <a:pt x="9472039" y="1591183"/>
                  <a:pt x="9473817" y="1584706"/>
                </a:cubicBezTo>
                <a:cubicBezTo>
                  <a:pt x="9473817" y="1578102"/>
                  <a:pt x="9463022" y="1580261"/>
                  <a:pt x="9461244" y="1573784"/>
                </a:cubicBezTo>
                <a:cubicBezTo>
                  <a:pt x="9461244" y="1569466"/>
                  <a:pt x="9466578" y="1571625"/>
                  <a:pt x="9473817" y="1569466"/>
                </a:cubicBezTo>
                <a:cubicBezTo>
                  <a:pt x="9482834" y="1565148"/>
                  <a:pt x="9473817" y="1552067"/>
                  <a:pt x="9468483" y="1554226"/>
                </a:cubicBezTo>
                <a:cubicBezTo>
                  <a:pt x="9461371" y="1558544"/>
                  <a:pt x="9472039" y="1547622"/>
                  <a:pt x="9466705" y="1541145"/>
                </a:cubicBezTo>
                <a:cubicBezTo>
                  <a:pt x="9461371" y="1532509"/>
                  <a:pt x="9448798" y="1545463"/>
                  <a:pt x="9450576" y="1536827"/>
                </a:cubicBezTo>
                <a:cubicBezTo>
                  <a:pt x="9450576" y="1528191"/>
                  <a:pt x="9448798" y="1517269"/>
                  <a:pt x="9445242" y="1512951"/>
                </a:cubicBezTo>
                <a:cubicBezTo>
                  <a:pt x="9439781" y="1506474"/>
                  <a:pt x="9432669" y="1521587"/>
                  <a:pt x="9423652" y="1512951"/>
                </a:cubicBezTo>
                <a:cubicBezTo>
                  <a:pt x="9414635" y="1504315"/>
                  <a:pt x="9387711" y="1499997"/>
                  <a:pt x="9387711" y="1504315"/>
                </a:cubicBezTo>
                <a:cubicBezTo>
                  <a:pt x="9387711" y="1506474"/>
                  <a:pt x="9373360" y="1497838"/>
                  <a:pt x="9371582" y="1502156"/>
                </a:cubicBezTo>
                <a:cubicBezTo>
                  <a:pt x="9369804" y="1504315"/>
                  <a:pt x="9348214" y="1504315"/>
                  <a:pt x="9340975" y="1502156"/>
                </a:cubicBezTo>
                <a:cubicBezTo>
                  <a:pt x="9333863" y="1499997"/>
                  <a:pt x="9324846" y="1506601"/>
                  <a:pt x="9324846" y="1513078"/>
                </a:cubicBezTo>
                <a:cubicBezTo>
                  <a:pt x="9324846" y="1521714"/>
                  <a:pt x="9297795" y="1519555"/>
                  <a:pt x="9294239" y="1517396"/>
                </a:cubicBezTo>
                <a:cubicBezTo>
                  <a:pt x="9288905" y="1515237"/>
                  <a:pt x="9312273" y="1493520"/>
                  <a:pt x="9312273" y="1489202"/>
                </a:cubicBezTo>
                <a:cubicBezTo>
                  <a:pt x="9312273" y="1484884"/>
                  <a:pt x="9272776" y="1489202"/>
                  <a:pt x="9270871" y="1484884"/>
                </a:cubicBezTo>
                <a:cubicBezTo>
                  <a:pt x="9268966" y="1480566"/>
                  <a:pt x="9249281" y="1480566"/>
                  <a:pt x="9242042" y="1480566"/>
                </a:cubicBezTo>
                <a:cubicBezTo>
                  <a:pt x="9233152" y="1480566"/>
                  <a:pt x="9240264" y="1478407"/>
                  <a:pt x="9249281" y="1476248"/>
                </a:cubicBezTo>
                <a:cubicBezTo>
                  <a:pt x="9256520" y="1476248"/>
                  <a:pt x="9263632" y="1467485"/>
                  <a:pt x="9272649" y="1465326"/>
                </a:cubicBezTo>
                <a:cubicBezTo>
                  <a:pt x="9279761" y="1465326"/>
                  <a:pt x="9277983" y="1460881"/>
                  <a:pt x="9274427" y="1454405"/>
                </a:cubicBezTo>
                <a:cubicBezTo>
                  <a:pt x="9270744" y="1447927"/>
                  <a:pt x="9261854" y="1452246"/>
                  <a:pt x="9254615" y="1447927"/>
                </a:cubicBezTo>
                <a:cubicBezTo>
                  <a:pt x="9245725" y="1445768"/>
                  <a:pt x="9234930" y="1441450"/>
                  <a:pt x="9227691" y="1439291"/>
                </a:cubicBezTo>
                <a:close/>
                <a:moveTo>
                  <a:pt x="4310910" y="1429508"/>
                </a:moveTo>
                <a:cubicBezTo>
                  <a:pt x="4287027" y="1430020"/>
                  <a:pt x="4242212" y="1439355"/>
                  <a:pt x="4252975" y="1447547"/>
                </a:cubicBezTo>
                <a:cubicBezTo>
                  <a:pt x="4274564" y="1467104"/>
                  <a:pt x="4326762" y="1440942"/>
                  <a:pt x="4324984" y="1432306"/>
                </a:cubicBezTo>
                <a:cubicBezTo>
                  <a:pt x="4324508" y="1430147"/>
                  <a:pt x="4318872" y="1429338"/>
                  <a:pt x="4310910" y="1429508"/>
                </a:cubicBezTo>
                <a:close/>
                <a:moveTo>
                  <a:pt x="4016286" y="1428117"/>
                </a:moveTo>
                <a:cubicBezTo>
                  <a:pt x="4011962" y="1426591"/>
                  <a:pt x="4008819" y="1427544"/>
                  <a:pt x="4008374" y="1432433"/>
                </a:cubicBezTo>
                <a:cubicBezTo>
                  <a:pt x="4006469" y="1454150"/>
                  <a:pt x="4037076" y="1484630"/>
                  <a:pt x="4046093" y="1469390"/>
                </a:cubicBezTo>
                <a:cubicBezTo>
                  <a:pt x="4052856" y="1459579"/>
                  <a:pt x="4029258" y="1432695"/>
                  <a:pt x="4016286" y="1428117"/>
                </a:cubicBezTo>
                <a:close/>
                <a:moveTo>
                  <a:pt x="3800316" y="1418940"/>
                </a:moveTo>
                <a:cubicBezTo>
                  <a:pt x="3791109" y="1418400"/>
                  <a:pt x="3781679" y="1420559"/>
                  <a:pt x="3783457" y="1423797"/>
                </a:cubicBezTo>
                <a:cubicBezTo>
                  <a:pt x="3790696" y="1434592"/>
                  <a:pt x="3810508" y="1447673"/>
                  <a:pt x="3815842" y="1430274"/>
                </a:cubicBezTo>
                <a:cubicBezTo>
                  <a:pt x="3818509" y="1422718"/>
                  <a:pt x="3809524" y="1419479"/>
                  <a:pt x="3800316" y="1418940"/>
                </a:cubicBezTo>
                <a:close/>
                <a:moveTo>
                  <a:pt x="3891407" y="1412875"/>
                </a:moveTo>
                <a:cubicBezTo>
                  <a:pt x="3869817" y="1415034"/>
                  <a:pt x="3828415" y="1415034"/>
                  <a:pt x="3828415" y="1436751"/>
                </a:cubicBezTo>
                <a:cubicBezTo>
                  <a:pt x="3828415" y="1451864"/>
                  <a:pt x="3837432" y="1460627"/>
                  <a:pt x="3862578" y="1462786"/>
                </a:cubicBezTo>
                <a:cubicBezTo>
                  <a:pt x="3887724" y="1465073"/>
                  <a:pt x="3909314" y="1436751"/>
                  <a:pt x="3896741" y="1436751"/>
                </a:cubicBezTo>
                <a:lnTo>
                  <a:pt x="3896741" y="1436878"/>
                </a:lnTo>
                <a:cubicBezTo>
                  <a:pt x="3885946" y="1436878"/>
                  <a:pt x="3893185" y="1425956"/>
                  <a:pt x="3907536" y="1423797"/>
                </a:cubicBezTo>
                <a:cubicBezTo>
                  <a:pt x="3922014" y="1421511"/>
                  <a:pt x="3914776" y="1408557"/>
                  <a:pt x="3891407" y="1412875"/>
                </a:cubicBezTo>
                <a:close/>
                <a:moveTo>
                  <a:pt x="3902631" y="1368917"/>
                </a:moveTo>
                <a:cubicBezTo>
                  <a:pt x="3890486" y="1366203"/>
                  <a:pt x="3876993" y="1367282"/>
                  <a:pt x="3871595" y="1371600"/>
                </a:cubicBezTo>
                <a:lnTo>
                  <a:pt x="3871468" y="1371600"/>
                </a:lnTo>
                <a:cubicBezTo>
                  <a:pt x="3860673" y="1380237"/>
                  <a:pt x="3808603" y="1382395"/>
                  <a:pt x="3822955" y="1395476"/>
                </a:cubicBezTo>
                <a:cubicBezTo>
                  <a:pt x="3831971" y="1404113"/>
                  <a:pt x="3842766" y="1393317"/>
                  <a:pt x="3853561" y="1397635"/>
                </a:cubicBezTo>
                <a:cubicBezTo>
                  <a:pt x="3864356" y="1404113"/>
                  <a:pt x="3875151" y="1386840"/>
                  <a:pt x="3884168" y="1395476"/>
                </a:cubicBezTo>
                <a:cubicBezTo>
                  <a:pt x="3891407" y="1402080"/>
                  <a:pt x="3925571" y="1408557"/>
                  <a:pt x="3925571" y="1388999"/>
                </a:cubicBezTo>
                <a:cubicBezTo>
                  <a:pt x="3925571" y="1378141"/>
                  <a:pt x="3914776" y="1371632"/>
                  <a:pt x="3902631" y="1368917"/>
                </a:cubicBezTo>
                <a:close/>
                <a:moveTo>
                  <a:pt x="4214321" y="1359910"/>
                </a:moveTo>
                <a:cubicBezTo>
                  <a:pt x="4209493" y="1358083"/>
                  <a:pt x="4205795" y="1357821"/>
                  <a:pt x="4204460" y="1360551"/>
                </a:cubicBezTo>
                <a:lnTo>
                  <a:pt x="4204460" y="1360678"/>
                </a:lnTo>
                <a:cubicBezTo>
                  <a:pt x="4197349" y="1373632"/>
                  <a:pt x="4218939" y="1425830"/>
                  <a:pt x="4235068" y="1425830"/>
                </a:cubicBezTo>
                <a:cubicBezTo>
                  <a:pt x="4253102" y="1425830"/>
                  <a:pt x="4265675" y="1423543"/>
                  <a:pt x="4280027" y="1414907"/>
                </a:cubicBezTo>
                <a:cubicBezTo>
                  <a:pt x="4294378" y="1408430"/>
                  <a:pt x="4272786" y="1408430"/>
                  <a:pt x="4281804" y="1393190"/>
                </a:cubicBezTo>
                <a:cubicBezTo>
                  <a:pt x="4292599" y="1377950"/>
                  <a:pt x="4258436" y="1375791"/>
                  <a:pt x="4254880" y="1380109"/>
                </a:cubicBezTo>
                <a:cubicBezTo>
                  <a:pt x="4253451" y="1384967"/>
                  <a:pt x="4228805" y="1365393"/>
                  <a:pt x="4214321" y="1359910"/>
                </a:cubicBezTo>
                <a:close/>
                <a:moveTo>
                  <a:pt x="6930007" y="1356106"/>
                </a:moveTo>
                <a:cubicBezTo>
                  <a:pt x="6920991" y="1360424"/>
                  <a:pt x="6938897" y="1379982"/>
                  <a:pt x="6946136" y="1382141"/>
                </a:cubicBezTo>
                <a:cubicBezTo>
                  <a:pt x="6951597" y="1384300"/>
                  <a:pt x="6956931" y="1397381"/>
                  <a:pt x="6964170" y="1397381"/>
                </a:cubicBezTo>
                <a:cubicBezTo>
                  <a:pt x="6965948" y="1397381"/>
                  <a:pt x="6953375" y="1380109"/>
                  <a:pt x="6946136" y="1371346"/>
                </a:cubicBezTo>
                <a:cubicBezTo>
                  <a:pt x="6939024" y="1362583"/>
                  <a:pt x="6940802" y="1353947"/>
                  <a:pt x="6930007" y="1356106"/>
                </a:cubicBezTo>
                <a:close/>
                <a:moveTo>
                  <a:pt x="4062333" y="1322388"/>
                </a:moveTo>
                <a:cubicBezTo>
                  <a:pt x="4046125" y="1321023"/>
                  <a:pt x="4028123" y="1322642"/>
                  <a:pt x="4020947" y="1325880"/>
                </a:cubicBezTo>
                <a:lnTo>
                  <a:pt x="4021074" y="1325880"/>
                </a:lnTo>
                <a:cubicBezTo>
                  <a:pt x="4006596" y="1332484"/>
                  <a:pt x="4024630" y="1367282"/>
                  <a:pt x="4037203" y="1356360"/>
                </a:cubicBezTo>
                <a:cubicBezTo>
                  <a:pt x="4051554" y="1347597"/>
                  <a:pt x="4074922" y="1362837"/>
                  <a:pt x="4071366" y="1375918"/>
                </a:cubicBezTo>
                <a:cubicBezTo>
                  <a:pt x="4065905" y="1388872"/>
                  <a:pt x="4028186" y="1373632"/>
                  <a:pt x="4031742" y="1384554"/>
                </a:cubicBezTo>
                <a:cubicBezTo>
                  <a:pt x="4031742" y="1388999"/>
                  <a:pt x="4037203" y="1404113"/>
                  <a:pt x="4064127" y="1395476"/>
                </a:cubicBezTo>
                <a:cubicBezTo>
                  <a:pt x="4089273" y="1384681"/>
                  <a:pt x="4112768" y="1391158"/>
                  <a:pt x="4128897" y="1408557"/>
                </a:cubicBezTo>
                <a:cubicBezTo>
                  <a:pt x="4146804" y="1425956"/>
                  <a:pt x="4163061" y="1432433"/>
                  <a:pt x="4175634" y="1415034"/>
                </a:cubicBezTo>
                <a:cubicBezTo>
                  <a:pt x="4188206" y="1397635"/>
                  <a:pt x="4161283" y="1395476"/>
                  <a:pt x="4166616" y="1382395"/>
                </a:cubicBezTo>
                <a:cubicBezTo>
                  <a:pt x="4171950" y="1369314"/>
                  <a:pt x="4148582" y="1360678"/>
                  <a:pt x="4136009" y="1360678"/>
                </a:cubicBezTo>
                <a:cubicBezTo>
                  <a:pt x="4123436" y="1360678"/>
                  <a:pt x="4119880" y="1334643"/>
                  <a:pt x="4109085" y="1338961"/>
                </a:cubicBezTo>
                <a:cubicBezTo>
                  <a:pt x="4100195" y="1345438"/>
                  <a:pt x="4092957" y="1354201"/>
                  <a:pt x="4092957" y="1336802"/>
                </a:cubicBezTo>
                <a:cubicBezTo>
                  <a:pt x="4092957" y="1328103"/>
                  <a:pt x="4078542" y="1323753"/>
                  <a:pt x="4062333" y="1322388"/>
                </a:cubicBezTo>
                <a:close/>
                <a:moveTo>
                  <a:pt x="9193474" y="1319596"/>
                </a:moveTo>
                <a:cubicBezTo>
                  <a:pt x="9191147" y="1319634"/>
                  <a:pt x="9189464" y="1320864"/>
                  <a:pt x="9189464" y="1323594"/>
                </a:cubicBezTo>
                <a:cubicBezTo>
                  <a:pt x="9187686" y="1334516"/>
                  <a:pt x="9162540" y="1325880"/>
                  <a:pt x="9162540" y="1334516"/>
                </a:cubicBezTo>
                <a:cubicBezTo>
                  <a:pt x="9162540" y="1345311"/>
                  <a:pt x="9151745" y="1349756"/>
                  <a:pt x="9153523" y="1358392"/>
                </a:cubicBezTo>
                <a:cubicBezTo>
                  <a:pt x="9153523" y="1369314"/>
                  <a:pt x="9135489" y="1354074"/>
                  <a:pt x="9135489" y="1375791"/>
                </a:cubicBezTo>
                <a:cubicBezTo>
                  <a:pt x="9133584" y="1397508"/>
                  <a:pt x="9106660" y="1410589"/>
                  <a:pt x="9117455" y="1419225"/>
                </a:cubicBezTo>
                <a:cubicBezTo>
                  <a:pt x="9128250" y="1425830"/>
                  <a:pt x="9160635" y="1410589"/>
                  <a:pt x="9182225" y="1410589"/>
                </a:cubicBezTo>
                <a:cubicBezTo>
                  <a:pt x="9205593" y="1412748"/>
                  <a:pt x="9266807" y="1391031"/>
                  <a:pt x="9268585" y="1375791"/>
                </a:cubicBezTo>
                <a:cubicBezTo>
                  <a:pt x="9270363" y="1362837"/>
                  <a:pt x="9245217" y="1362837"/>
                  <a:pt x="9236200" y="1349756"/>
                </a:cubicBezTo>
                <a:cubicBezTo>
                  <a:pt x="9227183" y="1338834"/>
                  <a:pt x="9205593" y="1349756"/>
                  <a:pt x="9200259" y="1358392"/>
                </a:cubicBezTo>
                <a:cubicBezTo>
                  <a:pt x="9194798" y="1369187"/>
                  <a:pt x="9189464" y="1360551"/>
                  <a:pt x="9203815" y="1343152"/>
                </a:cubicBezTo>
                <a:cubicBezTo>
                  <a:pt x="9213245" y="1330103"/>
                  <a:pt x="9200457" y="1319483"/>
                  <a:pt x="9193474" y="1319596"/>
                </a:cubicBezTo>
                <a:close/>
                <a:moveTo>
                  <a:pt x="4156874" y="1273665"/>
                </a:moveTo>
                <a:cubicBezTo>
                  <a:pt x="4153694" y="1274310"/>
                  <a:pt x="4152678" y="1276350"/>
                  <a:pt x="4155821" y="1280160"/>
                </a:cubicBezTo>
                <a:cubicBezTo>
                  <a:pt x="4163061" y="1286764"/>
                  <a:pt x="4180967" y="1310640"/>
                  <a:pt x="4189984" y="1295400"/>
                </a:cubicBezTo>
                <a:cubicBezTo>
                  <a:pt x="4195412" y="1282351"/>
                  <a:pt x="4166410" y="1271731"/>
                  <a:pt x="4156874" y="1273665"/>
                </a:cubicBezTo>
                <a:close/>
                <a:moveTo>
                  <a:pt x="9059293" y="1272739"/>
                </a:moveTo>
                <a:cubicBezTo>
                  <a:pt x="9038826" y="1274072"/>
                  <a:pt x="9002393" y="1286764"/>
                  <a:pt x="9002393" y="1293241"/>
                </a:cubicBezTo>
                <a:cubicBezTo>
                  <a:pt x="9002393" y="1304036"/>
                  <a:pt x="8979025" y="1312799"/>
                  <a:pt x="8986264" y="1319276"/>
                </a:cubicBezTo>
                <a:cubicBezTo>
                  <a:pt x="8991725" y="1325753"/>
                  <a:pt x="8997059" y="1323594"/>
                  <a:pt x="9004298" y="1325753"/>
                </a:cubicBezTo>
                <a:cubicBezTo>
                  <a:pt x="9011410" y="1327912"/>
                  <a:pt x="9015093" y="1349629"/>
                  <a:pt x="9029444" y="1347470"/>
                </a:cubicBezTo>
                <a:cubicBezTo>
                  <a:pt x="9042017" y="1343152"/>
                  <a:pt x="9078085" y="1364869"/>
                  <a:pt x="9099548" y="1364869"/>
                </a:cubicBezTo>
                <a:cubicBezTo>
                  <a:pt x="9121011" y="1364869"/>
                  <a:pt x="9122916" y="1343152"/>
                  <a:pt x="9115677" y="1343152"/>
                </a:cubicBezTo>
                <a:cubicBezTo>
                  <a:pt x="9110216" y="1340993"/>
                  <a:pt x="9115677" y="1330071"/>
                  <a:pt x="9128250" y="1308354"/>
                </a:cubicBezTo>
                <a:cubicBezTo>
                  <a:pt x="9139045" y="1288796"/>
                  <a:pt x="9090531" y="1273556"/>
                  <a:pt x="9090531" y="1288796"/>
                </a:cubicBezTo>
                <a:lnTo>
                  <a:pt x="9090531" y="1288923"/>
                </a:lnTo>
                <a:cubicBezTo>
                  <a:pt x="9090531" y="1304163"/>
                  <a:pt x="9076053" y="1284478"/>
                  <a:pt x="9072497" y="1275842"/>
                </a:cubicBezTo>
                <a:cubicBezTo>
                  <a:pt x="9071163" y="1273112"/>
                  <a:pt x="9066115" y="1272294"/>
                  <a:pt x="9059293" y="1272739"/>
                </a:cubicBezTo>
                <a:close/>
                <a:moveTo>
                  <a:pt x="7068564" y="1271397"/>
                </a:moveTo>
                <a:cubicBezTo>
                  <a:pt x="7063230" y="1271397"/>
                  <a:pt x="7066786" y="1286637"/>
                  <a:pt x="7063230" y="1286637"/>
                </a:cubicBezTo>
                <a:cubicBezTo>
                  <a:pt x="7057896" y="1288796"/>
                  <a:pt x="7050657" y="1295400"/>
                  <a:pt x="7059674" y="1301877"/>
                </a:cubicBezTo>
                <a:cubicBezTo>
                  <a:pt x="7066786" y="1308354"/>
                  <a:pt x="7075804" y="1340993"/>
                  <a:pt x="7074025" y="1347470"/>
                </a:cubicBezTo>
                <a:cubicBezTo>
                  <a:pt x="7074025" y="1351788"/>
                  <a:pt x="7048880" y="1321435"/>
                  <a:pt x="7047101" y="1308354"/>
                </a:cubicBezTo>
                <a:cubicBezTo>
                  <a:pt x="7045196" y="1295273"/>
                  <a:pt x="7032623" y="1282192"/>
                  <a:pt x="7029067" y="1293114"/>
                </a:cubicBezTo>
                <a:cubicBezTo>
                  <a:pt x="7027289" y="1303909"/>
                  <a:pt x="7016494" y="1306068"/>
                  <a:pt x="7020050" y="1316990"/>
                </a:cubicBezTo>
                <a:cubicBezTo>
                  <a:pt x="7021829" y="1327785"/>
                  <a:pt x="7012811" y="1329944"/>
                  <a:pt x="7012811" y="1321308"/>
                </a:cubicBezTo>
                <a:cubicBezTo>
                  <a:pt x="7012811" y="1314831"/>
                  <a:pt x="7000111" y="1303909"/>
                  <a:pt x="6994777" y="1303909"/>
                </a:cubicBezTo>
                <a:cubicBezTo>
                  <a:pt x="6989443" y="1303909"/>
                  <a:pt x="7007350" y="1299464"/>
                  <a:pt x="7014589" y="1295146"/>
                </a:cubicBezTo>
                <a:cubicBezTo>
                  <a:pt x="7023606" y="1290828"/>
                  <a:pt x="7007477" y="1284351"/>
                  <a:pt x="7000238" y="1288669"/>
                </a:cubicBezTo>
                <a:cubicBezTo>
                  <a:pt x="6992999" y="1295146"/>
                  <a:pt x="6983982" y="1286510"/>
                  <a:pt x="6980426" y="1292987"/>
                </a:cubicBezTo>
                <a:cubicBezTo>
                  <a:pt x="6974966" y="1299464"/>
                  <a:pt x="6969631" y="1292987"/>
                  <a:pt x="6962392" y="1290828"/>
                </a:cubicBezTo>
                <a:cubicBezTo>
                  <a:pt x="6958773" y="1289749"/>
                  <a:pt x="6955154" y="1293019"/>
                  <a:pt x="6951772" y="1296289"/>
                </a:cubicBezTo>
                <a:lnTo>
                  <a:pt x="6942648" y="1301710"/>
                </a:lnTo>
                <a:lnTo>
                  <a:pt x="6942707" y="1301623"/>
                </a:lnTo>
                <a:lnTo>
                  <a:pt x="6942580" y="1301750"/>
                </a:lnTo>
                <a:lnTo>
                  <a:pt x="6942648" y="1301710"/>
                </a:lnTo>
                <a:lnTo>
                  <a:pt x="6937326" y="1309529"/>
                </a:lnTo>
                <a:cubicBezTo>
                  <a:pt x="6936866" y="1315244"/>
                  <a:pt x="6938199" y="1323404"/>
                  <a:pt x="6942707" y="1332103"/>
                </a:cubicBezTo>
                <a:cubicBezTo>
                  <a:pt x="6951724" y="1347343"/>
                  <a:pt x="6957058" y="1325626"/>
                  <a:pt x="6967854" y="1329944"/>
                </a:cubicBezTo>
                <a:cubicBezTo>
                  <a:pt x="6978648" y="1332103"/>
                  <a:pt x="6957058" y="1345057"/>
                  <a:pt x="6953502" y="1358138"/>
                </a:cubicBezTo>
                <a:cubicBezTo>
                  <a:pt x="6949819" y="1371219"/>
                  <a:pt x="6971409" y="1382141"/>
                  <a:pt x="6978648" y="1390777"/>
                </a:cubicBezTo>
                <a:cubicBezTo>
                  <a:pt x="6987666" y="1401572"/>
                  <a:pt x="7007350" y="1399414"/>
                  <a:pt x="7014589" y="1395095"/>
                </a:cubicBezTo>
                <a:cubicBezTo>
                  <a:pt x="7021701" y="1388618"/>
                  <a:pt x="7019923" y="1371219"/>
                  <a:pt x="7028941" y="1371219"/>
                </a:cubicBezTo>
                <a:cubicBezTo>
                  <a:pt x="7037957" y="1371219"/>
                  <a:pt x="7032496" y="1360297"/>
                  <a:pt x="7041513" y="1358138"/>
                </a:cubicBezTo>
                <a:cubicBezTo>
                  <a:pt x="7048625" y="1353820"/>
                  <a:pt x="7048625" y="1366774"/>
                  <a:pt x="7043292" y="1375537"/>
                </a:cubicBezTo>
                <a:cubicBezTo>
                  <a:pt x="7036052" y="1384300"/>
                  <a:pt x="7054086" y="1384300"/>
                  <a:pt x="7064881" y="1373378"/>
                </a:cubicBezTo>
                <a:cubicBezTo>
                  <a:pt x="7073898" y="1362456"/>
                  <a:pt x="7077455" y="1371092"/>
                  <a:pt x="7073898" y="1382014"/>
                </a:cubicBezTo>
                <a:cubicBezTo>
                  <a:pt x="7071993" y="1392936"/>
                  <a:pt x="7052308" y="1388491"/>
                  <a:pt x="7045069" y="1399414"/>
                </a:cubicBezTo>
                <a:cubicBezTo>
                  <a:pt x="7037830" y="1412494"/>
                  <a:pt x="7014462" y="1401572"/>
                  <a:pt x="7005445" y="1414653"/>
                </a:cubicBezTo>
                <a:cubicBezTo>
                  <a:pt x="6994650" y="1429893"/>
                  <a:pt x="7014462" y="1429893"/>
                  <a:pt x="7027035" y="1425575"/>
                </a:cubicBezTo>
                <a:cubicBezTo>
                  <a:pt x="7041513" y="1423416"/>
                  <a:pt x="7068437" y="1421257"/>
                  <a:pt x="7077455" y="1423416"/>
                </a:cubicBezTo>
                <a:cubicBezTo>
                  <a:pt x="7088249" y="1425575"/>
                  <a:pt x="7071993" y="1429893"/>
                  <a:pt x="7055864" y="1429893"/>
                </a:cubicBezTo>
                <a:cubicBezTo>
                  <a:pt x="7037830" y="1429893"/>
                  <a:pt x="7032496" y="1436497"/>
                  <a:pt x="7034274" y="1440815"/>
                </a:cubicBezTo>
                <a:cubicBezTo>
                  <a:pt x="7034274" y="1447292"/>
                  <a:pt x="7010906" y="1436370"/>
                  <a:pt x="7009129" y="1447292"/>
                </a:cubicBezTo>
                <a:cubicBezTo>
                  <a:pt x="7007350" y="1460246"/>
                  <a:pt x="7030718" y="1464691"/>
                  <a:pt x="7034274" y="1471168"/>
                </a:cubicBezTo>
                <a:cubicBezTo>
                  <a:pt x="7036052" y="1479804"/>
                  <a:pt x="7052308" y="1473327"/>
                  <a:pt x="7057642" y="1475486"/>
                </a:cubicBezTo>
                <a:cubicBezTo>
                  <a:pt x="7064881" y="1477772"/>
                  <a:pt x="7048625" y="1482090"/>
                  <a:pt x="7046847" y="1486408"/>
                </a:cubicBezTo>
                <a:cubicBezTo>
                  <a:pt x="7043292" y="1490726"/>
                  <a:pt x="7063104" y="1495171"/>
                  <a:pt x="7066659" y="1501648"/>
                </a:cubicBezTo>
                <a:cubicBezTo>
                  <a:pt x="7070216" y="1508252"/>
                  <a:pt x="7082788" y="1503807"/>
                  <a:pt x="7082788" y="1495171"/>
                </a:cubicBezTo>
                <a:cubicBezTo>
                  <a:pt x="7082788" y="1484249"/>
                  <a:pt x="7095488" y="1447292"/>
                  <a:pt x="7111617" y="1440815"/>
                </a:cubicBezTo>
                <a:cubicBezTo>
                  <a:pt x="7127873" y="1434338"/>
                  <a:pt x="7118856" y="1427861"/>
                  <a:pt x="7120634" y="1414781"/>
                </a:cubicBezTo>
                <a:cubicBezTo>
                  <a:pt x="7124191" y="1403858"/>
                  <a:pt x="7136763" y="1414781"/>
                  <a:pt x="7133207" y="1403858"/>
                </a:cubicBezTo>
                <a:cubicBezTo>
                  <a:pt x="7129651" y="1395222"/>
                  <a:pt x="7131430" y="1390905"/>
                  <a:pt x="7142224" y="1379982"/>
                </a:cubicBezTo>
                <a:cubicBezTo>
                  <a:pt x="7153019" y="1366901"/>
                  <a:pt x="7158480" y="1375537"/>
                  <a:pt x="7171054" y="1369060"/>
                </a:cubicBezTo>
                <a:cubicBezTo>
                  <a:pt x="7183626" y="1360297"/>
                  <a:pt x="7190738" y="1373378"/>
                  <a:pt x="7176387" y="1375537"/>
                </a:cubicBezTo>
                <a:cubicBezTo>
                  <a:pt x="7163814" y="1375537"/>
                  <a:pt x="7170926" y="1392936"/>
                  <a:pt x="7179943" y="1397255"/>
                </a:cubicBezTo>
                <a:cubicBezTo>
                  <a:pt x="7190738" y="1401699"/>
                  <a:pt x="7181721" y="1406017"/>
                  <a:pt x="7188960" y="1408176"/>
                </a:cubicBezTo>
                <a:cubicBezTo>
                  <a:pt x="7196199" y="1410463"/>
                  <a:pt x="7194421" y="1423416"/>
                  <a:pt x="7185405" y="1436497"/>
                </a:cubicBezTo>
                <a:cubicBezTo>
                  <a:pt x="7174609" y="1449451"/>
                  <a:pt x="7187182" y="1451737"/>
                  <a:pt x="7208772" y="1442974"/>
                </a:cubicBezTo>
                <a:cubicBezTo>
                  <a:pt x="7230362" y="1434338"/>
                  <a:pt x="7215884" y="1451737"/>
                  <a:pt x="7223123" y="1458215"/>
                </a:cubicBezTo>
                <a:cubicBezTo>
                  <a:pt x="7228584" y="1464691"/>
                  <a:pt x="7244713" y="1453896"/>
                  <a:pt x="7253730" y="1440815"/>
                </a:cubicBezTo>
                <a:cubicBezTo>
                  <a:pt x="7262747" y="1427734"/>
                  <a:pt x="7275320" y="1429893"/>
                  <a:pt x="7275320" y="1423416"/>
                </a:cubicBezTo>
                <a:cubicBezTo>
                  <a:pt x="7275320" y="1414781"/>
                  <a:pt x="7266304" y="1414781"/>
                  <a:pt x="7257286" y="1416939"/>
                </a:cubicBezTo>
                <a:cubicBezTo>
                  <a:pt x="7250047" y="1421257"/>
                  <a:pt x="7230235" y="1419098"/>
                  <a:pt x="7237474" y="1412622"/>
                </a:cubicBezTo>
                <a:cubicBezTo>
                  <a:pt x="7244713" y="1403858"/>
                  <a:pt x="7242935" y="1397381"/>
                  <a:pt x="7232141" y="1399540"/>
                </a:cubicBezTo>
                <a:cubicBezTo>
                  <a:pt x="7223123" y="1401826"/>
                  <a:pt x="7205089" y="1395222"/>
                  <a:pt x="7214106" y="1390905"/>
                </a:cubicBezTo>
                <a:cubicBezTo>
                  <a:pt x="7221345" y="1386586"/>
                  <a:pt x="7206994" y="1373505"/>
                  <a:pt x="7199755" y="1373505"/>
                </a:cubicBezTo>
                <a:cubicBezTo>
                  <a:pt x="7192643" y="1375664"/>
                  <a:pt x="7194421" y="1364742"/>
                  <a:pt x="7194421" y="1356106"/>
                </a:cubicBezTo>
                <a:cubicBezTo>
                  <a:pt x="7196199" y="1349502"/>
                  <a:pt x="7172831" y="1347343"/>
                  <a:pt x="7176387" y="1343025"/>
                </a:cubicBezTo>
                <a:cubicBezTo>
                  <a:pt x="7181848" y="1340866"/>
                  <a:pt x="7167370" y="1334389"/>
                  <a:pt x="7163814" y="1340866"/>
                </a:cubicBezTo>
                <a:cubicBezTo>
                  <a:pt x="7160131" y="1345184"/>
                  <a:pt x="7154797" y="1345184"/>
                  <a:pt x="7154797" y="1336548"/>
                </a:cubicBezTo>
                <a:cubicBezTo>
                  <a:pt x="7154797" y="1327912"/>
                  <a:pt x="7138668" y="1330071"/>
                  <a:pt x="7131430" y="1330071"/>
                </a:cubicBezTo>
                <a:cubicBezTo>
                  <a:pt x="7124191" y="1332230"/>
                  <a:pt x="7127873" y="1312672"/>
                  <a:pt x="7120634" y="1308354"/>
                </a:cubicBezTo>
                <a:cubicBezTo>
                  <a:pt x="7115173" y="1301877"/>
                  <a:pt x="7106156" y="1319276"/>
                  <a:pt x="7100822" y="1319276"/>
                </a:cubicBezTo>
                <a:cubicBezTo>
                  <a:pt x="7095488" y="1317117"/>
                  <a:pt x="7104505" y="1304036"/>
                  <a:pt x="7108061" y="1297559"/>
                </a:cubicBezTo>
                <a:cubicBezTo>
                  <a:pt x="7109967" y="1288796"/>
                  <a:pt x="7084693" y="1278001"/>
                  <a:pt x="7081137" y="1286637"/>
                </a:cubicBezTo>
                <a:cubicBezTo>
                  <a:pt x="7079359" y="1295273"/>
                  <a:pt x="7073898" y="1273556"/>
                  <a:pt x="7068564" y="1271397"/>
                </a:cubicBezTo>
                <a:close/>
                <a:moveTo>
                  <a:pt x="7996342" y="1255328"/>
                </a:moveTo>
                <a:cubicBezTo>
                  <a:pt x="7986037" y="1254197"/>
                  <a:pt x="7966105" y="1263174"/>
                  <a:pt x="7971534" y="1264793"/>
                </a:cubicBezTo>
                <a:cubicBezTo>
                  <a:pt x="7978773" y="1269112"/>
                  <a:pt x="8002142" y="1275715"/>
                  <a:pt x="8002142" y="1260475"/>
                </a:cubicBezTo>
                <a:cubicBezTo>
                  <a:pt x="8002142" y="1257205"/>
                  <a:pt x="7999777" y="1255705"/>
                  <a:pt x="7996342" y="1255328"/>
                </a:cubicBezTo>
                <a:close/>
                <a:moveTo>
                  <a:pt x="8104617" y="1246779"/>
                </a:moveTo>
                <a:cubicBezTo>
                  <a:pt x="8100003" y="1247116"/>
                  <a:pt x="8097074" y="1248061"/>
                  <a:pt x="8097518" y="1249681"/>
                </a:cubicBezTo>
                <a:cubicBezTo>
                  <a:pt x="8099296" y="1256157"/>
                  <a:pt x="8093835" y="1258316"/>
                  <a:pt x="8079484" y="1258316"/>
                </a:cubicBezTo>
                <a:cubicBezTo>
                  <a:pt x="8065133" y="1258316"/>
                  <a:pt x="8057894" y="1267079"/>
                  <a:pt x="8065133" y="1275715"/>
                </a:cubicBezTo>
                <a:cubicBezTo>
                  <a:pt x="8074150" y="1284478"/>
                  <a:pt x="8111869" y="1280033"/>
                  <a:pt x="8119108" y="1271397"/>
                </a:cubicBezTo>
                <a:cubicBezTo>
                  <a:pt x="8126220" y="1260475"/>
                  <a:pt x="8142476" y="1269239"/>
                  <a:pt x="8146032" y="1258316"/>
                </a:cubicBezTo>
                <a:cubicBezTo>
                  <a:pt x="8147461" y="1250220"/>
                  <a:pt x="8118458" y="1245767"/>
                  <a:pt x="8104617" y="1246779"/>
                </a:cubicBezTo>
                <a:close/>
                <a:moveTo>
                  <a:pt x="7153146" y="1242949"/>
                </a:moveTo>
                <a:cubicBezTo>
                  <a:pt x="7149591" y="1242949"/>
                  <a:pt x="7158480" y="1249553"/>
                  <a:pt x="7154924" y="1256030"/>
                </a:cubicBezTo>
                <a:cubicBezTo>
                  <a:pt x="7153019" y="1260475"/>
                  <a:pt x="7142224" y="1249553"/>
                  <a:pt x="7136891" y="1249553"/>
                </a:cubicBezTo>
                <a:cubicBezTo>
                  <a:pt x="7133334" y="1249553"/>
                  <a:pt x="7140446" y="1260475"/>
                  <a:pt x="7138668" y="1266952"/>
                </a:cubicBezTo>
                <a:cubicBezTo>
                  <a:pt x="7134985" y="1271270"/>
                  <a:pt x="7126095" y="1249553"/>
                  <a:pt x="7118856" y="1249553"/>
                </a:cubicBezTo>
                <a:cubicBezTo>
                  <a:pt x="7115237" y="1249553"/>
                  <a:pt x="7113871" y="1252284"/>
                  <a:pt x="7112744" y="1255284"/>
                </a:cubicBezTo>
                <a:lnTo>
                  <a:pt x="7108139" y="1262512"/>
                </a:lnTo>
                <a:lnTo>
                  <a:pt x="7108061" y="1262380"/>
                </a:lnTo>
                <a:lnTo>
                  <a:pt x="7108061" y="1262635"/>
                </a:lnTo>
                <a:lnTo>
                  <a:pt x="7108139" y="1262512"/>
                </a:lnTo>
                <a:lnTo>
                  <a:pt x="7110967" y="1267301"/>
                </a:lnTo>
                <a:cubicBezTo>
                  <a:pt x="7114348" y="1270032"/>
                  <a:pt x="7118857" y="1273302"/>
                  <a:pt x="7120634" y="1275461"/>
                </a:cubicBezTo>
                <a:cubicBezTo>
                  <a:pt x="7126095" y="1279906"/>
                  <a:pt x="7113522" y="1279906"/>
                  <a:pt x="7118856" y="1286383"/>
                </a:cubicBezTo>
                <a:cubicBezTo>
                  <a:pt x="7134985" y="1305941"/>
                  <a:pt x="7199755" y="1284224"/>
                  <a:pt x="7208772" y="1288542"/>
                </a:cubicBezTo>
                <a:cubicBezTo>
                  <a:pt x="7217789" y="1295019"/>
                  <a:pt x="7154797" y="1303782"/>
                  <a:pt x="7156575" y="1310259"/>
                </a:cubicBezTo>
                <a:cubicBezTo>
                  <a:pt x="7160131" y="1319022"/>
                  <a:pt x="7212329" y="1325499"/>
                  <a:pt x="7215884" y="1321181"/>
                </a:cubicBezTo>
                <a:cubicBezTo>
                  <a:pt x="7219567" y="1314704"/>
                  <a:pt x="7228584" y="1329944"/>
                  <a:pt x="7244713" y="1332103"/>
                </a:cubicBezTo>
                <a:cubicBezTo>
                  <a:pt x="7262747" y="1334389"/>
                  <a:pt x="7260969" y="1323467"/>
                  <a:pt x="7273542" y="1323467"/>
                </a:cubicBezTo>
                <a:cubicBezTo>
                  <a:pt x="7286116" y="1323467"/>
                  <a:pt x="7305927" y="1314831"/>
                  <a:pt x="7305927" y="1306068"/>
                </a:cubicBezTo>
                <a:cubicBezTo>
                  <a:pt x="7305927" y="1297305"/>
                  <a:pt x="7343646" y="1286510"/>
                  <a:pt x="7340091" y="1273429"/>
                </a:cubicBezTo>
                <a:cubicBezTo>
                  <a:pt x="7336534" y="1258189"/>
                  <a:pt x="7300593" y="1268984"/>
                  <a:pt x="7291576" y="1262507"/>
                </a:cubicBezTo>
                <a:cubicBezTo>
                  <a:pt x="7280781" y="1256030"/>
                  <a:pt x="7257413" y="1247267"/>
                  <a:pt x="7253857" y="1258189"/>
                </a:cubicBezTo>
                <a:cubicBezTo>
                  <a:pt x="7250301" y="1266825"/>
                  <a:pt x="7243062" y="1268984"/>
                  <a:pt x="7239506" y="1264666"/>
                </a:cubicBezTo>
                <a:cubicBezTo>
                  <a:pt x="7237729" y="1262507"/>
                  <a:pt x="7241284" y="1240790"/>
                  <a:pt x="7225155" y="1245108"/>
                </a:cubicBezTo>
                <a:cubicBezTo>
                  <a:pt x="7209026" y="1251712"/>
                  <a:pt x="7225155" y="1273429"/>
                  <a:pt x="7221599" y="1275589"/>
                </a:cubicBezTo>
                <a:cubicBezTo>
                  <a:pt x="7217917" y="1277747"/>
                  <a:pt x="7203566" y="1271143"/>
                  <a:pt x="7201787" y="1262507"/>
                </a:cubicBezTo>
                <a:cubicBezTo>
                  <a:pt x="7200009" y="1253872"/>
                  <a:pt x="7183754" y="1271270"/>
                  <a:pt x="7181975" y="1260349"/>
                </a:cubicBezTo>
                <a:cubicBezTo>
                  <a:pt x="7178292" y="1249426"/>
                  <a:pt x="7158480" y="1240790"/>
                  <a:pt x="7153146" y="1242949"/>
                </a:cubicBezTo>
                <a:close/>
                <a:moveTo>
                  <a:pt x="7855505" y="1222169"/>
                </a:moveTo>
                <a:cubicBezTo>
                  <a:pt x="7845614" y="1221360"/>
                  <a:pt x="7833930" y="1222439"/>
                  <a:pt x="7827643" y="1225678"/>
                </a:cubicBezTo>
                <a:lnTo>
                  <a:pt x="7827517" y="1225678"/>
                </a:lnTo>
                <a:cubicBezTo>
                  <a:pt x="7814943" y="1234441"/>
                  <a:pt x="7786242" y="1227837"/>
                  <a:pt x="7789797" y="1238758"/>
                </a:cubicBezTo>
                <a:cubicBezTo>
                  <a:pt x="7791702" y="1245235"/>
                  <a:pt x="7813292" y="1258316"/>
                  <a:pt x="7829421" y="1240918"/>
                </a:cubicBezTo>
                <a:cubicBezTo>
                  <a:pt x="7847455" y="1221360"/>
                  <a:pt x="7869045" y="1238631"/>
                  <a:pt x="7872601" y="1229995"/>
                </a:cubicBezTo>
                <a:cubicBezTo>
                  <a:pt x="7873491" y="1225678"/>
                  <a:pt x="7865395" y="1222979"/>
                  <a:pt x="7855505" y="1222169"/>
                </a:cubicBezTo>
                <a:close/>
                <a:moveTo>
                  <a:pt x="7918474" y="1213509"/>
                </a:moveTo>
                <a:cubicBezTo>
                  <a:pt x="7903550" y="1214224"/>
                  <a:pt x="7891429" y="1225582"/>
                  <a:pt x="7899525" y="1232155"/>
                </a:cubicBezTo>
                <a:cubicBezTo>
                  <a:pt x="7908542" y="1240918"/>
                  <a:pt x="7870696" y="1238758"/>
                  <a:pt x="7865362" y="1247395"/>
                </a:cubicBezTo>
                <a:cubicBezTo>
                  <a:pt x="7860029" y="1256157"/>
                  <a:pt x="7836660" y="1251712"/>
                  <a:pt x="7841994" y="1262635"/>
                </a:cubicBezTo>
                <a:cubicBezTo>
                  <a:pt x="7845677" y="1273429"/>
                  <a:pt x="7883396" y="1275715"/>
                  <a:pt x="7883396" y="1264793"/>
                </a:cubicBezTo>
                <a:cubicBezTo>
                  <a:pt x="7883396" y="1256157"/>
                  <a:pt x="7901430" y="1264793"/>
                  <a:pt x="7903208" y="1256157"/>
                </a:cubicBezTo>
                <a:cubicBezTo>
                  <a:pt x="7903208" y="1249681"/>
                  <a:pt x="7912225" y="1240918"/>
                  <a:pt x="7932037" y="1238758"/>
                </a:cubicBezTo>
                <a:cubicBezTo>
                  <a:pt x="7953627" y="1236599"/>
                  <a:pt x="7953627" y="1227964"/>
                  <a:pt x="7933816" y="1217041"/>
                </a:cubicBezTo>
                <a:lnTo>
                  <a:pt x="7933688" y="1216914"/>
                </a:lnTo>
                <a:cubicBezTo>
                  <a:pt x="7928735" y="1214216"/>
                  <a:pt x="7923449" y="1213271"/>
                  <a:pt x="7918474" y="1213509"/>
                </a:cubicBezTo>
                <a:close/>
                <a:moveTo>
                  <a:pt x="8190720" y="1209707"/>
                </a:moveTo>
                <a:cubicBezTo>
                  <a:pt x="8180608" y="1209421"/>
                  <a:pt x="8171178" y="1211581"/>
                  <a:pt x="8172956" y="1217041"/>
                </a:cubicBezTo>
                <a:lnTo>
                  <a:pt x="8173083" y="1217168"/>
                </a:lnTo>
                <a:cubicBezTo>
                  <a:pt x="8174861" y="1225804"/>
                  <a:pt x="8144255" y="1234567"/>
                  <a:pt x="8153271" y="1243204"/>
                </a:cubicBezTo>
                <a:cubicBezTo>
                  <a:pt x="8171179" y="1260475"/>
                  <a:pt x="8218042" y="1240918"/>
                  <a:pt x="8223375" y="1232281"/>
                </a:cubicBezTo>
                <a:cubicBezTo>
                  <a:pt x="8228709" y="1225678"/>
                  <a:pt x="8214358" y="1225678"/>
                  <a:pt x="8212580" y="1217041"/>
                </a:cubicBezTo>
                <a:cubicBezTo>
                  <a:pt x="8211628" y="1212724"/>
                  <a:pt x="8200833" y="1209993"/>
                  <a:pt x="8190720" y="1209707"/>
                </a:cubicBezTo>
                <a:close/>
                <a:moveTo>
                  <a:pt x="8289923" y="1201801"/>
                </a:moveTo>
                <a:cubicBezTo>
                  <a:pt x="8275572" y="1199643"/>
                  <a:pt x="8273794" y="1212724"/>
                  <a:pt x="8266555" y="1212724"/>
                </a:cubicBezTo>
                <a:lnTo>
                  <a:pt x="8266555" y="1212597"/>
                </a:lnTo>
                <a:cubicBezTo>
                  <a:pt x="8257538" y="1210437"/>
                  <a:pt x="8230614" y="1217041"/>
                  <a:pt x="8235948" y="1225678"/>
                </a:cubicBezTo>
                <a:cubicBezTo>
                  <a:pt x="8243187" y="1234313"/>
                  <a:pt x="8262999" y="1229995"/>
                  <a:pt x="8277350" y="1227837"/>
                </a:cubicBezTo>
                <a:cubicBezTo>
                  <a:pt x="8306052" y="1225678"/>
                  <a:pt x="8304274" y="1206120"/>
                  <a:pt x="8289923" y="1201801"/>
                </a:cubicBezTo>
                <a:close/>
                <a:moveTo>
                  <a:pt x="8043067" y="1198467"/>
                </a:moveTo>
                <a:cubicBezTo>
                  <a:pt x="8039479" y="1199008"/>
                  <a:pt x="8039924" y="1202817"/>
                  <a:pt x="8047099" y="1210437"/>
                </a:cubicBezTo>
                <a:lnTo>
                  <a:pt x="8046972" y="1210437"/>
                </a:lnTo>
                <a:cubicBezTo>
                  <a:pt x="8052433" y="1216914"/>
                  <a:pt x="8012809" y="1221360"/>
                  <a:pt x="8020048" y="1227837"/>
                </a:cubicBezTo>
                <a:cubicBezTo>
                  <a:pt x="8034399" y="1245235"/>
                  <a:pt x="8104630" y="1236599"/>
                  <a:pt x="8106408" y="1219201"/>
                </a:cubicBezTo>
                <a:cubicBezTo>
                  <a:pt x="8108186" y="1199643"/>
                  <a:pt x="8083041" y="1214755"/>
                  <a:pt x="8063229" y="1206120"/>
                </a:cubicBezTo>
                <a:cubicBezTo>
                  <a:pt x="8054275" y="1200658"/>
                  <a:pt x="8046655" y="1197928"/>
                  <a:pt x="8043067" y="1198467"/>
                </a:cubicBezTo>
                <a:close/>
                <a:moveTo>
                  <a:pt x="8924495" y="1197785"/>
                </a:moveTo>
                <a:cubicBezTo>
                  <a:pt x="8914160" y="1199135"/>
                  <a:pt x="8905175" y="1204024"/>
                  <a:pt x="8912350" y="1210564"/>
                </a:cubicBezTo>
                <a:cubicBezTo>
                  <a:pt x="8915906" y="1214883"/>
                  <a:pt x="8941179" y="1219327"/>
                  <a:pt x="8944735" y="1206247"/>
                </a:cubicBezTo>
                <a:cubicBezTo>
                  <a:pt x="8946513" y="1198626"/>
                  <a:pt x="8934829" y="1196436"/>
                  <a:pt x="8924495" y="1197785"/>
                </a:cubicBezTo>
                <a:close/>
                <a:moveTo>
                  <a:pt x="9033254" y="1190048"/>
                </a:moveTo>
                <a:cubicBezTo>
                  <a:pt x="9028039" y="1192411"/>
                  <a:pt x="9021253" y="1203008"/>
                  <a:pt x="9002393" y="1206247"/>
                </a:cubicBezTo>
                <a:cubicBezTo>
                  <a:pt x="8977120" y="1212724"/>
                  <a:pt x="8964547" y="1221487"/>
                  <a:pt x="8973564" y="1227964"/>
                </a:cubicBezTo>
                <a:cubicBezTo>
                  <a:pt x="8984359" y="1234441"/>
                  <a:pt x="8973564" y="1249681"/>
                  <a:pt x="8962769" y="1247521"/>
                </a:cubicBezTo>
                <a:lnTo>
                  <a:pt x="8962769" y="1247395"/>
                </a:lnTo>
                <a:cubicBezTo>
                  <a:pt x="8951974" y="1247395"/>
                  <a:pt x="8950196" y="1260475"/>
                  <a:pt x="8964547" y="1269112"/>
                </a:cubicBezTo>
                <a:cubicBezTo>
                  <a:pt x="8977120" y="1275715"/>
                  <a:pt x="8973437" y="1280033"/>
                  <a:pt x="8957308" y="1280033"/>
                </a:cubicBezTo>
                <a:cubicBezTo>
                  <a:pt x="8942957" y="1280033"/>
                  <a:pt x="8930384" y="1286637"/>
                  <a:pt x="8941179" y="1290956"/>
                </a:cubicBezTo>
                <a:cubicBezTo>
                  <a:pt x="8948418" y="1295273"/>
                  <a:pt x="8946640" y="1304036"/>
                  <a:pt x="8962769" y="1308354"/>
                </a:cubicBezTo>
                <a:cubicBezTo>
                  <a:pt x="8977247" y="1312672"/>
                  <a:pt x="8993376" y="1297559"/>
                  <a:pt x="8991598" y="1286637"/>
                </a:cubicBezTo>
                <a:cubicBezTo>
                  <a:pt x="8989820" y="1275842"/>
                  <a:pt x="9045446" y="1267079"/>
                  <a:pt x="9059924" y="1262761"/>
                </a:cubicBezTo>
                <a:cubicBezTo>
                  <a:pt x="9074402" y="1258443"/>
                  <a:pt x="9051034" y="1238885"/>
                  <a:pt x="9067163" y="1236727"/>
                </a:cubicBezTo>
                <a:cubicBezTo>
                  <a:pt x="9083292" y="1236727"/>
                  <a:pt x="9076180" y="1225804"/>
                  <a:pt x="9056368" y="1223645"/>
                </a:cubicBezTo>
                <a:cubicBezTo>
                  <a:pt x="9036556" y="1219201"/>
                  <a:pt x="9045573" y="1199643"/>
                  <a:pt x="9038334" y="1191006"/>
                </a:cubicBezTo>
                <a:cubicBezTo>
                  <a:pt x="9036556" y="1189387"/>
                  <a:pt x="9034992" y="1189260"/>
                  <a:pt x="9033254" y="1190048"/>
                </a:cubicBezTo>
                <a:close/>
                <a:moveTo>
                  <a:pt x="4305632" y="1178148"/>
                </a:moveTo>
                <a:cubicBezTo>
                  <a:pt x="4296187" y="1180053"/>
                  <a:pt x="4292599" y="1186561"/>
                  <a:pt x="4301616" y="1188720"/>
                </a:cubicBezTo>
                <a:cubicBezTo>
                  <a:pt x="4319522" y="1193166"/>
                  <a:pt x="4317746" y="1203960"/>
                  <a:pt x="4303394" y="1201801"/>
                </a:cubicBezTo>
                <a:cubicBezTo>
                  <a:pt x="4289043" y="1201801"/>
                  <a:pt x="4263897" y="1203960"/>
                  <a:pt x="4287265" y="1214883"/>
                </a:cubicBezTo>
                <a:cubicBezTo>
                  <a:pt x="4310633" y="1225804"/>
                  <a:pt x="4285487" y="1227964"/>
                  <a:pt x="4267454" y="1227964"/>
                </a:cubicBezTo>
                <a:cubicBezTo>
                  <a:pt x="4247641" y="1227964"/>
                  <a:pt x="4247641" y="1258443"/>
                  <a:pt x="4271009" y="1262761"/>
                </a:cubicBezTo>
                <a:cubicBezTo>
                  <a:pt x="4296154" y="1267079"/>
                  <a:pt x="4278248" y="1284478"/>
                  <a:pt x="4258436" y="1278001"/>
                </a:cubicBezTo>
                <a:lnTo>
                  <a:pt x="4258562" y="1277747"/>
                </a:lnTo>
                <a:cubicBezTo>
                  <a:pt x="4238751" y="1271270"/>
                  <a:pt x="4231512" y="1282065"/>
                  <a:pt x="4249545" y="1292987"/>
                </a:cubicBezTo>
                <a:cubicBezTo>
                  <a:pt x="4265675" y="1301750"/>
                  <a:pt x="4254880" y="1314704"/>
                  <a:pt x="4272914" y="1325626"/>
                </a:cubicBezTo>
                <a:cubicBezTo>
                  <a:pt x="4290948" y="1334262"/>
                  <a:pt x="4341367" y="1312545"/>
                  <a:pt x="4346701" y="1327785"/>
                </a:cubicBezTo>
                <a:cubicBezTo>
                  <a:pt x="4350257" y="1342898"/>
                  <a:pt x="4294503" y="1342898"/>
                  <a:pt x="4301743" y="1353820"/>
                </a:cubicBezTo>
                <a:cubicBezTo>
                  <a:pt x="4310760" y="1362583"/>
                  <a:pt x="4341239" y="1377823"/>
                  <a:pt x="4337684" y="1384300"/>
                </a:cubicBezTo>
                <a:cubicBezTo>
                  <a:pt x="4332223" y="1392936"/>
                  <a:pt x="4389881" y="1414653"/>
                  <a:pt x="4395215" y="1406017"/>
                </a:cubicBezTo>
                <a:cubicBezTo>
                  <a:pt x="4402327" y="1395222"/>
                  <a:pt x="4416805" y="1397381"/>
                  <a:pt x="4431156" y="1403858"/>
                </a:cubicBezTo>
                <a:cubicBezTo>
                  <a:pt x="4445507" y="1410335"/>
                  <a:pt x="4447285" y="1362583"/>
                  <a:pt x="4456302" y="1371219"/>
                </a:cubicBezTo>
                <a:cubicBezTo>
                  <a:pt x="4467097" y="1377823"/>
                  <a:pt x="4465319" y="1353820"/>
                  <a:pt x="4481448" y="1345184"/>
                </a:cubicBezTo>
                <a:cubicBezTo>
                  <a:pt x="4499482" y="1336421"/>
                  <a:pt x="4522850" y="1336421"/>
                  <a:pt x="4524628" y="1327785"/>
                </a:cubicBezTo>
                <a:cubicBezTo>
                  <a:pt x="4524628" y="1321181"/>
                  <a:pt x="4519294" y="1312545"/>
                  <a:pt x="4499482" y="1314704"/>
                </a:cubicBezTo>
                <a:cubicBezTo>
                  <a:pt x="4479670" y="1316863"/>
                  <a:pt x="4467097" y="1308227"/>
                  <a:pt x="4476114" y="1295146"/>
                </a:cubicBezTo>
                <a:cubicBezTo>
                  <a:pt x="4485131" y="1280033"/>
                  <a:pt x="4452746" y="1277874"/>
                  <a:pt x="4465319" y="1266952"/>
                </a:cubicBezTo>
                <a:cubicBezTo>
                  <a:pt x="4476114" y="1256157"/>
                  <a:pt x="4443729" y="1245235"/>
                  <a:pt x="4447285" y="1260475"/>
                </a:cubicBezTo>
                <a:cubicBezTo>
                  <a:pt x="4450841" y="1277874"/>
                  <a:pt x="4427473" y="1262635"/>
                  <a:pt x="4423917" y="1247395"/>
                </a:cubicBezTo>
                <a:cubicBezTo>
                  <a:pt x="4420362" y="1232155"/>
                  <a:pt x="4375403" y="1227837"/>
                  <a:pt x="4344796" y="1195197"/>
                </a:cubicBezTo>
                <a:cubicBezTo>
                  <a:pt x="4330381" y="1178941"/>
                  <a:pt x="4315078" y="1176243"/>
                  <a:pt x="4305632" y="1178148"/>
                </a:cubicBezTo>
                <a:close/>
                <a:moveTo>
                  <a:pt x="8114044" y="1177608"/>
                </a:moveTo>
                <a:cubicBezTo>
                  <a:pt x="8103265" y="1178434"/>
                  <a:pt x="8093835" y="1181164"/>
                  <a:pt x="8095613" y="1184403"/>
                </a:cubicBezTo>
                <a:cubicBezTo>
                  <a:pt x="8099169" y="1190880"/>
                  <a:pt x="8061450" y="1188720"/>
                  <a:pt x="8061450" y="1190880"/>
                </a:cubicBezTo>
                <a:cubicBezTo>
                  <a:pt x="8063229" y="1197483"/>
                  <a:pt x="8075929" y="1201801"/>
                  <a:pt x="8093835" y="1201801"/>
                </a:cubicBezTo>
                <a:cubicBezTo>
                  <a:pt x="8111742" y="1201801"/>
                  <a:pt x="8106408" y="1188720"/>
                  <a:pt x="8118981" y="1190880"/>
                </a:cubicBezTo>
                <a:cubicBezTo>
                  <a:pt x="8129776" y="1190880"/>
                  <a:pt x="8145905" y="1190880"/>
                  <a:pt x="8140571" y="1182243"/>
                </a:cubicBezTo>
                <a:cubicBezTo>
                  <a:pt x="8136952" y="1177862"/>
                  <a:pt x="8124823" y="1176783"/>
                  <a:pt x="8114044" y="1177608"/>
                </a:cubicBezTo>
                <a:close/>
                <a:moveTo>
                  <a:pt x="4854089" y="1048302"/>
                </a:moveTo>
                <a:cubicBezTo>
                  <a:pt x="4839341" y="1045218"/>
                  <a:pt x="4820792" y="1054958"/>
                  <a:pt x="4823459" y="1064768"/>
                </a:cubicBezTo>
                <a:cubicBezTo>
                  <a:pt x="4828793" y="1075690"/>
                  <a:pt x="4817998" y="1075690"/>
                  <a:pt x="4805425" y="1062609"/>
                </a:cubicBezTo>
                <a:cubicBezTo>
                  <a:pt x="4790947" y="1049528"/>
                  <a:pt x="4765801" y="1064768"/>
                  <a:pt x="4742433" y="1060450"/>
                </a:cubicBezTo>
                <a:cubicBezTo>
                  <a:pt x="4719065" y="1056005"/>
                  <a:pt x="4729860" y="1084326"/>
                  <a:pt x="4704713" y="1069086"/>
                </a:cubicBezTo>
                <a:cubicBezTo>
                  <a:pt x="4679568" y="1056005"/>
                  <a:pt x="4650739" y="1062609"/>
                  <a:pt x="4659756" y="1066927"/>
                </a:cubicBezTo>
                <a:cubicBezTo>
                  <a:pt x="4666995" y="1071245"/>
                  <a:pt x="4656200" y="1079881"/>
                  <a:pt x="4645405" y="1075563"/>
                </a:cubicBezTo>
                <a:cubicBezTo>
                  <a:pt x="4634609" y="1071245"/>
                  <a:pt x="4625720" y="1075563"/>
                  <a:pt x="4631054" y="1090803"/>
                </a:cubicBezTo>
                <a:cubicBezTo>
                  <a:pt x="4636388" y="1103884"/>
                  <a:pt x="4589652" y="1086485"/>
                  <a:pt x="4589652" y="1101725"/>
                </a:cubicBezTo>
                <a:cubicBezTo>
                  <a:pt x="4589652" y="1114679"/>
                  <a:pt x="4573396" y="1123442"/>
                  <a:pt x="4559045" y="1110361"/>
                </a:cubicBezTo>
                <a:cubicBezTo>
                  <a:pt x="4546472" y="1097407"/>
                  <a:pt x="4505070" y="1092962"/>
                  <a:pt x="4515865" y="1103884"/>
                </a:cubicBezTo>
                <a:cubicBezTo>
                  <a:pt x="4528438" y="1116965"/>
                  <a:pt x="4478146" y="1110361"/>
                  <a:pt x="4492497" y="1121283"/>
                </a:cubicBezTo>
                <a:cubicBezTo>
                  <a:pt x="4505197" y="1134364"/>
                  <a:pt x="4476368" y="1143000"/>
                  <a:pt x="4476368" y="1136523"/>
                </a:cubicBezTo>
                <a:cubicBezTo>
                  <a:pt x="4476368" y="1130046"/>
                  <a:pt x="4447539" y="1119124"/>
                  <a:pt x="4436744" y="1130046"/>
                </a:cubicBezTo>
                <a:cubicBezTo>
                  <a:pt x="4425949" y="1143127"/>
                  <a:pt x="4422266" y="1156081"/>
                  <a:pt x="4416932" y="1149604"/>
                </a:cubicBezTo>
                <a:cubicBezTo>
                  <a:pt x="4414201" y="1145223"/>
                  <a:pt x="4406995" y="1143572"/>
                  <a:pt x="4397549" y="1144382"/>
                </a:cubicBezTo>
                <a:lnTo>
                  <a:pt x="4365084" y="1153821"/>
                </a:lnTo>
                <a:lnTo>
                  <a:pt x="4365116" y="1153796"/>
                </a:lnTo>
                <a:lnTo>
                  <a:pt x="4364735" y="1153922"/>
                </a:lnTo>
                <a:lnTo>
                  <a:pt x="4365084" y="1153821"/>
                </a:lnTo>
                <a:lnTo>
                  <a:pt x="4355807" y="1161201"/>
                </a:lnTo>
                <a:cubicBezTo>
                  <a:pt x="4353813" y="1167607"/>
                  <a:pt x="4371053" y="1170083"/>
                  <a:pt x="4383150" y="1160273"/>
                </a:cubicBezTo>
                <a:cubicBezTo>
                  <a:pt x="4399279" y="1149350"/>
                  <a:pt x="4410074" y="1155827"/>
                  <a:pt x="4397501" y="1164590"/>
                </a:cubicBezTo>
                <a:cubicBezTo>
                  <a:pt x="4384928" y="1173353"/>
                  <a:pt x="4388485" y="1177671"/>
                  <a:pt x="4408296" y="1177671"/>
                </a:cubicBezTo>
                <a:cubicBezTo>
                  <a:pt x="4426203" y="1175512"/>
                  <a:pt x="4399279" y="1184148"/>
                  <a:pt x="4399279" y="1197230"/>
                </a:cubicBezTo>
                <a:cubicBezTo>
                  <a:pt x="4399279" y="1210311"/>
                  <a:pt x="4422648" y="1201548"/>
                  <a:pt x="4422648" y="1214628"/>
                </a:cubicBezTo>
                <a:cubicBezTo>
                  <a:pt x="4424426" y="1227582"/>
                  <a:pt x="4471288" y="1234186"/>
                  <a:pt x="4485639" y="1218946"/>
                </a:cubicBezTo>
                <a:cubicBezTo>
                  <a:pt x="4500117" y="1201548"/>
                  <a:pt x="4494656" y="1221105"/>
                  <a:pt x="4492878" y="1232028"/>
                </a:cubicBezTo>
                <a:cubicBezTo>
                  <a:pt x="4492878" y="1242822"/>
                  <a:pt x="4561331" y="1253745"/>
                  <a:pt x="4564887" y="1238505"/>
                </a:cubicBezTo>
                <a:cubicBezTo>
                  <a:pt x="4568443" y="1225423"/>
                  <a:pt x="4577460" y="1232028"/>
                  <a:pt x="4591811" y="1236345"/>
                </a:cubicBezTo>
                <a:cubicBezTo>
                  <a:pt x="4604384" y="1238505"/>
                  <a:pt x="4669154" y="1221105"/>
                  <a:pt x="4670932" y="1203706"/>
                </a:cubicBezTo>
                <a:cubicBezTo>
                  <a:pt x="4670932" y="1188467"/>
                  <a:pt x="4690744" y="1212342"/>
                  <a:pt x="4670932" y="1229742"/>
                </a:cubicBezTo>
                <a:cubicBezTo>
                  <a:pt x="4649343" y="1247140"/>
                  <a:pt x="4607940" y="1244982"/>
                  <a:pt x="4588128" y="1251459"/>
                </a:cubicBezTo>
                <a:cubicBezTo>
                  <a:pt x="4570221" y="1257936"/>
                  <a:pt x="4600701" y="1273175"/>
                  <a:pt x="4618735" y="1290574"/>
                </a:cubicBezTo>
                <a:cubicBezTo>
                  <a:pt x="4638547" y="1307973"/>
                  <a:pt x="4595367" y="1299210"/>
                  <a:pt x="4577333" y="1277493"/>
                </a:cubicBezTo>
                <a:cubicBezTo>
                  <a:pt x="4559299" y="1253617"/>
                  <a:pt x="4519802" y="1253617"/>
                  <a:pt x="4499990" y="1255776"/>
                </a:cubicBezTo>
                <a:cubicBezTo>
                  <a:pt x="4478400" y="1255776"/>
                  <a:pt x="4485639" y="1303655"/>
                  <a:pt x="4499990" y="1303655"/>
                </a:cubicBezTo>
                <a:cubicBezTo>
                  <a:pt x="4516119" y="1303655"/>
                  <a:pt x="4530597" y="1310132"/>
                  <a:pt x="4546726" y="1338453"/>
                </a:cubicBezTo>
                <a:cubicBezTo>
                  <a:pt x="4562855" y="1368933"/>
                  <a:pt x="4595240" y="1362329"/>
                  <a:pt x="4595240" y="1375410"/>
                </a:cubicBezTo>
                <a:cubicBezTo>
                  <a:pt x="4595240" y="1388491"/>
                  <a:pt x="4552060" y="1364488"/>
                  <a:pt x="4528692" y="1360170"/>
                </a:cubicBezTo>
                <a:cubicBezTo>
                  <a:pt x="4503546" y="1353693"/>
                  <a:pt x="4465700" y="1373251"/>
                  <a:pt x="4463922" y="1394968"/>
                </a:cubicBezTo>
                <a:cubicBezTo>
                  <a:pt x="4462017" y="1414526"/>
                  <a:pt x="4499863" y="1412367"/>
                  <a:pt x="4523231" y="1394968"/>
                </a:cubicBezTo>
                <a:cubicBezTo>
                  <a:pt x="4548504" y="1377569"/>
                  <a:pt x="4530470" y="1401445"/>
                  <a:pt x="4517897" y="1414526"/>
                </a:cubicBezTo>
                <a:cubicBezTo>
                  <a:pt x="4505324" y="1427607"/>
                  <a:pt x="4546726" y="1438402"/>
                  <a:pt x="4546726" y="1453642"/>
                </a:cubicBezTo>
                <a:cubicBezTo>
                  <a:pt x="4546726" y="1471041"/>
                  <a:pt x="4516119" y="1464564"/>
                  <a:pt x="4514341" y="1449324"/>
                </a:cubicBezTo>
                <a:cubicBezTo>
                  <a:pt x="4510785" y="1436370"/>
                  <a:pt x="4499990" y="1421131"/>
                  <a:pt x="4471162" y="1423290"/>
                </a:cubicBezTo>
                <a:cubicBezTo>
                  <a:pt x="4442459" y="1425448"/>
                  <a:pt x="4449571" y="1449451"/>
                  <a:pt x="4467605" y="1453769"/>
                </a:cubicBezTo>
                <a:cubicBezTo>
                  <a:pt x="4485639" y="1455928"/>
                  <a:pt x="4485639" y="1471168"/>
                  <a:pt x="4465827" y="1471168"/>
                </a:cubicBezTo>
                <a:cubicBezTo>
                  <a:pt x="4446015" y="1471168"/>
                  <a:pt x="4401057" y="1486408"/>
                  <a:pt x="4415408" y="1501648"/>
                </a:cubicBezTo>
                <a:cubicBezTo>
                  <a:pt x="4429759" y="1519047"/>
                  <a:pt x="4487290" y="1501648"/>
                  <a:pt x="4496307" y="1512570"/>
                </a:cubicBezTo>
                <a:cubicBezTo>
                  <a:pt x="4507102" y="1523365"/>
                  <a:pt x="4534026" y="1527810"/>
                  <a:pt x="4541265" y="1516888"/>
                </a:cubicBezTo>
                <a:cubicBezTo>
                  <a:pt x="4548504" y="1503934"/>
                  <a:pt x="4570094" y="1508252"/>
                  <a:pt x="4591685" y="1508252"/>
                </a:cubicBezTo>
                <a:cubicBezTo>
                  <a:pt x="4613274" y="1508252"/>
                  <a:pt x="4618609" y="1512570"/>
                  <a:pt x="4629403" y="1523492"/>
                </a:cubicBezTo>
                <a:cubicBezTo>
                  <a:pt x="4640198" y="1534414"/>
                  <a:pt x="4656454" y="1530096"/>
                  <a:pt x="4669027" y="1519174"/>
                </a:cubicBezTo>
                <a:cubicBezTo>
                  <a:pt x="4677409" y="1511897"/>
                  <a:pt x="4686388" y="1508252"/>
                  <a:pt x="4695951" y="1508252"/>
                </a:cubicBezTo>
                <a:cubicBezTo>
                  <a:pt x="4712080" y="1508252"/>
                  <a:pt x="4715763" y="1497457"/>
                  <a:pt x="4708524" y="1482217"/>
                </a:cubicBezTo>
                <a:cubicBezTo>
                  <a:pt x="4699507" y="1466977"/>
                  <a:pt x="4679695" y="1493139"/>
                  <a:pt x="4677917" y="1482217"/>
                </a:cubicBezTo>
                <a:cubicBezTo>
                  <a:pt x="4676140" y="1469136"/>
                  <a:pt x="4656327" y="1464818"/>
                  <a:pt x="4625720" y="1471295"/>
                </a:cubicBezTo>
                <a:cubicBezTo>
                  <a:pt x="4595113" y="1475613"/>
                  <a:pt x="4607687" y="1447419"/>
                  <a:pt x="4627498" y="1453896"/>
                </a:cubicBezTo>
                <a:cubicBezTo>
                  <a:pt x="4645532" y="1460500"/>
                  <a:pt x="4670678" y="1456182"/>
                  <a:pt x="4692268" y="1449578"/>
                </a:cubicBezTo>
                <a:cubicBezTo>
                  <a:pt x="4713859" y="1442974"/>
                  <a:pt x="4695824" y="1432052"/>
                  <a:pt x="4695824" y="1421257"/>
                </a:cubicBezTo>
                <a:cubicBezTo>
                  <a:pt x="4695824" y="1410463"/>
                  <a:pt x="4722749" y="1416939"/>
                  <a:pt x="4742560" y="1416939"/>
                </a:cubicBezTo>
                <a:cubicBezTo>
                  <a:pt x="4762372" y="1416939"/>
                  <a:pt x="4791201" y="1377823"/>
                  <a:pt x="4792979" y="1356106"/>
                </a:cubicBezTo>
                <a:cubicBezTo>
                  <a:pt x="4794757" y="1332230"/>
                  <a:pt x="4748022" y="1338707"/>
                  <a:pt x="4726432" y="1338707"/>
                </a:cubicBezTo>
                <a:cubicBezTo>
                  <a:pt x="4704841" y="1338707"/>
                  <a:pt x="4740782" y="1319149"/>
                  <a:pt x="4782184" y="1321308"/>
                </a:cubicBezTo>
                <a:cubicBezTo>
                  <a:pt x="4825363" y="1323467"/>
                  <a:pt x="4805553" y="1301623"/>
                  <a:pt x="4814569" y="1292987"/>
                </a:cubicBezTo>
                <a:cubicBezTo>
                  <a:pt x="4821681" y="1284224"/>
                  <a:pt x="4841493" y="1301623"/>
                  <a:pt x="4863083" y="1297305"/>
                </a:cubicBezTo>
                <a:cubicBezTo>
                  <a:pt x="4882894" y="1290828"/>
                  <a:pt x="4868544" y="1271270"/>
                  <a:pt x="4882894" y="1271270"/>
                </a:cubicBezTo>
                <a:cubicBezTo>
                  <a:pt x="4893690" y="1271270"/>
                  <a:pt x="4917057" y="1251712"/>
                  <a:pt x="4962017" y="1221232"/>
                </a:cubicBezTo>
                <a:cubicBezTo>
                  <a:pt x="5007102" y="1190880"/>
                  <a:pt x="5043043" y="1195197"/>
                  <a:pt x="5044820" y="1177798"/>
                </a:cubicBezTo>
                <a:cubicBezTo>
                  <a:pt x="5046599" y="1160399"/>
                  <a:pt x="4981829" y="1177798"/>
                  <a:pt x="4971034" y="1173480"/>
                </a:cubicBezTo>
                <a:cubicBezTo>
                  <a:pt x="4960238" y="1167003"/>
                  <a:pt x="5015992" y="1151763"/>
                  <a:pt x="5028565" y="1156081"/>
                </a:cubicBezTo>
                <a:cubicBezTo>
                  <a:pt x="5042916" y="1160526"/>
                  <a:pt x="5060949" y="1156081"/>
                  <a:pt x="5105907" y="1130046"/>
                </a:cubicBezTo>
                <a:cubicBezTo>
                  <a:pt x="5150865" y="1104011"/>
                  <a:pt x="5131053" y="1097534"/>
                  <a:pt x="5111242" y="1101852"/>
                </a:cubicBezTo>
                <a:cubicBezTo>
                  <a:pt x="5093334" y="1104011"/>
                  <a:pt x="5071745" y="1097534"/>
                  <a:pt x="5073522" y="1082294"/>
                </a:cubicBezTo>
                <a:cubicBezTo>
                  <a:pt x="5073522" y="1067181"/>
                  <a:pt x="5046472" y="1080135"/>
                  <a:pt x="5044694" y="1073658"/>
                </a:cubicBezTo>
                <a:cubicBezTo>
                  <a:pt x="5042916" y="1064895"/>
                  <a:pt x="5017643" y="1069213"/>
                  <a:pt x="4988941" y="1082294"/>
                </a:cubicBezTo>
                <a:cubicBezTo>
                  <a:pt x="4960238" y="1095375"/>
                  <a:pt x="4985385" y="1069213"/>
                  <a:pt x="4997958" y="1062736"/>
                </a:cubicBezTo>
                <a:cubicBezTo>
                  <a:pt x="5010531" y="1058291"/>
                  <a:pt x="4925949" y="1062736"/>
                  <a:pt x="4911597" y="1051814"/>
                </a:cubicBezTo>
                <a:cubicBezTo>
                  <a:pt x="4897246" y="1038733"/>
                  <a:pt x="4879212" y="1071373"/>
                  <a:pt x="4866639" y="1056132"/>
                </a:cubicBezTo>
                <a:cubicBezTo>
                  <a:pt x="4863497" y="1051783"/>
                  <a:pt x="4859004" y="1049330"/>
                  <a:pt x="4854089" y="1048302"/>
                </a:cubicBezTo>
                <a:close/>
                <a:moveTo>
                  <a:pt x="5868161" y="1017397"/>
                </a:moveTo>
                <a:cubicBezTo>
                  <a:pt x="5839459" y="1019556"/>
                  <a:pt x="5778245" y="1019556"/>
                  <a:pt x="5765672" y="1019556"/>
                </a:cubicBezTo>
                <a:cubicBezTo>
                  <a:pt x="5751320" y="1021715"/>
                  <a:pt x="5742304" y="1028192"/>
                  <a:pt x="5729731" y="1028192"/>
                </a:cubicBezTo>
                <a:cubicBezTo>
                  <a:pt x="5717158" y="1026033"/>
                  <a:pt x="5697345" y="1032637"/>
                  <a:pt x="5706363" y="1041273"/>
                </a:cubicBezTo>
                <a:cubicBezTo>
                  <a:pt x="5718936" y="1058672"/>
                  <a:pt x="5684773" y="1067435"/>
                  <a:pt x="5688329" y="1054354"/>
                </a:cubicBezTo>
                <a:cubicBezTo>
                  <a:pt x="5690107" y="1039114"/>
                  <a:pt x="5659500" y="1034796"/>
                  <a:pt x="5648705" y="1043432"/>
                </a:cubicBezTo>
                <a:cubicBezTo>
                  <a:pt x="5637910" y="1054354"/>
                  <a:pt x="5589396" y="1032510"/>
                  <a:pt x="5582157" y="1043432"/>
                </a:cubicBezTo>
                <a:cubicBezTo>
                  <a:pt x="5574918" y="1054354"/>
                  <a:pt x="5515482" y="1052195"/>
                  <a:pt x="5499353" y="1054354"/>
                </a:cubicBezTo>
                <a:cubicBezTo>
                  <a:pt x="5481319" y="1058799"/>
                  <a:pt x="5526277" y="1074039"/>
                  <a:pt x="5524499" y="1082675"/>
                </a:cubicBezTo>
                <a:cubicBezTo>
                  <a:pt x="5522721" y="1091438"/>
                  <a:pt x="5468746" y="1082675"/>
                  <a:pt x="5479542" y="1100074"/>
                </a:cubicBezTo>
                <a:cubicBezTo>
                  <a:pt x="5490336" y="1115314"/>
                  <a:pt x="5526404" y="1126236"/>
                  <a:pt x="5542533" y="1147953"/>
                </a:cubicBezTo>
                <a:cubicBezTo>
                  <a:pt x="5560567" y="1167638"/>
                  <a:pt x="5529960" y="1154557"/>
                  <a:pt x="5510148" y="1139317"/>
                </a:cubicBezTo>
                <a:cubicBezTo>
                  <a:pt x="5492115" y="1124077"/>
                  <a:pt x="5466968" y="1130681"/>
                  <a:pt x="5456173" y="1115441"/>
                </a:cubicBezTo>
                <a:cubicBezTo>
                  <a:pt x="5443600" y="1100201"/>
                  <a:pt x="5400420" y="1089406"/>
                  <a:pt x="5387847" y="1098042"/>
                </a:cubicBezTo>
                <a:cubicBezTo>
                  <a:pt x="5375274" y="1108837"/>
                  <a:pt x="5418454" y="1128522"/>
                  <a:pt x="5418454" y="1139317"/>
                </a:cubicBezTo>
                <a:cubicBezTo>
                  <a:pt x="5418454" y="1150112"/>
                  <a:pt x="5389626" y="1137158"/>
                  <a:pt x="5384292" y="1141476"/>
                </a:cubicBezTo>
                <a:cubicBezTo>
                  <a:pt x="5378957" y="1145794"/>
                  <a:pt x="5353684" y="1110996"/>
                  <a:pt x="5339334" y="1110996"/>
                </a:cubicBezTo>
                <a:cubicBezTo>
                  <a:pt x="5323205" y="1110996"/>
                  <a:pt x="5335778" y="1126236"/>
                  <a:pt x="5335778" y="1147953"/>
                </a:cubicBezTo>
                <a:cubicBezTo>
                  <a:pt x="5335778" y="1171829"/>
                  <a:pt x="5306949" y="1184910"/>
                  <a:pt x="5315965" y="1169671"/>
                </a:cubicBezTo>
                <a:cubicBezTo>
                  <a:pt x="5323205" y="1154431"/>
                  <a:pt x="5317744" y="1115314"/>
                  <a:pt x="5303392" y="1108837"/>
                </a:cubicBezTo>
                <a:cubicBezTo>
                  <a:pt x="5287263" y="1100201"/>
                  <a:pt x="5247639" y="1124077"/>
                  <a:pt x="5226049" y="1121918"/>
                </a:cubicBezTo>
                <a:cubicBezTo>
                  <a:pt x="5206237" y="1121918"/>
                  <a:pt x="5179187" y="1128395"/>
                  <a:pt x="5197220" y="1141476"/>
                </a:cubicBezTo>
                <a:cubicBezTo>
                  <a:pt x="5213476" y="1154431"/>
                  <a:pt x="5195442" y="1161034"/>
                  <a:pt x="5181091" y="1147953"/>
                </a:cubicBezTo>
                <a:cubicBezTo>
                  <a:pt x="5164963" y="1134872"/>
                  <a:pt x="5114544" y="1147953"/>
                  <a:pt x="5125339" y="1156589"/>
                </a:cubicBezTo>
                <a:cubicBezTo>
                  <a:pt x="5134355" y="1165225"/>
                  <a:pt x="5137911" y="1191260"/>
                  <a:pt x="5132577" y="1202182"/>
                </a:cubicBezTo>
                <a:cubicBezTo>
                  <a:pt x="5125465" y="1213105"/>
                  <a:pt x="5103875" y="1191388"/>
                  <a:pt x="5084064" y="1193546"/>
                </a:cubicBezTo>
                <a:cubicBezTo>
                  <a:pt x="5064379" y="1195705"/>
                  <a:pt x="4965446" y="1252220"/>
                  <a:pt x="4970779" y="1267460"/>
                </a:cubicBezTo>
                <a:cubicBezTo>
                  <a:pt x="4978019" y="1282700"/>
                  <a:pt x="5019421" y="1269747"/>
                  <a:pt x="5031994" y="1278382"/>
                </a:cubicBezTo>
                <a:cubicBezTo>
                  <a:pt x="5046344" y="1287018"/>
                  <a:pt x="5028310" y="1319657"/>
                  <a:pt x="5012182" y="1334897"/>
                </a:cubicBezTo>
                <a:cubicBezTo>
                  <a:pt x="4996053" y="1347978"/>
                  <a:pt x="4934838" y="1334897"/>
                  <a:pt x="4933059" y="1350137"/>
                </a:cubicBezTo>
                <a:cubicBezTo>
                  <a:pt x="4933059" y="1367409"/>
                  <a:pt x="4839460" y="1369695"/>
                  <a:pt x="4839460" y="1395730"/>
                </a:cubicBezTo>
                <a:cubicBezTo>
                  <a:pt x="4839460" y="1404366"/>
                  <a:pt x="4843017" y="1415288"/>
                  <a:pt x="4853813" y="1417447"/>
                </a:cubicBezTo>
                <a:cubicBezTo>
                  <a:pt x="4866384" y="1421765"/>
                  <a:pt x="4882641" y="1415288"/>
                  <a:pt x="4895214" y="1432688"/>
                </a:cubicBezTo>
                <a:cubicBezTo>
                  <a:pt x="4906008" y="1447927"/>
                  <a:pt x="4940172" y="1447927"/>
                  <a:pt x="4961762" y="1437005"/>
                </a:cubicBezTo>
                <a:cubicBezTo>
                  <a:pt x="4985257" y="1428242"/>
                  <a:pt x="5003164" y="1439164"/>
                  <a:pt x="5001387" y="1456563"/>
                </a:cubicBezTo>
                <a:cubicBezTo>
                  <a:pt x="5001387" y="1471803"/>
                  <a:pt x="4950968" y="1449959"/>
                  <a:pt x="4934838" y="1460881"/>
                </a:cubicBezTo>
                <a:cubicBezTo>
                  <a:pt x="4918581" y="1471803"/>
                  <a:pt x="4871847" y="1463040"/>
                  <a:pt x="4873624" y="1476121"/>
                </a:cubicBezTo>
                <a:cubicBezTo>
                  <a:pt x="4875401" y="1487043"/>
                  <a:pt x="4898770" y="1484884"/>
                  <a:pt x="4918581" y="1489202"/>
                </a:cubicBezTo>
                <a:cubicBezTo>
                  <a:pt x="4938395" y="1493520"/>
                  <a:pt x="4920361" y="1504442"/>
                  <a:pt x="4918581" y="1513078"/>
                </a:cubicBezTo>
                <a:cubicBezTo>
                  <a:pt x="4918581" y="1524000"/>
                  <a:pt x="4929378" y="1521714"/>
                  <a:pt x="4949189" y="1532636"/>
                </a:cubicBezTo>
                <a:cubicBezTo>
                  <a:pt x="4967223" y="1545590"/>
                  <a:pt x="4999609" y="1552194"/>
                  <a:pt x="4988813" y="1539113"/>
                </a:cubicBezTo>
                <a:cubicBezTo>
                  <a:pt x="4978019" y="1526159"/>
                  <a:pt x="5008626" y="1526159"/>
                  <a:pt x="5013960" y="1534795"/>
                </a:cubicBezTo>
                <a:cubicBezTo>
                  <a:pt x="5019293" y="1543558"/>
                  <a:pt x="5033771" y="1524000"/>
                  <a:pt x="5048123" y="1528318"/>
                </a:cubicBezTo>
                <a:cubicBezTo>
                  <a:pt x="5060822" y="1532763"/>
                  <a:pt x="5066157" y="1510919"/>
                  <a:pt x="5076952" y="1521841"/>
                </a:cubicBezTo>
                <a:cubicBezTo>
                  <a:pt x="5087747" y="1530477"/>
                  <a:pt x="5139817" y="1534795"/>
                  <a:pt x="5157851" y="1545717"/>
                </a:cubicBezTo>
                <a:cubicBezTo>
                  <a:pt x="5175884" y="1558798"/>
                  <a:pt x="5199253" y="1560957"/>
                  <a:pt x="5197475" y="1578356"/>
                </a:cubicBezTo>
                <a:cubicBezTo>
                  <a:pt x="5195697" y="1595755"/>
                  <a:pt x="5211826" y="1606550"/>
                  <a:pt x="5231637" y="1617472"/>
                </a:cubicBezTo>
                <a:cubicBezTo>
                  <a:pt x="5251449" y="1628394"/>
                  <a:pt x="5255005" y="1652270"/>
                  <a:pt x="5255005" y="1667510"/>
                </a:cubicBezTo>
                <a:cubicBezTo>
                  <a:pt x="5255005" y="1682751"/>
                  <a:pt x="5276595" y="1693673"/>
                  <a:pt x="5273040" y="1700149"/>
                </a:cubicBezTo>
                <a:cubicBezTo>
                  <a:pt x="5269484" y="1706754"/>
                  <a:pt x="5271261" y="1717548"/>
                  <a:pt x="5285613" y="1730629"/>
                </a:cubicBezTo>
                <a:cubicBezTo>
                  <a:pt x="5298186" y="1745869"/>
                  <a:pt x="5264023" y="1756665"/>
                  <a:pt x="5273040" y="1767587"/>
                </a:cubicBezTo>
                <a:cubicBezTo>
                  <a:pt x="5280279" y="1780540"/>
                  <a:pt x="5260467" y="1804543"/>
                  <a:pt x="5283834" y="1808862"/>
                </a:cubicBezTo>
                <a:cubicBezTo>
                  <a:pt x="5307203" y="1813179"/>
                  <a:pt x="5303519" y="1789304"/>
                  <a:pt x="5321553" y="1789304"/>
                </a:cubicBezTo>
                <a:cubicBezTo>
                  <a:pt x="5339588" y="1789304"/>
                  <a:pt x="5321553" y="1808862"/>
                  <a:pt x="5330571" y="1819784"/>
                </a:cubicBezTo>
                <a:cubicBezTo>
                  <a:pt x="5339461" y="1830579"/>
                  <a:pt x="5361050" y="1828420"/>
                  <a:pt x="5379084" y="1847978"/>
                </a:cubicBezTo>
                <a:cubicBezTo>
                  <a:pt x="5397119" y="1865376"/>
                  <a:pt x="5384419" y="1874140"/>
                  <a:pt x="5368290" y="1861059"/>
                </a:cubicBezTo>
                <a:cubicBezTo>
                  <a:pt x="5352161" y="1845946"/>
                  <a:pt x="5301742" y="1848105"/>
                  <a:pt x="5301742" y="1854582"/>
                </a:cubicBezTo>
                <a:cubicBezTo>
                  <a:pt x="5301742" y="1858899"/>
                  <a:pt x="5355717" y="1895857"/>
                  <a:pt x="5368290" y="1891538"/>
                </a:cubicBezTo>
                <a:cubicBezTo>
                  <a:pt x="5380863" y="1885062"/>
                  <a:pt x="5398769" y="1913383"/>
                  <a:pt x="5391657" y="1922019"/>
                </a:cubicBezTo>
                <a:cubicBezTo>
                  <a:pt x="5384546" y="1930654"/>
                  <a:pt x="5388102" y="1954658"/>
                  <a:pt x="5386323" y="1963293"/>
                </a:cubicBezTo>
                <a:cubicBezTo>
                  <a:pt x="5384546" y="1974088"/>
                  <a:pt x="5366511" y="1963293"/>
                  <a:pt x="5353938" y="1965452"/>
                </a:cubicBezTo>
                <a:cubicBezTo>
                  <a:pt x="5343144" y="1967612"/>
                  <a:pt x="5334126" y="1972057"/>
                  <a:pt x="5334126" y="1987170"/>
                </a:cubicBezTo>
                <a:cubicBezTo>
                  <a:pt x="5334126" y="2002282"/>
                  <a:pt x="5316092" y="2013204"/>
                  <a:pt x="5314315" y="2032762"/>
                </a:cubicBezTo>
                <a:cubicBezTo>
                  <a:pt x="5312536" y="2050162"/>
                  <a:pt x="5328665" y="2050162"/>
                  <a:pt x="5337682" y="2056638"/>
                </a:cubicBezTo>
                <a:cubicBezTo>
                  <a:pt x="5348477" y="2065275"/>
                  <a:pt x="5319649" y="2071751"/>
                  <a:pt x="5319649" y="2084832"/>
                </a:cubicBezTo>
                <a:cubicBezTo>
                  <a:pt x="5317870" y="2097786"/>
                  <a:pt x="5344794" y="2121789"/>
                  <a:pt x="5353811" y="2128266"/>
                </a:cubicBezTo>
                <a:cubicBezTo>
                  <a:pt x="5362701" y="2134870"/>
                  <a:pt x="5353811" y="2165224"/>
                  <a:pt x="5357367" y="2180463"/>
                </a:cubicBezTo>
                <a:cubicBezTo>
                  <a:pt x="5360923" y="2193545"/>
                  <a:pt x="5373496" y="2176146"/>
                  <a:pt x="5371718" y="2195703"/>
                </a:cubicBezTo>
                <a:cubicBezTo>
                  <a:pt x="5371718" y="2215261"/>
                  <a:pt x="5384292" y="2213102"/>
                  <a:pt x="5384292" y="2226184"/>
                </a:cubicBezTo>
                <a:cubicBezTo>
                  <a:pt x="5386069" y="2236979"/>
                  <a:pt x="5409438" y="2234819"/>
                  <a:pt x="5404103" y="2252218"/>
                </a:cubicBezTo>
                <a:cubicBezTo>
                  <a:pt x="5400548" y="2267459"/>
                  <a:pt x="5411342" y="2278380"/>
                  <a:pt x="5416676" y="2287017"/>
                </a:cubicBezTo>
                <a:cubicBezTo>
                  <a:pt x="5422011" y="2297937"/>
                  <a:pt x="5440044" y="2310892"/>
                  <a:pt x="5443600" y="2323974"/>
                </a:cubicBezTo>
                <a:cubicBezTo>
                  <a:pt x="5447284" y="2334769"/>
                  <a:pt x="5458079" y="2350008"/>
                  <a:pt x="5472429" y="2345690"/>
                </a:cubicBezTo>
                <a:cubicBezTo>
                  <a:pt x="5485002" y="2341246"/>
                  <a:pt x="5486780" y="2356485"/>
                  <a:pt x="5495798" y="2354326"/>
                </a:cubicBezTo>
                <a:cubicBezTo>
                  <a:pt x="5506592" y="2352167"/>
                  <a:pt x="5522848" y="2360930"/>
                  <a:pt x="5526404" y="2369566"/>
                </a:cubicBezTo>
                <a:cubicBezTo>
                  <a:pt x="5528182" y="2380362"/>
                  <a:pt x="5560567" y="2389124"/>
                  <a:pt x="5569584" y="2391283"/>
                </a:cubicBezTo>
                <a:cubicBezTo>
                  <a:pt x="5578601" y="2391283"/>
                  <a:pt x="5580379" y="2371725"/>
                  <a:pt x="5587618" y="2367407"/>
                </a:cubicBezTo>
                <a:cubicBezTo>
                  <a:pt x="5596635" y="2360803"/>
                  <a:pt x="5592952" y="2321686"/>
                  <a:pt x="5600191" y="2319527"/>
                </a:cubicBezTo>
                <a:cubicBezTo>
                  <a:pt x="5607430" y="2317242"/>
                  <a:pt x="5605652" y="2275968"/>
                  <a:pt x="5598413" y="2271648"/>
                </a:cubicBezTo>
                <a:cubicBezTo>
                  <a:pt x="5591174" y="2269490"/>
                  <a:pt x="5592952" y="2254249"/>
                  <a:pt x="5610987" y="2258569"/>
                </a:cubicBezTo>
                <a:cubicBezTo>
                  <a:pt x="5627242" y="2260728"/>
                  <a:pt x="5621781" y="2239011"/>
                  <a:pt x="5629020" y="2236851"/>
                </a:cubicBezTo>
                <a:cubicBezTo>
                  <a:pt x="5638037" y="2234692"/>
                  <a:pt x="5634481" y="2215134"/>
                  <a:pt x="5639814" y="2212975"/>
                </a:cubicBezTo>
                <a:cubicBezTo>
                  <a:pt x="5645149" y="2212975"/>
                  <a:pt x="5645149" y="2199895"/>
                  <a:pt x="5641593" y="2193417"/>
                </a:cubicBezTo>
                <a:cubicBezTo>
                  <a:pt x="5636259" y="2184654"/>
                  <a:pt x="5641593" y="2180336"/>
                  <a:pt x="5650610" y="2178177"/>
                </a:cubicBezTo>
                <a:cubicBezTo>
                  <a:pt x="5659627" y="2176018"/>
                  <a:pt x="5657849" y="2160778"/>
                  <a:pt x="5645276" y="2156461"/>
                </a:cubicBezTo>
                <a:cubicBezTo>
                  <a:pt x="5632703" y="2149856"/>
                  <a:pt x="5636259" y="2134617"/>
                  <a:pt x="5648832" y="2145539"/>
                </a:cubicBezTo>
                <a:cubicBezTo>
                  <a:pt x="5661405" y="2154302"/>
                  <a:pt x="5668517" y="2147825"/>
                  <a:pt x="5663183" y="2136903"/>
                </a:cubicBezTo>
                <a:cubicBezTo>
                  <a:pt x="5655944" y="2125980"/>
                  <a:pt x="5670422" y="2119504"/>
                  <a:pt x="5686551" y="2119504"/>
                </a:cubicBezTo>
                <a:cubicBezTo>
                  <a:pt x="5701029" y="2117345"/>
                  <a:pt x="5709918" y="2106549"/>
                  <a:pt x="5706363" y="2093468"/>
                </a:cubicBezTo>
                <a:cubicBezTo>
                  <a:pt x="5704585" y="2078228"/>
                  <a:pt x="5724270" y="2080387"/>
                  <a:pt x="5718936" y="2091309"/>
                </a:cubicBezTo>
                <a:cubicBezTo>
                  <a:pt x="5713475" y="2104390"/>
                  <a:pt x="5717158" y="2117472"/>
                  <a:pt x="5724270" y="2108708"/>
                </a:cubicBezTo>
                <a:cubicBezTo>
                  <a:pt x="5731382" y="2099946"/>
                  <a:pt x="5745860" y="2106549"/>
                  <a:pt x="5771006" y="2095628"/>
                </a:cubicBezTo>
                <a:cubicBezTo>
                  <a:pt x="5796152" y="2086992"/>
                  <a:pt x="5819520" y="2062988"/>
                  <a:pt x="5826759" y="2039112"/>
                </a:cubicBezTo>
                <a:cubicBezTo>
                  <a:pt x="5832220" y="2015236"/>
                  <a:pt x="5860922" y="2017395"/>
                  <a:pt x="5857366" y="2002156"/>
                </a:cubicBezTo>
                <a:cubicBezTo>
                  <a:pt x="5853809" y="1984756"/>
                  <a:pt x="5862699" y="1978153"/>
                  <a:pt x="5880734" y="1989075"/>
                </a:cubicBezTo>
                <a:cubicBezTo>
                  <a:pt x="5898767" y="1999997"/>
                  <a:pt x="5884290" y="1982597"/>
                  <a:pt x="5904101" y="1982597"/>
                </a:cubicBezTo>
                <a:cubicBezTo>
                  <a:pt x="5925692" y="1982597"/>
                  <a:pt x="5922009" y="1973962"/>
                  <a:pt x="5941820" y="1973962"/>
                </a:cubicBezTo>
                <a:lnTo>
                  <a:pt x="5941693" y="1974216"/>
                </a:lnTo>
                <a:cubicBezTo>
                  <a:pt x="5961505" y="1972057"/>
                  <a:pt x="6013703" y="1961135"/>
                  <a:pt x="6029832" y="1943735"/>
                </a:cubicBezTo>
                <a:cubicBezTo>
                  <a:pt x="6047865" y="1926337"/>
                  <a:pt x="6085711" y="1911224"/>
                  <a:pt x="6101840" y="1900302"/>
                </a:cubicBezTo>
                <a:cubicBezTo>
                  <a:pt x="6116191" y="1887221"/>
                  <a:pt x="6119874" y="1878585"/>
                  <a:pt x="6110857" y="1885062"/>
                </a:cubicBezTo>
                <a:cubicBezTo>
                  <a:pt x="6101840" y="1889380"/>
                  <a:pt x="6082028" y="1891538"/>
                  <a:pt x="6067677" y="1887221"/>
                </a:cubicBezTo>
                <a:cubicBezTo>
                  <a:pt x="6051548" y="1882776"/>
                  <a:pt x="6028053" y="1867536"/>
                  <a:pt x="6011924" y="1878457"/>
                </a:cubicBezTo>
                <a:cubicBezTo>
                  <a:pt x="5994017" y="1889380"/>
                  <a:pt x="6004813" y="1861059"/>
                  <a:pt x="6019163" y="1858899"/>
                </a:cubicBezTo>
                <a:cubicBezTo>
                  <a:pt x="6033515" y="1856614"/>
                  <a:pt x="6026276" y="1847978"/>
                  <a:pt x="6022719" y="1830579"/>
                </a:cubicBezTo>
                <a:cubicBezTo>
                  <a:pt x="6019036" y="1813179"/>
                  <a:pt x="6046088" y="1824101"/>
                  <a:pt x="6058661" y="1845818"/>
                </a:cubicBezTo>
                <a:cubicBezTo>
                  <a:pt x="6071234" y="1865376"/>
                  <a:pt x="6092823" y="1874012"/>
                  <a:pt x="6112635" y="1867536"/>
                </a:cubicBezTo>
                <a:cubicBezTo>
                  <a:pt x="6132447" y="1861059"/>
                  <a:pt x="6114413" y="1841501"/>
                  <a:pt x="6121652" y="1826260"/>
                </a:cubicBezTo>
                <a:cubicBezTo>
                  <a:pt x="6130669" y="1813179"/>
                  <a:pt x="6060438" y="1771904"/>
                  <a:pt x="6056882" y="1756665"/>
                </a:cubicBezTo>
                <a:cubicBezTo>
                  <a:pt x="6053199" y="1743584"/>
                  <a:pt x="6074790" y="1752220"/>
                  <a:pt x="6094601" y="1763142"/>
                </a:cubicBezTo>
                <a:cubicBezTo>
                  <a:pt x="6112635" y="1771778"/>
                  <a:pt x="6117969" y="1743584"/>
                  <a:pt x="6117969" y="1732661"/>
                </a:cubicBezTo>
                <a:cubicBezTo>
                  <a:pt x="6117969" y="1719580"/>
                  <a:pt x="6076694" y="1717421"/>
                  <a:pt x="6058661" y="1730503"/>
                </a:cubicBezTo>
                <a:cubicBezTo>
                  <a:pt x="6038848" y="1743584"/>
                  <a:pt x="6022719" y="1715262"/>
                  <a:pt x="6046088" y="1710945"/>
                </a:cubicBezTo>
                <a:cubicBezTo>
                  <a:pt x="6071234" y="1708785"/>
                  <a:pt x="6049644" y="1695831"/>
                  <a:pt x="6056882" y="1687068"/>
                </a:cubicBezTo>
                <a:cubicBezTo>
                  <a:pt x="6064121" y="1678305"/>
                  <a:pt x="6096506" y="1713103"/>
                  <a:pt x="6112635" y="1706626"/>
                </a:cubicBezTo>
                <a:cubicBezTo>
                  <a:pt x="6128891" y="1700022"/>
                  <a:pt x="6139686" y="1706626"/>
                  <a:pt x="6154037" y="1693545"/>
                </a:cubicBezTo>
                <a:cubicBezTo>
                  <a:pt x="6168388" y="1680464"/>
                  <a:pt x="6128891" y="1667510"/>
                  <a:pt x="6119874" y="1656588"/>
                </a:cubicBezTo>
                <a:cubicBezTo>
                  <a:pt x="6112635" y="1643634"/>
                  <a:pt x="6161149" y="1650111"/>
                  <a:pt x="6175627" y="1650111"/>
                </a:cubicBezTo>
                <a:cubicBezTo>
                  <a:pt x="6190105" y="1650111"/>
                  <a:pt x="6193661" y="1624076"/>
                  <a:pt x="6182866" y="1630553"/>
                </a:cubicBezTo>
                <a:cubicBezTo>
                  <a:pt x="6170293" y="1634871"/>
                  <a:pt x="6128891" y="1610995"/>
                  <a:pt x="6137908" y="1595755"/>
                </a:cubicBezTo>
                <a:cubicBezTo>
                  <a:pt x="6146925" y="1580515"/>
                  <a:pt x="6163054" y="1597914"/>
                  <a:pt x="6181088" y="1586992"/>
                </a:cubicBezTo>
                <a:cubicBezTo>
                  <a:pt x="6199122" y="1576070"/>
                  <a:pt x="6182866" y="1530477"/>
                  <a:pt x="6168515" y="1530477"/>
                </a:cubicBezTo>
                <a:cubicBezTo>
                  <a:pt x="6155942" y="1530477"/>
                  <a:pt x="6125335" y="1526032"/>
                  <a:pt x="6125335" y="1517396"/>
                </a:cubicBezTo>
                <a:cubicBezTo>
                  <a:pt x="6125335" y="1510919"/>
                  <a:pt x="6100062" y="1502156"/>
                  <a:pt x="6107301" y="1495679"/>
                </a:cubicBezTo>
                <a:cubicBezTo>
                  <a:pt x="6114540" y="1487043"/>
                  <a:pt x="6123557" y="1504442"/>
                  <a:pt x="6139686" y="1489202"/>
                </a:cubicBezTo>
                <a:cubicBezTo>
                  <a:pt x="6157593" y="1473962"/>
                  <a:pt x="6193661" y="1493520"/>
                  <a:pt x="6208012" y="1489202"/>
                </a:cubicBezTo>
                <a:cubicBezTo>
                  <a:pt x="6224268" y="1487043"/>
                  <a:pt x="6200900" y="1452246"/>
                  <a:pt x="6193661" y="1456563"/>
                </a:cubicBezTo>
                <a:cubicBezTo>
                  <a:pt x="6184644" y="1463167"/>
                  <a:pt x="6154037" y="1465326"/>
                  <a:pt x="6152259" y="1447927"/>
                </a:cubicBezTo>
                <a:cubicBezTo>
                  <a:pt x="6148703" y="1428369"/>
                  <a:pt x="6181088" y="1447927"/>
                  <a:pt x="6184644" y="1437005"/>
                </a:cubicBezTo>
                <a:cubicBezTo>
                  <a:pt x="6190105" y="1428242"/>
                  <a:pt x="6143369" y="1406525"/>
                  <a:pt x="6136130" y="1423924"/>
                </a:cubicBezTo>
                <a:cubicBezTo>
                  <a:pt x="6128891" y="1443482"/>
                  <a:pt x="6101967" y="1437005"/>
                  <a:pt x="6116318" y="1426083"/>
                </a:cubicBezTo>
                <a:cubicBezTo>
                  <a:pt x="6128891" y="1415162"/>
                  <a:pt x="6132447" y="1384808"/>
                  <a:pt x="6130669" y="1369568"/>
                </a:cubicBezTo>
                <a:cubicBezTo>
                  <a:pt x="6128891" y="1354328"/>
                  <a:pt x="6180961" y="1354328"/>
                  <a:pt x="6175627" y="1330452"/>
                </a:cubicBezTo>
                <a:cubicBezTo>
                  <a:pt x="6168515" y="1304290"/>
                  <a:pt x="6198995" y="1299972"/>
                  <a:pt x="6217029" y="1299972"/>
                </a:cubicBezTo>
                <a:cubicBezTo>
                  <a:pt x="6233158" y="1299972"/>
                  <a:pt x="6215124" y="1271778"/>
                  <a:pt x="6198995" y="1276096"/>
                </a:cubicBezTo>
                <a:cubicBezTo>
                  <a:pt x="6182739" y="1278255"/>
                  <a:pt x="6166610" y="1299972"/>
                  <a:pt x="6157593" y="1291336"/>
                </a:cubicBezTo>
                <a:cubicBezTo>
                  <a:pt x="6150354" y="1282700"/>
                  <a:pt x="6177278" y="1265301"/>
                  <a:pt x="6191756" y="1265301"/>
                </a:cubicBezTo>
                <a:cubicBezTo>
                  <a:pt x="6206234" y="1265301"/>
                  <a:pt x="6242175" y="1265301"/>
                  <a:pt x="6254748" y="1256665"/>
                </a:cubicBezTo>
                <a:cubicBezTo>
                  <a:pt x="6267321" y="1245743"/>
                  <a:pt x="6233158" y="1239266"/>
                  <a:pt x="6209790" y="1241426"/>
                </a:cubicBezTo>
                <a:cubicBezTo>
                  <a:pt x="6184644" y="1245870"/>
                  <a:pt x="6184644" y="1232789"/>
                  <a:pt x="6220585" y="1232789"/>
                </a:cubicBezTo>
                <a:cubicBezTo>
                  <a:pt x="6256526" y="1230630"/>
                  <a:pt x="6249414" y="1221867"/>
                  <a:pt x="6274560" y="1219709"/>
                </a:cubicBezTo>
                <a:cubicBezTo>
                  <a:pt x="6299706" y="1215390"/>
                  <a:pt x="6292594" y="1202309"/>
                  <a:pt x="6306945" y="1202309"/>
                </a:cubicBezTo>
                <a:cubicBezTo>
                  <a:pt x="6323074" y="1202309"/>
                  <a:pt x="6364476" y="1180465"/>
                  <a:pt x="6364476" y="1171829"/>
                </a:cubicBezTo>
                <a:cubicBezTo>
                  <a:pt x="6364476" y="1160908"/>
                  <a:pt x="6305167" y="1141350"/>
                  <a:pt x="6278116" y="1141350"/>
                </a:cubicBezTo>
                <a:cubicBezTo>
                  <a:pt x="6251065" y="1141350"/>
                  <a:pt x="6229475" y="1147953"/>
                  <a:pt x="6227697" y="1169671"/>
                </a:cubicBezTo>
                <a:cubicBezTo>
                  <a:pt x="6225792" y="1193546"/>
                  <a:pt x="6191629" y="1165352"/>
                  <a:pt x="6177278" y="1173988"/>
                </a:cubicBezTo>
                <a:cubicBezTo>
                  <a:pt x="6161149" y="1182625"/>
                  <a:pt x="6168261" y="1154431"/>
                  <a:pt x="6153910" y="1163066"/>
                </a:cubicBezTo>
                <a:cubicBezTo>
                  <a:pt x="6139559" y="1171702"/>
                  <a:pt x="6123430" y="1193546"/>
                  <a:pt x="6105396" y="1202182"/>
                </a:cubicBezTo>
                <a:cubicBezTo>
                  <a:pt x="6087363" y="1210946"/>
                  <a:pt x="6074790" y="1234821"/>
                  <a:pt x="6063994" y="1236980"/>
                </a:cubicBezTo>
                <a:cubicBezTo>
                  <a:pt x="6053199" y="1236980"/>
                  <a:pt x="6087363" y="1195705"/>
                  <a:pt x="6105396" y="1173988"/>
                </a:cubicBezTo>
                <a:cubicBezTo>
                  <a:pt x="6123430" y="1152271"/>
                  <a:pt x="6112635" y="1128395"/>
                  <a:pt x="6089267" y="1130554"/>
                </a:cubicBezTo>
                <a:cubicBezTo>
                  <a:pt x="6065899" y="1132713"/>
                  <a:pt x="6071234" y="1150112"/>
                  <a:pt x="6058661" y="1154431"/>
                </a:cubicBezTo>
                <a:cubicBezTo>
                  <a:pt x="6044309" y="1158875"/>
                  <a:pt x="5981317" y="1195832"/>
                  <a:pt x="5977761" y="1184910"/>
                </a:cubicBezTo>
                <a:cubicBezTo>
                  <a:pt x="5975984" y="1171829"/>
                  <a:pt x="6029959" y="1152271"/>
                  <a:pt x="6029959" y="1145794"/>
                </a:cubicBezTo>
                <a:cubicBezTo>
                  <a:pt x="6029959" y="1137158"/>
                  <a:pt x="5959855" y="1137158"/>
                  <a:pt x="5929247" y="1141476"/>
                </a:cubicBezTo>
                <a:cubicBezTo>
                  <a:pt x="5898641" y="1147953"/>
                  <a:pt x="5842888" y="1167511"/>
                  <a:pt x="5842888" y="1158875"/>
                </a:cubicBezTo>
                <a:cubicBezTo>
                  <a:pt x="5842888" y="1147953"/>
                  <a:pt x="5905880" y="1132713"/>
                  <a:pt x="5938265" y="1128395"/>
                </a:cubicBezTo>
                <a:cubicBezTo>
                  <a:pt x="5972428" y="1123950"/>
                  <a:pt x="6030085" y="1130554"/>
                  <a:pt x="6055231" y="1117473"/>
                </a:cubicBezTo>
                <a:cubicBezTo>
                  <a:pt x="6080377" y="1104519"/>
                  <a:pt x="6118096" y="1104519"/>
                  <a:pt x="6125335" y="1093597"/>
                </a:cubicBezTo>
                <a:cubicBezTo>
                  <a:pt x="6132574" y="1084962"/>
                  <a:pt x="6096633" y="1071880"/>
                  <a:pt x="6078600" y="1071880"/>
                </a:cubicBezTo>
                <a:cubicBezTo>
                  <a:pt x="6060565" y="1074039"/>
                  <a:pt x="6042658" y="1069721"/>
                  <a:pt x="6044436" y="1058799"/>
                </a:cubicBezTo>
                <a:cubicBezTo>
                  <a:pt x="6046215" y="1050163"/>
                  <a:pt x="6017386" y="1045718"/>
                  <a:pt x="6013829" y="1039241"/>
                </a:cubicBezTo>
                <a:cubicBezTo>
                  <a:pt x="6012052" y="1030478"/>
                  <a:pt x="5956298" y="1036955"/>
                  <a:pt x="5945503" y="1028319"/>
                </a:cubicBezTo>
                <a:cubicBezTo>
                  <a:pt x="5932930" y="1019556"/>
                  <a:pt x="5898767" y="1015238"/>
                  <a:pt x="5868161" y="1017397"/>
                </a:cubicBezTo>
                <a:close/>
                <a:moveTo>
                  <a:pt x="0" y="0"/>
                </a:moveTo>
                <a:lnTo>
                  <a:pt x="12191998" y="0"/>
                </a:lnTo>
                <a:lnTo>
                  <a:pt x="12191998" y="6857999"/>
                </a:lnTo>
                <a:lnTo>
                  <a:pt x="0" y="6857999"/>
                </a:lnTo>
                <a:close/>
              </a:path>
            </a:pathLst>
          </a:custGeom>
          <a:gradFill flip="none" rotWithShape="1">
            <a:gsLst>
              <a:gs pos="69000">
                <a:srgbClr val="F3F3F3"/>
              </a:gs>
              <a:gs pos="0">
                <a:schemeClr val="bg1"/>
              </a:gs>
              <a:gs pos="100000">
                <a:schemeClr val="bg2">
                  <a:lumMod val="9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AU">
              <a:solidFill>
                <a:schemeClr val="lt1"/>
              </a:solidFill>
            </a:endParaRPr>
          </a:p>
        </p:txBody>
      </p:sp>
      <p:sp>
        <p:nvSpPr>
          <p:cNvPr id="11" name="Rectangle 10">
            <a:hlinkClick r:id="" action="ppaction://noaction"/>
            <a:extLst>
              <a:ext uri="{FF2B5EF4-FFF2-40B4-BE49-F238E27FC236}">
                <a16:creationId xmlns:a16="http://schemas.microsoft.com/office/drawing/2014/main" id="{A1D8D1F8-161F-BA66-1D15-88F9C7AC9590}"/>
              </a:ext>
            </a:extLst>
          </p:cNvPr>
          <p:cNvSpPr/>
          <p:nvPr userDrawn="1"/>
        </p:nvSpPr>
        <p:spPr>
          <a:xfrm>
            <a:off x="8726873" y="6875867"/>
            <a:ext cx="529971" cy="708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srgbClr val="FFFFFF"/>
              </a:solidFill>
              <a:latin typeface="Arial" panose="020B0604020202020204"/>
            </a:endParaRPr>
          </a:p>
        </p:txBody>
      </p:sp>
      <p:sp>
        <p:nvSpPr>
          <p:cNvPr id="3" name="Title 2">
            <a:extLst>
              <a:ext uri="{FF2B5EF4-FFF2-40B4-BE49-F238E27FC236}">
                <a16:creationId xmlns:a16="http://schemas.microsoft.com/office/drawing/2014/main" id="{77C25D25-FFD6-46DB-54E7-1402DC698D87}"/>
              </a:ext>
            </a:extLst>
          </p:cNvPr>
          <p:cNvSpPr>
            <a:spLocks noGrp="1"/>
          </p:cNvSpPr>
          <p:nvPr>
            <p:ph type="title"/>
          </p:nvPr>
        </p:nvSpPr>
        <p:spPr/>
        <p:txBody>
          <a:bodyPr/>
          <a:lstStyle/>
          <a:p>
            <a:r>
              <a:rPr lang="en-US"/>
              <a:t>Click to edit Master title style</a:t>
            </a:r>
          </a:p>
        </p:txBody>
      </p:sp>
      <p:pic>
        <p:nvPicPr>
          <p:cNvPr id="2" name="Graphic 1">
            <a:extLst>
              <a:ext uri="{FF2B5EF4-FFF2-40B4-BE49-F238E27FC236}">
                <a16:creationId xmlns:a16="http://schemas.microsoft.com/office/drawing/2014/main" id="{4E71B8E5-E2F5-020D-3BFC-5F3270DF986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72672" y="6234654"/>
            <a:ext cx="970052" cy="380413"/>
          </a:xfrm>
          <a:prstGeom prst="rect">
            <a:avLst/>
          </a:prstGeom>
        </p:spPr>
      </p:pic>
    </p:spTree>
    <p:extLst>
      <p:ext uri="{BB962C8B-B14F-4D97-AF65-F5344CB8AC3E}">
        <p14:creationId xmlns:p14="http://schemas.microsoft.com/office/powerpoint/2010/main" val="3415812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p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D003FA-DFA4-ED75-EC76-CD85F62EEA4A}"/>
              </a:ext>
            </a:extLst>
          </p:cNvPr>
          <p:cNvSpPr>
            <a:spLocks/>
          </p:cNvSpPr>
          <p:nvPr userDrawn="1"/>
        </p:nvSpPr>
        <p:spPr>
          <a:xfrm>
            <a:off x="0" y="1112084"/>
            <a:ext cx="12192000" cy="5745916"/>
          </a:xfrm>
          <a:prstGeom prst="rect">
            <a:avLst/>
          </a:prstGeom>
          <a:gradFill flip="none" rotWithShape="1">
            <a:gsLst>
              <a:gs pos="0">
                <a:schemeClr val="bg1">
                  <a:lumMod val="95000"/>
                </a:schemeClr>
              </a:gs>
              <a:gs pos="100000">
                <a:schemeClr val="bg1">
                  <a:lumMod val="8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hlinkClick r:id="" action="ppaction://noaction"/>
            <a:extLst>
              <a:ext uri="{FF2B5EF4-FFF2-40B4-BE49-F238E27FC236}">
                <a16:creationId xmlns:a16="http://schemas.microsoft.com/office/drawing/2014/main" id="{A1D8D1F8-161F-BA66-1D15-88F9C7AC9590}"/>
              </a:ext>
            </a:extLst>
          </p:cNvPr>
          <p:cNvSpPr/>
          <p:nvPr userDrawn="1"/>
        </p:nvSpPr>
        <p:spPr>
          <a:xfrm>
            <a:off x="8726873" y="6875867"/>
            <a:ext cx="529971" cy="708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a:solidFill>
                <a:srgbClr val="FFFFFF"/>
              </a:solidFill>
              <a:latin typeface="Arial" panose="020B0604020202020204"/>
            </a:endParaRPr>
          </a:p>
        </p:txBody>
      </p:sp>
      <p:sp>
        <p:nvSpPr>
          <p:cNvPr id="74" name="Rectangle 73">
            <a:extLst>
              <a:ext uri="{FF2B5EF4-FFF2-40B4-BE49-F238E27FC236}">
                <a16:creationId xmlns:a16="http://schemas.microsoft.com/office/drawing/2014/main" id="{D1E8CF31-DBED-F111-4BC1-DFDABEBC5F89}"/>
              </a:ext>
            </a:extLst>
          </p:cNvPr>
          <p:cNvSpPr>
            <a:spLocks/>
          </p:cNvSpPr>
          <p:nvPr userDrawn="1"/>
        </p:nvSpPr>
        <p:spPr>
          <a:xfrm>
            <a:off x="0" y="1043828"/>
            <a:ext cx="12192000" cy="829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solidFill>
                <a:schemeClr val="tx2"/>
              </a:solidFill>
            </a:endParaRPr>
          </a:p>
        </p:txBody>
      </p:sp>
      <p:grpSp>
        <p:nvGrpSpPr>
          <p:cNvPr id="3" name="Group 2">
            <a:extLst>
              <a:ext uri="{FF2B5EF4-FFF2-40B4-BE49-F238E27FC236}">
                <a16:creationId xmlns:a16="http://schemas.microsoft.com/office/drawing/2014/main" id="{2F4FDF5E-FA7A-14DD-E421-DB894442D2CC}"/>
              </a:ext>
            </a:extLst>
          </p:cNvPr>
          <p:cNvGrpSpPr/>
          <p:nvPr userDrawn="1"/>
        </p:nvGrpSpPr>
        <p:grpSpPr>
          <a:xfrm>
            <a:off x="3941999" y="2226048"/>
            <a:ext cx="6346754" cy="3794692"/>
            <a:chOff x="3941999" y="2249197"/>
            <a:chExt cx="6347889" cy="3795371"/>
          </a:xfrm>
        </p:grpSpPr>
        <p:sp>
          <p:nvSpPr>
            <p:cNvPr id="7" name="Freeform: Shape 6">
              <a:extLst>
                <a:ext uri="{FF2B5EF4-FFF2-40B4-BE49-F238E27FC236}">
                  <a16:creationId xmlns:a16="http://schemas.microsoft.com/office/drawing/2014/main" id="{F682DE7C-DE12-39D3-FB24-64B29F62F01B}"/>
                </a:ext>
              </a:extLst>
            </p:cNvPr>
            <p:cNvSpPr/>
            <p:nvPr/>
          </p:nvSpPr>
          <p:spPr>
            <a:xfrm>
              <a:off x="3941999" y="2249197"/>
              <a:ext cx="6347888" cy="3795371"/>
            </a:xfrm>
            <a:custGeom>
              <a:avLst/>
              <a:gdLst>
                <a:gd name="connsiteX0" fmla="*/ 1703938 w 6347888"/>
                <a:gd name="connsiteY0" fmla="*/ 3787776 h 3795371"/>
                <a:gd name="connsiteX1" fmla="*/ 1704102 w 6347888"/>
                <a:gd name="connsiteY1" fmla="*/ 3787776 h 3795371"/>
                <a:gd name="connsiteX2" fmla="*/ 1703556 w 6347888"/>
                <a:gd name="connsiteY2" fmla="*/ 3788267 h 3795371"/>
                <a:gd name="connsiteX3" fmla="*/ 1703938 w 6347888"/>
                <a:gd name="connsiteY3" fmla="*/ 3787776 h 3795371"/>
                <a:gd name="connsiteX4" fmla="*/ 1814547 w 6347888"/>
                <a:gd name="connsiteY4" fmla="*/ 3765611 h 3795371"/>
                <a:gd name="connsiteX5" fmla="*/ 1816130 w 6347888"/>
                <a:gd name="connsiteY5" fmla="*/ 3766703 h 3795371"/>
                <a:gd name="connsiteX6" fmla="*/ 1814328 w 6347888"/>
                <a:gd name="connsiteY6" fmla="*/ 3767467 h 3795371"/>
                <a:gd name="connsiteX7" fmla="*/ 1814274 w 6347888"/>
                <a:gd name="connsiteY7" fmla="*/ 3767521 h 3795371"/>
                <a:gd name="connsiteX8" fmla="*/ 1814547 w 6347888"/>
                <a:gd name="connsiteY8" fmla="*/ 3765611 h 3795371"/>
                <a:gd name="connsiteX9" fmla="*/ 6045440 w 6347888"/>
                <a:gd name="connsiteY9" fmla="*/ 3732526 h 3795371"/>
                <a:gd name="connsiteX10" fmla="*/ 6051390 w 6347888"/>
                <a:gd name="connsiteY10" fmla="*/ 3733618 h 3795371"/>
                <a:gd name="connsiteX11" fmla="*/ 6048715 w 6347888"/>
                <a:gd name="connsiteY11" fmla="*/ 3745629 h 3795371"/>
                <a:gd name="connsiteX12" fmla="*/ 6039816 w 6347888"/>
                <a:gd name="connsiteY12" fmla="*/ 3748031 h 3795371"/>
                <a:gd name="connsiteX13" fmla="*/ 6038069 w 6347888"/>
                <a:gd name="connsiteY13" fmla="*/ 3746557 h 3795371"/>
                <a:gd name="connsiteX14" fmla="*/ 6045440 w 6347888"/>
                <a:gd name="connsiteY14" fmla="*/ 3732526 h 3795371"/>
                <a:gd name="connsiteX15" fmla="*/ 6201196 w 6347888"/>
                <a:gd name="connsiteY15" fmla="*/ 3542211 h 3795371"/>
                <a:gd name="connsiteX16" fmla="*/ 6209713 w 6347888"/>
                <a:gd name="connsiteY16" fmla="*/ 3543139 h 3795371"/>
                <a:gd name="connsiteX17" fmla="*/ 6212334 w 6347888"/>
                <a:gd name="connsiteY17" fmla="*/ 3547124 h 3795371"/>
                <a:gd name="connsiteX18" fmla="*/ 6217684 w 6347888"/>
                <a:gd name="connsiteY18" fmla="*/ 3556569 h 3795371"/>
                <a:gd name="connsiteX19" fmla="*/ 6226965 w 6347888"/>
                <a:gd name="connsiteY19" fmla="*/ 3554767 h 3795371"/>
                <a:gd name="connsiteX20" fmla="*/ 6227129 w 6347888"/>
                <a:gd name="connsiteY20" fmla="*/ 3554822 h 3795371"/>
                <a:gd name="connsiteX21" fmla="*/ 6232042 w 6347888"/>
                <a:gd name="connsiteY21" fmla="*/ 3558753 h 3795371"/>
                <a:gd name="connsiteX22" fmla="*/ 6231933 w 6347888"/>
                <a:gd name="connsiteY22" fmla="*/ 3561155 h 3795371"/>
                <a:gd name="connsiteX23" fmla="*/ 6230896 w 6347888"/>
                <a:gd name="connsiteY23" fmla="*/ 3565850 h 3795371"/>
                <a:gd name="connsiteX24" fmla="*/ 6229858 w 6347888"/>
                <a:gd name="connsiteY24" fmla="*/ 3569890 h 3795371"/>
                <a:gd name="connsiteX25" fmla="*/ 6229367 w 6347888"/>
                <a:gd name="connsiteY25" fmla="*/ 3577642 h 3795371"/>
                <a:gd name="connsiteX26" fmla="*/ 6225655 w 6347888"/>
                <a:gd name="connsiteY26" fmla="*/ 3586214 h 3795371"/>
                <a:gd name="connsiteX27" fmla="*/ 6219049 w 6347888"/>
                <a:gd name="connsiteY27" fmla="*/ 3593202 h 3795371"/>
                <a:gd name="connsiteX28" fmla="*/ 6198795 w 6347888"/>
                <a:gd name="connsiteY28" fmla="*/ 3616568 h 3795371"/>
                <a:gd name="connsiteX29" fmla="*/ 6191642 w 6347888"/>
                <a:gd name="connsiteY29" fmla="*/ 3622737 h 3795371"/>
                <a:gd name="connsiteX30" fmla="*/ 6183891 w 6347888"/>
                <a:gd name="connsiteY30" fmla="*/ 3640426 h 3795371"/>
                <a:gd name="connsiteX31" fmla="*/ 6176411 w 6347888"/>
                <a:gd name="connsiteY31" fmla="*/ 3647414 h 3795371"/>
                <a:gd name="connsiteX32" fmla="*/ 6162599 w 6347888"/>
                <a:gd name="connsiteY32" fmla="*/ 3649761 h 3795371"/>
                <a:gd name="connsiteX33" fmla="*/ 6139287 w 6347888"/>
                <a:gd name="connsiteY33" fmla="*/ 3672036 h 3795371"/>
                <a:gd name="connsiteX34" fmla="*/ 6136994 w 6347888"/>
                <a:gd name="connsiteY34" fmla="*/ 3676185 h 3795371"/>
                <a:gd name="connsiteX35" fmla="*/ 6129787 w 6347888"/>
                <a:gd name="connsiteY35" fmla="*/ 3685684 h 3795371"/>
                <a:gd name="connsiteX36" fmla="*/ 6122581 w 6347888"/>
                <a:gd name="connsiteY36" fmla="*/ 3695129 h 3795371"/>
                <a:gd name="connsiteX37" fmla="*/ 6112426 w 6347888"/>
                <a:gd name="connsiteY37" fmla="*/ 3711180 h 3795371"/>
                <a:gd name="connsiteX38" fmla="*/ 6081417 w 6347888"/>
                <a:gd name="connsiteY38" fmla="*/ 3733236 h 3795371"/>
                <a:gd name="connsiteX39" fmla="*/ 6061654 w 6347888"/>
                <a:gd name="connsiteY39" fmla="*/ 3730179 h 3795371"/>
                <a:gd name="connsiteX40" fmla="*/ 6058488 w 6347888"/>
                <a:gd name="connsiteY40" fmla="*/ 3726575 h 3795371"/>
                <a:gd name="connsiteX41" fmla="*/ 6038888 w 6347888"/>
                <a:gd name="connsiteY41" fmla="*/ 3713910 h 3795371"/>
                <a:gd name="connsiteX42" fmla="*/ 6036977 w 6347888"/>
                <a:gd name="connsiteY42" fmla="*/ 3712599 h 3795371"/>
                <a:gd name="connsiteX43" fmla="*/ 6034902 w 6347888"/>
                <a:gd name="connsiteY43" fmla="*/ 3703755 h 3795371"/>
                <a:gd name="connsiteX44" fmla="*/ 6054338 w 6347888"/>
                <a:gd name="connsiteY44" fmla="*/ 3674220 h 3795371"/>
                <a:gd name="connsiteX45" fmla="*/ 6088023 w 6347888"/>
                <a:gd name="connsiteY45" fmla="*/ 3643974 h 3795371"/>
                <a:gd name="connsiteX46" fmla="*/ 6094083 w 6347888"/>
                <a:gd name="connsiteY46" fmla="*/ 3640480 h 3795371"/>
                <a:gd name="connsiteX47" fmla="*/ 6116794 w 6347888"/>
                <a:gd name="connsiteY47" fmla="*/ 3628251 h 3795371"/>
                <a:gd name="connsiteX48" fmla="*/ 6143600 w 6347888"/>
                <a:gd name="connsiteY48" fmla="*/ 3612637 h 3795371"/>
                <a:gd name="connsiteX49" fmla="*/ 6161179 w 6347888"/>
                <a:gd name="connsiteY49" fmla="*/ 3593911 h 3795371"/>
                <a:gd name="connsiteX50" fmla="*/ 6166584 w 6347888"/>
                <a:gd name="connsiteY50" fmla="*/ 3583320 h 3795371"/>
                <a:gd name="connsiteX51" fmla="*/ 6166912 w 6347888"/>
                <a:gd name="connsiteY51" fmla="*/ 3582774 h 3795371"/>
                <a:gd name="connsiteX52" fmla="*/ 6172371 w 6347888"/>
                <a:gd name="connsiteY52" fmla="*/ 3576005 h 3795371"/>
                <a:gd name="connsiteX53" fmla="*/ 6195901 w 6347888"/>
                <a:gd name="connsiteY53" fmla="*/ 3546851 h 3795371"/>
                <a:gd name="connsiteX54" fmla="*/ 6201196 w 6347888"/>
                <a:gd name="connsiteY54" fmla="*/ 3542211 h 3795371"/>
                <a:gd name="connsiteX55" fmla="*/ 1572475 w 6347888"/>
                <a:gd name="connsiteY55" fmla="*/ 3488927 h 3795371"/>
                <a:gd name="connsiteX56" fmla="*/ 1576242 w 6347888"/>
                <a:gd name="connsiteY56" fmla="*/ 3496406 h 3795371"/>
                <a:gd name="connsiteX57" fmla="*/ 1575041 w 6347888"/>
                <a:gd name="connsiteY57" fmla="*/ 3498099 h 3795371"/>
                <a:gd name="connsiteX58" fmla="*/ 1575096 w 6347888"/>
                <a:gd name="connsiteY58" fmla="*/ 3498153 h 3795371"/>
                <a:gd name="connsiteX59" fmla="*/ 1573021 w 6347888"/>
                <a:gd name="connsiteY59" fmla="*/ 3498372 h 3795371"/>
                <a:gd name="connsiteX60" fmla="*/ 1569254 w 6347888"/>
                <a:gd name="connsiteY60" fmla="*/ 3491438 h 3795371"/>
                <a:gd name="connsiteX61" fmla="*/ 1572475 w 6347888"/>
                <a:gd name="connsiteY61" fmla="*/ 3488927 h 3795371"/>
                <a:gd name="connsiteX62" fmla="*/ 5673325 w 6347888"/>
                <a:gd name="connsiteY62" fmla="*/ 3488108 h 3795371"/>
                <a:gd name="connsiteX63" fmla="*/ 5679985 w 6347888"/>
                <a:gd name="connsiteY63" fmla="*/ 3489636 h 3795371"/>
                <a:gd name="connsiteX64" fmla="*/ 5685882 w 6347888"/>
                <a:gd name="connsiteY64" fmla="*/ 3494058 h 3795371"/>
                <a:gd name="connsiteX65" fmla="*/ 5691177 w 6347888"/>
                <a:gd name="connsiteY65" fmla="*/ 3498426 h 3795371"/>
                <a:gd name="connsiteX66" fmla="*/ 5693470 w 6347888"/>
                <a:gd name="connsiteY66" fmla="*/ 3500118 h 3795371"/>
                <a:gd name="connsiteX67" fmla="*/ 5708757 w 6347888"/>
                <a:gd name="connsiteY67" fmla="*/ 3502466 h 3795371"/>
                <a:gd name="connsiteX68" fmla="*/ 5711213 w 6347888"/>
                <a:gd name="connsiteY68" fmla="*/ 3501756 h 3795371"/>
                <a:gd name="connsiteX69" fmla="*/ 5732014 w 6347888"/>
                <a:gd name="connsiteY69" fmla="*/ 3497662 h 3795371"/>
                <a:gd name="connsiteX70" fmla="*/ 5732123 w 6347888"/>
                <a:gd name="connsiteY70" fmla="*/ 3497826 h 3795371"/>
                <a:gd name="connsiteX71" fmla="*/ 5738838 w 6347888"/>
                <a:gd name="connsiteY71" fmla="*/ 3505305 h 3795371"/>
                <a:gd name="connsiteX72" fmla="*/ 5738074 w 6347888"/>
                <a:gd name="connsiteY72" fmla="*/ 3509945 h 3795371"/>
                <a:gd name="connsiteX73" fmla="*/ 5731686 w 6347888"/>
                <a:gd name="connsiteY73" fmla="*/ 3532875 h 3795371"/>
                <a:gd name="connsiteX74" fmla="*/ 5729994 w 6347888"/>
                <a:gd name="connsiteY74" fmla="*/ 3537242 h 3795371"/>
                <a:gd name="connsiteX75" fmla="*/ 5718584 w 6347888"/>
                <a:gd name="connsiteY75" fmla="*/ 3557006 h 3795371"/>
                <a:gd name="connsiteX76" fmla="*/ 5716291 w 6347888"/>
                <a:gd name="connsiteY76" fmla="*/ 3564431 h 3795371"/>
                <a:gd name="connsiteX77" fmla="*/ 5709030 w 6347888"/>
                <a:gd name="connsiteY77" fmla="*/ 3569289 h 3795371"/>
                <a:gd name="connsiteX78" fmla="*/ 5696364 w 6347888"/>
                <a:gd name="connsiteY78" fmla="*/ 3573657 h 3795371"/>
                <a:gd name="connsiteX79" fmla="*/ 5687247 w 6347888"/>
                <a:gd name="connsiteY79" fmla="*/ 3581136 h 3795371"/>
                <a:gd name="connsiteX80" fmla="*/ 5682715 w 6347888"/>
                <a:gd name="connsiteY80" fmla="*/ 3581464 h 3795371"/>
                <a:gd name="connsiteX81" fmla="*/ 5668029 w 6347888"/>
                <a:gd name="connsiteY81" fmla="*/ 3568198 h 3795371"/>
                <a:gd name="connsiteX82" fmla="*/ 5664262 w 6347888"/>
                <a:gd name="connsiteY82" fmla="*/ 3548544 h 3795371"/>
                <a:gd name="connsiteX83" fmla="*/ 5664262 w 6347888"/>
                <a:gd name="connsiteY83" fmla="*/ 3542374 h 3795371"/>
                <a:gd name="connsiteX84" fmla="*/ 5666337 w 6347888"/>
                <a:gd name="connsiteY84" fmla="*/ 3535332 h 3795371"/>
                <a:gd name="connsiteX85" fmla="*/ 5667429 w 6347888"/>
                <a:gd name="connsiteY85" fmla="*/ 3504923 h 3795371"/>
                <a:gd name="connsiteX86" fmla="*/ 5667592 w 6347888"/>
                <a:gd name="connsiteY86" fmla="*/ 3499900 h 3795371"/>
                <a:gd name="connsiteX87" fmla="*/ 5668029 w 6347888"/>
                <a:gd name="connsiteY87" fmla="*/ 3495150 h 3795371"/>
                <a:gd name="connsiteX88" fmla="*/ 5673325 w 6347888"/>
                <a:gd name="connsiteY88" fmla="*/ 3488108 h 3795371"/>
                <a:gd name="connsiteX89" fmla="*/ 5740585 w 6347888"/>
                <a:gd name="connsiteY89" fmla="*/ 3482266 h 3795371"/>
                <a:gd name="connsiteX90" fmla="*/ 5740530 w 6347888"/>
                <a:gd name="connsiteY90" fmla="*/ 3482321 h 3795371"/>
                <a:gd name="connsiteX91" fmla="*/ 5744079 w 6347888"/>
                <a:gd name="connsiteY91" fmla="*/ 3484068 h 3795371"/>
                <a:gd name="connsiteX92" fmla="*/ 5742496 w 6347888"/>
                <a:gd name="connsiteY92" fmla="*/ 3485651 h 3795371"/>
                <a:gd name="connsiteX93" fmla="*/ 5739056 w 6347888"/>
                <a:gd name="connsiteY93" fmla="*/ 3483740 h 3795371"/>
                <a:gd name="connsiteX94" fmla="*/ 5740585 w 6347888"/>
                <a:gd name="connsiteY94" fmla="*/ 3482266 h 3795371"/>
                <a:gd name="connsiteX95" fmla="*/ 5740695 w 6347888"/>
                <a:gd name="connsiteY95" fmla="*/ 3469054 h 3795371"/>
                <a:gd name="connsiteX96" fmla="*/ 5744571 w 6347888"/>
                <a:gd name="connsiteY96" fmla="*/ 3470474 h 3795371"/>
                <a:gd name="connsiteX97" fmla="*/ 5745062 w 6347888"/>
                <a:gd name="connsiteY97" fmla="*/ 3474678 h 3795371"/>
                <a:gd name="connsiteX98" fmla="*/ 5741186 w 6347888"/>
                <a:gd name="connsiteY98" fmla="*/ 3476097 h 3795371"/>
                <a:gd name="connsiteX99" fmla="*/ 5738402 w 6347888"/>
                <a:gd name="connsiteY99" fmla="*/ 3472821 h 3795371"/>
                <a:gd name="connsiteX100" fmla="*/ 5740695 w 6347888"/>
                <a:gd name="connsiteY100" fmla="*/ 3469054 h 3795371"/>
                <a:gd name="connsiteX101" fmla="*/ 5667538 w 6347888"/>
                <a:gd name="connsiteY101" fmla="*/ 3455187 h 3795371"/>
                <a:gd name="connsiteX102" fmla="*/ 5669940 w 6347888"/>
                <a:gd name="connsiteY102" fmla="*/ 3458518 h 3795371"/>
                <a:gd name="connsiteX103" fmla="*/ 5670267 w 6347888"/>
                <a:gd name="connsiteY103" fmla="*/ 3460756 h 3795371"/>
                <a:gd name="connsiteX104" fmla="*/ 5668630 w 6347888"/>
                <a:gd name="connsiteY104" fmla="*/ 3464905 h 3795371"/>
                <a:gd name="connsiteX105" fmla="*/ 5664808 w 6347888"/>
                <a:gd name="connsiteY105" fmla="*/ 3466379 h 3795371"/>
                <a:gd name="connsiteX106" fmla="*/ 5662133 w 6347888"/>
                <a:gd name="connsiteY106" fmla="*/ 3463377 h 3795371"/>
                <a:gd name="connsiteX107" fmla="*/ 5663935 w 6347888"/>
                <a:gd name="connsiteY107" fmla="*/ 3457043 h 3795371"/>
                <a:gd name="connsiteX108" fmla="*/ 5667538 w 6347888"/>
                <a:gd name="connsiteY108" fmla="*/ 3455187 h 3795371"/>
                <a:gd name="connsiteX109" fmla="*/ 6263325 w 6347888"/>
                <a:gd name="connsiteY109" fmla="*/ 3344798 h 3795371"/>
                <a:gd name="connsiteX110" fmla="*/ 6267202 w 6347888"/>
                <a:gd name="connsiteY110" fmla="*/ 3344798 h 3795371"/>
                <a:gd name="connsiteX111" fmla="*/ 6268621 w 6347888"/>
                <a:gd name="connsiteY111" fmla="*/ 3346709 h 3795371"/>
                <a:gd name="connsiteX112" fmla="*/ 6272115 w 6347888"/>
                <a:gd name="connsiteY112" fmla="*/ 3352823 h 3795371"/>
                <a:gd name="connsiteX113" fmla="*/ 6288439 w 6347888"/>
                <a:gd name="connsiteY113" fmla="*/ 3372914 h 3795371"/>
                <a:gd name="connsiteX114" fmla="*/ 6291714 w 6347888"/>
                <a:gd name="connsiteY114" fmla="*/ 3390712 h 3795371"/>
                <a:gd name="connsiteX115" fmla="*/ 6288056 w 6347888"/>
                <a:gd name="connsiteY115" fmla="*/ 3423523 h 3795371"/>
                <a:gd name="connsiteX116" fmla="*/ 6292479 w 6347888"/>
                <a:gd name="connsiteY116" fmla="*/ 3428273 h 3795371"/>
                <a:gd name="connsiteX117" fmla="*/ 6295427 w 6347888"/>
                <a:gd name="connsiteY117" fmla="*/ 3425161 h 3795371"/>
                <a:gd name="connsiteX118" fmla="*/ 6297119 w 6347888"/>
                <a:gd name="connsiteY118" fmla="*/ 3420684 h 3795371"/>
                <a:gd name="connsiteX119" fmla="*/ 6298703 w 6347888"/>
                <a:gd name="connsiteY119" fmla="*/ 3419210 h 3795371"/>
                <a:gd name="connsiteX120" fmla="*/ 6302196 w 6347888"/>
                <a:gd name="connsiteY120" fmla="*/ 3421121 h 3795371"/>
                <a:gd name="connsiteX121" fmla="*/ 6304763 w 6347888"/>
                <a:gd name="connsiteY121" fmla="*/ 3427726 h 3795371"/>
                <a:gd name="connsiteX122" fmla="*/ 6307328 w 6347888"/>
                <a:gd name="connsiteY122" fmla="*/ 3444214 h 3795371"/>
                <a:gd name="connsiteX123" fmla="*/ 6314207 w 6347888"/>
                <a:gd name="connsiteY123" fmla="*/ 3456170 h 3795371"/>
                <a:gd name="connsiteX124" fmla="*/ 6333097 w 6347888"/>
                <a:gd name="connsiteY124" fmla="*/ 3456880 h 3795371"/>
                <a:gd name="connsiteX125" fmla="*/ 6337082 w 6347888"/>
                <a:gd name="connsiteY125" fmla="*/ 3454259 h 3795371"/>
                <a:gd name="connsiteX126" fmla="*/ 6343852 w 6347888"/>
                <a:gd name="connsiteY126" fmla="*/ 3454259 h 3795371"/>
                <a:gd name="connsiteX127" fmla="*/ 6343961 w 6347888"/>
                <a:gd name="connsiteY127" fmla="*/ 3454041 h 3795371"/>
                <a:gd name="connsiteX128" fmla="*/ 6347674 w 6347888"/>
                <a:gd name="connsiteY128" fmla="*/ 3461957 h 3795371"/>
                <a:gd name="connsiteX129" fmla="*/ 6343306 w 6347888"/>
                <a:gd name="connsiteY129" fmla="*/ 3475606 h 3795371"/>
                <a:gd name="connsiteX130" fmla="*/ 6338447 w 6347888"/>
                <a:gd name="connsiteY130" fmla="*/ 3483686 h 3795371"/>
                <a:gd name="connsiteX131" fmla="*/ 6325126 w 6347888"/>
                <a:gd name="connsiteY131" fmla="*/ 3499955 h 3795371"/>
                <a:gd name="connsiteX132" fmla="*/ 6321086 w 6347888"/>
                <a:gd name="connsiteY132" fmla="*/ 3501756 h 3795371"/>
                <a:gd name="connsiteX133" fmla="*/ 6316282 w 6347888"/>
                <a:gd name="connsiteY133" fmla="*/ 3501756 h 3795371"/>
                <a:gd name="connsiteX134" fmla="*/ 6304653 w 6347888"/>
                <a:gd name="connsiteY134" fmla="*/ 3511965 h 3795371"/>
                <a:gd name="connsiteX135" fmla="*/ 6291714 w 6347888"/>
                <a:gd name="connsiteY135" fmla="*/ 3539372 h 3795371"/>
                <a:gd name="connsiteX136" fmla="*/ 6289094 w 6347888"/>
                <a:gd name="connsiteY136" fmla="*/ 3542266 h 3795371"/>
                <a:gd name="connsiteX137" fmla="*/ 6268730 w 6347888"/>
                <a:gd name="connsiteY137" fmla="*/ 3563557 h 3795371"/>
                <a:gd name="connsiteX138" fmla="*/ 6253280 w 6347888"/>
                <a:gd name="connsiteY138" fmla="*/ 3574585 h 3795371"/>
                <a:gd name="connsiteX139" fmla="*/ 6248858 w 6347888"/>
                <a:gd name="connsiteY139" fmla="*/ 3574094 h 3795371"/>
                <a:gd name="connsiteX140" fmla="*/ 6240614 w 6347888"/>
                <a:gd name="connsiteY140" fmla="*/ 3565796 h 3795371"/>
                <a:gd name="connsiteX141" fmla="*/ 6240450 w 6347888"/>
                <a:gd name="connsiteY141" fmla="*/ 3561319 h 3795371"/>
                <a:gd name="connsiteX142" fmla="*/ 6253935 w 6347888"/>
                <a:gd name="connsiteY142" fmla="*/ 3544722 h 3795371"/>
                <a:gd name="connsiteX143" fmla="*/ 6258139 w 6347888"/>
                <a:gd name="connsiteY143" fmla="*/ 3533749 h 3795371"/>
                <a:gd name="connsiteX144" fmla="*/ 6254099 w 6347888"/>
                <a:gd name="connsiteY144" fmla="*/ 3520591 h 3795371"/>
                <a:gd name="connsiteX145" fmla="*/ 6242252 w 6347888"/>
                <a:gd name="connsiteY145" fmla="*/ 3508799 h 3795371"/>
                <a:gd name="connsiteX146" fmla="*/ 6245255 w 6347888"/>
                <a:gd name="connsiteY146" fmla="*/ 3492202 h 3795371"/>
                <a:gd name="connsiteX147" fmla="*/ 6256119 w 6347888"/>
                <a:gd name="connsiteY147" fmla="*/ 3487453 h 3795371"/>
                <a:gd name="connsiteX148" fmla="*/ 6264308 w 6347888"/>
                <a:gd name="connsiteY148" fmla="*/ 3479482 h 3795371"/>
                <a:gd name="connsiteX149" fmla="*/ 6266219 w 6347888"/>
                <a:gd name="connsiteY149" fmla="*/ 3474678 h 3795371"/>
                <a:gd name="connsiteX150" fmla="*/ 6273262 w 6347888"/>
                <a:gd name="connsiteY150" fmla="*/ 3457371 h 3795371"/>
                <a:gd name="connsiteX151" fmla="*/ 6277738 w 6347888"/>
                <a:gd name="connsiteY151" fmla="*/ 3435752 h 3795371"/>
                <a:gd name="connsiteX152" fmla="*/ 6274681 w 6347888"/>
                <a:gd name="connsiteY152" fmla="*/ 3427344 h 3795371"/>
                <a:gd name="connsiteX153" fmla="*/ 6273098 w 6347888"/>
                <a:gd name="connsiteY153" fmla="*/ 3420575 h 3795371"/>
                <a:gd name="connsiteX154" fmla="*/ 6271078 w 6347888"/>
                <a:gd name="connsiteY154" fmla="*/ 3399774 h 3795371"/>
                <a:gd name="connsiteX155" fmla="*/ 6265509 w 6347888"/>
                <a:gd name="connsiteY155" fmla="*/ 3379028 h 3795371"/>
                <a:gd name="connsiteX156" fmla="*/ 6264963 w 6347888"/>
                <a:gd name="connsiteY156" fmla="*/ 3365216 h 3795371"/>
                <a:gd name="connsiteX157" fmla="*/ 6262288 w 6347888"/>
                <a:gd name="connsiteY157" fmla="*/ 3346763 h 3795371"/>
                <a:gd name="connsiteX158" fmla="*/ 6263325 w 6347888"/>
                <a:gd name="connsiteY158" fmla="*/ 3344798 h 3795371"/>
                <a:gd name="connsiteX159" fmla="*/ 5557366 w 6347888"/>
                <a:gd name="connsiteY159" fmla="*/ 3330876 h 3795371"/>
                <a:gd name="connsiteX160" fmla="*/ 5557351 w 6347888"/>
                <a:gd name="connsiteY160" fmla="*/ 3330928 h 3795371"/>
                <a:gd name="connsiteX161" fmla="*/ 5557312 w 6347888"/>
                <a:gd name="connsiteY161" fmla="*/ 3330930 h 3795371"/>
                <a:gd name="connsiteX162" fmla="*/ 5574673 w 6347888"/>
                <a:gd name="connsiteY162" fmla="*/ 3329729 h 3795371"/>
                <a:gd name="connsiteX163" fmla="*/ 5578112 w 6347888"/>
                <a:gd name="connsiteY163" fmla="*/ 3335407 h 3795371"/>
                <a:gd name="connsiteX164" fmla="*/ 5574072 w 6347888"/>
                <a:gd name="connsiteY164" fmla="*/ 3337645 h 3795371"/>
                <a:gd name="connsiteX165" fmla="*/ 5571779 w 6347888"/>
                <a:gd name="connsiteY165" fmla="*/ 3338192 h 3795371"/>
                <a:gd name="connsiteX166" fmla="*/ 5565501 w 6347888"/>
                <a:gd name="connsiteY166" fmla="*/ 3338628 h 3795371"/>
                <a:gd name="connsiteX167" fmla="*/ 5557967 w 6347888"/>
                <a:gd name="connsiteY167" fmla="*/ 3336553 h 3795371"/>
                <a:gd name="connsiteX168" fmla="*/ 5556165 w 6347888"/>
                <a:gd name="connsiteY168" fmla="*/ 3335134 h 3795371"/>
                <a:gd name="connsiteX169" fmla="*/ 5557351 w 6347888"/>
                <a:gd name="connsiteY169" fmla="*/ 3330928 h 3795371"/>
                <a:gd name="connsiteX170" fmla="*/ 6236755 w 6347888"/>
                <a:gd name="connsiteY170" fmla="*/ 2985364 h 3795371"/>
                <a:gd name="connsiteX171" fmla="*/ 6238375 w 6347888"/>
                <a:gd name="connsiteY171" fmla="*/ 2986714 h 3795371"/>
                <a:gd name="connsiteX172" fmla="*/ 6236519 w 6347888"/>
                <a:gd name="connsiteY172" fmla="*/ 2990153 h 3795371"/>
                <a:gd name="connsiteX173" fmla="*/ 6234991 w 6347888"/>
                <a:gd name="connsiteY173" fmla="*/ 2988679 h 3795371"/>
                <a:gd name="connsiteX174" fmla="*/ 6236792 w 6347888"/>
                <a:gd name="connsiteY174" fmla="*/ 2985294 h 3795371"/>
                <a:gd name="connsiteX175" fmla="*/ 6236755 w 6347888"/>
                <a:gd name="connsiteY175" fmla="*/ 2985364 h 3795371"/>
                <a:gd name="connsiteX176" fmla="*/ 6236737 w 6347888"/>
                <a:gd name="connsiteY176" fmla="*/ 2985349 h 3795371"/>
                <a:gd name="connsiteX177" fmla="*/ 6221452 w 6347888"/>
                <a:gd name="connsiteY177" fmla="*/ 2969134 h 3795371"/>
                <a:gd name="connsiteX178" fmla="*/ 6224946 w 6347888"/>
                <a:gd name="connsiteY178" fmla="*/ 2970007 h 3795371"/>
                <a:gd name="connsiteX179" fmla="*/ 6225546 w 6347888"/>
                <a:gd name="connsiteY179" fmla="*/ 2971754 h 3795371"/>
                <a:gd name="connsiteX180" fmla="*/ 6225709 w 6347888"/>
                <a:gd name="connsiteY180" fmla="*/ 2974320 h 3795371"/>
                <a:gd name="connsiteX181" fmla="*/ 6225327 w 6347888"/>
                <a:gd name="connsiteY181" fmla="*/ 2975085 h 3795371"/>
                <a:gd name="connsiteX182" fmla="*/ 6225327 w 6347888"/>
                <a:gd name="connsiteY182" fmla="*/ 2975139 h 3795371"/>
                <a:gd name="connsiteX183" fmla="*/ 6222107 w 6347888"/>
                <a:gd name="connsiteY183" fmla="*/ 2975139 h 3795371"/>
                <a:gd name="connsiteX184" fmla="*/ 6220523 w 6347888"/>
                <a:gd name="connsiteY184" fmla="*/ 2971099 h 3795371"/>
                <a:gd name="connsiteX185" fmla="*/ 6221452 w 6347888"/>
                <a:gd name="connsiteY185" fmla="*/ 2969134 h 3795371"/>
                <a:gd name="connsiteX186" fmla="*/ 6170133 w 6347888"/>
                <a:gd name="connsiteY186" fmla="*/ 2956523 h 3795371"/>
                <a:gd name="connsiteX187" fmla="*/ 6174009 w 6347888"/>
                <a:gd name="connsiteY187" fmla="*/ 2959143 h 3795371"/>
                <a:gd name="connsiteX188" fmla="*/ 6184164 w 6347888"/>
                <a:gd name="connsiteY188" fmla="*/ 2969189 h 3795371"/>
                <a:gd name="connsiteX189" fmla="*/ 6210806 w 6347888"/>
                <a:gd name="connsiteY189" fmla="*/ 2999434 h 3795371"/>
                <a:gd name="connsiteX190" fmla="*/ 6212553 w 6347888"/>
                <a:gd name="connsiteY190" fmla="*/ 3003692 h 3795371"/>
                <a:gd name="connsiteX191" fmla="*/ 6211570 w 6347888"/>
                <a:gd name="connsiteY191" fmla="*/ 3005385 h 3795371"/>
                <a:gd name="connsiteX192" fmla="*/ 6204801 w 6347888"/>
                <a:gd name="connsiteY192" fmla="*/ 3005821 h 3795371"/>
                <a:gd name="connsiteX193" fmla="*/ 6204746 w 6347888"/>
                <a:gd name="connsiteY193" fmla="*/ 3005876 h 3795371"/>
                <a:gd name="connsiteX194" fmla="*/ 6181216 w 6347888"/>
                <a:gd name="connsiteY194" fmla="*/ 2986441 h 3795371"/>
                <a:gd name="connsiteX195" fmla="*/ 6164401 w 6347888"/>
                <a:gd name="connsiteY195" fmla="*/ 2960999 h 3795371"/>
                <a:gd name="connsiteX196" fmla="*/ 6165929 w 6347888"/>
                <a:gd name="connsiteY196" fmla="*/ 2956959 h 3795371"/>
                <a:gd name="connsiteX197" fmla="*/ 6170133 w 6347888"/>
                <a:gd name="connsiteY197" fmla="*/ 2956523 h 3795371"/>
                <a:gd name="connsiteX198" fmla="*/ 6264745 w 6347888"/>
                <a:gd name="connsiteY198" fmla="*/ 2919890 h 3795371"/>
                <a:gd name="connsiteX199" fmla="*/ 6266165 w 6347888"/>
                <a:gd name="connsiteY199" fmla="*/ 2920163 h 3795371"/>
                <a:gd name="connsiteX200" fmla="*/ 6265182 w 6347888"/>
                <a:gd name="connsiteY200" fmla="*/ 2921691 h 3795371"/>
                <a:gd name="connsiteX201" fmla="*/ 6255245 w 6347888"/>
                <a:gd name="connsiteY201" fmla="*/ 2893139 h 3795371"/>
                <a:gd name="connsiteX202" fmla="*/ 6256501 w 6347888"/>
                <a:gd name="connsiteY202" fmla="*/ 2894777 h 3795371"/>
                <a:gd name="connsiteX203" fmla="*/ 6253061 w 6347888"/>
                <a:gd name="connsiteY203" fmla="*/ 2896142 h 3795371"/>
                <a:gd name="connsiteX204" fmla="*/ 6253007 w 6347888"/>
                <a:gd name="connsiteY204" fmla="*/ 2896087 h 3795371"/>
                <a:gd name="connsiteX205" fmla="*/ 6251860 w 6347888"/>
                <a:gd name="connsiteY205" fmla="*/ 2894504 h 3795371"/>
                <a:gd name="connsiteX206" fmla="*/ 6255245 w 6347888"/>
                <a:gd name="connsiteY206" fmla="*/ 2893139 h 3795371"/>
                <a:gd name="connsiteX207" fmla="*/ 5679497 w 6347888"/>
                <a:gd name="connsiteY207" fmla="*/ 2867874 h 3795371"/>
                <a:gd name="connsiteX208" fmla="*/ 5678784 w 6347888"/>
                <a:gd name="connsiteY208" fmla="*/ 2868790 h 3795371"/>
                <a:gd name="connsiteX209" fmla="*/ 5678402 w 6347888"/>
                <a:gd name="connsiteY209" fmla="*/ 2868790 h 3795371"/>
                <a:gd name="connsiteX210" fmla="*/ 5678129 w 6347888"/>
                <a:gd name="connsiteY210" fmla="*/ 2868189 h 3795371"/>
                <a:gd name="connsiteX211" fmla="*/ 5679549 w 6347888"/>
                <a:gd name="connsiteY211" fmla="*/ 2867807 h 3795371"/>
                <a:gd name="connsiteX212" fmla="*/ 5679549 w 6347888"/>
                <a:gd name="connsiteY212" fmla="*/ 2867862 h 3795371"/>
                <a:gd name="connsiteX213" fmla="*/ 5679497 w 6347888"/>
                <a:gd name="connsiteY213" fmla="*/ 2867874 h 3795371"/>
                <a:gd name="connsiteX214" fmla="*/ 5684844 w 6347888"/>
                <a:gd name="connsiteY214" fmla="*/ 2862894 h 3795371"/>
                <a:gd name="connsiteX215" fmla="*/ 5684625 w 6347888"/>
                <a:gd name="connsiteY215" fmla="*/ 2866334 h 3795371"/>
                <a:gd name="connsiteX216" fmla="*/ 5679603 w 6347888"/>
                <a:gd name="connsiteY216" fmla="*/ 2867862 h 3795371"/>
                <a:gd name="connsiteX217" fmla="*/ 5682879 w 6347888"/>
                <a:gd name="connsiteY217" fmla="*/ 2863495 h 3795371"/>
                <a:gd name="connsiteX218" fmla="*/ 5684844 w 6347888"/>
                <a:gd name="connsiteY218" fmla="*/ 2862894 h 3795371"/>
                <a:gd name="connsiteX219" fmla="*/ 6251533 w 6347888"/>
                <a:gd name="connsiteY219" fmla="*/ 2862184 h 3795371"/>
                <a:gd name="connsiteX220" fmla="*/ 6252625 w 6347888"/>
                <a:gd name="connsiteY220" fmla="*/ 2863767 h 3795371"/>
                <a:gd name="connsiteX221" fmla="*/ 6251751 w 6347888"/>
                <a:gd name="connsiteY221" fmla="*/ 2865405 h 3795371"/>
                <a:gd name="connsiteX222" fmla="*/ 6251751 w 6347888"/>
                <a:gd name="connsiteY222" fmla="*/ 2865459 h 3795371"/>
                <a:gd name="connsiteX223" fmla="*/ 6250005 w 6347888"/>
                <a:gd name="connsiteY223" fmla="*/ 2863057 h 3795371"/>
                <a:gd name="connsiteX224" fmla="*/ 6251533 w 6347888"/>
                <a:gd name="connsiteY224" fmla="*/ 2862184 h 3795371"/>
                <a:gd name="connsiteX225" fmla="*/ 6237775 w 6347888"/>
                <a:gd name="connsiteY225" fmla="*/ 2856834 h 3795371"/>
                <a:gd name="connsiteX226" fmla="*/ 6239905 w 6347888"/>
                <a:gd name="connsiteY226" fmla="*/ 2857598 h 3795371"/>
                <a:gd name="connsiteX227" fmla="*/ 6243344 w 6347888"/>
                <a:gd name="connsiteY227" fmla="*/ 2863331 h 3795371"/>
                <a:gd name="connsiteX228" fmla="*/ 6243289 w 6347888"/>
                <a:gd name="connsiteY228" fmla="*/ 2863276 h 3795371"/>
                <a:gd name="connsiteX229" fmla="*/ 6243344 w 6347888"/>
                <a:gd name="connsiteY229" fmla="*/ 2865514 h 3795371"/>
                <a:gd name="connsiteX230" fmla="*/ 6239741 w 6347888"/>
                <a:gd name="connsiteY230" fmla="*/ 2867480 h 3795371"/>
                <a:gd name="connsiteX231" fmla="*/ 6236356 w 6347888"/>
                <a:gd name="connsiteY231" fmla="*/ 2858035 h 3795371"/>
                <a:gd name="connsiteX232" fmla="*/ 6237775 w 6347888"/>
                <a:gd name="connsiteY232" fmla="*/ 2856834 h 3795371"/>
                <a:gd name="connsiteX233" fmla="*/ 6226911 w 6347888"/>
                <a:gd name="connsiteY233" fmla="*/ 2828554 h 3795371"/>
                <a:gd name="connsiteX234" fmla="*/ 6236082 w 6347888"/>
                <a:gd name="connsiteY234" fmla="*/ 2838327 h 3795371"/>
                <a:gd name="connsiteX235" fmla="*/ 6232152 w 6347888"/>
                <a:gd name="connsiteY235" fmla="*/ 2845642 h 3795371"/>
                <a:gd name="connsiteX236" fmla="*/ 6224508 w 6347888"/>
                <a:gd name="connsiteY236" fmla="*/ 2842803 h 3795371"/>
                <a:gd name="connsiteX237" fmla="*/ 6223689 w 6347888"/>
                <a:gd name="connsiteY237" fmla="*/ 2831448 h 3795371"/>
                <a:gd name="connsiteX238" fmla="*/ 6226911 w 6347888"/>
                <a:gd name="connsiteY238" fmla="*/ 2828554 h 3795371"/>
                <a:gd name="connsiteX239" fmla="*/ 5633689 w 6347888"/>
                <a:gd name="connsiteY239" fmla="*/ 2802676 h 3795371"/>
                <a:gd name="connsiteX240" fmla="*/ 5637565 w 6347888"/>
                <a:gd name="connsiteY240" fmla="*/ 2804150 h 3795371"/>
                <a:gd name="connsiteX241" fmla="*/ 5638820 w 6347888"/>
                <a:gd name="connsiteY241" fmla="*/ 2808026 h 3795371"/>
                <a:gd name="connsiteX242" fmla="*/ 5634944 w 6347888"/>
                <a:gd name="connsiteY242" fmla="*/ 2810920 h 3795371"/>
                <a:gd name="connsiteX243" fmla="*/ 5630686 w 6347888"/>
                <a:gd name="connsiteY243" fmla="*/ 2807153 h 3795371"/>
                <a:gd name="connsiteX244" fmla="*/ 5630686 w 6347888"/>
                <a:gd name="connsiteY244" fmla="*/ 2807098 h 3795371"/>
                <a:gd name="connsiteX245" fmla="*/ 5633689 w 6347888"/>
                <a:gd name="connsiteY245" fmla="*/ 2802676 h 3795371"/>
                <a:gd name="connsiteX246" fmla="*/ 3887382 w 6347888"/>
                <a:gd name="connsiteY246" fmla="*/ 2776908 h 3795371"/>
                <a:gd name="connsiteX247" fmla="*/ 3888692 w 6347888"/>
                <a:gd name="connsiteY247" fmla="*/ 2777345 h 3795371"/>
                <a:gd name="connsiteX248" fmla="*/ 3888692 w 6347888"/>
                <a:gd name="connsiteY248" fmla="*/ 2777509 h 3795371"/>
                <a:gd name="connsiteX249" fmla="*/ 3888201 w 6347888"/>
                <a:gd name="connsiteY249" fmla="*/ 2777782 h 3795371"/>
                <a:gd name="connsiteX250" fmla="*/ 3887437 w 6347888"/>
                <a:gd name="connsiteY250" fmla="*/ 2776963 h 3795371"/>
                <a:gd name="connsiteX251" fmla="*/ 3823729 w 6347888"/>
                <a:gd name="connsiteY251" fmla="*/ 2766282 h 3795371"/>
                <a:gd name="connsiteX252" fmla="*/ 3824107 w 6347888"/>
                <a:gd name="connsiteY252" fmla="*/ 2767954 h 3795371"/>
                <a:gd name="connsiteX253" fmla="*/ 3822852 w 6347888"/>
                <a:gd name="connsiteY253" fmla="*/ 2768391 h 3795371"/>
                <a:gd name="connsiteX254" fmla="*/ 3822524 w 6347888"/>
                <a:gd name="connsiteY254" fmla="*/ 2766753 h 3795371"/>
                <a:gd name="connsiteX255" fmla="*/ 3823725 w 6347888"/>
                <a:gd name="connsiteY255" fmla="*/ 2766262 h 3795371"/>
                <a:gd name="connsiteX256" fmla="*/ 3823780 w 6347888"/>
                <a:gd name="connsiteY256" fmla="*/ 2766262 h 3795371"/>
                <a:gd name="connsiteX257" fmla="*/ 3823729 w 6347888"/>
                <a:gd name="connsiteY257" fmla="*/ 2766282 h 3795371"/>
                <a:gd name="connsiteX258" fmla="*/ 3902887 w 6347888"/>
                <a:gd name="connsiteY258" fmla="*/ 2753596 h 3795371"/>
                <a:gd name="connsiteX259" fmla="*/ 3906326 w 6347888"/>
                <a:gd name="connsiteY259" fmla="*/ 2753869 h 3795371"/>
                <a:gd name="connsiteX260" fmla="*/ 3906381 w 6347888"/>
                <a:gd name="connsiteY260" fmla="*/ 2753924 h 3795371"/>
                <a:gd name="connsiteX261" fmla="*/ 3921449 w 6347888"/>
                <a:gd name="connsiteY261" fmla="*/ 2795634 h 3795371"/>
                <a:gd name="connsiteX262" fmla="*/ 3923578 w 6347888"/>
                <a:gd name="connsiteY262" fmla="*/ 2816980 h 3795371"/>
                <a:gd name="connsiteX263" fmla="*/ 3920357 w 6347888"/>
                <a:gd name="connsiteY263" fmla="*/ 2828172 h 3795371"/>
                <a:gd name="connsiteX264" fmla="*/ 3910202 w 6347888"/>
                <a:gd name="connsiteY264" fmla="*/ 2845588 h 3795371"/>
                <a:gd name="connsiteX265" fmla="*/ 3903815 w 6347888"/>
                <a:gd name="connsiteY265" fmla="*/ 2868408 h 3795371"/>
                <a:gd name="connsiteX266" fmla="*/ 3898738 w 6347888"/>
                <a:gd name="connsiteY266" fmla="*/ 2886807 h 3795371"/>
                <a:gd name="connsiteX267" fmla="*/ 3874716 w 6347888"/>
                <a:gd name="connsiteY267" fmla="*/ 2949208 h 3795371"/>
                <a:gd name="connsiteX268" fmla="*/ 3858993 w 6347888"/>
                <a:gd name="connsiteY268" fmla="*/ 2991682 h 3795371"/>
                <a:gd name="connsiteX269" fmla="*/ 3851295 w 6347888"/>
                <a:gd name="connsiteY269" fmla="*/ 3009152 h 3795371"/>
                <a:gd name="connsiteX270" fmla="*/ 3832842 w 6347888"/>
                <a:gd name="connsiteY270" fmla="*/ 3022309 h 3795371"/>
                <a:gd name="connsiteX271" fmla="*/ 3821159 w 6347888"/>
                <a:gd name="connsiteY271" fmla="*/ 3024439 h 3795371"/>
                <a:gd name="connsiteX272" fmla="*/ 3805600 w 6347888"/>
                <a:gd name="connsiteY272" fmla="*/ 3028915 h 3795371"/>
                <a:gd name="connsiteX273" fmla="*/ 3780978 w 6347888"/>
                <a:gd name="connsiteY273" fmla="*/ 3010845 h 3795371"/>
                <a:gd name="connsiteX274" fmla="*/ 3777757 w 6347888"/>
                <a:gd name="connsiteY274" fmla="*/ 3002000 h 3795371"/>
                <a:gd name="connsiteX275" fmla="*/ 3777374 w 6347888"/>
                <a:gd name="connsiteY275" fmla="*/ 2987697 h 3795371"/>
                <a:gd name="connsiteX276" fmla="*/ 3776337 w 6347888"/>
                <a:gd name="connsiteY276" fmla="*/ 2976177 h 3795371"/>
                <a:gd name="connsiteX277" fmla="*/ 3774754 w 6347888"/>
                <a:gd name="connsiteY277" fmla="*/ 2971264 h 3795371"/>
                <a:gd name="connsiteX278" fmla="*/ 3779886 w 6347888"/>
                <a:gd name="connsiteY278" fmla="*/ 2939763 h 3795371"/>
                <a:gd name="connsiteX279" fmla="*/ 3795281 w 6347888"/>
                <a:gd name="connsiteY279" fmla="*/ 2915687 h 3795371"/>
                <a:gd name="connsiteX280" fmla="*/ 3798175 w 6347888"/>
                <a:gd name="connsiteY280" fmla="*/ 2890792 h 3795371"/>
                <a:gd name="connsiteX281" fmla="*/ 3794735 w 6347888"/>
                <a:gd name="connsiteY281" fmla="*/ 2881838 h 3795371"/>
                <a:gd name="connsiteX282" fmla="*/ 3797083 w 6347888"/>
                <a:gd name="connsiteY282" fmla="*/ 2852030 h 3795371"/>
                <a:gd name="connsiteX283" fmla="*/ 3804453 w 6347888"/>
                <a:gd name="connsiteY283" fmla="*/ 2837126 h 3795371"/>
                <a:gd name="connsiteX284" fmla="*/ 3824053 w 6347888"/>
                <a:gd name="connsiteY284" fmla="*/ 2828936 h 3795371"/>
                <a:gd name="connsiteX285" fmla="*/ 3826346 w 6347888"/>
                <a:gd name="connsiteY285" fmla="*/ 2828336 h 3795371"/>
                <a:gd name="connsiteX286" fmla="*/ 3846600 w 6347888"/>
                <a:gd name="connsiteY286" fmla="*/ 2821948 h 3795371"/>
                <a:gd name="connsiteX287" fmla="*/ 3863688 w 6347888"/>
                <a:gd name="connsiteY287" fmla="*/ 2809119 h 3795371"/>
                <a:gd name="connsiteX288" fmla="*/ 3876409 w 6347888"/>
                <a:gd name="connsiteY288" fmla="*/ 2793068 h 3795371"/>
                <a:gd name="connsiteX289" fmla="*/ 3886618 w 6347888"/>
                <a:gd name="connsiteY289" fmla="*/ 2781603 h 3795371"/>
                <a:gd name="connsiteX290" fmla="*/ 3888638 w 6347888"/>
                <a:gd name="connsiteY290" fmla="*/ 2777563 h 3795371"/>
                <a:gd name="connsiteX291" fmla="*/ 3889511 w 6347888"/>
                <a:gd name="connsiteY291" fmla="*/ 2777072 h 3795371"/>
                <a:gd name="connsiteX292" fmla="*/ 3895899 w 6347888"/>
                <a:gd name="connsiteY292" fmla="*/ 2766644 h 3795371"/>
                <a:gd name="connsiteX293" fmla="*/ 3896062 w 6347888"/>
                <a:gd name="connsiteY293" fmla="*/ 2765607 h 3795371"/>
                <a:gd name="connsiteX294" fmla="*/ 3902123 w 6347888"/>
                <a:gd name="connsiteY294" fmla="*/ 2754197 h 3795371"/>
                <a:gd name="connsiteX295" fmla="*/ 3902887 w 6347888"/>
                <a:gd name="connsiteY295" fmla="*/ 2753596 h 3795371"/>
                <a:gd name="connsiteX296" fmla="*/ 5525538 w 6347888"/>
                <a:gd name="connsiteY296" fmla="*/ 2747918 h 3795371"/>
                <a:gd name="connsiteX297" fmla="*/ 5531980 w 6347888"/>
                <a:gd name="connsiteY297" fmla="*/ 2748901 h 3795371"/>
                <a:gd name="connsiteX298" fmla="*/ 5534109 w 6347888"/>
                <a:gd name="connsiteY298" fmla="*/ 2754469 h 3795371"/>
                <a:gd name="connsiteX299" fmla="*/ 5525265 w 6347888"/>
                <a:gd name="connsiteY299" fmla="*/ 2760311 h 3795371"/>
                <a:gd name="connsiteX300" fmla="*/ 5514782 w 6347888"/>
                <a:gd name="connsiteY300" fmla="*/ 2756216 h 3795371"/>
                <a:gd name="connsiteX301" fmla="*/ 5513472 w 6347888"/>
                <a:gd name="connsiteY301" fmla="*/ 2752286 h 3795371"/>
                <a:gd name="connsiteX302" fmla="*/ 5516202 w 6347888"/>
                <a:gd name="connsiteY302" fmla="*/ 2749174 h 3795371"/>
                <a:gd name="connsiteX303" fmla="*/ 5525538 w 6347888"/>
                <a:gd name="connsiteY303" fmla="*/ 2747918 h 3795371"/>
                <a:gd name="connsiteX304" fmla="*/ 5755598 w 6347888"/>
                <a:gd name="connsiteY304" fmla="*/ 2741039 h 3795371"/>
                <a:gd name="connsiteX305" fmla="*/ 5760730 w 6347888"/>
                <a:gd name="connsiteY305" fmla="*/ 2745461 h 3795371"/>
                <a:gd name="connsiteX306" fmla="*/ 5771540 w 6347888"/>
                <a:gd name="connsiteY306" fmla="*/ 2776908 h 3795371"/>
                <a:gd name="connsiteX307" fmla="*/ 5775470 w 6347888"/>
                <a:gd name="connsiteY307" fmla="*/ 2800383 h 3795371"/>
                <a:gd name="connsiteX308" fmla="*/ 5776671 w 6347888"/>
                <a:gd name="connsiteY308" fmla="*/ 2807426 h 3795371"/>
                <a:gd name="connsiteX309" fmla="*/ 5783769 w 6347888"/>
                <a:gd name="connsiteY309" fmla="*/ 2812066 h 3795371"/>
                <a:gd name="connsiteX310" fmla="*/ 5796544 w 6347888"/>
                <a:gd name="connsiteY310" fmla="*/ 2816106 h 3795371"/>
                <a:gd name="connsiteX311" fmla="*/ 5804733 w 6347888"/>
                <a:gd name="connsiteY311" fmla="*/ 2835105 h 3795371"/>
                <a:gd name="connsiteX312" fmla="*/ 5805497 w 6347888"/>
                <a:gd name="connsiteY312" fmla="*/ 2851702 h 3795371"/>
                <a:gd name="connsiteX313" fmla="*/ 5805934 w 6347888"/>
                <a:gd name="connsiteY313" fmla="*/ 2860382 h 3795371"/>
                <a:gd name="connsiteX314" fmla="*/ 5810684 w 6347888"/>
                <a:gd name="connsiteY314" fmla="*/ 2872066 h 3795371"/>
                <a:gd name="connsiteX315" fmla="*/ 5816416 w 6347888"/>
                <a:gd name="connsiteY315" fmla="*/ 2897015 h 3795371"/>
                <a:gd name="connsiteX316" fmla="*/ 5818819 w 6347888"/>
                <a:gd name="connsiteY316" fmla="*/ 2915686 h 3795371"/>
                <a:gd name="connsiteX317" fmla="*/ 5824333 w 6347888"/>
                <a:gd name="connsiteY317" fmla="*/ 2923111 h 3795371"/>
                <a:gd name="connsiteX318" fmla="*/ 5857526 w 6347888"/>
                <a:gd name="connsiteY318" fmla="*/ 2946150 h 3795371"/>
                <a:gd name="connsiteX319" fmla="*/ 5861292 w 6347888"/>
                <a:gd name="connsiteY319" fmla="*/ 2951882 h 3795371"/>
                <a:gd name="connsiteX320" fmla="*/ 5866534 w 6347888"/>
                <a:gd name="connsiteY320" fmla="*/ 2968643 h 3795371"/>
                <a:gd name="connsiteX321" fmla="*/ 5867134 w 6347888"/>
                <a:gd name="connsiteY321" fmla="*/ 2969734 h 3795371"/>
                <a:gd name="connsiteX322" fmla="*/ 5872103 w 6347888"/>
                <a:gd name="connsiteY322" fmla="*/ 2990426 h 3795371"/>
                <a:gd name="connsiteX323" fmla="*/ 5874559 w 6347888"/>
                <a:gd name="connsiteY323" fmla="*/ 2993920 h 3795371"/>
                <a:gd name="connsiteX324" fmla="*/ 5887607 w 6347888"/>
                <a:gd name="connsiteY324" fmla="*/ 2999434 h 3795371"/>
                <a:gd name="connsiteX325" fmla="*/ 5894759 w 6347888"/>
                <a:gd name="connsiteY325" fmla="*/ 3010134 h 3795371"/>
                <a:gd name="connsiteX326" fmla="*/ 5904477 w 6347888"/>
                <a:gd name="connsiteY326" fmla="*/ 3038305 h 3795371"/>
                <a:gd name="connsiteX327" fmla="*/ 5918235 w 6347888"/>
                <a:gd name="connsiteY327" fmla="*/ 3057195 h 3795371"/>
                <a:gd name="connsiteX328" fmla="*/ 5920910 w 6347888"/>
                <a:gd name="connsiteY328" fmla="*/ 3061180 h 3795371"/>
                <a:gd name="connsiteX329" fmla="*/ 5932648 w 6347888"/>
                <a:gd name="connsiteY329" fmla="*/ 3062054 h 3795371"/>
                <a:gd name="connsiteX330" fmla="*/ 5932811 w 6347888"/>
                <a:gd name="connsiteY330" fmla="*/ 3062217 h 3795371"/>
                <a:gd name="connsiteX331" fmla="*/ 5934722 w 6347888"/>
                <a:gd name="connsiteY331" fmla="*/ 3060907 h 3795371"/>
                <a:gd name="connsiteX332" fmla="*/ 5936414 w 6347888"/>
                <a:gd name="connsiteY332" fmla="*/ 3064347 h 3795371"/>
                <a:gd name="connsiteX333" fmla="*/ 5935268 w 6347888"/>
                <a:gd name="connsiteY333" fmla="*/ 3068933 h 3795371"/>
                <a:gd name="connsiteX334" fmla="*/ 5928225 w 6347888"/>
                <a:gd name="connsiteY334" fmla="*/ 3101416 h 3795371"/>
                <a:gd name="connsiteX335" fmla="*/ 5926042 w 6347888"/>
                <a:gd name="connsiteY335" fmla="*/ 3113045 h 3795371"/>
                <a:gd name="connsiteX336" fmla="*/ 5926260 w 6347888"/>
                <a:gd name="connsiteY336" fmla="*/ 3129477 h 3795371"/>
                <a:gd name="connsiteX337" fmla="*/ 5928225 w 6347888"/>
                <a:gd name="connsiteY337" fmla="*/ 3153062 h 3795371"/>
                <a:gd name="connsiteX338" fmla="*/ 5924786 w 6347888"/>
                <a:gd name="connsiteY338" fmla="*/ 3164309 h 3795371"/>
                <a:gd name="connsiteX339" fmla="*/ 5909718 w 6347888"/>
                <a:gd name="connsiteY339" fmla="*/ 3199304 h 3795371"/>
                <a:gd name="connsiteX340" fmla="*/ 5908517 w 6347888"/>
                <a:gd name="connsiteY340" fmla="*/ 3201979 h 3795371"/>
                <a:gd name="connsiteX341" fmla="*/ 5901966 w 6347888"/>
                <a:gd name="connsiteY341" fmla="*/ 3229221 h 3795371"/>
                <a:gd name="connsiteX342" fmla="*/ 5885751 w 6347888"/>
                <a:gd name="connsiteY342" fmla="*/ 3255427 h 3795371"/>
                <a:gd name="connsiteX343" fmla="*/ 5879745 w 6347888"/>
                <a:gd name="connsiteY343" fmla="*/ 3262415 h 3795371"/>
                <a:gd name="connsiteX344" fmla="*/ 5852121 w 6347888"/>
                <a:gd name="connsiteY344" fmla="*/ 3294516 h 3795371"/>
                <a:gd name="connsiteX345" fmla="*/ 5839783 w 6347888"/>
                <a:gd name="connsiteY345" fmla="*/ 3317719 h 3795371"/>
                <a:gd name="connsiteX346" fmla="*/ 5827881 w 6347888"/>
                <a:gd name="connsiteY346" fmla="*/ 3335516 h 3795371"/>
                <a:gd name="connsiteX347" fmla="*/ 5811994 w 6347888"/>
                <a:gd name="connsiteY347" fmla="*/ 3364506 h 3795371"/>
                <a:gd name="connsiteX348" fmla="*/ 5803914 w 6347888"/>
                <a:gd name="connsiteY348" fmla="*/ 3394315 h 3795371"/>
                <a:gd name="connsiteX349" fmla="*/ 5787536 w 6347888"/>
                <a:gd name="connsiteY349" fmla="*/ 3409765 h 3795371"/>
                <a:gd name="connsiteX350" fmla="*/ 5775580 w 6347888"/>
                <a:gd name="connsiteY350" fmla="*/ 3410092 h 3795371"/>
                <a:gd name="connsiteX351" fmla="*/ 5746972 w 6347888"/>
                <a:gd name="connsiteY351" fmla="*/ 3420301 h 3795371"/>
                <a:gd name="connsiteX352" fmla="*/ 5732778 w 6347888"/>
                <a:gd name="connsiteY352" fmla="*/ 3430893 h 3795371"/>
                <a:gd name="connsiteX353" fmla="*/ 5720494 w 6347888"/>
                <a:gd name="connsiteY353" fmla="*/ 3440337 h 3795371"/>
                <a:gd name="connsiteX354" fmla="*/ 5714161 w 6347888"/>
                <a:gd name="connsiteY354" fmla="*/ 3439191 h 3795371"/>
                <a:gd name="connsiteX355" fmla="*/ 5698929 w 6347888"/>
                <a:gd name="connsiteY355" fmla="*/ 3417899 h 3795371"/>
                <a:gd name="connsiteX356" fmla="*/ 5700294 w 6347888"/>
                <a:gd name="connsiteY356" fmla="*/ 3411184 h 3795371"/>
                <a:gd name="connsiteX357" fmla="*/ 5699530 w 6347888"/>
                <a:gd name="connsiteY357" fmla="*/ 3409164 h 3795371"/>
                <a:gd name="connsiteX358" fmla="*/ 5695599 w 6347888"/>
                <a:gd name="connsiteY358" fmla="*/ 3408837 h 3795371"/>
                <a:gd name="connsiteX359" fmla="*/ 5691778 w 6347888"/>
                <a:gd name="connsiteY359" fmla="*/ 3414514 h 3795371"/>
                <a:gd name="connsiteX360" fmla="*/ 5669721 w 6347888"/>
                <a:gd name="connsiteY360" fmla="*/ 3428818 h 3795371"/>
                <a:gd name="connsiteX361" fmla="*/ 5665299 w 6347888"/>
                <a:gd name="connsiteY361" fmla="*/ 3429583 h 3795371"/>
                <a:gd name="connsiteX362" fmla="*/ 5660713 w 6347888"/>
                <a:gd name="connsiteY362" fmla="*/ 3427672 h 3795371"/>
                <a:gd name="connsiteX363" fmla="*/ 5651869 w 6347888"/>
                <a:gd name="connsiteY363" fmla="*/ 3419701 h 3795371"/>
                <a:gd name="connsiteX364" fmla="*/ 5635109 w 6347888"/>
                <a:gd name="connsiteY364" fmla="*/ 3411020 h 3795371"/>
                <a:gd name="connsiteX365" fmla="*/ 5610487 w 6347888"/>
                <a:gd name="connsiteY365" fmla="*/ 3390547 h 3795371"/>
                <a:gd name="connsiteX366" fmla="*/ 5605409 w 6347888"/>
                <a:gd name="connsiteY366" fmla="*/ 3379793 h 3795371"/>
                <a:gd name="connsiteX367" fmla="*/ 5604263 w 6347888"/>
                <a:gd name="connsiteY367" fmla="*/ 3370566 h 3795371"/>
                <a:gd name="connsiteX368" fmla="*/ 5606992 w 6347888"/>
                <a:gd name="connsiteY368" fmla="*/ 3360575 h 3795371"/>
                <a:gd name="connsiteX369" fmla="*/ 5602461 w 6347888"/>
                <a:gd name="connsiteY369" fmla="*/ 3331040 h 3795371"/>
                <a:gd name="connsiteX370" fmla="*/ 5602243 w 6347888"/>
                <a:gd name="connsiteY370" fmla="*/ 3329238 h 3795371"/>
                <a:gd name="connsiteX371" fmla="*/ 5590833 w 6347888"/>
                <a:gd name="connsiteY371" fmla="*/ 3328747 h 3795371"/>
                <a:gd name="connsiteX372" fmla="*/ 5588540 w 6347888"/>
                <a:gd name="connsiteY372" fmla="*/ 3323724 h 3795371"/>
                <a:gd name="connsiteX373" fmla="*/ 5592907 w 6347888"/>
                <a:gd name="connsiteY373" fmla="*/ 3303415 h 3795371"/>
                <a:gd name="connsiteX374" fmla="*/ 5590505 w 6347888"/>
                <a:gd name="connsiteY374" fmla="*/ 3300303 h 3795371"/>
                <a:gd name="connsiteX375" fmla="*/ 5588758 w 6347888"/>
                <a:gd name="connsiteY375" fmla="*/ 3301832 h 3795371"/>
                <a:gd name="connsiteX376" fmla="*/ 5586629 w 6347888"/>
                <a:gd name="connsiteY376" fmla="*/ 3306145 h 3795371"/>
                <a:gd name="connsiteX377" fmla="*/ 5571670 w 6347888"/>
                <a:gd name="connsiteY377" fmla="*/ 3315972 h 3795371"/>
                <a:gd name="connsiteX378" fmla="*/ 5569377 w 6347888"/>
                <a:gd name="connsiteY378" fmla="*/ 3316135 h 3795371"/>
                <a:gd name="connsiteX379" fmla="*/ 5564846 w 6347888"/>
                <a:gd name="connsiteY379" fmla="*/ 3316135 h 3795371"/>
                <a:gd name="connsiteX380" fmla="*/ 5563208 w 6347888"/>
                <a:gd name="connsiteY380" fmla="*/ 3312259 h 3795371"/>
                <a:gd name="connsiteX381" fmla="*/ 5563972 w 6347888"/>
                <a:gd name="connsiteY381" fmla="*/ 3309748 h 3795371"/>
                <a:gd name="connsiteX382" fmla="*/ 5565337 w 6347888"/>
                <a:gd name="connsiteY382" fmla="*/ 3308219 h 3795371"/>
                <a:gd name="connsiteX383" fmla="*/ 5578276 w 6347888"/>
                <a:gd name="connsiteY383" fmla="*/ 3292059 h 3795371"/>
                <a:gd name="connsiteX384" fmla="*/ 5589795 w 6347888"/>
                <a:gd name="connsiteY384" fmla="*/ 3271368 h 3795371"/>
                <a:gd name="connsiteX385" fmla="*/ 5591652 w 6347888"/>
                <a:gd name="connsiteY385" fmla="*/ 3262360 h 3795371"/>
                <a:gd name="connsiteX386" fmla="*/ 5590287 w 6347888"/>
                <a:gd name="connsiteY386" fmla="*/ 3260504 h 3795371"/>
                <a:gd name="connsiteX387" fmla="*/ 5588157 w 6347888"/>
                <a:gd name="connsiteY387" fmla="*/ 3260941 h 3795371"/>
                <a:gd name="connsiteX388" fmla="*/ 5577130 w 6347888"/>
                <a:gd name="connsiteY388" fmla="*/ 3273170 h 3795371"/>
                <a:gd name="connsiteX389" fmla="*/ 5565610 w 6347888"/>
                <a:gd name="connsiteY389" fmla="*/ 3281632 h 3795371"/>
                <a:gd name="connsiteX390" fmla="*/ 5552289 w 6347888"/>
                <a:gd name="connsiteY390" fmla="*/ 3295881 h 3795371"/>
                <a:gd name="connsiteX391" fmla="*/ 5546120 w 6347888"/>
                <a:gd name="connsiteY391" fmla="*/ 3302542 h 3795371"/>
                <a:gd name="connsiteX392" fmla="*/ 5541862 w 6347888"/>
                <a:gd name="connsiteY392" fmla="*/ 3303633 h 3795371"/>
                <a:gd name="connsiteX393" fmla="*/ 5536457 w 6347888"/>
                <a:gd name="connsiteY393" fmla="*/ 3299211 h 3795371"/>
                <a:gd name="connsiteX394" fmla="*/ 5535856 w 6347888"/>
                <a:gd name="connsiteY394" fmla="*/ 3296918 h 3795371"/>
                <a:gd name="connsiteX395" fmla="*/ 5535856 w 6347888"/>
                <a:gd name="connsiteY395" fmla="*/ 3289876 h 3795371"/>
                <a:gd name="connsiteX396" fmla="*/ 5534328 w 6347888"/>
                <a:gd name="connsiteY396" fmla="*/ 3274535 h 3795371"/>
                <a:gd name="connsiteX397" fmla="*/ 5534164 w 6347888"/>
                <a:gd name="connsiteY397" fmla="*/ 3273279 h 3795371"/>
                <a:gd name="connsiteX398" fmla="*/ 5527394 w 6347888"/>
                <a:gd name="connsiteY398" fmla="*/ 3258320 h 3795371"/>
                <a:gd name="connsiteX399" fmla="*/ 5523136 w 6347888"/>
                <a:gd name="connsiteY399" fmla="*/ 3245381 h 3795371"/>
                <a:gd name="connsiteX400" fmla="*/ 5516857 w 6347888"/>
                <a:gd name="connsiteY400" fmla="*/ 3235882 h 3795371"/>
                <a:gd name="connsiteX401" fmla="*/ 5496876 w 6347888"/>
                <a:gd name="connsiteY401" fmla="*/ 3228457 h 3795371"/>
                <a:gd name="connsiteX402" fmla="*/ 5495020 w 6347888"/>
                <a:gd name="connsiteY402" fmla="*/ 3228129 h 3795371"/>
                <a:gd name="connsiteX403" fmla="*/ 5480498 w 6347888"/>
                <a:gd name="connsiteY403" fmla="*/ 3220050 h 3795371"/>
                <a:gd name="connsiteX404" fmla="*/ 5478532 w 6347888"/>
                <a:gd name="connsiteY404" fmla="*/ 3218030 h 3795371"/>
                <a:gd name="connsiteX405" fmla="*/ 5470125 w 6347888"/>
                <a:gd name="connsiteY405" fmla="*/ 3215027 h 3795371"/>
                <a:gd name="connsiteX406" fmla="*/ 5465757 w 6347888"/>
                <a:gd name="connsiteY406" fmla="*/ 3214918 h 3795371"/>
                <a:gd name="connsiteX407" fmla="*/ 5446212 w 6347888"/>
                <a:gd name="connsiteY407" fmla="*/ 3214481 h 3795371"/>
                <a:gd name="connsiteX408" fmla="*/ 5413838 w 6347888"/>
                <a:gd name="connsiteY408" fmla="*/ 3221250 h 3795371"/>
                <a:gd name="connsiteX409" fmla="*/ 5372019 w 6347888"/>
                <a:gd name="connsiteY409" fmla="*/ 3228457 h 3795371"/>
                <a:gd name="connsiteX410" fmla="*/ 5356350 w 6347888"/>
                <a:gd name="connsiteY410" fmla="*/ 3232824 h 3795371"/>
                <a:gd name="connsiteX411" fmla="*/ 5346141 w 6347888"/>
                <a:gd name="connsiteY411" fmla="*/ 3239048 h 3795371"/>
                <a:gd name="connsiteX412" fmla="*/ 5322720 w 6347888"/>
                <a:gd name="connsiteY412" fmla="*/ 3253789 h 3795371"/>
                <a:gd name="connsiteX413" fmla="*/ 5314258 w 6347888"/>
                <a:gd name="connsiteY413" fmla="*/ 3261596 h 3795371"/>
                <a:gd name="connsiteX414" fmla="*/ 5301483 w 6347888"/>
                <a:gd name="connsiteY414" fmla="*/ 3267273 h 3795371"/>
                <a:gd name="connsiteX415" fmla="*/ 5276642 w 6347888"/>
                <a:gd name="connsiteY415" fmla="*/ 3266345 h 3795371"/>
                <a:gd name="connsiteX416" fmla="*/ 5272875 w 6347888"/>
                <a:gd name="connsiteY416" fmla="*/ 3265581 h 3795371"/>
                <a:gd name="connsiteX417" fmla="*/ 5239791 w 6347888"/>
                <a:gd name="connsiteY417" fmla="*/ 3267710 h 3795371"/>
                <a:gd name="connsiteX418" fmla="*/ 5235478 w 6347888"/>
                <a:gd name="connsiteY418" fmla="*/ 3269567 h 3795371"/>
                <a:gd name="connsiteX419" fmla="*/ 5205834 w 6347888"/>
                <a:gd name="connsiteY419" fmla="*/ 3285617 h 3795371"/>
                <a:gd name="connsiteX420" fmla="*/ 5200265 w 6347888"/>
                <a:gd name="connsiteY420" fmla="*/ 3289057 h 3795371"/>
                <a:gd name="connsiteX421" fmla="*/ 5191148 w 6347888"/>
                <a:gd name="connsiteY421" fmla="*/ 3291459 h 3795371"/>
                <a:gd name="connsiteX422" fmla="*/ 5184433 w 6347888"/>
                <a:gd name="connsiteY422" fmla="*/ 3291459 h 3795371"/>
                <a:gd name="connsiteX423" fmla="*/ 5179028 w 6347888"/>
                <a:gd name="connsiteY423" fmla="*/ 3291131 h 3795371"/>
                <a:gd name="connsiteX424" fmla="*/ 5176025 w 6347888"/>
                <a:gd name="connsiteY424" fmla="*/ 3290804 h 3795371"/>
                <a:gd name="connsiteX425" fmla="*/ 5174497 w 6347888"/>
                <a:gd name="connsiteY425" fmla="*/ 3290640 h 3795371"/>
                <a:gd name="connsiteX426" fmla="*/ 5156044 w 6347888"/>
                <a:gd name="connsiteY426" fmla="*/ 3280758 h 3795371"/>
                <a:gd name="connsiteX427" fmla="*/ 5145998 w 6347888"/>
                <a:gd name="connsiteY427" fmla="*/ 3270604 h 3795371"/>
                <a:gd name="connsiteX428" fmla="*/ 5145234 w 6347888"/>
                <a:gd name="connsiteY428" fmla="*/ 3253297 h 3795371"/>
                <a:gd name="connsiteX429" fmla="*/ 5147254 w 6347888"/>
                <a:gd name="connsiteY429" fmla="*/ 3251387 h 3795371"/>
                <a:gd name="connsiteX430" fmla="*/ 5160903 w 6347888"/>
                <a:gd name="connsiteY430" fmla="*/ 3229767 h 3795371"/>
                <a:gd name="connsiteX431" fmla="*/ 5164779 w 6347888"/>
                <a:gd name="connsiteY431" fmla="*/ 3211096 h 3795371"/>
                <a:gd name="connsiteX432" fmla="*/ 5164451 w 6347888"/>
                <a:gd name="connsiteY432" fmla="*/ 3201706 h 3795371"/>
                <a:gd name="connsiteX433" fmla="*/ 5160903 w 6347888"/>
                <a:gd name="connsiteY433" fmla="*/ 3166165 h 3795371"/>
                <a:gd name="connsiteX434" fmla="*/ 5156699 w 6347888"/>
                <a:gd name="connsiteY434" fmla="*/ 3135647 h 3795371"/>
                <a:gd name="connsiteX435" fmla="*/ 5151676 w 6347888"/>
                <a:gd name="connsiteY435" fmla="*/ 3107640 h 3795371"/>
                <a:gd name="connsiteX436" fmla="*/ 5148346 w 6347888"/>
                <a:gd name="connsiteY436" fmla="*/ 3091316 h 3795371"/>
                <a:gd name="connsiteX437" fmla="*/ 5147636 w 6347888"/>
                <a:gd name="connsiteY437" fmla="*/ 3084328 h 3795371"/>
                <a:gd name="connsiteX438" fmla="*/ 5147254 w 6347888"/>
                <a:gd name="connsiteY438" fmla="*/ 3084710 h 3795371"/>
                <a:gd name="connsiteX439" fmla="*/ 5147254 w 6347888"/>
                <a:gd name="connsiteY439" fmla="*/ 3084219 h 3795371"/>
                <a:gd name="connsiteX440" fmla="*/ 5143651 w 6347888"/>
                <a:gd name="connsiteY440" fmla="*/ 3082854 h 3795371"/>
                <a:gd name="connsiteX441" fmla="*/ 5145507 w 6347888"/>
                <a:gd name="connsiteY441" fmla="*/ 3075156 h 3795371"/>
                <a:gd name="connsiteX442" fmla="*/ 5147200 w 6347888"/>
                <a:gd name="connsiteY442" fmla="*/ 3074992 h 3795371"/>
                <a:gd name="connsiteX443" fmla="*/ 5147200 w 6347888"/>
                <a:gd name="connsiteY443" fmla="*/ 3074447 h 3795371"/>
                <a:gd name="connsiteX444" fmla="*/ 5147472 w 6347888"/>
                <a:gd name="connsiteY444" fmla="*/ 3074447 h 3795371"/>
                <a:gd name="connsiteX445" fmla="*/ 5144033 w 6347888"/>
                <a:gd name="connsiteY445" fmla="*/ 3066639 h 3795371"/>
                <a:gd name="connsiteX446" fmla="*/ 5146217 w 6347888"/>
                <a:gd name="connsiteY446" fmla="*/ 3063146 h 3795371"/>
                <a:gd name="connsiteX447" fmla="*/ 5150093 w 6347888"/>
                <a:gd name="connsiteY447" fmla="*/ 3064074 h 3795371"/>
                <a:gd name="connsiteX448" fmla="*/ 5152059 w 6347888"/>
                <a:gd name="connsiteY448" fmla="*/ 3074501 h 3795371"/>
                <a:gd name="connsiteX449" fmla="*/ 5152440 w 6347888"/>
                <a:gd name="connsiteY449" fmla="*/ 3074501 h 3795371"/>
                <a:gd name="connsiteX450" fmla="*/ 5155662 w 6347888"/>
                <a:gd name="connsiteY450" fmla="*/ 3071881 h 3795371"/>
                <a:gd name="connsiteX451" fmla="*/ 5158009 w 6347888"/>
                <a:gd name="connsiteY451" fmla="*/ 3065657 h 3795371"/>
                <a:gd name="connsiteX452" fmla="*/ 5155771 w 6347888"/>
                <a:gd name="connsiteY452" fmla="*/ 3058832 h 3795371"/>
                <a:gd name="connsiteX453" fmla="*/ 5150748 w 6347888"/>
                <a:gd name="connsiteY453" fmla="*/ 3033337 h 3795371"/>
                <a:gd name="connsiteX454" fmla="*/ 5155498 w 6347888"/>
                <a:gd name="connsiteY454" fmla="*/ 3015212 h 3795371"/>
                <a:gd name="connsiteX455" fmla="*/ 5160575 w 6347888"/>
                <a:gd name="connsiteY455" fmla="*/ 2997086 h 3795371"/>
                <a:gd name="connsiteX456" fmla="*/ 5161613 w 6347888"/>
                <a:gd name="connsiteY456" fmla="*/ 2985239 h 3795371"/>
                <a:gd name="connsiteX457" fmla="*/ 5166198 w 6347888"/>
                <a:gd name="connsiteY457" fmla="*/ 2977050 h 3795371"/>
                <a:gd name="connsiteX458" fmla="*/ 5170348 w 6347888"/>
                <a:gd name="connsiteY458" fmla="*/ 2976122 h 3795371"/>
                <a:gd name="connsiteX459" fmla="*/ 5175479 w 6347888"/>
                <a:gd name="connsiteY459" fmla="*/ 2977323 h 3795371"/>
                <a:gd name="connsiteX460" fmla="*/ 5185688 w 6347888"/>
                <a:gd name="connsiteY460" fmla="*/ 2967606 h 3795371"/>
                <a:gd name="connsiteX461" fmla="*/ 5213095 w 6347888"/>
                <a:gd name="connsiteY461" fmla="*/ 2953193 h 3795371"/>
                <a:gd name="connsiteX462" fmla="*/ 5213641 w 6347888"/>
                <a:gd name="connsiteY462" fmla="*/ 2952920 h 3795371"/>
                <a:gd name="connsiteX463" fmla="*/ 5235642 w 6347888"/>
                <a:gd name="connsiteY463" fmla="*/ 2948225 h 3795371"/>
                <a:gd name="connsiteX464" fmla="*/ 5242412 w 6347888"/>
                <a:gd name="connsiteY464" fmla="*/ 2946696 h 3795371"/>
                <a:gd name="connsiteX465" fmla="*/ 5275278 w 6347888"/>
                <a:gd name="connsiteY465" fmla="*/ 2933648 h 3795371"/>
                <a:gd name="connsiteX466" fmla="*/ 5293458 w 6347888"/>
                <a:gd name="connsiteY466" fmla="*/ 2930918 h 3795371"/>
                <a:gd name="connsiteX467" fmla="*/ 5296515 w 6347888"/>
                <a:gd name="connsiteY467" fmla="*/ 2930536 h 3795371"/>
                <a:gd name="connsiteX468" fmla="*/ 5316442 w 6347888"/>
                <a:gd name="connsiteY468" fmla="*/ 2921801 h 3795371"/>
                <a:gd name="connsiteX469" fmla="*/ 5322065 w 6347888"/>
                <a:gd name="connsiteY469" fmla="*/ 2914977 h 3795371"/>
                <a:gd name="connsiteX470" fmla="*/ 5327088 w 6347888"/>
                <a:gd name="connsiteY470" fmla="*/ 2906897 h 3795371"/>
                <a:gd name="connsiteX471" fmla="*/ 5338498 w 6347888"/>
                <a:gd name="connsiteY471" fmla="*/ 2879545 h 3795371"/>
                <a:gd name="connsiteX472" fmla="*/ 5342483 w 6347888"/>
                <a:gd name="connsiteY472" fmla="*/ 2871137 h 3795371"/>
                <a:gd name="connsiteX473" fmla="*/ 5353348 w 6347888"/>
                <a:gd name="connsiteY473" fmla="*/ 2861856 h 3795371"/>
                <a:gd name="connsiteX474" fmla="*/ 5359517 w 6347888"/>
                <a:gd name="connsiteY474" fmla="*/ 2863221 h 3795371"/>
                <a:gd name="connsiteX475" fmla="*/ 5366450 w 6347888"/>
                <a:gd name="connsiteY475" fmla="*/ 2872884 h 3795371"/>
                <a:gd name="connsiteX476" fmla="*/ 5370326 w 6347888"/>
                <a:gd name="connsiteY476" fmla="*/ 2873212 h 3795371"/>
                <a:gd name="connsiteX477" fmla="*/ 5371200 w 6347888"/>
                <a:gd name="connsiteY477" fmla="*/ 2871137 h 3795371"/>
                <a:gd name="connsiteX478" fmla="*/ 5369562 w 6347888"/>
                <a:gd name="connsiteY478" fmla="*/ 2861856 h 3795371"/>
                <a:gd name="connsiteX479" fmla="*/ 5374803 w 6347888"/>
                <a:gd name="connsiteY479" fmla="*/ 2855196 h 3795371"/>
                <a:gd name="connsiteX480" fmla="*/ 5381900 w 6347888"/>
                <a:gd name="connsiteY480" fmla="*/ 2855633 h 3795371"/>
                <a:gd name="connsiteX481" fmla="*/ 5386705 w 6347888"/>
                <a:gd name="connsiteY481" fmla="*/ 2851483 h 3795371"/>
                <a:gd name="connsiteX482" fmla="*/ 5387142 w 6347888"/>
                <a:gd name="connsiteY482" fmla="*/ 2846788 h 3795371"/>
                <a:gd name="connsiteX483" fmla="*/ 5395658 w 6347888"/>
                <a:gd name="connsiteY483" fmla="*/ 2831993 h 3795371"/>
                <a:gd name="connsiteX484" fmla="*/ 5401227 w 6347888"/>
                <a:gd name="connsiteY484" fmla="*/ 2827626 h 3795371"/>
                <a:gd name="connsiteX485" fmla="*/ 5411108 w 6347888"/>
                <a:gd name="connsiteY485" fmla="*/ 2815069 h 3795371"/>
                <a:gd name="connsiteX486" fmla="*/ 5414002 w 6347888"/>
                <a:gd name="connsiteY486" fmla="*/ 2814414 h 3795371"/>
                <a:gd name="connsiteX487" fmla="*/ 5423665 w 6347888"/>
                <a:gd name="connsiteY487" fmla="*/ 2809337 h 3795371"/>
                <a:gd name="connsiteX488" fmla="*/ 5438897 w 6347888"/>
                <a:gd name="connsiteY488" fmla="*/ 2803058 h 3795371"/>
                <a:gd name="connsiteX489" fmla="*/ 5451672 w 6347888"/>
                <a:gd name="connsiteY489" fmla="*/ 2806935 h 3795371"/>
                <a:gd name="connsiteX490" fmla="*/ 5461881 w 6347888"/>
                <a:gd name="connsiteY490" fmla="*/ 2820146 h 3795371"/>
                <a:gd name="connsiteX491" fmla="*/ 5464229 w 6347888"/>
                <a:gd name="connsiteY491" fmla="*/ 2822330 h 3795371"/>
                <a:gd name="connsiteX492" fmla="*/ 5469251 w 6347888"/>
                <a:gd name="connsiteY492" fmla="*/ 2823094 h 3795371"/>
                <a:gd name="connsiteX493" fmla="*/ 5470179 w 6347888"/>
                <a:gd name="connsiteY493" fmla="*/ 2822821 h 3795371"/>
                <a:gd name="connsiteX494" fmla="*/ 5484155 w 6347888"/>
                <a:gd name="connsiteY494" fmla="*/ 2824678 h 3795371"/>
                <a:gd name="connsiteX495" fmla="*/ 5489997 w 6347888"/>
                <a:gd name="connsiteY495" fmla="*/ 2819109 h 3795371"/>
                <a:gd name="connsiteX496" fmla="*/ 5491416 w 6347888"/>
                <a:gd name="connsiteY496" fmla="*/ 2805679 h 3795371"/>
                <a:gd name="connsiteX497" fmla="*/ 5509705 w 6347888"/>
                <a:gd name="connsiteY497" fmla="*/ 2780838 h 3795371"/>
                <a:gd name="connsiteX498" fmla="*/ 5526793 w 6347888"/>
                <a:gd name="connsiteY498" fmla="*/ 2768009 h 3795371"/>
                <a:gd name="connsiteX499" fmla="*/ 5536075 w 6347888"/>
                <a:gd name="connsiteY499" fmla="*/ 2766808 h 3795371"/>
                <a:gd name="connsiteX500" fmla="*/ 5552344 w 6347888"/>
                <a:gd name="connsiteY500" fmla="*/ 2763914 h 3795371"/>
                <a:gd name="connsiteX501" fmla="*/ 5553763 w 6347888"/>
                <a:gd name="connsiteY501" fmla="*/ 2755943 h 3795371"/>
                <a:gd name="connsiteX502" fmla="*/ 5546884 w 6347888"/>
                <a:gd name="connsiteY502" fmla="*/ 2749610 h 3795371"/>
                <a:gd name="connsiteX503" fmla="*/ 5546884 w 6347888"/>
                <a:gd name="connsiteY503" fmla="*/ 2747318 h 3795371"/>
                <a:gd name="connsiteX504" fmla="*/ 5548740 w 6347888"/>
                <a:gd name="connsiteY504" fmla="*/ 2745953 h 3795371"/>
                <a:gd name="connsiteX505" fmla="*/ 5553327 w 6347888"/>
                <a:gd name="connsiteY505" fmla="*/ 2745625 h 3795371"/>
                <a:gd name="connsiteX506" fmla="*/ 5570906 w 6347888"/>
                <a:gd name="connsiteY506" fmla="*/ 2752722 h 3795371"/>
                <a:gd name="connsiteX507" fmla="*/ 5580733 w 6347888"/>
                <a:gd name="connsiteY507" fmla="*/ 2757527 h 3795371"/>
                <a:gd name="connsiteX508" fmla="*/ 5606501 w 6347888"/>
                <a:gd name="connsiteY508" fmla="*/ 2765388 h 3795371"/>
                <a:gd name="connsiteX509" fmla="*/ 5613216 w 6347888"/>
                <a:gd name="connsiteY509" fmla="*/ 2763860 h 3795371"/>
                <a:gd name="connsiteX510" fmla="*/ 5619822 w 6347888"/>
                <a:gd name="connsiteY510" fmla="*/ 2763204 h 3795371"/>
                <a:gd name="connsiteX511" fmla="*/ 5630796 w 6347888"/>
                <a:gd name="connsiteY511" fmla="*/ 2763587 h 3795371"/>
                <a:gd name="connsiteX512" fmla="*/ 5641714 w 6347888"/>
                <a:gd name="connsiteY512" fmla="*/ 2766371 h 3795371"/>
                <a:gd name="connsiteX513" fmla="*/ 5643680 w 6347888"/>
                <a:gd name="connsiteY513" fmla="*/ 2770247 h 3795371"/>
                <a:gd name="connsiteX514" fmla="*/ 5633635 w 6347888"/>
                <a:gd name="connsiteY514" fmla="*/ 2789137 h 3795371"/>
                <a:gd name="connsiteX515" fmla="*/ 5627684 w 6347888"/>
                <a:gd name="connsiteY515" fmla="*/ 2792795 h 3795371"/>
                <a:gd name="connsiteX516" fmla="*/ 5622934 w 6347888"/>
                <a:gd name="connsiteY516" fmla="*/ 2797490 h 3795371"/>
                <a:gd name="connsiteX517" fmla="*/ 5615510 w 6347888"/>
                <a:gd name="connsiteY517" fmla="*/ 2819928 h 3795371"/>
                <a:gd name="connsiteX518" fmla="*/ 5618185 w 6347888"/>
                <a:gd name="connsiteY518" fmla="*/ 2830465 h 3795371"/>
                <a:gd name="connsiteX519" fmla="*/ 5626374 w 6347888"/>
                <a:gd name="connsiteY519" fmla="*/ 2839145 h 3795371"/>
                <a:gd name="connsiteX520" fmla="*/ 5628885 w 6347888"/>
                <a:gd name="connsiteY520" fmla="*/ 2841984 h 3795371"/>
                <a:gd name="connsiteX521" fmla="*/ 5637456 w 6347888"/>
                <a:gd name="connsiteY521" fmla="*/ 2847826 h 3795371"/>
                <a:gd name="connsiteX522" fmla="*/ 5657165 w 6347888"/>
                <a:gd name="connsiteY522" fmla="*/ 2860928 h 3795371"/>
                <a:gd name="connsiteX523" fmla="*/ 5673980 w 6347888"/>
                <a:gd name="connsiteY523" fmla="*/ 2868626 h 3795371"/>
                <a:gd name="connsiteX524" fmla="*/ 5678348 w 6347888"/>
                <a:gd name="connsiteY524" fmla="*/ 2868844 h 3795371"/>
                <a:gd name="connsiteX525" fmla="*/ 5684680 w 6347888"/>
                <a:gd name="connsiteY525" fmla="*/ 2880746 h 3795371"/>
                <a:gd name="connsiteX526" fmla="*/ 5704116 w 6347888"/>
                <a:gd name="connsiteY526" fmla="*/ 2887024 h 3795371"/>
                <a:gd name="connsiteX527" fmla="*/ 5715199 w 6347888"/>
                <a:gd name="connsiteY527" fmla="*/ 2878781 h 3795371"/>
                <a:gd name="connsiteX528" fmla="*/ 5721640 w 6347888"/>
                <a:gd name="connsiteY528" fmla="*/ 2860874 h 3795371"/>
                <a:gd name="connsiteX529" fmla="*/ 5724480 w 6347888"/>
                <a:gd name="connsiteY529" fmla="*/ 2851866 h 3795371"/>
                <a:gd name="connsiteX530" fmla="*/ 5729884 w 6347888"/>
                <a:gd name="connsiteY530" fmla="*/ 2833467 h 3795371"/>
                <a:gd name="connsiteX531" fmla="*/ 5731304 w 6347888"/>
                <a:gd name="connsiteY531" fmla="*/ 2821729 h 3795371"/>
                <a:gd name="connsiteX532" fmla="*/ 5736163 w 6347888"/>
                <a:gd name="connsiteY532" fmla="*/ 2786516 h 3795371"/>
                <a:gd name="connsiteX533" fmla="*/ 5741458 w 6347888"/>
                <a:gd name="connsiteY533" fmla="*/ 2765989 h 3795371"/>
                <a:gd name="connsiteX534" fmla="*/ 5748556 w 6347888"/>
                <a:gd name="connsiteY534" fmla="*/ 2745734 h 3795371"/>
                <a:gd name="connsiteX535" fmla="*/ 5751395 w 6347888"/>
                <a:gd name="connsiteY535" fmla="*/ 2742076 h 3795371"/>
                <a:gd name="connsiteX536" fmla="*/ 5755598 w 6347888"/>
                <a:gd name="connsiteY536" fmla="*/ 2741039 h 3795371"/>
                <a:gd name="connsiteX537" fmla="*/ 3789058 w 6347888"/>
                <a:gd name="connsiteY537" fmla="*/ 2738146 h 3795371"/>
                <a:gd name="connsiteX538" fmla="*/ 3790532 w 6347888"/>
                <a:gd name="connsiteY538" fmla="*/ 2744424 h 3795371"/>
                <a:gd name="connsiteX539" fmla="*/ 3786438 w 6347888"/>
                <a:gd name="connsiteY539" fmla="*/ 2745789 h 3795371"/>
                <a:gd name="connsiteX540" fmla="*/ 3783981 w 6347888"/>
                <a:gd name="connsiteY540" fmla="*/ 2742022 h 3795371"/>
                <a:gd name="connsiteX541" fmla="*/ 3789058 w 6347888"/>
                <a:gd name="connsiteY541" fmla="*/ 2738146 h 3795371"/>
                <a:gd name="connsiteX542" fmla="*/ 5371746 w 6347888"/>
                <a:gd name="connsiteY542" fmla="*/ 2734815 h 3795371"/>
                <a:gd name="connsiteX543" fmla="*/ 5370218 w 6347888"/>
                <a:gd name="connsiteY543" fmla="*/ 2737927 h 3795371"/>
                <a:gd name="connsiteX544" fmla="*/ 5366833 w 6347888"/>
                <a:gd name="connsiteY544" fmla="*/ 2736562 h 3795371"/>
                <a:gd name="connsiteX545" fmla="*/ 5368143 w 6347888"/>
                <a:gd name="connsiteY545" fmla="*/ 2735033 h 3795371"/>
                <a:gd name="connsiteX546" fmla="*/ 5371746 w 6347888"/>
                <a:gd name="connsiteY546" fmla="*/ 2734815 h 3795371"/>
                <a:gd name="connsiteX547" fmla="*/ 5377205 w 6347888"/>
                <a:gd name="connsiteY547" fmla="*/ 2729465 h 3795371"/>
                <a:gd name="connsiteX548" fmla="*/ 5377806 w 6347888"/>
                <a:gd name="connsiteY548" fmla="*/ 2729465 h 3795371"/>
                <a:gd name="connsiteX549" fmla="*/ 5377806 w 6347888"/>
                <a:gd name="connsiteY549" fmla="*/ 2729902 h 3795371"/>
                <a:gd name="connsiteX550" fmla="*/ 5377751 w 6347888"/>
                <a:gd name="connsiteY550" fmla="*/ 2729956 h 3795371"/>
                <a:gd name="connsiteX551" fmla="*/ 5372346 w 6347888"/>
                <a:gd name="connsiteY551" fmla="*/ 2734815 h 3795371"/>
                <a:gd name="connsiteX552" fmla="*/ 5371746 w 6347888"/>
                <a:gd name="connsiteY552" fmla="*/ 2734815 h 3795371"/>
                <a:gd name="connsiteX553" fmla="*/ 5371691 w 6347888"/>
                <a:gd name="connsiteY553" fmla="*/ 2734815 h 3795371"/>
                <a:gd name="connsiteX554" fmla="*/ 5371855 w 6347888"/>
                <a:gd name="connsiteY554" fmla="*/ 2734324 h 3795371"/>
                <a:gd name="connsiteX555" fmla="*/ 5377205 w 6347888"/>
                <a:gd name="connsiteY555" fmla="*/ 2729465 h 3795371"/>
                <a:gd name="connsiteX556" fmla="*/ 6135629 w 6347888"/>
                <a:gd name="connsiteY556" fmla="*/ 2728210 h 3795371"/>
                <a:gd name="connsiteX557" fmla="*/ 6145674 w 6347888"/>
                <a:gd name="connsiteY557" fmla="*/ 2733833 h 3795371"/>
                <a:gd name="connsiteX558" fmla="*/ 6146439 w 6347888"/>
                <a:gd name="connsiteY558" fmla="*/ 2736944 h 3795371"/>
                <a:gd name="connsiteX559" fmla="*/ 6141034 w 6347888"/>
                <a:gd name="connsiteY559" fmla="*/ 2739238 h 3795371"/>
                <a:gd name="connsiteX560" fmla="*/ 6131971 w 6347888"/>
                <a:gd name="connsiteY560" fmla="*/ 2732468 h 3795371"/>
                <a:gd name="connsiteX561" fmla="*/ 6131753 w 6347888"/>
                <a:gd name="connsiteY561" fmla="*/ 2730120 h 3795371"/>
                <a:gd name="connsiteX562" fmla="*/ 6135629 w 6347888"/>
                <a:gd name="connsiteY562" fmla="*/ 2728210 h 3795371"/>
                <a:gd name="connsiteX563" fmla="*/ 5923530 w 6347888"/>
                <a:gd name="connsiteY563" fmla="*/ 2716199 h 3795371"/>
                <a:gd name="connsiteX564" fmla="*/ 5928608 w 6347888"/>
                <a:gd name="connsiteY564" fmla="*/ 2717400 h 3795371"/>
                <a:gd name="connsiteX565" fmla="*/ 5929808 w 6347888"/>
                <a:gd name="connsiteY565" fmla="*/ 2719092 h 3795371"/>
                <a:gd name="connsiteX566" fmla="*/ 5929754 w 6347888"/>
                <a:gd name="connsiteY566" fmla="*/ 2719092 h 3795371"/>
                <a:gd name="connsiteX567" fmla="*/ 5926915 w 6347888"/>
                <a:gd name="connsiteY567" fmla="*/ 2720403 h 3795371"/>
                <a:gd name="connsiteX568" fmla="*/ 5923530 w 6347888"/>
                <a:gd name="connsiteY568" fmla="*/ 2716199 h 3795371"/>
                <a:gd name="connsiteX569" fmla="*/ 5923575 w 6347888"/>
                <a:gd name="connsiteY569" fmla="*/ 2716186 h 3795371"/>
                <a:gd name="connsiteX570" fmla="*/ 5923639 w 6347888"/>
                <a:gd name="connsiteY570" fmla="*/ 2716199 h 3795371"/>
                <a:gd name="connsiteX571" fmla="*/ 5923585 w 6347888"/>
                <a:gd name="connsiteY571" fmla="*/ 2716199 h 3795371"/>
                <a:gd name="connsiteX572" fmla="*/ 5922165 w 6347888"/>
                <a:gd name="connsiteY572" fmla="*/ 2714779 h 3795371"/>
                <a:gd name="connsiteX573" fmla="*/ 5922875 w 6347888"/>
                <a:gd name="connsiteY573" fmla="*/ 2715270 h 3795371"/>
                <a:gd name="connsiteX574" fmla="*/ 5923575 w 6347888"/>
                <a:gd name="connsiteY574" fmla="*/ 2716186 h 3795371"/>
                <a:gd name="connsiteX575" fmla="*/ 5922274 w 6347888"/>
                <a:gd name="connsiteY575" fmla="*/ 2715926 h 3795371"/>
                <a:gd name="connsiteX576" fmla="*/ 5922165 w 6347888"/>
                <a:gd name="connsiteY576" fmla="*/ 2714779 h 3795371"/>
                <a:gd name="connsiteX577" fmla="*/ 5918418 w 6347888"/>
                <a:gd name="connsiteY577" fmla="*/ 2707819 h 3795371"/>
                <a:gd name="connsiteX578" fmla="*/ 5922056 w 6347888"/>
                <a:gd name="connsiteY578" fmla="*/ 2713633 h 3795371"/>
                <a:gd name="connsiteX579" fmla="*/ 5922002 w 6347888"/>
                <a:gd name="connsiteY579" fmla="*/ 2713578 h 3795371"/>
                <a:gd name="connsiteX580" fmla="*/ 5922110 w 6347888"/>
                <a:gd name="connsiteY580" fmla="*/ 2714725 h 3795371"/>
                <a:gd name="connsiteX581" fmla="*/ 5908735 w 6347888"/>
                <a:gd name="connsiteY581" fmla="*/ 2709757 h 3795371"/>
                <a:gd name="connsiteX582" fmla="*/ 5912120 w 6347888"/>
                <a:gd name="connsiteY582" fmla="*/ 2708065 h 3795371"/>
                <a:gd name="connsiteX583" fmla="*/ 5918418 w 6347888"/>
                <a:gd name="connsiteY583" fmla="*/ 2707819 h 3795371"/>
                <a:gd name="connsiteX584" fmla="*/ 6105712 w 6347888"/>
                <a:gd name="connsiteY584" fmla="*/ 2705881 h 3795371"/>
                <a:gd name="connsiteX585" fmla="*/ 6117723 w 6347888"/>
                <a:gd name="connsiteY585" fmla="*/ 2711613 h 3795371"/>
                <a:gd name="connsiteX586" fmla="*/ 6118705 w 6347888"/>
                <a:gd name="connsiteY586" fmla="*/ 2715762 h 3795371"/>
                <a:gd name="connsiteX587" fmla="*/ 6115594 w 6347888"/>
                <a:gd name="connsiteY587" fmla="*/ 2718273 h 3795371"/>
                <a:gd name="connsiteX588" fmla="*/ 6102764 w 6347888"/>
                <a:gd name="connsiteY588" fmla="*/ 2713797 h 3795371"/>
                <a:gd name="connsiteX589" fmla="*/ 6101781 w 6347888"/>
                <a:gd name="connsiteY589" fmla="*/ 2707737 h 3795371"/>
                <a:gd name="connsiteX590" fmla="*/ 6105712 w 6347888"/>
                <a:gd name="connsiteY590" fmla="*/ 2705881 h 3795371"/>
                <a:gd name="connsiteX591" fmla="*/ 5297607 w 6347888"/>
                <a:gd name="connsiteY591" fmla="*/ 2705498 h 3795371"/>
                <a:gd name="connsiteX592" fmla="*/ 5320919 w 6347888"/>
                <a:gd name="connsiteY592" fmla="*/ 2714069 h 3795371"/>
                <a:gd name="connsiteX593" fmla="*/ 5321792 w 6347888"/>
                <a:gd name="connsiteY593" fmla="*/ 2715325 h 3795371"/>
                <a:gd name="connsiteX594" fmla="*/ 5323430 w 6347888"/>
                <a:gd name="connsiteY594" fmla="*/ 2718109 h 3795371"/>
                <a:gd name="connsiteX595" fmla="*/ 5319991 w 6347888"/>
                <a:gd name="connsiteY595" fmla="*/ 2725370 h 3795371"/>
                <a:gd name="connsiteX596" fmla="*/ 5314422 w 6347888"/>
                <a:gd name="connsiteY596" fmla="*/ 2725589 h 3795371"/>
                <a:gd name="connsiteX597" fmla="*/ 5313003 w 6347888"/>
                <a:gd name="connsiteY597" fmla="*/ 2725152 h 3795371"/>
                <a:gd name="connsiteX598" fmla="*/ 5313057 w 6347888"/>
                <a:gd name="connsiteY598" fmla="*/ 2725152 h 3795371"/>
                <a:gd name="connsiteX599" fmla="*/ 5291820 w 6347888"/>
                <a:gd name="connsiteY599" fmla="*/ 2714615 h 3795371"/>
                <a:gd name="connsiteX600" fmla="*/ 5290401 w 6347888"/>
                <a:gd name="connsiteY600" fmla="*/ 2710521 h 3795371"/>
                <a:gd name="connsiteX601" fmla="*/ 5292639 w 6347888"/>
                <a:gd name="connsiteY601" fmla="*/ 2706699 h 3795371"/>
                <a:gd name="connsiteX602" fmla="*/ 5297607 w 6347888"/>
                <a:gd name="connsiteY602" fmla="*/ 2705498 h 3795371"/>
                <a:gd name="connsiteX603" fmla="*/ 5441845 w 6347888"/>
                <a:gd name="connsiteY603" fmla="*/ 2690266 h 3795371"/>
                <a:gd name="connsiteX604" fmla="*/ 5449597 w 6347888"/>
                <a:gd name="connsiteY604" fmla="*/ 2693706 h 3795371"/>
                <a:gd name="connsiteX605" fmla="*/ 5443209 w 6347888"/>
                <a:gd name="connsiteY605" fmla="*/ 2700148 h 3795371"/>
                <a:gd name="connsiteX606" fmla="*/ 5432291 w 6347888"/>
                <a:gd name="connsiteY606" fmla="*/ 2704788 h 3795371"/>
                <a:gd name="connsiteX607" fmla="*/ 5407396 w 6347888"/>
                <a:gd name="connsiteY607" fmla="*/ 2717836 h 3795371"/>
                <a:gd name="connsiteX608" fmla="*/ 5384357 w 6347888"/>
                <a:gd name="connsiteY608" fmla="*/ 2729683 h 3795371"/>
                <a:gd name="connsiteX609" fmla="*/ 5384357 w 6347888"/>
                <a:gd name="connsiteY609" fmla="*/ 2729629 h 3795371"/>
                <a:gd name="connsiteX610" fmla="*/ 5377806 w 6347888"/>
                <a:gd name="connsiteY610" fmla="*/ 2729411 h 3795371"/>
                <a:gd name="connsiteX611" fmla="*/ 5385121 w 6347888"/>
                <a:gd name="connsiteY611" fmla="*/ 2710303 h 3795371"/>
                <a:gd name="connsiteX612" fmla="*/ 5394293 w 6347888"/>
                <a:gd name="connsiteY612" fmla="*/ 2702878 h 3795371"/>
                <a:gd name="connsiteX613" fmla="*/ 5405376 w 6347888"/>
                <a:gd name="connsiteY613" fmla="*/ 2698728 h 3795371"/>
                <a:gd name="connsiteX614" fmla="*/ 5441845 w 6347888"/>
                <a:gd name="connsiteY614" fmla="*/ 2690266 h 3795371"/>
                <a:gd name="connsiteX615" fmla="*/ 5382388 w 6347888"/>
                <a:gd name="connsiteY615" fmla="*/ 2690139 h 3795371"/>
                <a:gd name="connsiteX616" fmla="*/ 5382392 w 6347888"/>
                <a:gd name="connsiteY616" fmla="*/ 2690157 h 3795371"/>
                <a:gd name="connsiteX617" fmla="*/ 5382338 w 6347888"/>
                <a:gd name="connsiteY617" fmla="*/ 2690157 h 3795371"/>
                <a:gd name="connsiteX618" fmla="*/ 6121053 w 6347888"/>
                <a:gd name="connsiteY618" fmla="*/ 2689776 h 3795371"/>
                <a:gd name="connsiteX619" fmla="*/ 6124547 w 6347888"/>
                <a:gd name="connsiteY619" fmla="*/ 2691413 h 3795371"/>
                <a:gd name="connsiteX620" fmla="*/ 6129187 w 6347888"/>
                <a:gd name="connsiteY620" fmla="*/ 2697692 h 3795371"/>
                <a:gd name="connsiteX621" fmla="*/ 6131316 w 6347888"/>
                <a:gd name="connsiteY621" fmla="*/ 2700749 h 3795371"/>
                <a:gd name="connsiteX622" fmla="*/ 6131644 w 6347888"/>
                <a:gd name="connsiteY622" fmla="*/ 2700531 h 3795371"/>
                <a:gd name="connsiteX623" fmla="*/ 6136503 w 6347888"/>
                <a:gd name="connsiteY623" fmla="*/ 2708174 h 3795371"/>
                <a:gd name="connsiteX624" fmla="*/ 6135847 w 6347888"/>
                <a:gd name="connsiteY624" fmla="*/ 2710030 h 3795371"/>
                <a:gd name="connsiteX625" fmla="*/ 6133937 w 6347888"/>
                <a:gd name="connsiteY625" fmla="*/ 2710685 h 3795371"/>
                <a:gd name="connsiteX626" fmla="*/ 6120615 w 6347888"/>
                <a:gd name="connsiteY626" fmla="*/ 2697637 h 3795371"/>
                <a:gd name="connsiteX627" fmla="*/ 6120561 w 6347888"/>
                <a:gd name="connsiteY627" fmla="*/ 2697692 h 3795371"/>
                <a:gd name="connsiteX628" fmla="*/ 6119960 w 6347888"/>
                <a:gd name="connsiteY628" fmla="*/ 2696218 h 3795371"/>
                <a:gd name="connsiteX629" fmla="*/ 6121053 w 6347888"/>
                <a:gd name="connsiteY629" fmla="*/ 2689776 h 3795371"/>
                <a:gd name="connsiteX630" fmla="*/ 5381792 w 6347888"/>
                <a:gd name="connsiteY630" fmla="*/ 2687646 h 3795371"/>
                <a:gd name="connsiteX631" fmla="*/ 5383757 w 6347888"/>
                <a:gd name="connsiteY631" fmla="*/ 2687973 h 3795371"/>
                <a:gd name="connsiteX632" fmla="*/ 5384194 w 6347888"/>
                <a:gd name="connsiteY632" fmla="*/ 2689502 h 3795371"/>
                <a:gd name="connsiteX633" fmla="*/ 5382388 w 6347888"/>
                <a:gd name="connsiteY633" fmla="*/ 2690139 h 3795371"/>
                <a:gd name="connsiteX634" fmla="*/ 6095216 w 6347888"/>
                <a:gd name="connsiteY634" fmla="*/ 2684848 h 3795371"/>
                <a:gd name="connsiteX635" fmla="*/ 6095230 w 6347888"/>
                <a:gd name="connsiteY635" fmla="*/ 2684862 h 3795371"/>
                <a:gd name="connsiteX636" fmla="*/ 6095175 w 6347888"/>
                <a:gd name="connsiteY636" fmla="*/ 2684862 h 3795371"/>
                <a:gd name="connsiteX637" fmla="*/ 5407287 w 6347888"/>
                <a:gd name="connsiteY637" fmla="*/ 2683169 h 3795371"/>
                <a:gd name="connsiteX638" fmla="*/ 5408816 w 6347888"/>
                <a:gd name="connsiteY638" fmla="*/ 2684479 h 3795371"/>
                <a:gd name="connsiteX639" fmla="*/ 5404612 w 6347888"/>
                <a:gd name="connsiteY639" fmla="*/ 2688356 h 3795371"/>
                <a:gd name="connsiteX640" fmla="*/ 5402592 w 6347888"/>
                <a:gd name="connsiteY640" fmla="*/ 2685298 h 3795371"/>
                <a:gd name="connsiteX641" fmla="*/ 5407287 w 6347888"/>
                <a:gd name="connsiteY641" fmla="*/ 2683169 h 3795371"/>
                <a:gd name="connsiteX642" fmla="*/ 5367597 w 6347888"/>
                <a:gd name="connsiteY642" fmla="*/ 2682514 h 3795371"/>
                <a:gd name="connsiteX643" fmla="*/ 5369563 w 6347888"/>
                <a:gd name="connsiteY643" fmla="*/ 2683551 h 3795371"/>
                <a:gd name="connsiteX644" fmla="*/ 5370382 w 6347888"/>
                <a:gd name="connsiteY644" fmla="*/ 2687591 h 3795371"/>
                <a:gd name="connsiteX645" fmla="*/ 5367488 w 6347888"/>
                <a:gd name="connsiteY645" fmla="*/ 2691249 h 3795371"/>
                <a:gd name="connsiteX646" fmla="*/ 5361319 w 6347888"/>
                <a:gd name="connsiteY646" fmla="*/ 2694688 h 3795371"/>
                <a:gd name="connsiteX647" fmla="*/ 5333585 w 6347888"/>
                <a:gd name="connsiteY647" fmla="*/ 2698728 h 3795371"/>
                <a:gd name="connsiteX648" fmla="*/ 5328071 w 6347888"/>
                <a:gd name="connsiteY648" fmla="*/ 2699492 h 3795371"/>
                <a:gd name="connsiteX649" fmla="*/ 5309564 w 6347888"/>
                <a:gd name="connsiteY649" fmla="*/ 2695998 h 3795371"/>
                <a:gd name="connsiteX650" fmla="*/ 5306943 w 6347888"/>
                <a:gd name="connsiteY650" fmla="*/ 2692614 h 3795371"/>
                <a:gd name="connsiteX651" fmla="*/ 5308362 w 6347888"/>
                <a:gd name="connsiteY651" fmla="*/ 2688410 h 3795371"/>
                <a:gd name="connsiteX652" fmla="*/ 5323485 w 6347888"/>
                <a:gd name="connsiteY652" fmla="*/ 2682896 h 3795371"/>
                <a:gd name="connsiteX653" fmla="*/ 5325833 w 6347888"/>
                <a:gd name="connsiteY653" fmla="*/ 2683333 h 3795371"/>
                <a:gd name="connsiteX654" fmla="*/ 5342757 w 6347888"/>
                <a:gd name="connsiteY654" fmla="*/ 2685899 h 3795371"/>
                <a:gd name="connsiteX655" fmla="*/ 5346961 w 6347888"/>
                <a:gd name="connsiteY655" fmla="*/ 2686663 h 3795371"/>
                <a:gd name="connsiteX656" fmla="*/ 5367597 w 6347888"/>
                <a:gd name="connsiteY656" fmla="*/ 2682514 h 3795371"/>
                <a:gd name="connsiteX657" fmla="*/ 5271020 w 6347888"/>
                <a:gd name="connsiteY657" fmla="*/ 2682132 h 3795371"/>
                <a:gd name="connsiteX658" fmla="*/ 5294113 w 6347888"/>
                <a:gd name="connsiteY658" fmla="*/ 2691304 h 3795371"/>
                <a:gd name="connsiteX659" fmla="*/ 5293349 w 6347888"/>
                <a:gd name="connsiteY659" fmla="*/ 2695071 h 3795371"/>
                <a:gd name="connsiteX660" fmla="*/ 5255733 w 6347888"/>
                <a:gd name="connsiteY660" fmla="*/ 2702387 h 3795371"/>
                <a:gd name="connsiteX661" fmla="*/ 5246889 w 6347888"/>
                <a:gd name="connsiteY661" fmla="*/ 2700531 h 3795371"/>
                <a:gd name="connsiteX662" fmla="*/ 5244815 w 6347888"/>
                <a:gd name="connsiteY662" fmla="*/ 2699930 h 3795371"/>
                <a:gd name="connsiteX663" fmla="*/ 5233404 w 6347888"/>
                <a:gd name="connsiteY663" fmla="*/ 2696327 h 3795371"/>
                <a:gd name="connsiteX664" fmla="*/ 5232203 w 6347888"/>
                <a:gd name="connsiteY664" fmla="*/ 2690322 h 3795371"/>
                <a:gd name="connsiteX665" fmla="*/ 5240010 w 6347888"/>
                <a:gd name="connsiteY665" fmla="*/ 2686282 h 3795371"/>
                <a:gd name="connsiteX666" fmla="*/ 5241484 w 6347888"/>
                <a:gd name="connsiteY666" fmla="*/ 2686718 h 3795371"/>
                <a:gd name="connsiteX667" fmla="*/ 5265615 w 6347888"/>
                <a:gd name="connsiteY667" fmla="*/ 2688684 h 3795371"/>
                <a:gd name="connsiteX668" fmla="*/ 5267798 w 6347888"/>
                <a:gd name="connsiteY668" fmla="*/ 2684971 h 3795371"/>
                <a:gd name="connsiteX669" fmla="*/ 5271020 w 6347888"/>
                <a:gd name="connsiteY669" fmla="*/ 2682132 h 3795371"/>
                <a:gd name="connsiteX670" fmla="*/ 5435340 w 6347888"/>
                <a:gd name="connsiteY670" fmla="*/ 2677268 h 3795371"/>
                <a:gd name="connsiteX671" fmla="*/ 5435348 w 6347888"/>
                <a:gd name="connsiteY671" fmla="*/ 2677273 h 3795371"/>
                <a:gd name="connsiteX672" fmla="*/ 5435293 w 6347888"/>
                <a:gd name="connsiteY672" fmla="*/ 2677273 h 3795371"/>
                <a:gd name="connsiteX673" fmla="*/ 6053246 w 6347888"/>
                <a:gd name="connsiteY673" fmla="*/ 2677219 h 3795371"/>
                <a:gd name="connsiteX674" fmla="*/ 6062418 w 6347888"/>
                <a:gd name="connsiteY674" fmla="*/ 2681259 h 3795371"/>
                <a:gd name="connsiteX675" fmla="*/ 6062145 w 6347888"/>
                <a:gd name="connsiteY675" fmla="*/ 2685080 h 3795371"/>
                <a:gd name="connsiteX676" fmla="*/ 6058324 w 6347888"/>
                <a:gd name="connsiteY676" fmla="*/ 2685681 h 3795371"/>
                <a:gd name="connsiteX677" fmla="*/ 6058324 w 6347888"/>
                <a:gd name="connsiteY677" fmla="*/ 2685736 h 3795371"/>
                <a:gd name="connsiteX678" fmla="*/ 6053246 w 6347888"/>
                <a:gd name="connsiteY678" fmla="*/ 2677219 h 3795371"/>
                <a:gd name="connsiteX679" fmla="*/ 6051445 w 6347888"/>
                <a:gd name="connsiteY679" fmla="*/ 2676290 h 3795371"/>
                <a:gd name="connsiteX680" fmla="*/ 6053246 w 6347888"/>
                <a:gd name="connsiteY680" fmla="*/ 2676563 h 3795371"/>
                <a:gd name="connsiteX681" fmla="*/ 6053246 w 6347888"/>
                <a:gd name="connsiteY681" fmla="*/ 2677164 h 3795371"/>
                <a:gd name="connsiteX682" fmla="*/ 6052646 w 6347888"/>
                <a:gd name="connsiteY682" fmla="*/ 2677164 h 3795371"/>
                <a:gd name="connsiteX683" fmla="*/ 5437914 w 6347888"/>
                <a:gd name="connsiteY683" fmla="*/ 2670831 h 3795371"/>
                <a:gd name="connsiteX684" fmla="*/ 5440152 w 6347888"/>
                <a:gd name="connsiteY684" fmla="*/ 2670940 h 3795371"/>
                <a:gd name="connsiteX685" fmla="*/ 5442609 w 6347888"/>
                <a:gd name="connsiteY685" fmla="*/ 2673888 h 3795371"/>
                <a:gd name="connsiteX686" fmla="*/ 5439825 w 6347888"/>
                <a:gd name="connsiteY686" fmla="*/ 2676836 h 3795371"/>
                <a:gd name="connsiteX687" fmla="*/ 5435340 w 6347888"/>
                <a:gd name="connsiteY687" fmla="*/ 2677268 h 3795371"/>
                <a:gd name="connsiteX688" fmla="*/ 5430161 w 6347888"/>
                <a:gd name="connsiteY688" fmla="*/ 2674270 h 3795371"/>
                <a:gd name="connsiteX689" fmla="*/ 5435621 w 6347888"/>
                <a:gd name="connsiteY689" fmla="*/ 2670994 h 3795371"/>
                <a:gd name="connsiteX690" fmla="*/ 5437914 w 6347888"/>
                <a:gd name="connsiteY690" fmla="*/ 2670831 h 3795371"/>
                <a:gd name="connsiteX691" fmla="*/ 6085457 w 6347888"/>
                <a:gd name="connsiteY691" fmla="*/ 2670558 h 3795371"/>
                <a:gd name="connsiteX692" fmla="*/ 6098614 w 6347888"/>
                <a:gd name="connsiteY692" fmla="*/ 2679402 h 3795371"/>
                <a:gd name="connsiteX693" fmla="*/ 6098942 w 6347888"/>
                <a:gd name="connsiteY693" fmla="*/ 2683606 h 3795371"/>
                <a:gd name="connsiteX694" fmla="*/ 6095216 w 6347888"/>
                <a:gd name="connsiteY694" fmla="*/ 2684848 h 3795371"/>
                <a:gd name="connsiteX695" fmla="*/ 6083601 w 6347888"/>
                <a:gd name="connsiteY695" fmla="*/ 2673943 h 3795371"/>
                <a:gd name="connsiteX696" fmla="*/ 6083764 w 6347888"/>
                <a:gd name="connsiteY696" fmla="*/ 2671923 h 3795371"/>
                <a:gd name="connsiteX697" fmla="*/ 6085457 w 6347888"/>
                <a:gd name="connsiteY697" fmla="*/ 2670558 h 3795371"/>
                <a:gd name="connsiteX698" fmla="*/ 5542681 w 6347888"/>
                <a:gd name="connsiteY698" fmla="*/ 2664990 h 3795371"/>
                <a:gd name="connsiteX699" fmla="*/ 5544100 w 6347888"/>
                <a:gd name="connsiteY699" fmla="*/ 2666955 h 3795371"/>
                <a:gd name="connsiteX700" fmla="*/ 5544919 w 6347888"/>
                <a:gd name="connsiteY700" fmla="*/ 2668757 h 3795371"/>
                <a:gd name="connsiteX701" fmla="*/ 5540333 w 6347888"/>
                <a:gd name="connsiteY701" fmla="*/ 2676127 h 3795371"/>
                <a:gd name="connsiteX702" fmla="*/ 5538149 w 6347888"/>
                <a:gd name="connsiteY702" fmla="*/ 2676400 h 3795371"/>
                <a:gd name="connsiteX703" fmla="*/ 5535747 w 6347888"/>
                <a:gd name="connsiteY703" fmla="*/ 2672851 h 3795371"/>
                <a:gd name="connsiteX704" fmla="*/ 5536457 w 6347888"/>
                <a:gd name="connsiteY704" fmla="*/ 2670340 h 3795371"/>
                <a:gd name="connsiteX705" fmla="*/ 5538586 w 6347888"/>
                <a:gd name="connsiteY705" fmla="*/ 2666682 h 3795371"/>
                <a:gd name="connsiteX706" fmla="*/ 5538531 w 6347888"/>
                <a:gd name="connsiteY706" fmla="*/ 2666682 h 3795371"/>
                <a:gd name="connsiteX707" fmla="*/ 5542681 w 6347888"/>
                <a:gd name="connsiteY707" fmla="*/ 2664990 h 3795371"/>
                <a:gd name="connsiteX708" fmla="*/ 6051991 w 6347888"/>
                <a:gd name="connsiteY708" fmla="*/ 2662204 h 3795371"/>
                <a:gd name="connsiteX709" fmla="*/ 6052045 w 6347888"/>
                <a:gd name="connsiteY709" fmla="*/ 2662259 h 3795371"/>
                <a:gd name="connsiteX710" fmla="*/ 6051991 w 6347888"/>
                <a:gd name="connsiteY710" fmla="*/ 2662205 h 3795371"/>
                <a:gd name="connsiteX711" fmla="*/ 6043201 w 6347888"/>
                <a:gd name="connsiteY711" fmla="*/ 2653306 h 3795371"/>
                <a:gd name="connsiteX712" fmla="*/ 6054830 w 6347888"/>
                <a:gd name="connsiteY712" fmla="*/ 2657946 h 3795371"/>
                <a:gd name="connsiteX713" fmla="*/ 6055703 w 6347888"/>
                <a:gd name="connsiteY713" fmla="*/ 2659966 h 3795371"/>
                <a:gd name="connsiteX714" fmla="*/ 6051991 w 6347888"/>
                <a:gd name="connsiteY714" fmla="*/ 2662204 h 3795371"/>
                <a:gd name="connsiteX715" fmla="*/ 6042546 w 6347888"/>
                <a:gd name="connsiteY715" fmla="*/ 2652815 h 3795371"/>
                <a:gd name="connsiteX716" fmla="*/ 6043092 w 6347888"/>
                <a:gd name="connsiteY716" fmla="*/ 2652924 h 3795371"/>
                <a:gd name="connsiteX717" fmla="*/ 6043146 w 6347888"/>
                <a:gd name="connsiteY717" fmla="*/ 2653252 h 3795371"/>
                <a:gd name="connsiteX718" fmla="*/ 6042655 w 6347888"/>
                <a:gd name="connsiteY718" fmla="*/ 2653361 h 3795371"/>
                <a:gd name="connsiteX719" fmla="*/ 6042546 w 6347888"/>
                <a:gd name="connsiteY719" fmla="*/ 2652815 h 3795371"/>
                <a:gd name="connsiteX720" fmla="*/ 6040853 w 6347888"/>
                <a:gd name="connsiteY720" fmla="*/ 2650959 h 3795371"/>
                <a:gd name="connsiteX721" fmla="*/ 6042382 w 6347888"/>
                <a:gd name="connsiteY721" fmla="*/ 2651287 h 3795371"/>
                <a:gd name="connsiteX722" fmla="*/ 6042546 w 6347888"/>
                <a:gd name="connsiteY722" fmla="*/ 2652815 h 3795371"/>
                <a:gd name="connsiteX723" fmla="*/ 6042546 w 6347888"/>
                <a:gd name="connsiteY723" fmla="*/ 2652870 h 3795371"/>
                <a:gd name="connsiteX724" fmla="*/ 6040853 w 6347888"/>
                <a:gd name="connsiteY724" fmla="*/ 2650959 h 3795371"/>
                <a:gd name="connsiteX725" fmla="*/ 5322939 w 6347888"/>
                <a:gd name="connsiteY725" fmla="*/ 2638402 h 3795371"/>
                <a:gd name="connsiteX726" fmla="*/ 5323430 w 6347888"/>
                <a:gd name="connsiteY726" fmla="*/ 2640422 h 3795371"/>
                <a:gd name="connsiteX727" fmla="*/ 5321847 w 6347888"/>
                <a:gd name="connsiteY727" fmla="*/ 2640968 h 3795371"/>
                <a:gd name="connsiteX728" fmla="*/ 5321410 w 6347888"/>
                <a:gd name="connsiteY728" fmla="*/ 2639003 h 3795371"/>
                <a:gd name="connsiteX729" fmla="*/ 5322939 w 6347888"/>
                <a:gd name="connsiteY729" fmla="*/ 2638402 h 3795371"/>
                <a:gd name="connsiteX730" fmla="*/ 5037465 w 6347888"/>
                <a:gd name="connsiteY730" fmla="*/ 2634144 h 3795371"/>
                <a:gd name="connsiteX731" fmla="*/ 5062797 w 6347888"/>
                <a:gd name="connsiteY731" fmla="*/ 2636819 h 3795371"/>
                <a:gd name="connsiteX732" fmla="*/ 5065254 w 6347888"/>
                <a:gd name="connsiteY732" fmla="*/ 2636874 h 3795371"/>
                <a:gd name="connsiteX733" fmla="*/ 5086819 w 6347888"/>
                <a:gd name="connsiteY733" fmla="*/ 2645336 h 3795371"/>
                <a:gd name="connsiteX734" fmla="*/ 5105545 w 6347888"/>
                <a:gd name="connsiteY734" fmla="*/ 2653470 h 3795371"/>
                <a:gd name="connsiteX735" fmla="*/ 5117391 w 6347888"/>
                <a:gd name="connsiteY735" fmla="*/ 2654562 h 3795371"/>
                <a:gd name="connsiteX736" fmla="*/ 5125963 w 6347888"/>
                <a:gd name="connsiteY736" fmla="*/ 2651177 h 3795371"/>
                <a:gd name="connsiteX737" fmla="*/ 5142341 w 6347888"/>
                <a:gd name="connsiteY737" fmla="*/ 2647410 h 3795371"/>
                <a:gd name="connsiteX738" fmla="*/ 5155662 w 6347888"/>
                <a:gd name="connsiteY738" fmla="*/ 2652433 h 3795371"/>
                <a:gd name="connsiteX739" fmla="*/ 5183778 w 6347888"/>
                <a:gd name="connsiteY739" fmla="*/ 2656964 h 3795371"/>
                <a:gd name="connsiteX740" fmla="*/ 5189729 w 6347888"/>
                <a:gd name="connsiteY740" fmla="*/ 2659858 h 3795371"/>
                <a:gd name="connsiteX741" fmla="*/ 5184706 w 6347888"/>
                <a:gd name="connsiteY741" fmla="*/ 2663406 h 3795371"/>
                <a:gd name="connsiteX742" fmla="*/ 5179957 w 6347888"/>
                <a:gd name="connsiteY742" fmla="*/ 2664116 h 3795371"/>
                <a:gd name="connsiteX743" fmla="*/ 5175480 w 6347888"/>
                <a:gd name="connsiteY743" fmla="*/ 2668265 h 3795371"/>
                <a:gd name="connsiteX744" fmla="*/ 5181212 w 6347888"/>
                <a:gd name="connsiteY744" fmla="*/ 2671486 h 3795371"/>
                <a:gd name="connsiteX745" fmla="*/ 5190712 w 6347888"/>
                <a:gd name="connsiteY745" fmla="*/ 2671978 h 3795371"/>
                <a:gd name="connsiteX746" fmla="*/ 5195352 w 6347888"/>
                <a:gd name="connsiteY746" fmla="*/ 2672851 h 3795371"/>
                <a:gd name="connsiteX747" fmla="*/ 5219319 w 6347888"/>
                <a:gd name="connsiteY747" fmla="*/ 2680604 h 3795371"/>
                <a:gd name="connsiteX748" fmla="*/ 5223523 w 6347888"/>
                <a:gd name="connsiteY748" fmla="*/ 2685736 h 3795371"/>
                <a:gd name="connsiteX749" fmla="*/ 5217463 w 6347888"/>
                <a:gd name="connsiteY749" fmla="*/ 2692014 h 3795371"/>
                <a:gd name="connsiteX750" fmla="*/ 5208182 w 6347888"/>
                <a:gd name="connsiteY750" fmla="*/ 2690540 h 3795371"/>
                <a:gd name="connsiteX751" fmla="*/ 5201521 w 6347888"/>
                <a:gd name="connsiteY751" fmla="*/ 2691468 h 3795371"/>
                <a:gd name="connsiteX752" fmla="*/ 5190766 w 6347888"/>
                <a:gd name="connsiteY752" fmla="*/ 2693215 h 3795371"/>
                <a:gd name="connsiteX753" fmla="*/ 5163305 w 6347888"/>
                <a:gd name="connsiteY753" fmla="*/ 2687373 h 3795371"/>
                <a:gd name="connsiteX754" fmla="*/ 5163196 w 6347888"/>
                <a:gd name="connsiteY754" fmla="*/ 2687373 h 3795371"/>
                <a:gd name="connsiteX755" fmla="*/ 5146600 w 6347888"/>
                <a:gd name="connsiteY755" fmla="*/ 2686609 h 3795371"/>
                <a:gd name="connsiteX756" fmla="*/ 5127055 w 6347888"/>
                <a:gd name="connsiteY756" fmla="*/ 2683879 h 3795371"/>
                <a:gd name="connsiteX757" fmla="*/ 5116736 w 6347888"/>
                <a:gd name="connsiteY757" fmla="*/ 2679785 h 3795371"/>
                <a:gd name="connsiteX758" fmla="*/ 5086709 w 6347888"/>
                <a:gd name="connsiteY758" fmla="*/ 2674981 h 3795371"/>
                <a:gd name="connsiteX759" fmla="*/ 5072952 w 6347888"/>
                <a:gd name="connsiteY759" fmla="*/ 2673179 h 3795371"/>
                <a:gd name="connsiteX760" fmla="*/ 5058867 w 6347888"/>
                <a:gd name="connsiteY760" fmla="*/ 2668921 h 3795371"/>
                <a:gd name="connsiteX761" fmla="*/ 5054717 w 6347888"/>
                <a:gd name="connsiteY761" fmla="*/ 2668593 h 3795371"/>
                <a:gd name="connsiteX762" fmla="*/ 5046474 w 6347888"/>
                <a:gd name="connsiteY762" fmla="*/ 2664553 h 3795371"/>
                <a:gd name="connsiteX763" fmla="*/ 5032443 w 6347888"/>
                <a:gd name="connsiteY763" fmla="*/ 2656582 h 3795371"/>
                <a:gd name="connsiteX764" fmla="*/ 5030314 w 6347888"/>
                <a:gd name="connsiteY764" fmla="*/ 2650741 h 3795371"/>
                <a:gd name="connsiteX765" fmla="*/ 5035063 w 6347888"/>
                <a:gd name="connsiteY765" fmla="*/ 2642278 h 3795371"/>
                <a:gd name="connsiteX766" fmla="*/ 5037465 w 6347888"/>
                <a:gd name="connsiteY766" fmla="*/ 2634144 h 3795371"/>
                <a:gd name="connsiteX767" fmla="*/ 5036919 w 6347888"/>
                <a:gd name="connsiteY767" fmla="*/ 2633270 h 3795371"/>
                <a:gd name="connsiteX768" fmla="*/ 5036974 w 6347888"/>
                <a:gd name="connsiteY768" fmla="*/ 2633270 h 3795371"/>
                <a:gd name="connsiteX769" fmla="*/ 5037738 w 6347888"/>
                <a:gd name="connsiteY769" fmla="*/ 2633379 h 3795371"/>
                <a:gd name="connsiteX770" fmla="*/ 5037574 w 6347888"/>
                <a:gd name="connsiteY770" fmla="*/ 2634144 h 3795371"/>
                <a:gd name="connsiteX771" fmla="*/ 5037465 w 6347888"/>
                <a:gd name="connsiteY771" fmla="*/ 2634144 h 3795371"/>
                <a:gd name="connsiteX772" fmla="*/ 5036919 w 6347888"/>
                <a:gd name="connsiteY772" fmla="*/ 2634144 h 3795371"/>
                <a:gd name="connsiteX773" fmla="*/ 5036919 w 6347888"/>
                <a:gd name="connsiteY773" fmla="*/ 2633270 h 3795371"/>
                <a:gd name="connsiteX774" fmla="*/ 5601697 w 6347888"/>
                <a:gd name="connsiteY774" fmla="*/ 2630104 h 3795371"/>
                <a:gd name="connsiteX775" fmla="*/ 5605301 w 6347888"/>
                <a:gd name="connsiteY775" fmla="*/ 2632233 h 3795371"/>
                <a:gd name="connsiteX776" fmla="*/ 5606174 w 6347888"/>
                <a:gd name="connsiteY776" fmla="*/ 2639003 h 3795371"/>
                <a:gd name="connsiteX777" fmla="*/ 5598313 w 6347888"/>
                <a:gd name="connsiteY777" fmla="*/ 2651669 h 3795371"/>
                <a:gd name="connsiteX778" fmla="*/ 5596074 w 6347888"/>
                <a:gd name="connsiteY778" fmla="*/ 2651505 h 3795371"/>
                <a:gd name="connsiteX779" fmla="*/ 5593835 w 6347888"/>
                <a:gd name="connsiteY779" fmla="*/ 2647738 h 3795371"/>
                <a:gd name="connsiteX780" fmla="*/ 5593945 w 6347888"/>
                <a:gd name="connsiteY780" fmla="*/ 2644517 h 3795371"/>
                <a:gd name="connsiteX781" fmla="*/ 5599841 w 6347888"/>
                <a:gd name="connsiteY781" fmla="*/ 2630978 h 3795371"/>
                <a:gd name="connsiteX782" fmla="*/ 5601752 w 6347888"/>
                <a:gd name="connsiteY782" fmla="*/ 2630159 h 3795371"/>
                <a:gd name="connsiteX783" fmla="*/ 5867735 w 6347888"/>
                <a:gd name="connsiteY783" fmla="*/ 2627920 h 3795371"/>
                <a:gd name="connsiteX784" fmla="*/ 5869045 w 6347888"/>
                <a:gd name="connsiteY784" fmla="*/ 2628521 h 3795371"/>
                <a:gd name="connsiteX785" fmla="*/ 5868554 w 6347888"/>
                <a:gd name="connsiteY785" fmla="*/ 2630213 h 3795371"/>
                <a:gd name="connsiteX786" fmla="*/ 5867298 w 6347888"/>
                <a:gd name="connsiteY786" fmla="*/ 2629613 h 3795371"/>
                <a:gd name="connsiteX787" fmla="*/ 5867735 w 6347888"/>
                <a:gd name="connsiteY787" fmla="*/ 2627920 h 3795371"/>
                <a:gd name="connsiteX788" fmla="*/ 6006022 w 6347888"/>
                <a:gd name="connsiteY788" fmla="*/ 2626719 h 3795371"/>
                <a:gd name="connsiteX789" fmla="*/ 6008534 w 6347888"/>
                <a:gd name="connsiteY789" fmla="*/ 2626719 h 3795371"/>
                <a:gd name="connsiteX790" fmla="*/ 6026495 w 6347888"/>
                <a:gd name="connsiteY790" fmla="*/ 2641459 h 3795371"/>
                <a:gd name="connsiteX791" fmla="*/ 6025130 w 6347888"/>
                <a:gd name="connsiteY791" fmla="*/ 2651832 h 3795371"/>
                <a:gd name="connsiteX792" fmla="*/ 6014156 w 6347888"/>
                <a:gd name="connsiteY792" fmla="*/ 2651504 h 3795371"/>
                <a:gd name="connsiteX793" fmla="*/ 6004330 w 6347888"/>
                <a:gd name="connsiteY793" fmla="*/ 2633106 h 3795371"/>
                <a:gd name="connsiteX794" fmla="*/ 6006022 w 6347888"/>
                <a:gd name="connsiteY794" fmla="*/ 2626719 h 3795371"/>
                <a:gd name="connsiteX795" fmla="*/ 5351164 w 6347888"/>
                <a:gd name="connsiteY795" fmla="*/ 2621532 h 3795371"/>
                <a:gd name="connsiteX796" fmla="*/ 5352420 w 6347888"/>
                <a:gd name="connsiteY796" fmla="*/ 2623170 h 3795371"/>
                <a:gd name="connsiteX797" fmla="*/ 5351710 w 6347888"/>
                <a:gd name="connsiteY797" fmla="*/ 2625026 h 3795371"/>
                <a:gd name="connsiteX798" fmla="*/ 5349745 w 6347888"/>
                <a:gd name="connsiteY798" fmla="*/ 2623006 h 3795371"/>
                <a:gd name="connsiteX799" fmla="*/ 5351164 w 6347888"/>
                <a:gd name="connsiteY799" fmla="*/ 2621532 h 3795371"/>
                <a:gd name="connsiteX800" fmla="*/ 5954594 w 6347888"/>
                <a:gd name="connsiteY800" fmla="*/ 2600185 h 3795371"/>
                <a:gd name="connsiteX801" fmla="*/ 5954485 w 6347888"/>
                <a:gd name="connsiteY801" fmla="*/ 2600240 h 3795371"/>
                <a:gd name="connsiteX802" fmla="*/ 5960326 w 6347888"/>
                <a:gd name="connsiteY802" fmla="*/ 2610941 h 3795371"/>
                <a:gd name="connsiteX803" fmla="*/ 5953830 w 6347888"/>
                <a:gd name="connsiteY803" fmla="*/ 2623115 h 3795371"/>
                <a:gd name="connsiteX804" fmla="*/ 5951427 w 6347888"/>
                <a:gd name="connsiteY804" fmla="*/ 2626882 h 3795371"/>
                <a:gd name="connsiteX805" fmla="*/ 5932374 w 6347888"/>
                <a:gd name="connsiteY805" fmla="*/ 2640804 h 3795371"/>
                <a:gd name="connsiteX806" fmla="*/ 5928170 w 6347888"/>
                <a:gd name="connsiteY806" fmla="*/ 2642824 h 3795371"/>
                <a:gd name="connsiteX807" fmla="*/ 5912174 w 6347888"/>
                <a:gd name="connsiteY807" fmla="*/ 2644188 h 3795371"/>
                <a:gd name="connsiteX808" fmla="*/ 5879090 w 6347888"/>
                <a:gd name="connsiteY808" fmla="*/ 2632287 h 3795371"/>
                <a:gd name="connsiteX809" fmla="*/ 5878053 w 6347888"/>
                <a:gd name="connsiteY809" fmla="*/ 2629175 h 3795371"/>
                <a:gd name="connsiteX810" fmla="*/ 5878217 w 6347888"/>
                <a:gd name="connsiteY810" fmla="*/ 2628029 h 3795371"/>
                <a:gd name="connsiteX811" fmla="*/ 5881383 w 6347888"/>
                <a:gd name="connsiteY811" fmla="*/ 2625026 h 3795371"/>
                <a:gd name="connsiteX812" fmla="*/ 5886024 w 6347888"/>
                <a:gd name="connsiteY812" fmla="*/ 2624152 h 3795371"/>
                <a:gd name="connsiteX813" fmla="*/ 5890773 w 6347888"/>
                <a:gd name="connsiteY813" fmla="*/ 2624043 h 3795371"/>
                <a:gd name="connsiteX814" fmla="*/ 5913921 w 6347888"/>
                <a:gd name="connsiteY814" fmla="*/ 2620385 h 3795371"/>
                <a:gd name="connsiteX815" fmla="*/ 5913430 w 6347888"/>
                <a:gd name="connsiteY815" fmla="*/ 2619839 h 3795371"/>
                <a:gd name="connsiteX816" fmla="*/ 5914085 w 6347888"/>
                <a:gd name="connsiteY816" fmla="*/ 2619130 h 3795371"/>
                <a:gd name="connsiteX817" fmla="*/ 5913921 w 6347888"/>
                <a:gd name="connsiteY817" fmla="*/ 2620331 h 3795371"/>
                <a:gd name="connsiteX818" fmla="*/ 5926042 w 6347888"/>
                <a:gd name="connsiteY818" fmla="*/ 2623497 h 3795371"/>
                <a:gd name="connsiteX819" fmla="*/ 5942147 w 6347888"/>
                <a:gd name="connsiteY819" fmla="*/ 2607501 h 3795371"/>
                <a:gd name="connsiteX820" fmla="*/ 5954594 w 6347888"/>
                <a:gd name="connsiteY820" fmla="*/ 2600185 h 3795371"/>
                <a:gd name="connsiteX821" fmla="*/ 5962539 w 6347888"/>
                <a:gd name="connsiteY821" fmla="*/ 2586338 h 3795371"/>
                <a:gd name="connsiteX822" fmla="*/ 5973375 w 6347888"/>
                <a:gd name="connsiteY822" fmla="*/ 2603025 h 3795371"/>
                <a:gd name="connsiteX823" fmla="*/ 5969444 w 6347888"/>
                <a:gd name="connsiteY823" fmla="*/ 2608266 h 3795371"/>
                <a:gd name="connsiteX824" fmla="*/ 5967315 w 6347888"/>
                <a:gd name="connsiteY824" fmla="*/ 2608102 h 3795371"/>
                <a:gd name="connsiteX825" fmla="*/ 5962456 w 6347888"/>
                <a:gd name="connsiteY825" fmla="*/ 2586210 h 3795371"/>
                <a:gd name="connsiteX826" fmla="*/ 5962511 w 6347888"/>
                <a:gd name="connsiteY826" fmla="*/ 2586210 h 3795371"/>
                <a:gd name="connsiteX827" fmla="*/ 5962539 w 6347888"/>
                <a:gd name="connsiteY827" fmla="*/ 2586338 h 3795371"/>
                <a:gd name="connsiteX828" fmla="*/ 5961092 w 6347888"/>
                <a:gd name="connsiteY828" fmla="*/ 2585172 h 3795371"/>
                <a:gd name="connsiteX829" fmla="*/ 5962511 w 6347888"/>
                <a:gd name="connsiteY829" fmla="*/ 2585172 h 3795371"/>
                <a:gd name="connsiteX830" fmla="*/ 5962511 w 6347888"/>
                <a:gd name="connsiteY830" fmla="*/ 2586209 h 3795371"/>
                <a:gd name="connsiteX831" fmla="*/ 5961965 w 6347888"/>
                <a:gd name="connsiteY831" fmla="*/ 2585773 h 3795371"/>
                <a:gd name="connsiteX832" fmla="*/ 5961092 w 6347888"/>
                <a:gd name="connsiteY832" fmla="*/ 2585172 h 3795371"/>
                <a:gd name="connsiteX833" fmla="*/ 5950919 w 6347888"/>
                <a:gd name="connsiteY833" fmla="*/ 2580974 h 3795371"/>
                <a:gd name="connsiteX834" fmla="*/ 5951810 w 6347888"/>
                <a:gd name="connsiteY834" fmla="*/ 2581023 h 3795371"/>
                <a:gd name="connsiteX835" fmla="*/ 5952356 w 6347888"/>
                <a:gd name="connsiteY835" fmla="*/ 2581733 h 3795371"/>
                <a:gd name="connsiteX836" fmla="*/ 5951319 w 6347888"/>
                <a:gd name="connsiteY836" fmla="*/ 2581624 h 3795371"/>
                <a:gd name="connsiteX837" fmla="*/ 5950882 w 6347888"/>
                <a:gd name="connsiteY837" fmla="*/ 2580914 h 3795371"/>
                <a:gd name="connsiteX838" fmla="*/ 5950919 w 6347888"/>
                <a:gd name="connsiteY838" fmla="*/ 2580974 h 3795371"/>
                <a:gd name="connsiteX839" fmla="*/ 5950827 w 6347888"/>
                <a:gd name="connsiteY839" fmla="*/ 2580969 h 3795371"/>
                <a:gd name="connsiteX840" fmla="*/ 4928167 w 6347888"/>
                <a:gd name="connsiteY840" fmla="*/ 2577693 h 3795371"/>
                <a:gd name="connsiteX841" fmla="*/ 4929750 w 6347888"/>
                <a:gd name="connsiteY841" fmla="*/ 2579003 h 3795371"/>
                <a:gd name="connsiteX842" fmla="*/ 4927894 w 6347888"/>
                <a:gd name="connsiteY842" fmla="*/ 2579877 h 3795371"/>
                <a:gd name="connsiteX843" fmla="*/ 4926311 w 6347888"/>
                <a:gd name="connsiteY843" fmla="*/ 2578512 h 3795371"/>
                <a:gd name="connsiteX844" fmla="*/ 4928167 w 6347888"/>
                <a:gd name="connsiteY844" fmla="*/ 2577693 h 3795371"/>
                <a:gd name="connsiteX845" fmla="*/ 5445245 w 6347888"/>
                <a:gd name="connsiteY845" fmla="*/ 2577686 h 3795371"/>
                <a:gd name="connsiteX846" fmla="*/ 5456368 w 6347888"/>
                <a:gd name="connsiteY846" fmla="*/ 2582607 h 3795371"/>
                <a:gd name="connsiteX847" fmla="*/ 5458169 w 6347888"/>
                <a:gd name="connsiteY847" fmla="*/ 2586756 h 3795371"/>
                <a:gd name="connsiteX848" fmla="*/ 5456586 w 6347888"/>
                <a:gd name="connsiteY848" fmla="*/ 2590796 h 3795371"/>
                <a:gd name="connsiteX849" fmla="*/ 5456531 w 6347888"/>
                <a:gd name="connsiteY849" fmla="*/ 2590796 h 3795371"/>
                <a:gd name="connsiteX850" fmla="*/ 5450744 w 6347888"/>
                <a:gd name="connsiteY850" fmla="*/ 2594399 h 3795371"/>
                <a:gd name="connsiteX851" fmla="*/ 5434093 w 6347888"/>
                <a:gd name="connsiteY851" fmla="*/ 2589158 h 3795371"/>
                <a:gd name="connsiteX852" fmla="*/ 5433875 w 6347888"/>
                <a:gd name="connsiteY852" fmla="*/ 2582716 h 3795371"/>
                <a:gd name="connsiteX853" fmla="*/ 5445245 w 6347888"/>
                <a:gd name="connsiteY853" fmla="*/ 2577686 h 3795371"/>
                <a:gd name="connsiteX854" fmla="*/ 5502670 w 6347888"/>
                <a:gd name="connsiteY854" fmla="*/ 2572418 h 3795371"/>
                <a:gd name="connsiteX855" fmla="*/ 5522918 w 6347888"/>
                <a:gd name="connsiteY855" fmla="*/ 2578840 h 3795371"/>
                <a:gd name="connsiteX856" fmla="*/ 5528322 w 6347888"/>
                <a:gd name="connsiteY856" fmla="*/ 2583317 h 3795371"/>
                <a:gd name="connsiteX857" fmla="*/ 5530233 w 6347888"/>
                <a:gd name="connsiteY857" fmla="*/ 2588722 h 3795371"/>
                <a:gd name="connsiteX858" fmla="*/ 5524828 w 6347888"/>
                <a:gd name="connsiteY858" fmla="*/ 2593362 h 3795371"/>
                <a:gd name="connsiteX859" fmla="*/ 5522590 w 6347888"/>
                <a:gd name="connsiteY859" fmla="*/ 2592816 h 3795371"/>
                <a:gd name="connsiteX860" fmla="*/ 5478860 w 6347888"/>
                <a:gd name="connsiteY860" fmla="*/ 2588995 h 3795371"/>
                <a:gd name="connsiteX861" fmla="*/ 5478860 w 6347888"/>
                <a:gd name="connsiteY861" fmla="*/ 2588885 h 3795371"/>
                <a:gd name="connsiteX862" fmla="*/ 5473455 w 6347888"/>
                <a:gd name="connsiteY862" fmla="*/ 2581515 h 3795371"/>
                <a:gd name="connsiteX863" fmla="*/ 5481480 w 6347888"/>
                <a:gd name="connsiteY863" fmla="*/ 2573654 h 3795371"/>
                <a:gd name="connsiteX864" fmla="*/ 5502670 w 6347888"/>
                <a:gd name="connsiteY864" fmla="*/ 2572418 h 3795371"/>
                <a:gd name="connsiteX865" fmla="*/ 5931719 w 6347888"/>
                <a:gd name="connsiteY865" fmla="*/ 2570487 h 3795371"/>
                <a:gd name="connsiteX866" fmla="*/ 5933029 w 6347888"/>
                <a:gd name="connsiteY866" fmla="*/ 2571743 h 3795371"/>
                <a:gd name="connsiteX867" fmla="*/ 5933466 w 6347888"/>
                <a:gd name="connsiteY867" fmla="*/ 2572234 h 3795371"/>
                <a:gd name="connsiteX868" fmla="*/ 5932429 w 6347888"/>
                <a:gd name="connsiteY868" fmla="*/ 2572343 h 3795371"/>
                <a:gd name="connsiteX869" fmla="*/ 5073661 w 6347888"/>
                <a:gd name="connsiteY869" fmla="*/ 2568849 h 3795371"/>
                <a:gd name="connsiteX870" fmla="*/ 5084853 w 6347888"/>
                <a:gd name="connsiteY870" fmla="*/ 2575018 h 3795371"/>
                <a:gd name="connsiteX871" fmla="*/ 5084253 w 6347888"/>
                <a:gd name="connsiteY871" fmla="*/ 2578184 h 3795371"/>
                <a:gd name="connsiteX872" fmla="*/ 5078957 w 6347888"/>
                <a:gd name="connsiteY872" fmla="*/ 2580805 h 3795371"/>
                <a:gd name="connsiteX873" fmla="*/ 5071150 w 6347888"/>
                <a:gd name="connsiteY873" fmla="*/ 2577038 h 3795371"/>
                <a:gd name="connsiteX874" fmla="*/ 5071969 w 6347888"/>
                <a:gd name="connsiteY874" fmla="*/ 2570486 h 3795371"/>
                <a:gd name="connsiteX875" fmla="*/ 5073661 w 6347888"/>
                <a:gd name="connsiteY875" fmla="*/ 2568849 h 3795371"/>
                <a:gd name="connsiteX876" fmla="*/ 5916324 w 6347888"/>
                <a:gd name="connsiteY876" fmla="*/ 2566174 h 3795371"/>
                <a:gd name="connsiteX877" fmla="*/ 5917525 w 6347888"/>
                <a:gd name="connsiteY877" fmla="*/ 2567757 h 3795371"/>
                <a:gd name="connsiteX878" fmla="*/ 5916815 w 6347888"/>
                <a:gd name="connsiteY878" fmla="*/ 2569395 h 3795371"/>
                <a:gd name="connsiteX879" fmla="*/ 5916761 w 6347888"/>
                <a:gd name="connsiteY879" fmla="*/ 2569395 h 3795371"/>
                <a:gd name="connsiteX880" fmla="*/ 5914850 w 6347888"/>
                <a:gd name="connsiteY880" fmla="*/ 2567375 h 3795371"/>
                <a:gd name="connsiteX881" fmla="*/ 5916324 w 6347888"/>
                <a:gd name="connsiteY881" fmla="*/ 2566174 h 3795371"/>
                <a:gd name="connsiteX882" fmla="*/ 5850647 w 6347888"/>
                <a:gd name="connsiteY882" fmla="*/ 2552907 h 3795371"/>
                <a:gd name="connsiteX883" fmla="*/ 5856762 w 6347888"/>
                <a:gd name="connsiteY883" fmla="*/ 2554381 h 3795371"/>
                <a:gd name="connsiteX884" fmla="*/ 5856980 w 6347888"/>
                <a:gd name="connsiteY884" fmla="*/ 2556401 h 3795371"/>
                <a:gd name="connsiteX885" fmla="*/ 5856926 w 6347888"/>
                <a:gd name="connsiteY885" fmla="*/ 2556456 h 3795371"/>
                <a:gd name="connsiteX886" fmla="*/ 5849719 w 6347888"/>
                <a:gd name="connsiteY886" fmla="*/ 2557657 h 3795371"/>
                <a:gd name="connsiteX887" fmla="*/ 5848846 w 6347888"/>
                <a:gd name="connsiteY887" fmla="*/ 2554054 h 3795371"/>
                <a:gd name="connsiteX888" fmla="*/ 5850647 w 6347888"/>
                <a:gd name="connsiteY888" fmla="*/ 2552907 h 3795371"/>
                <a:gd name="connsiteX889" fmla="*/ 5635241 w 6347888"/>
                <a:gd name="connsiteY889" fmla="*/ 2552571 h 3795371"/>
                <a:gd name="connsiteX890" fmla="*/ 5635272 w 6347888"/>
                <a:gd name="connsiteY890" fmla="*/ 2552580 h 3795371"/>
                <a:gd name="connsiteX891" fmla="*/ 5635218 w 6347888"/>
                <a:gd name="connsiteY891" fmla="*/ 2552580 h 3795371"/>
                <a:gd name="connsiteX892" fmla="*/ 5516803 w 6347888"/>
                <a:gd name="connsiteY892" fmla="*/ 2551433 h 3795371"/>
                <a:gd name="connsiteX893" fmla="*/ 5516858 w 6347888"/>
                <a:gd name="connsiteY893" fmla="*/ 2551487 h 3795371"/>
                <a:gd name="connsiteX894" fmla="*/ 5519697 w 6347888"/>
                <a:gd name="connsiteY894" fmla="*/ 2553890 h 3795371"/>
                <a:gd name="connsiteX895" fmla="*/ 5515384 w 6347888"/>
                <a:gd name="connsiteY895" fmla="*/ 2556838 h 3795371"/>
                <a:gd name="connsiteX896" fmla="*/ 5513582 w 6347888"/>
                <a:gd name="connsiteY896" fmla="*/ 2553671 h 3795371"/>
                <a:gd name="connsiteX897" fmla="*/ 5516803 w 6347888"/>
                <a:gd name="connsiteY897" fmla="*/ 2551433 h 3795371"/>
                <a:gd name="connsiteX898" fmla="*/ 5407450 w 6347888"/>
                <a:gd name="connsiteY898" fmla="*/ 2550887 h 3795371"/>
                <a:gd name="connsiteX899" fmla="*/ 5427978 w 6347888"/>
                <a:gd name="connsiteY899" fmla="*/ 2553071 h 3795371"/>
                <a:gd name="connsiteX900" fmla="*/ 5429616 w 6347888"/>
                <a:gd name="connsiteY900" fmla="*/ 2554490 h 3795371"/>
                <a:gd name="connsiteX901" fmla="*/ 5427050 w 6347888"/>
                <a:gd name="connsiteY901" fmla="*/ 2556729 h 3795371"/>
                <a:gd name="connsiteX902" fmla="*/ 5417769 w 6347888"/>
                <a:gd name="connsiteY902" fmla="*/ 2556838 h 3795371"/>
                <a:gd name="connsiteX903" fmla="*/ 5417824 w 6347888"/>
                <a:gd name="connsiteY903" fmla="*/ 2556838 h 3795371"/>
                <a:gd name="connsiteX904" fmla="*/ 5417824 w 6347888"/>
                <a:gd name="connsiteY904" fmla="*/ 2557002 h 3795371"/>
                <a:gd name="connsiteX905" fmla="*/ 5406413 w 6347888"/>
                <a:gd name="connsiteY905" fmla="*/ 2557002 h 3795371"/>
                <a:gd name="connsiteX906" fmla="*/ 5404393 w 6347888"/>
                <a:gd name="connsiteY906" fmla="*/ 2553671 h 3795371"/>
                <a:gd name="connsiteX907" fmla="*/ 5407450 w 6347888"/>
                <a:gd name="connsiteY907" fmla="*/ 2550887 h 3795371"/>
                <a:gd name="connsiteX908" fmla="*/ 5636255 w 6347888"/>
                <a:gd name="connsiteY908" fmla="*/ 2547830 h 3795371"/>
                <a:gd name="connsiteX909" fmla="*/ 5641496 w 6347888"/>
                <a:gd name="connsiteY909" fmla="*/ 2550341 h 3795371"/>
                <a:gd name="connsiteX910" fmla="*/ 5635241 w 6347888"/>
                <a:gd name="connsiteY910" fmla="*/ 2552571 h 3795371"/>
                <a:gd name="connsiteX911" fmla="*/ 5633034 w 6347888"/>
                <a:gd name="connsiteY911" fmla="*/ 2551979 h 3795371"/>
                <a:gd name="connsiteX912" fmla="*/ 5631669 w 6347888"/>
                <a:gd name="connsiteY912" fmla="*/ 2550287 h 3795371"/>
                <a:gd name="connsiteX913" fmla="*/ 5633089 w 6347888"/>
                <a:gd name="connsiteY913" fmla="*/ 2548594 h 3795371"/>
                <a:gd name="connsiteX914" fmla="*/ 5636255 w 6347888"/>
                <a:gd name="connsiteY914" fmla="*/ 2547830 h 3795371"/>
                <a:gd name="connsiteX915" fmla="*/ 5468596 w 6347888"/>
                <a:gd name="connsiteY915" fmla="*/ 2544609 h 3795371"/>
                <a:gd name="connsiteX916" fmla="*/ 5474438 w 6347888"/>
                <a:gd name="connsiteY916" fmla="*/ 2547339 h 3795371"/>
                <a:gd name="connsiteX917" fmla="*/ 5474984 w 6347888"/>
                <a:gd name="connsiteY917" fmla="*/ 2549686 h 3795371"/>
                <a:gd name="connsiteX918" fmla="*/ 5475038 w 6347888"/>
                <a:gd name="connsiteY918" fmla="*/ 2549686 h 3795371"/>
                <a:gd name="connsiteX919" fmla="*/ 5471544 w 6347888"/>
                <a:gd name="connsiteY919" fmla="*/ 2552198 h 3795371"/>
                <a:gd name="connsiteX920" fmla="*/ 5465375 w 6347888"/>
                <a:gd name="connsiteY920" fmla="*/ 2549959 h 3795371"/>
                <a:gd name="connsiteX921" fmla="*/ 5468596 w 6347888"/>
                <a:gd name="connsiteY921" fmla="*/ 2544609 h 3795371"/>
                <a:gd name="connsiteX922" fmla="*/ 4899724 w 6347888"/>
                <a:gd name="connsiteY922" fmla="*/ 2538658 h 3795371"/>
                <a:gd name="connsiteX923" fmla="*/ 4906057 w 6347888"/>
                <a:gd name="connsiteY923" fmla="*/ 2547393 h 3795371"/>
                <a:gd name="connsiteX924" fmla="*/ 4903873 w 6347888"/>
                <a:gd name="connsiteY924" fmla="*/ 2551105 h 3795371"/>
                <a:gd name="connsiteX925" fmla="*/ 4901417 w 6347888"/>
                <a:gd name="connsiteY925" fmla="*/ 2551105 h 3795371"/>
                <a:gd name="connsiteX926" fmla="*/ 4894210 w 6347888"/>
                <a:gd name="connsiteY926" fmla="*/ 2543025 h 3795371"/>
                <a:gd name="connsiteX927" fmla="*/ 4895575 w 6347888"/>
                <a:gd name="connsiteY927" fmla="*/ 2539258 h 3795371"/>
                <a:gd name="connsiteX928" fmla="*/ 4899724 w 6347888"/>
                <a:gd name="connsiteY928" fmla="*/ 2538658 h 3795371"/>
                <a:gd name="connsiteX929" fmla="*/ 5630687 w 6347888"/>
                <a:gd name="connsiteY929" fmla="*/ 2530087 h 3795371"/>
                <a:gd name="connsiteX930" fmla="*/ 5637075 w 6347888"/>
                <a:gd name="connsiteY930" fmla="*/ 2535055 h 3795371"/>
                <a:gd name="connsiteX931" fmla="*/ 5635928 w 6347888"/>
                <a:gd name="connsiteY931" fmla="*/ 2536747 h 3795371"/>
                <a:gd name="connsiteX932" fmla="*/ 5635928 w 6347888"/>
                <a:gd name="connsiteY932" fmla="*/ 2536693 h 3795371"/>
                <a:gd name="connsiteX933" fmla="*/ 5631997 w 6347888"/>
                <a:gd name="connsiteY933" fmla="*/ 2536693 h 3795371"/>
                <a:gd name="connsiteX934" fmla="*/ 5629104 w 6347888"/>
                <a:gd name="connsiteY934" fmla="*/ 2531343 h 3795371"/>
                <a:gd name="connsiteX935" fmla="*/ 5630687 w 6347888"/>
                <a:gd name="connsiteY935" fmla="*/ 2530087 h 3795371"/>
                <a:gd name="connsiteX936" fmla="*/ 5012407 w 6347888"/>
                <a:gd name="connsiteY936" fmla="*/ 2524955 h 3795371"/>
                <a:gd name="connsiteX937" fmla="*/ 5011260 w 6347888"/>
                <a:gd name="connsiteY937" fmla="*/ 2528504 h 3795371"/>
                <a:gd name="connsiteX938" fmla="*/ 5010823 w 6347888"/>
                <a:gd name="connsiteY938" fmla="*/ 2526920 h 3795371"/>
                <a:gd name="connsiteX939" fmla="*/ 5012407 w 6347888"/>
                <a:gd name="connsiteY939" fmla="*/ 2524955 h 3795371"/>
                <a:gd name="connsiteX940" fmla="*/ 5012431 w 6347888"/>
                <a:gd name="connsiteY940" fmla="*/ 2524924 h 3795371"/>
                <a:gd name="connsiteX941" fmla="*/ 5012407 w 6347888"/>
                <a:gd name="connsiteY941" fmla="*/ 2525010 h 3795371"/>
                <a:gd name="connsiteX942" fmla="*/ 5012407 w 6347888"/>
                <a:gd name="connsiteY942" fmla="*/ 2524955 h 3795371"/>
                <a:gd name="connsiteX943" fmla="*/ 5012898 w 6347888"/>
                <a:gd name="connsiteY943" fmla="*/ 2523263 h 3795371"/>
                <a:gd name="connsiteX944" fmla="*/ 5013553 w 6347888"/>
                <a:gd name="connsiteY944" fmla="*/ 2523263 h 3795371"/>
                <a:gd name="connsiteX945" fmla="*/ 5013390 w 6347888"/>
                <a:gd name="connsiteY945" fmla="*/ 2523700 h 3795371"/>
                <a:gd name="connsiteX946" fmla="*/ 5012431 w 6347888"/>
                <a:gd name="connsiteY946" fmla="*/ 2524924 h 3795371"/>
                <a:gd name="connsiteX947" fmla="*/ 5572435 w 6347888"/>
                <a:gd name="connsiteY947" fmla="*/ 2522608 h 3795371"/>
                <a:gd name="connsiteX948" fmla="*/ 5585811 w 6347888"/>
                <a:gd name="connsiteY948" fmla="*/ 2527521 h 3795371"/>
                <a:gd name="connsiteX949" fmla="*/ 5596293 w 6347888"/>
                <a:gd name="connsiteY949" fmla="*/ 2532162 h 3795371"/>
                <a:gd name="connsiteX950" fmla="*/ 5600114 w 6347888"/>
                <a:gd name="connsiteY950" fmla="*/ 2548049 h 3795371"/>
                <a:gd name="connsiteX951" fmla="*/ 5599132 w 6347888"/>
                <a:gd name="connsiteY951" fmla="*/ 2557493 h 3795371"/>
                <a:gd name="connsiteX952" fmla="*/ 5602353 w 6347888"/>
                <a:gd name="connsiteY952" fmla="*/ 2566119 h 3795371"/>
                <a:gd name="connsiteX953" fmla="*/ 5616111 w 6347888"/>
                <a:gd name="connsiteY953" fmla="*/ 2579277 h 3795371"/>
                <a:gd name="connsiteX954" fmla="*/ 5624900 w 6347888"/>
                <a:gd name="connsiteY954" fmla="*/ 2578840 h 3795371"/>
                <a:gd name="connsiteX955" fmla="*/ 5651815 w 6347888"/>
                <a:gd name="connsiteY955" fmla="*/ 2556019 h 3795371"/>
                <a:gd name="connsiteX956" fmla="*/ 5653508 w 6347888"/>
                <a:gd name="connsiteY956" fmla="*/ 2554382 h 3795371"/>
                <a:gd name="connsiteX957" fmla="*/ 5682060 w 6347888"/>
                <a:gd name="connsiteY957" fmla="*/ 2548977 h 3795371"/>
                <a:gd name="connsiteX958" fmla="*/ 5720386 w 6347888"/>
                <a:gd name="connsiteY958" fmla="*/ 2561970 h 3795371"/>
                <a:gd name="connsiteX959" fmla="*/ 5747028 w 6347888"/>
                <a:gd name="connsiteY959" fmla="*/ 2572179 h 3795371"/>
                <a:gd name="connsiteX960" fmla="*/ 5751341 w 6347888"/>
                <a:gd name="connsiteY960" fmla="*/ 2573981 h 3795371"/>
                <a:gd name="connsiteX961" fmla="*/ 5751668 w 6347888"/>
                <a:gd name="connsiteY961" fmla="*/ 2574145 h 3795371"/>
                <a:gd name="connsiteX962" fmla="*/ 5753088 w 6347888"/>
                <a:gd name="connsiteY962" fmla="*/ 2574745 h 3795371"/>
                <a:gd name="connsiteX963" fmla="*/ 5763023 w 6347888"/>
                <a:gd name="connsiteY963" fmla="*/ 2578457 h 3795371"/>
                <a:gd name="connsiteX964" fmla="*/ 5771704 w 6347888"/>
                <a:gd name="connsiteY964" fmla="*/ 2581078 h 3795371"/>
                <a:gd name="connsiteX965" fmla="*/ 5814561 w 6347888"/>
                <a:gd name="connsiteY965" fmla="*/ 2601114 h 3795371"/>
                <a:gd name="connsiteX966" fmla="*/ 5822313 w 6347888"/>
                <a:gd name="connsiteY966" fmla="*/ 2606901 h 3795371"/>
                <a:gd name="connsiteX967" fmla="*/ 5827773 w 6347888"/>
                <a:gd name="connsiteY967" fmla="*/ 2614381 h 3795371"/>
                <a:gd name="connsiteX968" fmla="*/ 5840875 w 6347888"/>
                <a:gd name="connsiteY968" fmla="*/ 2629121 h 3795371"/>
                <a:gd name="connsiteX969" fmla="*/ 5856435 w 6347888"/>
                <a:gd name="connsiteY969" fmla="*/ 2635181 h 3795371"/>
                <a:gd name="connsiteX970" fmla="*/ 5862713 w 6347888"/>
                <a:gd name="connsiteY970" fmla="*/ 2638511 h 3795371"/>
                <a:gd name="connsiteX971" fmla="*/ 5863969 w 6347888"/>
                <a:gd name="connsiteY971" fmla="*/ 2651013 h 3795371"/>
                <a:gd name="connsiteX972" fmla="*/ 5857963 w 6347888"/>
                <a:gd name="connsiteY972" fmla="*/ 2654780 h 3795371"/>
                <a:gd name="connsiteX973" fmla="*/ 5856325 w 6347888"/>
                <a:gd name="connsiteY973" fmla="*/ 2662751 h 3795371"/>
                <a:gd name="connsiteX974" fmla="*/ 5864951 w 6347888"/>
                <a:gd name="connsiteY974" fmla="*/ 2673998 h 3795371"/>
                <a:gd name="connsiteX975" fmla="*/ 5873468 w 6347888"/>
                <a:gd name="connsiteY975" fmla="*/ 2682187 h 3795371"/>
                <a:gd name="connsiteX976" fmla="*/ 5881384 w 6347888"/>
                <a:gd name="connsiteY976" fmla="*/ 2694034 h 3795371"/>
                <a:gd name="connsiteX977" fmla="*/ 5892576 w 6347888"/>
                <a:gd name="connsiteY977" fmla="*/ 2702550 h 3795371"/>
                <a:gd name="connsiteX978" fmla="*/ 5893886 w 6347888"/>
                <a:gd name="connsiteY978" fmla="*/ 2704516 h 3795371"/>
                <a:gd name="connsiteX979" fmla="*/ 5893996 w 6347888"/>
                <a:gd name="connsiteY979" fmla="*/ 2704134 h 3795371"/>
                <a:gd name="connsiteX980" fmla="*/ 5899837 w 6347888"/>
                <a:gd name="connsiteY980" fmla="*/ 2709409 h 3795371"/>
                <a:gd name="connsiteX981" fmla="*/ 5907578 w 6347888"/>
                <a:gd name="connsiteY981" fmla="*/ 2709807 h 3795371"/>
                <a:gd name="connsiteX982" fmla="*/ 5907590 w 6347888"/>
                <a:gd name="connsiteY982" fmla="*/ 2709702 h 3795371"/>
                <a:gd name="connsiteX983" fmla="*/ 5908791 w 6347888"/>
                <a:gd name="connsiteY983" fmla="*/ 2709811 h 3795371"/>
                <a:gd name="connsiteX984" fmla="*/ 5908081 w 6347888"/>
                <a:gd name="connsiteY984" fmla="*/ 2710193 h 3795371"/>
                <a:gd name="connsiteX985" fmla="*/ 5907797 w 6347888"/>
                <a:gd name="connsiteY985" fmla="*/ 2710193 h 3795371"/>
                <a:gd name="connsiteX986" fmla="*/ 5912011 w 6347888"/>
                <a:gd name="connsiteY986" fmla="*/ 2720730 h 3795371"/>
                <a:gd name="connsiteX987" fmla="*/ 5917144 w 6347888"/>
                <a:gd name="connsiteY987" fmla="*/ 2728046 h 3795371"/>
                <a:gd name="connsiteX988" fmla="*/ 5915833 w 6347888"/>
                <a:gd name="connsiteY988" fmla="*/ 2732250 h 3795371"/>
                <a:gd name="connsiteX989" fmla="*/ 5911684 w 6347888"/>
                <a:gd name="connsiteY989" fmla="*/ 2733942 h 3795371"/>
                <a:gd name="connsiteX990" fmla="*/ 5909391 w 6347888"/>
                <a:gd name="connsiteY990" fmla="*/ 2733505 h 3795371"/>
                <a:gd name="connsiteX991" fmla="*/ 5882585 w 6347888"/>
                <a:gd name="connsiteY991" fmla="*/ 2725262 h 3795371"/>
                <a:gd name="connsiteX992" fmla="*/ 5872649 w 6347888"/>
                <a:gd name="connsiteY992" fmla="*/ 2724716 h 3795371"/>
                <a:gd name="connsiteX993" fmla="*/ 5854142 w 6347888"/>
                <a:gd name="connsiteY993" fmla="*/ 2715599 h 3795371"/>
                <a:gd name="connsiteX994" fmla="*/ 5833450 w 6347888"/>
                <a:gd name="connsiteY994" fmla="*/ 2689393 h 3795371"/>
                <a:gd name="connsiteX995" fmla="*/ 5822586 w 6347888"/>
                <a:gd name="connsiteY995" fmla="*/ 2680549 h 3795371"/>
                <a:gd name="connsiteX996" fmla="*/ 5807518 w 6347888"/>
                <a:gd name="connsiteY996" fmla="*/ 2673342 h 3795371"/>
                <a:gd name="connsiteX997" fmla="*/ 5791467 w 6347888"/>
                <a:gd name="connsiteY997" fmla="*/ 2674871 h 3795371"/>
                <a:gd name="connsiteX998" fmla="*/ 5774761 w 6347888"/>
                <a:gd name="connsiteY998" fmla="*/ 2688247 h 3795371"/>
                <a:gd name="connsiteX999" fmla="*/ 5775362 w 6347888"/>
                <a:gd name="connsiteY999" fmla="*/ 2692287 h 3795371"/>
                <a:gd name="connsiteX1000" fmla="*/ 5770831 w 6347888"/>
                <a:gd name="connsiteY1000" fmla="*/ 2703970 h 3795371"/>
                <a:gd name="connsiteX1001" fmla="*/ 5759366 w 6347888"/>
                <a:gd name="connsiteY1001" fmla="*/ 2706099 h 3795371"/>
                <a:gd name="connsiteX1002" fmla="*/ 5731195 w 6347888"/>
                <a:gd name="connsiteY1002" fmla="*/ 2701950 h 3795371"/>
                <a:gd name="connsiteX1003" fmla="*/ 5718639 w 6347888"/>
                <a:gd name="connsiteY1003" fmla="*/ 2695890 h 3795371"/>
                <a:gd name="connsiteX1004" fmla="*/ 5714162 w 6347888"/>
                <a:gd name="connsiteY1004" fmla="*/ 2690321 h 3795371"/>
                <a:gd name="connsiteX1005" fmla="*/ 5693034 w 6347888"/>
                <a:gd name="connsiteY1005" fmla="*/ 2683115 h 3795371"/>
                <a:gd name="connsiteX1006" fmla="*/ 5671906 w 6347888"/>
                <a:gd name="connsiteY1006" fmla="*/ 2685954 h 3795371"/>
                <a:gd name="connsiteX1007" fmla="*/ 5667811 w 6347888"/>
                <a:gd name="connsiteY1007" fmla="*/ 2677437 h 3795371"/>
                <a:gd name="connsiteX1008" fmla="*/ 5683207 w 6347888"/>
                <a:gd name="connsiteY1008" fmla="*/ 2663898 h 3795371"/>
                <a:gd name="connsiteX1009" fmla="*/ 5685009 w 6347888"/>
                <a:gd name="connsiteY1009" fmla="*/ 2658165 h 3795371"/>
                <a:gd name="connsiteX1010" fmla="*/ 5681187 w 6347888"/>
                <a:gd name="connsiteY1010" fmla="*/ 2649649 h 3795371"/>
                <a:gd name="connsiteX1011" fmla="*/ 5681132 w 6347888"/>
                <a:gd name="connsiteY1011" fmla="*/ 2649485 h 3795371"/>
                <a:gd name="connsiteX1012" fmla="*/ 5676000 w 6347888"/>
                <a:gd name="connsiteY1012" fmla="*/ 2638839 h 3795371"/>
                <a:gd name="connsiteX1013" fmla="*/ 5657111 w 6347888"/>
                <a:gd name="connsiteY1013" fmla="*/ 2618857 h 3795371"/>
                <a:gd name="connsiteX1014" fmla="*/ 5654108 w 6347888"/>
                <a:gd name="connsiteY1014" fmla="*/ 2617493 h 3795371"/>
                <a:gd name="connsiteX1015" fmla="*/ 5643790 w 6347888"/>
                <a:gd name="connsiteY1015" fmla="*/ 2613835 h 3795371"/>
                <a:gd name="connsiteX1016" fmla="*/ 5620915 w 6347888"/>
                <a:gd name="connsiteY1016" fmla="*/ 2606956 h 3795371"/>
                <a:gd name="connsiteX1017" fmla="*/ 5608194 w 6347888"/>
                <a:gd name="connsiteY1017" fmla="*/ 2600732 h 3795371"/>
                <a:gd name="connsiteX1018" fmla="*/ 5589523 w 6347888"/>
                <a:gd name="connsiteY1018" fmla="*/ 2590195 h 3795371"/>
                <a:gd name="connsiteX1019" fmla="*/ 5583627 w 6347888"/>
                <a:gd name="connsiteY1019" fmla="*/ 2592379 h 3795371"/>
                <a:gd name="connsiteX1020" fmla="*/ 5578986 w 6347888"/>
                <a:gd name="connsiteY1020" fmla="*/ 2597784 h 3795371"/>
                <a:gd name="connsiteX1021" fmla="*/ 5569050 w 6347888"/>
                <a:gd name="connsiteY1021" fmla="*/ 2595546 h 3795371"/>
                <a:gd name="connsiteX1022" fmla="*/ 5557913 w 6347888"/>
                <a:gd name="connsiteY1022" fmla="*/ 2574964 h 3795371"/>
                <a:gd name="connsiteX1023" fmla="*/ 5559551 w 6347888"/>
                <a:gd name="connsiteY1023" fmla="*/ 2571524 h 3795371"/>
                <a:gd name="connsiteX1024" fmla="*/ 5584828 w 6347888"/>
                <a:gd name="connsiteY1024" fmla="*/ 2565901 h 3795371"/>
                <a:gd name="connsiteX1025" fmla="*/ 5586411 w 6347888"/>
                <a:gd name="connsiteY1025" fmla="*/ 2564427 h 3795371"/>
                <a:gd name="connsiteX1026" fmla="*/ 5583354 w 6347888"/>
                <a:gd name="connsiteY1026" fmla="*/ 2562298 h 3795371"/>
                <a:gd name="connsiteX1027" fmla="*/ 5569050 w 6347888"/>
                <a:gd name="connsiteY1027" fmla="*/ 2562625 h 3795371"/>
                <a:gd name="connsiteX1028" fmla="*/ 5551362 w 6347888"/>
                <a:gd name="connsiteY1028" fmla="*/ 2552962 h 3795371"/>
                <a:gd name="connsiteX1029" fmla="*/ 5541699 w 6347888"/>
                <a:gd name="connsiteY1029" fmla="*/ 2546629 h 3795371"/>
                <a:gd name="connsiteX1030" fmla="*/ 5533018 w 6347888"/>
                <a:gd name="connsiteY1030" fmla="*/ 2542917 h 3795371"/>
                <a:gd name="connsiteX1031" fmla="*/ 5530943 w 6347888"/>
                <a:gd name="connsiteY1031" fmla="*/ 2539040 h 3795371"/>
                <a:gd name="connsiteX1032" fmla="*/ 5532745 w 6347888"/>
                <a:gd name="connsiteY1032" fmla="*/ 2535274 h 3795371"/>
                <a:gd name="connsiteX1033" fmla="*/ 5558513 w 6347888"/>
                <a:gd name="connsiteY1033" fmla="*/ 2523372 h 3795371"/>
                <a:gd name="connsiteX1034" fmla="*/ 5572435 w 6347888"/>
                <a:gd name="connsiteY1034" fmla="*/ 2522608 h 3795371"/>
                <a:gd name="connsiteX1035" fmla="*/ 5015158 w 6347888"/>
                <a:gd name="connsiteY1035" fmla="*/ 2519999 h 3795371"/>
                <a:gd name="connsiteX1036" fmla="*/ 5018521 w 6347888"/>
                <a:gd name="connsiteY1036" fmla="*/ 2521788 h 3795371"/>
                <a:gd name="connsiteX1037" fmla="*/ 5017320 w 6347888"/>
                <a:gd name="connsiteY1037" fmla="*/ 2523426 h 3795371"/>
                <a:gd name="connsiteX1038" fmla="*/ 5013553 w 6347888"/>
                <a:gd name="connsiteY1038" fmla="*/ 2523262 h 3795371"/>
                <a:gd name="connsiteX1039" fmla="*/ 5015191 w 6347888"/>
                <a:gd name="connsiteY1039" fmla="*/ 2519932 h 3795371"/>
                <a:gd name="connsiteX1040" fmla="*/ 5015158 w 6347888"/>
                <a:gd name="connsiteY1040" fmla="*/ 2519999 h 3795371"/>
                <a:gd name="connsiteX1041" fmla="*/ 5015136 w 6347888"/>
                <a:gd name="connsiteY1041" fmla="*/ 2519987 h 3795371"/>
                <a:gd name="connsiteX1042" fmla="*/ 5529141 w 6347888"/>
                <a:gd name="connsiteY1042" fmla="*/ 2518404 h 3795371"/>
                <a:gd name="connsiteX1043" fmla="*/ 5540497 w 6347888"/>
                <a:gd name="connsiteY1043" fmla="*/ 2518677 h 3795371"/>
                <a:gd name="connsiteX1044" fmla="*/ 5540934 w 6347888"/>
                <a:gd name="connsiteY1044" fmla="*/ 2520860 h 3795371"/>
                <a:gd name="connsiteX1045" fmla="*/ 5539515 w 6347888"/>
                <a:gd name="connsiteY1045" fmla="*/ 2522389 h 3795371"/>
                <a:gd name="connsiteX1046" fmla="*/ 5530780 w 6347888"/>
                <a:gd name="connsiteY1046" fmla="*/ 2523099 h 3795371"/>
                <a:gd name="connsiteX1047" fmla="*/ 5528377 w 6347888"/>
                <a:gd name="connsiteY1047" fmla="*/ 2520314 h 3795371"/>
                <a:gd name="connsiteX1048" fmla="*/ 5529141 w 6347888"/>
                <a:gd name="connsiteY1048" fmla="*/ 2518404 h 3795371"/>
                <a:gd name="connsiteX1049" fmla="*/ 5007274 w 6347888"/>
                <a:gd name="connsiteY1049" fmla="*/ 2490616 h 3795371"/>
                <a:gd name="connsiteX1050" fmla="*/ 5011969 w 6347888"/>
                <a:gd name="connsiteY1050" fmla="*/ 2491052 h 3795371"/>
                <a:gd name="connsiteX1051" fmla="*/ 5014972 w 6347888"/>
                <a:gd name="connsiteY1051" fmla="*/ 2494328 h 3795371"/>
                <a:gd name="connsiteX1052" fmla="*/ 5014535 w 6347888"/>
                <a:gd name="connsiteY1052" fmla="*/ 2496293 h 3795371"/>
                <a:gd name="connsiteX1053" fmla="*/ 5014426 w 6347888"/>
                <a:gd name="connsiteY1053" fmla="*/ 2496348 h 3795371"/>
                <a:gd name="connsiteX1054" fmla="*/ 5010550 w 6347888"/>
                <a:gd name="connsiteY1054" fmla="*/ 2497658 h 3795371"/>
                <a:gd name="connsiteX1055" fmla="*/ 4999358 w 6347888"/>
                <a:gd name="connsiteY1055" fmla="*/ 2491052 h 3795371"/>
                <a:gd name="connsiteX1056" fmla="*/ 5007274 w 6347888"/>
                <a:gd name="connsiteY1056" fmla="*/ 2490616 h 3795371"/>
                <a:gd name="connsiteX1057" fmla="*/ 4871826 w 6347888"/>
                <a:gd name="connsiteY1057" fmla="*/ 2487012 h 3795371"/>
                <a:gd name="connsiteX1058" fmla="*/ 4878705 w 6347888"/>
                <a:gd name="connsiteY1058" fmla="*/ 2497931 h 3795371"/>
                <a:gd name="connsiteX1059" fmla="*/ 4876084 w 6347888"/>
                <a:gd name="connsiteY1059" fmla="*/ 2501097 h 3795371"/>
                <a:gd name="connsiteX1060" fmla="*/ 4873901 w 6347888"/>
                <a:gd name="connsiteY1060" fmla="*/ 2500824 h 3795371"/>
                <a:gd name="connsiteX1061" fmla="*/ 4866967 w 6347888"/>
                <a:gd name="connsiteY1061" fmla="*/ 2490015 h 3795371"/>
                <a:gd name="connsiteX1062" fmla="*/ 4869642 w 6347888"/>
                <a:gd name="connsiteY1062" fmla="*/ 2487067 h 3795371"/>
                <a:gd name="connsiteX1063" fmla="*/ 4871826 w 6347888"/>
                <a:gd name="connsiteY1063" fmla="*/ 2487067 h 3795371"/>
                <a:gd name="connsiteX1064" fmla="*/ 5411218 w 6347888"/>
                <a:gd name="connsiteY1064" fmla="*/ 2483737 h 3795371"/>
                <a:gd name="connsiteX1065" fmla="*/ 5417715 w 6347888"/>
                <a:gd name="connsiteY1065" fmla="*/ 2485102 h 3795371"/>
                <a:gd name="connsiteX1066" fmla="*/ 5418970 w 6347888"/>
                <a:gd name="connsiteY1066" fmla="*/ 2491544 h 3795371"/>
                <a:gd name="connsiteX1067" fmla="*/ 5381464 w 6347888"/>
                <a:gd name="connsiteY1067" fmla="*/ 2510870 h 3795371"/>
                <a:gd name="connsiteX1068" fmla="*/ 5329163 w 6347888"/>
                <a:gd name="connsiteY1068" fmla="*/ 2509887 h 3795371"/>
                <a:gd name="connsiteX1069" fmla="*/ 5329054 w 6347888"/>
                <a:gd name="connsiteY1069" fmla="*/ 2509887 h 3795371"/>
                <a:gd name="connsiteX1070" fmla="*/ 5317643 w 6347888"/>
                <a:gd name="connsiteY1070" fmla="*/ 2525228 h 3795371"/>
                <a:gd name="connsiteX1071" fmla="*/ 5331074 w 6347888"/>
                <a:gd name="connsiteY1071" fmla="*/ 2540952 h 3795371"/>
                <a:gd name="connsiteX1072" fmla="*/ 5335550 w 6347888"/>
                <a:gd name="connsiteY1072" fmla="*/ 2540569 h 3795371"/>
                <a:gd name="connsiteX1073" fmla="*/ 5354440 w 6347888"/>
                <a:gd name="connsiteY1073" fmla="*/ 2532326 h 3795371"/>
                <a:gd name="connsiteX1074" fmla="*/ 5373002 w 6347888"/>
                <a:gd name="connsiteY1074" fmla="*/ 2527958 h 3795371"/>
                <a:gd name="connsiteX1075" fmla="*/ 5382338 w 6347888"/>
                <a:gd name="connsiteY1075" fmla="*/ 2528450 h 3795371"/>
                <a:gd name="connsiteX1076" fmla="*/ 5385122 w 6347888"/>
                <a:gd name="connsiteY1076" fmla="*/ 2531616 h 3795371"/>
                <a:gd name="connsiteX1077" fmla="*/ 5384358 w 6347888"/>
                <a:gd name="connsiteY1077" fmla="*/ 2545647 h 3795371"/>
                <a:gd name="connsiteX1078" fmla="*/ 5380591 w 6347888"/>
                <a:gd name="connsiteY1078" fmla="*/ 2548049 h 3795371"/>
                <a:gd name="connsiteX1079" fmla="*/ 5373602 w 6347888"/>
                <a:gd name="connsiteY1079" fmla="*/ 2547721 h 3795371"/>
                <a:gd name="connsiteX1080" fmla="*/ 5364485 w 6347888"/>
                <a:gd name="connsiteY1080" fmla="*/ 2548049 h 3795371"/>
                <a:gd name="connsiteX1081" fmla="*/ 5352584 w 6347888"/>
                <a:gd name="connsiteY1081" fmla="*/ 2555965 h 3795371"/>
                <a:gd name="connsiteX1082" fmla="*/ 5351110 w 6347888"/>
                <a:gd name="connsiteY1082" fmla="*/ 2562407 h 3795371"/>
                <a:gd name="connsiteX1083" fmla="*/ 5359517 w 6347888"/>
                <a:gd name="connsiteY1083" fmla="*/ 2573927 h 3795371"/>
                <a:gd name="connsiteX1084" fmla="*/ 5362192 w 6347888"/>
                <a:gd name="connsiteY1084" fmla="*/ 2585173 h 3795371"/>
                <a:gd name="connsiteX1085" fmla="*/ 5365741 w 6347888"/>
                <a:gd name="connsiteY1085" fmla="*/ 2593253 h 3795371"/>
                <a:gd name="connsiteX1086" fmla="*/ 5371910 w 6347888"/>
                <a:gd name="connsiteY1086" fmla="*/ 2596911 h 3795371"/>
                <a:gd name="connsiteX1087" fmla="*/ 5377151 w 6347888"/>
                <a:gd name="connsiteY1087" fmla="*/ 2604390 h 3795371"/>
                <a:gd name="connsiteX1088" fmla="*/ 5376168 w 6347888"/>
                <a:gd name="connsiteY1088" fmla="*/ 2623389 h 3795371"/>
                <a:gd name="connsiteX1089" fmla="*/ 5366560 w 6347888"/>
                <a:gd name="connsiteY1089" fmla="*/ 2626938 h 3795371"/>
                <a:gd name="connsiteX1090" fmla="*/ 5364485 w 6347888"/>
                <a:gd name="connsiteY1090" fmla="*/ 2625682 h 3795371"/>
                <a:gd name="connsiteX1091" fmla="*/ 5357388 w 6347888"/>
                <a:gd name="connsiteY1091" fmla="*/ 2615091 h 3795371"/>
                <a:gd name="connsiteX1092" fmla="*/ 5353021 w 6347888"/>
                <a:gd name="connsiteY1092" fmla="*/ 2615418 h 3795371"/>
                <a:gd name="connsiteX1093" fmla="*/ 5342211 w 6347888"/>
                <a:gd name="connsiteY1093" fmla="*/ 2608485 h 3795371"/>
                <a:gd name="connsiteX1094" fmla="*/ 5339426 w 6347888"/>
                <a:gd name="connsiteY1094" fmla="*/ 2599586 h 3795371"/>
                <a:gd name="connsiteX1095" fmla="*/ 5332493 w 6347888"/>
                <a:gd name="connsiteY1095" fmla="*/ 2578021 h 3795371"/>
                <a:gd name="connsiteX1096" fmla="*/ 5329381 w 6347888"/>
                <a:gd name="connsiteY1096" fmla="*/ 2575455 h 3795371"/>
                <a:gd name="connsiteX1097" fmla="*/ 5325832 w 6347888"/>
                <a:gd name="connsiteY1097" fmla="*/ 2577857 h 3795371"/>
                <a:gd name="connsiteX1098" fmla="*/ 5321247 w 6347888"/>
                <a:gd name="connsiteY1098" fmla="*/ 2620386 h 3795371"/>
                <a:gd name="connsiteX1099" fmla="*/ 5318844 w 6347888"/>
                <a:gd name="connsiteY1099" fmla="*/ 2628685 h 3795371"/>
                <a:gd name="connsiteX1100" fmla="*/ 5303121 w 6347888"/>
                <a:gd name="connsiteY1100" fmla="*/ 2627866 h 3795371"/>
                <a:gd name="connsiteX1101" fmla="*/ 5300228 w 6347888"/>
                <a:gd name="connsiteY1101" fmla="*/ 2621697 h 3795371"/>
                <a:gd name="connsiteX1102" fmla="*/ 5303285 w 6347888"/>
                <a:gd name="connsiteY1102" fmla="*/ 2605373 h 3795371"/>
                <a:gd name="connsiteX1103" fmla="*/ 5299081 w 6347888"/>
                <a:gd name="connsiteY1103" fmla="*/ 2592434 h 3795371"/>
                <a:gd name="connsiteX1104" fmla="*/ 5293349 w 6347888"/>
                <a:gd name="connsiteY1104" fmla="*/ 2588230 h 3795371"/>
                <a:gd name="connsiteX1105" fmla="*/ 5289964 w 6347888"/>
                <a:gd name="connsiteY1105" fmla="*/ 2575073 h 3795371"/>
                <a:gd name="connsiteX1106" fmla="*/ 5294495 w 6347888"/>
                <a:gd name="connsiteY1106" fmla="*/ 2564045 h 3795371"/>
                <a:gd name="connsiteX1107" fmla="*/ 5298699 w 6347888"/>
                <a:gd name="connsiteY1107" fmla="*/ 2547940 h 3795371"/>
                <a:gd name="connsiteX1108" fmla="*/ 5305196 w 6347888"/>
                <a:gd name="connsiteY1108" fmla="*/ 2530470 h 3795371"/>
                <a:gd name="connsiteX1109" fmla="*/ 5308417 w 6347888"/>
                <a:gd name="connsiteY1109" fmla="*/ 2521680 h 3795371"/>
                <a:gd name="connsiteX1110" fmla="*/ 5309127 w 6347888"/>
                <a:gd name="connsiteY1110" fmla="*/ 2512180 h 3795371"/>
                <a:gd name="connsiteX1111" fmla="*/ 5317043 w 6347888"/>
                <a:gd name="connsiteY1111" fmla="*/ 2500770 h 3795371"/>
                <a:gd name="connsiteX1112" fmla="*/ 5319227 w 6347888"/>
                <a:gd name="connsiteY1112" fmla="*/ 2499897 h 3795371"/>
                <a:gd name="connsiteX1113" fmla="*/ 5337789 w 6347888"/>
                <a:gd name="connsiteY1113" fmla="*/ 2490124 h 3795371"/>
                <a:gd name="connsiteX1114" fmla="*/ 5356351 w 6347888"/>
                <a:gd name="connsiteY1114" fmla="*/ 2493891 h 3795371"/>
                <a:gd name="connsiteX1115" fmla="*/ 5384849 w 6347888"/>
                <a:gd name="connsiteY1115" fmla="*/ 2497058 h 3795371"/>
                <a:gd name="connsiteX1116" fmla="*/ 5402374 w 6347888"/>
                <a:gd name="connsiteY1116" fmla="*/ 2491653 h 3795371"/>
                <a:gd name="connsiteX1117" fmla="*/ 5411218 w 6347888"/>
                <a:gd name="connsiteY1117" fmla="*/ 2483737 h 3795371"/>
                <a:gd name="connsiteX1118" fmla="*/ 5482954 w 6347888"/>
                <a:gd name="connsiteY1118" fmla="*/ 2468123 h 3795371"/>
                <a:gd name="connsiteX1119" fmla="*/ 5484865 w 6347888"/>
                <a:gd name="connsiteY1119" fmla="*/ 2469160 h 3795371"/>
                <a:gd name="connsiteX1120" fmla="*/ 5484647 w 6347888"/>
                <a:gd name="connsiteY1120" fmla="*/ 2473036 h 3795371"/>
                <a:gd name="connsiteX1121" fmla="*/ 5480771 w 6347888"/>
                <a:gd name="connsiteY1121" fmla="*/ 2475384 h 3795371"/>
                <a:gd name="connsiteX1122" fmla="*/ 5477604 w 6347888"/>
                <a:gd name="connsiteY1122" fmla="*/ 2480515 h 3795371"/>
                <a:gd name="connsiteX1123" fmla="*/ 5483446 w 6347888"/>
                <a:gd name="connsiteY1123" fmla="*/ 2483518 h 3795371"/>
                <a:gd name="connsiteX1124" fmla="*/ 5486994 w 6347888"/>
                <a:gd name="connsiteY1124" fmla="*/ 2483682 h 3795371"/>
                <a:gd name="connsiteX1125" fmla="*/ 5490161 w 6347888"/>
                <a:gd name="connsiteY1125" fmla="*/ 2484446 h 3795371"/>
                <a:gd name="connsiteX1126" fmla="*/ 5492017 w 6347888"/>
                <a:gd name="connsiteY1126" fmla="*/ 2488432 h 3795371"/>
                <a:gd name="connsiteX1127" fmla="*/ 5487649 w 6347888"/>
                <a:gd name="connsiteY1127" fmla="*/ 2496512 h 3795371"/>
                <a:gd name="connsiteX1128" fmla="*/ 5485739 w 6347888"/>
                <a:gd name="connsiteY1128" fmla="*/ 2502735 h 3795371"/>
                <a:gd name="connsiteX1129" fmla="*/ 5480061 w 6347888"/>
                <a:gd name="connsiteY1129" fmla="*/ 2510542 h 3795371"/>
                <a:gd name="connsiteX1130" fmla="*/ 5477768 w 6347888"/>
                <a:gd name="connsiteY1130" fmla="*/ 2511143 h 3795371"/>
                <a:gd name="connsiteX1131" fmla="*/ 5474984 w 6347888"/>
                <a:gd name="connsiteY1131" fmla="*/ 2516930 h 3795371"/>
                <a:gd name="connsiteX1132" fmla="*/ 5477549 w 6347888"/>
                <a:gd name="connsiteY1132" fmla="*/ 2527953 h 3795371"/>
                <a:gd name="connsiteX1133" fmla="*/ 5478259 w 6347888"/>
                <a:gd name="connsiteY1133" fmla="*/ 2527903 h 3795371"/>
                <a:gd name="connsiteX1134" fmla="*/ 5478368 w 6347888"/>
                <a:gd name="connsiteY1134" fmla="*/ 2528940 h 3795371"/>
                <a:gd name="connsiteX1135" fmla="*/ 5477659 w 6347888"/>
                <a:gd name="connsiteY1135" fmla="*/ 2528449 h 3795371"/>
                <a:gd name="connsiteX1136" fmla="*/ 5477497 w 6347888"/>
                <a:gd name="connsiteY1136" fmla="*/ 2527962 h 3795371"/>
                <a:gd name="connsiteX1137" fmla="*/ 5473073 w 6347888"/>
                <a:gd name="connsiteY1137" fmla="*/ 2528340 h 3795371"/>
                <a:gd name="connsiteX1138" fmla="*/ 5473400 w 6347888"/>
                <a:gd name="connsiteY1138" fmla="*/ 2528941 h 3795371"/>
                <a:gd name="connsiteX1139" fmla="*/ 5472964 w 6347888"/>
                <a:gd name="connsiteY1139" fmla="*/ 2528504 h 3795371"/>
                <a:gd name="connsiteX1140" fmla="*/ 5467832 w 6347888"/>
                <a:gd name="connsiteY1140" fmla="*/ 2532216 h 3795371"/>
                <a:gd name="connsiteX1141" fmla="*/ 5462154 w 6347888"/>
                <a:gd name="connsiteY1141" fmla="*/ 2530360 h 3795371"/>
                <a:gd name="connsiteX1142" fmla="*/ 5462045 w 6347888"/>
                <a:gd name="connsiteY1142" fmla="*/ 2530196 h 3795371"/>
                <a:gd name="connsiteX1143" fmla="*/ 5464119 w 6347888"/>
                <a:gd name="connsiteY1143" fmla="*/ 2524955 h 3795371"/>
                <a:gd name="connsiteX1144" fmla="*/ 5468269 w 6347888"/>
                <a:gd name="connsiteY1144" fmla="*/ 2523809 h 3795371"/>
                <a:gd name="connsiteX1145" fmla="*/ 5467832 w 6347888"/>
                <a:gd name="connsiteY1145" fmla="*/ 2523372 h 3795371"/>
                <a:gd name="connsiteX1146" fmla="*/ 5468378 w 6347888"/>
                <a:gd name="connsiteY1146" fmla="*/ 2523809 h 3795371"/>
                <a:gd name="connsiteX1147" fmla="*/ 5466194 w 6347888"/>
                <a:gd name="connsiteY1147" fmla="*/ 2512726 h 3795371"/>
                <a:gd name="connsiteX1148" fmla="*/ 5465157 w 6347888"/>
                <a:gd name="connsiteY1148" fmla="*/ 2507594 h 3795371"/>
                <a:gd name="connsiteX1149" fmla="*/ 5463628 w 6347888"/>
                <a:gd name="connsiteY1149" fmla="*/ 2498313 h 3795371"/>
                <a:gd name="connsiteX1150" fmla="*/ 5482954 w 6347888"/>
                <a:gd name="connsiteY1150" fmla="*/ 2468123 h 3795371"/>
                <a:gd name="connsiteX1151" fmla="*/ 4838469 w 6347888"/>
                <a:gd name="connsiteY1151" fmla="*/ 2457913 h 3795371"/>
                <a:gd name="connsiteX1152" fmla="*/ 4839069 w 6347888"/>
                <a:gd name="connsiteY1152" fmla="*/ 2459551 h 3795371"/>
                <a:gd name="connsiteX1153" fmla="*/ 4837486 w 6347888"/>
                <a:gd name="connsiteY1153" fmla="*/ 2459442 h 3795371"/>
                <a:gd name="connsiteX1154" fmla="*/ 5427377 w 6347888"/>
                <a:gd name="connsiteY1154" fmla="*/ 2443773 h 3795371"/>
                <a:gd name="connsiteX1155" fmla="*/ 5427869 w 6347888"/>
                <a:gd name="connsiteY1155" fmla="*/ 2445029 h 3795371"/>
                <a:gd name="connsiteX1156" fmla="*/ 5426613 w 6347888"/>
                <a:gd name="connsiteY1156" fmla="*/ 2444865 h 3795371"/>
                <a:gd name="connsiteX1157" fmla="*/ 5450198 w 6347888"/>
                <a:gd name="connsiteY1157" fmla="*/ 2427122 h 3795371"/>
                <a:gd name="connsiteX1158" fmla="*/ 5452381 w 6347888"/>
                <a:gd name="connsiteY1158" fmla="*/ 2427285 h 3795371"/>
                <a:gd name="connsiteX1159" fmla="*/ 5451126 w 6347888"/>
                <a:gd name="connsiteY1159" fmla="*/ 2428923 h 3795371"/>
                <a:gd name="connsiteX1160" fmla="*/ 5451126 w 6347888"/>
                <a:gd name="connsiteY1160" fmla="*/ 2428978 h 3795371"/>
                <a:gd name="connsiteX1161" fmla="*/ 5450198 w 6347888"/>
                <a:gd name="connsiteY1161" fmla="*/ 2427122 h 3795371"/>
                <a:gd name="connsiteX1162" fmla="*/ 5082615 w 6347888"/>
                <a:gd name="connsiteY1162" fmla="*/ 2426467 h 3795371"/>
                <a:gd name="connsiteX1163" fmla="*/ 5086546 w 6347888"/>
                <a:gd name="connsiteY1163" fmla="*/ 2430289 h 3795371"/>
                <a:gd name="connsiteX1164" fmla="*/ 5086491 w 6347888"/>
                <a:gd name="connsiteY1164" fmla="*/ 2430289 h 3795371"/>
                <a:gd name="connsiteX1165" fmla="*/ 5082724 w 6347888"/>
                <a:gd name="connsiteY1165" fmla="*/ 2434765 h 3795371"/>
                <a:gd name="connsiteX1166" fmla="*/ 5079284 w 6347888"/>
                <a:gd name="connsiteY1166" fmla="*/ 2432036 h 3795371"/>
                <a:gd name="connsiteX1167" fmla="*/ 5082615 w 6347888"/>
                <a:gd name="connsiteY1167" fmla="*/ 2426467 h 3795371"/>
                <a:gd name="connsiteX1168" fmla="*/ 5316278 w 6347888"/>
                <a:gd name="connsiteY1168" fmla="*/ 2406104 h 3795371"/>
                <a:gd name="connsiteX1169" fmla="*/ 5315568 w 6347888"/>
                <a:gd name="connsiteY1169" fmla="*/ 2407687 h 3795371"/>
                <a:gd name="connsiteX1170" fmla="*/ 5313603 w 6347888"/>
                <a:gd name="connsiteY1170" fmla="*/ 2407086 h 3795371"/>
                <a:gd name="connsiteX1171" fmla="*/ 5316278 w 6347888"/>
                <a:gd name="connsiteY1171" fmla="*/ 2406104 h 3795371"/>
                <a:gd name="connsiteX1172" fmla="*/ 4833938 w 6347888"/>
                <a:gd name="connsiteY1172" fmla="*/ 2399061 h 3795371"/>
                <a:gd name="connsiteX1173" fmla="*/ 4864020 w 6347888"/>
                <a:gd name="connsiteY1173" fmla="*/ 2405557 h 3795371"/>
                <a:gd name="connsiteX1174" fmla="*/ 4876030 w 6347888"/>
                <a:gd name="connsiteY1174" fmla="*/ 2412218 h 3795371"/>
                <a:gd name="connsiteX1175" fmla="*/ 4876194 w 6347888"/>
                <a:gd name="connsiteY1175" fmla="*/ 2412436 h 3795371"/>
                <a:gd name="connsiteX1176" fmla="*/ 4909169 w 6347888"/>
                <a:gd name="connsiteY1176" fmla="*/ 2442627 h 3795371"/>
                <a:gd name="connsiteX1177" fmla="*/ 4921125 w 6347888"/>
                <a:gd name="connsiteY1177" fmla="*/ 2454037 h 3795371"/>
                <a:gd name="connsiteX1178" fmla="*/ 4930024 w 6347888"/>
                <a:gd name="connsiteY1178" fmla="*/ 2461571 h 3795371"/>
                <a:gd name="connsiteX1179" fmla="*/ 4946239 w 6347888"/>
                <a:gd name="connsiteY1179" fmla="*/ 2471343 h 3795371"/>
                <a:gd name="connsiteX1180" fmla="*/ 4958850 w 6347888"/>
                <a:gd name="connsiteY1180" fmla="*/ 2481662 h 3795371"/>
                <a:gd name="connsiteX1181" fmla="*/ 4964582 w 6347888"/>
                <a:gd name="connsiteY1181" fmla="*/ 2485429 h 3795371"/>
                <a:gd name="connsiteX1182" fmla="*/ 4977467 w 6347888"/>
                <a:gd name="connsiteY1182" fmla="*/ 2491489 h 3795371"/>
                <a:gd name="connsiteX1183" fmla="*/ 4982708 w 6347888"/>
                <a:gd name="connsiteY1183" fmla="*/ 2496020 h 3795371"/>
                <a:gd name="connsiteX1184" fmla="*/ 4983526 w 6347888"/>
                <a:gd name="connsiteY1184" fmla="*/ 2498586 h 3795371"/>
                <a:gd name="connsiteX1185" fmla="*/ 4995701 w 6347888"/>
                <a:gd name="connsiteY1185" fmla="*/ 2512508 h 3795371"/>
                <a:gd name="connsiteX1186" fmla="*/ 4995210 w 6347888"/>
                <a:gd name="connsiteY1186" fmla="*/ 2519004 h 3795371"/>
                <a:gd name="connsiteX1187" fmla="*/ 4994009 w 6347888"/>
                <a:gd name="connsiteY1187" fmla="*/ 2531889 h 3795371"/>
                <a:gd name="connsiteX1188" fmla="*/ 4996575 w 6347888"/>
                <a:gd name="connsiteY1188" fmla="*/ 2535437 h 3795371"/>
                <a:gd name="connsiteX1189" fmla="*/ 5005692 w 6347888"/>
                <a:gd name="connsiteY1189" fmla="*/ 2538003 h 3795371"/>
                <a:gd name="connsiteX1190" fmla="*/ 5012298 w 6347888"/>
                <a:gd name="connsiteY1190" fmla="*/ 2544282 h 3795371"/>
                <a:gd name="connsiteX1191" fmla="*/ 5017593 w 6347888"/>
                <a:gd name="connsiteY1191" fmla="*/ 2557439 h 3795371"/>
                <a:gd name="connsiteX1192" fmla="*/ 5025291 w 6347888"/>
                <a:gd name="connsiteY1192" fmla="*/ 2558203 h 3795371"/>
                <a:gd name="connsiteX1193" fmla="*/ 5027748 w 6347888"/>
                <a:gd name="connsiteY1193" fmla="*/ 2554218 h 3795371"/>
                <a:gd name="connsiteX1194" fmla="*/ 5035828 w 6347888"/>
                <a:gd name="connsiteY1194" fmla="*/ 2549686 h 3795371"/>
                <a:gd name="connsiteX1195" fmla="*/ 5040141 w 6347888"/>
                <a:gd name="connsiteY1195" fmla="*/ 2550778 h 3795371"/>
                <a:gd name="connsiteX1196" fmla="*/ 5054171 w 6347888"/>
                <a:gd name="connsiteY1196" fmla="*/ 2572398 h 3795371"/>
                <a:gd name="connsiteX1197" fmla="*/ 5051442 w 6347888"/>
                <a:gd name="connsiteY1197" fmla="*/ 2578185 h 3795371"/>
                <a:gd name="connsiteX1198" fmla="*/ 5049149 w 6347888"/>
                <a:gd name="connsiteY1198" fmla="*/ 2578457 h 3795371"/>
                <a:gd name="connsiteX1199" fmla="*/ 5042597 w 6347888"/>
                <a:gd name="connsiteY1199" fmla="*/ 2577093 h 3795371"/>
                <a:gd name="connsiteX1200" fmla="*/ 5038012 w 6347888"/>
                <a:gd name="connsiteY1200" fmla="*/ 2606137 h 3795371"/>
                <a:gd name="connsiteX1201" fmla="*/ 5037793 w 6347888"/>
                <a:gd name="connsiteY1201" fmla="*/ 2606301 h 3795371"/>
                <a:gd name="connsiteX1202" fmla="*/ 5037739 w 6347888"/>
                <a:gd name="connsiteY1202" fmla="*/ 2616182 h 3795371"/>
                <a:gd name="connsiteX1203" fmla="*/ 5036701 w 6347888"/>
                <a:gd name="connsiteY1203" fmla="*/ 2633379 h 3795371"/>
                <a:gd name="connsiteX1204" fmla="*/ 5025946 w 6347888"/>
                <a:gd name="connsiteY1204" fmla="*/ 2632397 h 3795371"/>
                <a:gd name="connsiteX1205" fmla="*/ 5011807 w 6347888"/>
                <a:gd name="connsiteY1205" fmla="*/ 2633216 h 3795371"/>
                <a:gd name="connsiteX1206" fmla="*/ 5003181 w 6347888"/>
                <a:gd name="connsiteY1206" fmla="*/ 2630595 h 3795371"/>
                <a:gd name="connsiteX1207" fmla="*/ 4985219 w 6347888"/>
                <a:gd name="connsiteY1207" fmla="*/ 2615036 h 3795371"/>
                <a:gd name="connsiteX1208" fmla="*/ 4962617 w 6347888"/>
                <a:gd name="connsiteY1208" fmla="*/ 2593908 h 3795371"/>
                <a:gd name="connsiteX1209" fmla="*/ 4945365 w 6347888"/>
                <a:gd name="connsiteY1209" fmla="*/ 2576601 h 3795371"/>
                <a:gd name="connsiteX1210" fmla="*/ 4941162 w 6347888"/>
                <a:gd name="connsiteY1210" fmla="*/ 2571852 h 3795371"/>
                <a:gd name="connsiteX1211" fmla="*/ 4939960 w 6347888"/>
                <a:gd name="connsiteY1211" fmla="*/ 2570323 h 3795371"/>
                <a:gd name="connsiteX1212" fmla="*/ 4932645 w 6347888"/>
                <a:gd name="connsiteY1212" fmla="*/ 2557712 h 3795371"/>
                <a:gd name="connsiteX1213" fmla="*/ 4926749 w 6347888"/>
                <a:gd name="connsiteY1213" fmla="*/ 2542098 h 3795371"/>
                <a:gd name="connsiteX1214" fmla="*/ 4908077 w 6347888"/>
                <a:gd name="connsiteY1214" fmla="*/ 2512344 h 3795371"/>
                <a:gd name="connsiteX1215" fmla="*/ 4902672 w 6347888"/>
                <a:gd name="connsiteY1215" fmla="*/ 2504646 h 3795371"/>
                <a:gd name="connsiteX1216" fmla="*/ 4896667 w 6347888"/>
                <a:gd name="connsiteY1216" fmla="*/ 2489032 h 3795371"/>
                <a:gd name="connsiteX1217" fmla="*/ 4891535 w 6347888"/>
                <a:gd name="connsiteY1217" fmla="*/ 2481225 h 3795371"/>
                <a:gd name="connsiteX1218" fmla="*/ 4873246 w 6347888"/>
                <a:gd name="connsiteY1218" fmla="*/ 2459551 h 3795371"/>
                <a:gd name="connsiteX1219" fmla="*/ 4864347 w 6347888"/>
                <a:gd name="connsiteY1219" fmla="*/ 2448359 h 3795371"/>
                <a:gd name="connsiteX1220" fmla="*/ 4852009 w 6347888"/>
                <a:gd name="connsiteY1220" fmla="*/ 2437495 h 3795371"/>
                <a:gd name="connsiteX1221" fmla="*/ 4830281 w 6347888"/>
                <a:gd name="connsiteY1221" fmla="*/ 2419042 h 3795371"/>
                <a:gd name="connsiteX1222" fmla="*/ 4824930 w 6347888"/>
                <a:gd name="connsiteY1222" fmla="*/ 2408560 h 3795371"/>
                <a:gd name="connsiteX1223" fmla="*/ 4827114 w 6347888"/>
                <a:gd name="connsiteY1223" fmla="*/ 2399989 h 3795371"/>
                <a:gd name="connsiteX1224" fmla="*/ 4833938 w 6347888"/>
                <a:gd name="connsiteY1224" fmla="*/ 2399061 h 3795371"/>
                <a:gd name="connsiteX1225" fmla="*/ 5335241 w 6347888"/>
                <a:gd name="connsiteY1225" fmla="*/ 2391049 h 3795371"/>
                <a:gd name="connsiteX1226" fmla="*/ 5336806 w 6347888"/>
                <a:gd name="connsiteY1226" fmla="*/ 2392291 h 3795371"/>
                <a:gd name="connsiteX1227" fmla="*/ 5334895 w 6347888"/>
                <a:gd name="connsiteY1227" fmla="*/ 2393055 h 3795371"/>
                <a:gd name="connsiteX1228" fmla="*/ 5333312 w 6347888"/>
                <a:gd name="connsiteY1228" fmla="*/ 2391799 h 3795371"/>
                <a:gd name="connsiteX1229" fmla="*/ 5335223 w 6347888"/>
                <a:gd name="connsiteY1229" fmla="*/ 2391035 h 3795371"/>
                <a:gd name="connsiteX1230" fmla="*/ 5335278 w 6347888"/>
                <a:gd name="connsiteY1230" fmla="*/ 2391035 h 3795371"/>
                <a:gd name="connsiteX1231" fmla="*/ 5335241 w 6347888"/>
                <a:gd name="connsiteY1231" fmla="*/ 2391049 h 3795371"/>
                <a:gd name="connsiteX1232" fmla="*/ 5353621 w 6347888"/>
                <a:gd name="connsiteY1232" fmla="*/ 2376513 h 3795371"/>
                <a:gd name="connsiteX1233" fmla="*/ 5357170 w 6347888"/>
                <a:gd name="connsiteY1233" fmla="*/ 2378151 h 3795371"/>
                <a:gd name="connsiteX1234" fmla="*/ 5357224 w 6347888"/>
                <a:gd name="connsiteY1234" fmla="*/ 2378151 h 3795371"/>
                <a:gd name="connsiteX1235" fmla="*/ 5355751 w 6347888"/>
                <a:gd name="connsiteY1235" fmla="*/ 2382191 h 3795371"/>
                <a:gd name="connsiteX1236" fmla="*/ 5352147 w 6347888"/>
                <a:gd name="connsiteY1236" fmla="*/ 2380171 h 3795371"/>
                <a:gd name="connsiteX1237" fmla="*/ 5353621 w 6347888"/>
                <a:gd name="connsiteY1237" fmla="*/ 2376513 h 3795371"/>
                <a:gd name="connsiteX1238" fmla="*/ 5251474 w 6347888"/>
                <a:gd name="connsiteY1238" fmla="*/ 2373237 h 3795371"/>
                <a:gd name="connsiteX1239" fmla="*/ 5258081 w 6347888"/>
                <a:gd name="connsiteY1239" fmla="*/ 2373565 h 3795371"/>
                <a:gd name="connsiteX1240" fmla="*/ 5267907 w 6347888"/>
                <a:gd name="connsiteY1240" fmla="*/ 2383828 h 3795371"/>
                <a:gd name="connsiteX1241" fmla="*/ 5280355 w 6347888"/>
                <a:gd name="connsiteY1241" fmla="*/ 2396876 h 3795371"/>
                <a:gd name="connsiteX1242" fmla="*/ 5296952 w 6347888"/>
                <a:gd name="connsiteY1242" fmla="*/ 2406103 h 3795371"/>
                <a:gd name="connsiteX1243" fmla="*/ 5297388 w 6347888"/>
                <a:gd name="connsiteY1243" fmla="*/ 2408068 h 3795371"/>
                <a:gd name="connsiteX1244" fmla="*/ 5296624 w 6347888"/>
                <a:gd name="connsiteY1244" fmla="*/ 2410307 h 3795371"/>
                <a:gd name="connsiteX1245" fmla="*/ 5288380 w 6347888"/>
                <a:gd name="connsiteY1245" fmla="*/ 2414620 h 3795371"/>
                <a:gd name="connsiteX1246" fmla="*/ 5282484 w 6347888"/>
                <a:gd name="connsiteY1246" fmla="*/ 2421116 h 3795371"/>
                <a:gd name="connsiteX1247" fmla="*/ 5277680 w 6347888"/>
                <a:gd name="connsiteY1247" fmla="*/ 2428814 h 3795371"/>
                <a:gd name="connsiteX1248" fmla="*/ 5271347 w 6347888"/>
                <a:gd name="connsiteY1248" fmla="*/ 2435693 h 3795371"/>
                <a:gd name="connsiteX1249" fmla="*/ 5273640 w 6347888"/>
                <a:gd name="connsiteY1249" fmla="*/ 2462226 h 3795371"/>
                <a:gd name="connsiteX1250" fmla="*/ 5274622 w 6347888"/>
                <a:gd name="connsiteY1250" fmla="*/ 2471125 h 3795371"/>
                <a:gd name="connsiteX1251" fmla="*/ 5276097 w 6347888"/>
                <a:gd name="connsiteY1251" fmla="*/ 2479805 h 3795371"/>
                <a:gd name="connsiteX1252" fmla="*/ 5289745 w 6347888"/>
                <a:gd name="connsiteY1252" fmla="*/ 2492963 h 3795371"/>
                <a:gd name="connsiteX1253" fmla="*/ 5288107 w 6347888"/>
                <a:gd name="connsiteY1253" fmla="*/ 2499077 h 3795371"/>
                <a:gd name="connsiteX1254" fmla="*/ 5283685 w 6347888"/>
                <a:gd name="connsiteY1254" fmla="*/ 2500660 h 3795371"/>
                <a:gd name="connsiteX1255" fmla="*/ 5276533 w 6347888"/>
                <a:gd name="connsiteY1255" fmla="*/ 2501206 h 3795371"/>
                <a:gd name="connsiteX1256" fmla="*/ 5269163 w 6347888"/>
                <a:gd name="connsiteY1256" fmla="*/ 2506611 h 3795371"/>
                <a:gd name="connsiteX1257" fmla="*/ 5264195 w 6347888"/>
                <a:gd name="connsiteY1257" fmla="*/ 2520041 h 3795371"/>
                <a:gd name="connsiteX1258" fmla="*/ 5250601 w 6347888"/>
                <a:gd name="connsiteY1258" fmla="*/ 2544936 h 3795371"/>
                <a:gd name="connsiteX1259" fmla="*/ 5245032 w 6347888"/>
                <a:gd name="connsiteY1259" fmla="*/ 2562461 h 3795371"/>
                <a:gd name="connsiteX1260" fmla="*/ 5242576 w 6347888"/>
                <a:gd name="connsiteY1260" fmla="*/ 2573871 h 3795371"/>
                <a:gd name="connsiteX1261" fmla="*/ 5241702 w 6347888"/>
                <a:gd name="connsiteY1261" fmla="*/ 2589594 h 3795371"/>
                <a:gd name="connsiteX1262" fmla="*/ 5241484 w 6347888"/>
                <a:gd name="connsiteY1262" fmla="*/ 2591942 h 3795371"/>
                <a:gd name="connsiteX1263" fmla="*/ 5234659 w 6347888"/>
                <a:gd name="connsiteY1263" fmla="*/ 2596582 h 3795371"/>
                <a:gd name="connsiteX1264" fmla="*/ 5228054 w 6347888"/>
                <a:gd name="connsiteY1264" fmla="*/ 2595381 h 3795371"/>
                <a:gd name="connsiteX1265" fmla="*/ 5219045 w 6347888"/>
                <a:gd name="connsiteY1265" fmla="*/ 2598057 h 3795371"/>
                <a:gd name="connsiteX1266" fmla="*/ 5214405 w 6347888"/>
                <a:gd name="connsiteY1266" fmla="*/ 2599640 h 3795371"/>
                <a:gd name="connsiteX1267" fmla="*/ 5206161 w 6347888"/>
                <a:gd name="connsiteY1267" fmla="*/ 2596419 h 3795371"/>
                <a:gd name="connsiteX1268" fmla="*/ 5202012 w 6347888"/>
                <a:gd name="connsiteY1268" fmla="*/ 2590686 h 3795371"/>
                <a:gd name="connsiteX1269" fmla="*/ 5182140 w 6347888"/>
                <a:gd name="connsiteY1269" fmla="*/ 2583152 h 3795371"/>
                <a:gd name="connsiteX1270" fmla="*/ 5177499 w 6347888"/>
                <a:gd name="connsiteY1270" fmla="*/ 2583753 h 3795371"/>
                <a:gd name="connsiteX1271" fmla="*/ 5163851 w 6347888"/>
                <a:gd name="connsiteY1271" fmla="*/ 2587847 h 3795371"/>
                <a:gd name="connsiteX1272" fmla="*/ 5153969 w 6347888"/>
                <a:gd name="connsiteY1272" fmla="*/ 2584190 h 3795371"/>
                <a:gd name="connsiteX1273" fmla="*/ 5144470 w 6347888"/>
                <a:gd name="connsiteY1273" fmla="*/ 2578621 h 3795371"/>
                <a:gd name="connsiteX1274" fmla="*/ 5132623 w 6347888"/>
                <a:gd name="connsiteY1274" fmla="*/ 2578075 h 3795371"/>
                <a:gd name="connsiteX1275" fmla="*/ 5121540 w 6347888"/>
                <a:gd name="connsiteY1275" fmla="*/ 2567811 h 3795371"/>
                <a:gd name="connsiteX1276" fmla="*/ 5117555 w 6347888"/>
                <a:gd name="connsiteY1276" fmla="*/ 2549195 h 3795371"/>
                <a:gd name="connsiteX1277" fmla="*/ 5115043 w 6347888"/>
                <a:gd name="connsiteY1277" fmla="*/ 2545755 h 3795371"/>
                <a:gd name="connsiteX1278" fmla="*/ 5105162 w 6347888"/>
                <a:gd name="connsiteY1278" fmla="*/ 2533471 h 3795371"/>
                <a:gd name="connsiteX1279" fmla="*/ 5098010 w 6347888"/>
                <a:gd name="connsiteY1279" fmla="*/ 2508303 h 3795371"/>
                <a:gd name="connsiteX1280" fmla="*/ 5098228 w 6347888"/>
                <a:gd name="connsiteY1280" fmla="*/ 2508358 h 3795371"/>
                <a:gd name="connsiteX1281" fmla="*/ 5101395 w 6347888"/>
                <a:gd name="connsiteY1281" fmla="*/ 2487667 h 3795371"/>
                <a:gd name="connsiteX1282" fmla="*/ 5105325 w 6347888"/>
                <a:gd name="connsiteY1282" fmla="*/ 2481661 h 3795371"/>
                <a:gd name="connsiteX1283" fmla="*/ 5117609 w 6347888"/>
                <a:gd name="connsiteY1283" fmla="*/ 2477840 h 3795371"/>
                <a:gd name="connsiteX1284" fmla="*/ 5133278 w 6347888"/>
                <a:gd name="connsiteY1284" fmla="*/ 2483518 h 3795371"/>
                <a:gd name="connsiteX1285" fmla="*/ 5141358 w 6347888"/>
                <a:gd name="connsiteY1285" fmla="*/ 2480242 h 3795371"/>
                <a:gd name="connsiteX1286" fmla="*/ 5144852 w 6347888"/>
                <a:gd name="connsiteY1286" fmla="*/ 2471398 h 3795371"/>
                <a:gd name="connsiteX1287" fmla="*/ 5161776 w 6347888"/>
                <a:gd name="connsiteY1287" fmla="*/ 2456111 h 3795371"/>
                <a:gd name="connsiteX1288" fmla="*/ 5180447 w 6347888"/>
                <a:gd name="connsiteY1288" fmla="*/ 2444974 h 3795371"/>
                <a:gd name="connsiteX1289" fmla="*/ 5182795 w 6347888"/>
                <a:gd name="connsiteY1289" fmla="*/ 2441753 h 3795371"/>
                <a:gd name="connsiteX1290" fmla="*/ 5191311 w 6347888"/>
                <a:gd name="connsiteY1290" fmla="*/ 2430234 h 3795371"/>
                <a:gd name="connsiteX1291" fmla="*/ 5212167 w 6347888"/>
                <a:gd name="connsiteY1291" fmla="*/ 2411726 h 3795371"/>
                <a:gd name="connsiteX1292" fmla="*/ 5229746 w 6347888"/>
                <a:gd name="connsiteY1292" fmla="*/ 2400098 h 3795371"/>
                <a:gd name="connsiteX1293" fmla="*/ 5235424 w 6347888"/>
                <a:gd name="connsiteY1293" fmla="*/ 2392618 h 3795371"/>
                <a:gd name="connsiteX1294" fmla="*/ 5242030 w 6347888"/>
                <a:gd name="connsiteY1294" fmla="*/ 2380007 h 3795371"/>
                <a:gd name="connsiteX1295" fmla="*/ 5251474 w 6347888"/>
                <a:gd name="connsiteY1295" fmla="*/ 2373237 h 3795371"/>
                <a:gd name="connsiteX1296" fmla="*/ 4795613 w 6347888"/>
                <a:gd name="connsiteY1296" fmla="*/ 2367614 h 3795371"/>
                <a:gd name="connsiteX1297" fmla="*/ 4795613 w 6347888"/>
                <a:gd name="connsiteY1297" fmla="*/ 2367669 h 3795371"/>
                <a:gd name="connsiteX1298" fmla="*/ 4797033 w 6347888"/>
                <a:gd name="connsiteY1298" fmla="*/ 2368924 h 3795371"/>
                <a:gd name="connsiteX1299" fmla="*/ 4795395 w 6347888"/>
                <a:gd name="connsiteY1299" fmla="*/ 2372255 h 3795371"/>
                <a:gd name="connsiteX1300" fmla="*/ 4794030 w 6347888"/>
                <a:gd name="connsiteY1300" fmla="*/ 2370781 h 3795371"/>
                <a:gd name="connsiteX1301" fmla="*/ 4795613 w 6347888"/>
                <a:gd name="connsiteY1301" fmla="*/ 2367614 h 3795371"/>
                <a:gd name="connsiteX1302" fmla="*/ 5253221 w 6347888"/>
                <a:gd name="connsiteY1302" fmla="*/ 2348506 h 3795371"/>
                <a:gd name="connsiteX1303" fmla="*/ 5252949 w 6347888"/>
                <a:gd name="connsiteY1303" fmla="*/ 2349926 h 3795371"/>
                <a:gd name="connsiteX1304" fmla="*/ 5251529 w 6347888"/>
                <a:gd name="connsiteY1304" fmla="*/ 2348997 h 3795371"/>
                <a:gd name="connsiteX1305" fmla="*/ 4912172 w 6347888"/>
                <a:gd name="connsiteY1305" fmla="*/ 2322574 h 3795371"/>
                <a:gd name="connsiteX1306" fmla="*/ 4912226 w 6347888"/>
                <a:gd name="connsiteY1306" fmla="*/ 2322629 h 3795371"/>
                <a:gd name="connsiteX1307" fmla="*/ 4912663 w 6347888"/>
                <a:gd name="connsiteY1307" fmla="*/ 2323065 h 3795371"/>
                <a:gd name="connsiteX1308" fmla="*/ 4912336 w 6347888"/>
                <a:gd name="connsiteY1308" fmla="*/ 2322956 h 3795371"/>
                <a:gd name="connsiteX1309" fmla="*/ 4912172 w 6347888"/>
                <a:gd name="connsiteY1309" fmla="*/ 2322574 h 3795371"/>
                <a:gd name="connsiteX1310" fmla="*/ 4522914 w 6347888"/>
                <a:gd name="connsiteY1310" fmla="*/ 2313839 h 3795371"/>
                <a:gd name="connsiteX1311" fmla="*/ 4529248 w 6347888"/>
                <a:gd name="connsiteY1311" fmla="*/ 2316514 h 3795371"/>
                <a:gd name="connsiteX1312" fmla="*/ 4529248 w 6347888"/>
                <a:gd name="connsiteY1312" fmla="*/ 2316460 h 3795371"/>
                <a:gd name="connsiteX1313" fmla="*/ 4557309 w 6347888"/>
                <a:gd name="connsiteY1313" fmla="*/ 2359753 h 3795371"/>
                <a:gd name="connsiteX1314" fmla="*/ 4535253 w 6347888"/>
                <a:gd name="connsiteY1314" fmla="*/ 2394257 h 3795371"/>
                <a:gd name="connsiteX1315" fmla="*/ 4521713 w 6347888"/>
                <a:gd name="connsiteY1315" fmla="*/ 2386668 h 3795371"/>
                <a:gd name="connsiteX1316" fmla="*/ 4514944 w 6347888"/>
                <a:gd name="connsiteY1316" fmla="*/ 2349981 h 3795371"/>
                <a:gd name="connsiteX1317" fmla="*/ 4521058 w 6347888"/>
                <a:gd name="connsiteY1317" fmla="*/ 2322465 h 3795371"/>
                <a:gd name="connsiteX1318" fmla="*/ 4519802 w 6347888"/>
                <a:gd name="connsiteY1318" fmla="*/ 2315968 h 3795371"/>
                <a:gd name="connsiteX1319" fmla="*/ 4522914 w 6347888"/>
                <a:gd name="connsiteY1319" fmla="*/ 2313839 h 3795371"/>
                <a:gd name="connsiteX1320" fmla="*/ 5386595 w 6347888"/>
                <a:gd name="connsiteY1320" fmla="*/ 2308106 h 3795371"/>
                <a:gd name="connsiteX1321" fmla="*/ 5387032 w 6347888"/>
                <a:gd name="connsiteY1321" fmla="*/ 2308106 h 3795371"/>
                <a:gd name="connsiteX1322" fmla="*/ 5387196 w 6347888"/>
                <a:gd name="connsiteY1322" fmla="*/ 2308324 h 3795371"/>
                <a:gd name="connsiteX1323" fmla="*/ 5386377 w 6347888"/>
                <a:gd name="connsiteY1323" fmla="*/ 2308761 h 3795371"/>
                <a:gd name="connsiteX1324" fmla="*/ 5386595 w 6347888"/>
                <a:gd name="connsiteY1324" fmla="*/ 2308106 h 3795371"/>
                <a:gd name="connsiteX1325" fmla="*/ 5421864 w 6347888"/>
                <a:gd name="connsiteY1325" fmla="*/ 2305596 h 3795371"/>
                <a:gd name="connsiteX1326" fmla="*/ 5424429 w 6347888"/>
                <a:gd name="connsiteY1326" fmla="*/ 2307725 h 3795371"/>
                <a:gd name="connsiteX1327" fmla="*/ 5433929 w 6347888"/>
                <a:gd name="connsiteY1327" fmla="*/ 2321100 h 3795371"/>
                <a:gd name="connsiteX1328" fmla="*/ 5439770 w 6347888"/>
                <a:gd name="connsiteY1328" fmla="*/ 2333602 h 3795371"/>
                <a:gd name="connsiteX1329" fmla="*/ 5445667 w 6347888"/>
                <a:gd name="connsiteY1329" fmla="*/ 2356641 h 3795371"/>
                <a:gd name="connsiteX1330" fmla="*/ 5440699 w 6347888"/>
                <a:gd name="connsiteY1330" fmla="*/ 2373565 h 3795371"/>
                <a:gd name="connsiteX1331" fmla="*/ 5434093 w 6347888"/>
                <a:gd name="connsiteY1331" fmla="*/ 2372310 h 3795371"/>
                <a:gd name="connsiteX1332" fmla="*/ 5430763 w 6347888"/>
                <a:gd name="connsiteY1332" fmla="*/ 2369253 h 3795371"/>
                <a:gd name="connsiteX1333" fmla="*/ 5427105 w 6347888"/>
                <a:gd name="connsiteY1333" fmla="*/ 2371491 h 3795371"/>
                <a:gd name="connsiteX1334" fmla="*/ 5429889 w 6347888"/>
                <a:gd name="connsiteY1334" fmla="*/ 2384976 h 3795371"/>
                <a:gd name="connsiteX1335" fmla="*/ 5427651 w 6347888"/>
                <a:gd name="connsiteY1335" fmla="*/ 2393820 h 3795371"/>
                <a:gd name="connsiteX1336" fmla="*/ 5421700 w 6347888"/>
                <a:gd name="connsiteY1336" fmla="*/ 2396932 h 3795371"/>
                <a:gd name="connsiteX1337" fmla="*/ 5410071 w 6347888"/>
                <a:gd name="connsiteY1337" fmla="*/ 2394530 h 3795371"/>
                <a:gd name="connsiteX1338" fmla="*/ 5393529 w 6347888"/>
                <a:gd name="connsiteY1338" fmla="*/ 2373729 h 3795371"/>
                <a:gd name="connsiteX1339" fmla="*/ 5393693 w 6347888"/>
                <a:gd name="connsiteY1339" fmla="*/ 2364284 h 3795371"/>
                <a:gd name="connsiteX1340" fmla="*/ 5386541 w 6347888"/>
                <a:gd name="connsiteY1340" fmla="*/ 2358825 h 3795371"/>
                <a:gd name="connsiteX1341" fmla="*/ 5365577 w 6347888"/>
                <a:gd name="connsiteY1341" fmla="*/ 2360572 h 3795371"/>
                <a:gd name="connsiteX1342" fmla="*/ 5358753 w 6347888"/>
                <a:gd name="connsiteY1342" fmla="*/ 2366960 h 3795371"/>
                <a:gd name="connsiteX1343" fmla="*/ 5354713 w 6347888"/>
                <a:gd name="connsiteY1343" fmla="*/ 2367997 h 3795371"/>
                <a:gd name="connsiteX1344" fmla="*/ 5353075 w 6347888"/>
                <a:gd name="connsiteY1344" fmla="*/ 2363738 h 3795371"/>
                <a:gd name="connsiteX1345" fmla="*/ 5353075 w 6347888"/>
                <a:gd name="connsiteY1345" fmla="*/ 2362319 h 3795371"/>
                <a:gd name="connsiteX1346" fmla="*/ 5361046 w 6347888"/>
                <a:gd name="connsiteY1346" fmla="*/ 2347742 h 3795371"/>
                <a:gd name="connsiteX1347" fmla="*/ 5374531 w 6347888"/>
                <a:gd name="connsiteY1347" fmla="*/ 2338625 h 3795371"/>
                <a:gd name="connsiteX1348" fmla="*/ 5390472 w 6347888"/>
                <a:gd name="connsiteY1348" fmla="*/ 2339062 h 3795371"/>
                <a:gd name="connsiteX1349" fmla="*/ 5396150 w 6347888"/>
                <a:gd name="connsiteY1349" fmla="*/ 2340481 h 3795371"/>
                <a:gd name="connsiteX1350" fmla="*/ 5401664 w 6347888"/>
                <a:gd name="connsiteY1350" fmla="*/ 2336005 h 3795371"/>
                <a:gd name="connsiteX1351" fmla="*/ 5406468 w 6347888"/>
                <a:gd name="connsiteY1351" fmla="*/ 2330818 h 3795371"/>
                <a:gd name="connsiteX1352" fmla="*/ 5416895 w 6347888"/>
                <a:gd name="connsiteY1352" fmla="*/ 2321428 h 3795371"/>
                <a:gd name="connsiteX1353" fmla="*/ 5421045 w 6347888"/>
                <a:gd name="connsiteY1353" fmla="*/ 2307888 h 3795371"/>
                <a:gd name="connsiteX1354" fmla="*/ 5421918 w 6347888"/>
                <a:gd name="connsiteY1354" fmla="*/ 2305705 h 3795371"/>
                <a:gd name="connsiteX1355" fmla="*/ 5394566 w 6347888"/>
                <a:gd name="connsiteY1355" fmla="*/ 2304448 h 3795371"/>
                <a:gd name="connsiteX1356" fmla="*/ 5400681 w 6347888"/>
                <a:gd name="connsiteY1356" fmla="*/ 2306414 h 3795371"/>
                <a:gd name="connsiteX1357" fmla="*/ 5397351 w 6347888"/>
                <a:gd name="connsiteY1357" fmla="*/ 2314057 h 3795371"/>
                <a:gd name="connsiteX1358" fmla="*/ 5387196 w 6347888"/>
                <a:gd name="connsiteY1358" fmla="*/ 2308325 h 3795371"/>
                <a:gd name="connsiteX1359" fmla="*/ 5387251 w 6347888"/>
                <a:gd name="connsiteY1359" fmla="*/ 2308325 h 3795371"/>
                <a:gd name="connsiteX1360" fmla="*/ 5394566 w 6347888"/>
                <a:gd name="connsiteY1360" fmla="*/ 2304448 h 3795371"/>
                <a:gd name="connsiteX1361" fmla="*/ 1744338 w 6347888"/>
                <a:gd name="connsiteY1361" fmla="*/ 2293475 h 3795371"/>
                <a:gd name="connsiteX1362" fmla="*/ 1750507 w 6347888"/>
                <a:gd name="connsiteY1362" fmla="*/ 2302046 h 3795371"/>
                <a:gd name="connsiteX1363" fmla="*/ 1742154 w 6347888"/>
                <a:gd name="connsiteY1363" fmla="*/ 2308980 h 3795371"/>
                <a:gd name="connsiteX1364" fmla="*/ 1736749 w 6347888"/>
                <a:gd name="connsiteY1364" fmla="*/ 2303083 h 3795371"/>
                <a:gd name="connsiteX1365" fmla="*/ 1736804 w 6347888"/>
                <a:gd name="connsiteY1365" fmla="*/ 2303029 h 3795371"/>
                <a:gd name="connsiteX1366" fmla="*/ 1737404 w 6347888"/>
                <a:gd name="connsiteY1366" fmla="*/ 2298334 h 3795371"/>
                <a:gd name="connsiteX1367" fmla="*/ 1744338 w 6347888"/>
                <a:gd name="connsiteY1367" fmla="*/ 2293475 h 3795371"/>
                <a:gd name="connsiteX1368" fmla="*/ 4766581 w 6347888"/>
                <a:gd name="connsiteY1368" fmla="*/ 2293340 h 3795371"/>
                <a:gd name="connsiteX1369" fmla="*/ 4766787 w 6347888"/>
                <a:gd name="connsiteY1369" fmla="*/ 2293803 h 3795371"/>
                <a:gd name="connsiteX1370" fmla="*/ 4767988 w 6347888"/>
                <a:gd name="connsiteY1370" fmla="*/ 2296587 h 3795371"/>
                <a:gd name="connsiteX1371" fmla="*/ 4766896 w 6347888"/>
                <a:gd name="connsiteY1371" fmla="*/ 2297515 h 3795371"/>
                <a:gd name="connsiteX1372" fmla="*/ 4766514 w 6347888"/>
                <a:gd name="connsiteY1372" fmla="*/ 2297570 h 3795371"/>
                <a:gd name="connsiteX1373" fmla="*/ 4764986 w 6347888"/>
                <a:gd name="connsiteY1373" fmla="*/ 2296533 h 3795371"/>
                <a:gd name="connsiteX1374" fmla="*/ 4766623 w 6347888"/>
                <a:gd name="connsiteY1374" fmla="*/ 2293257 h 3795371"/>
                <a:gd name="connsiteX1375" fmla="*/ 4766581 w 6347888"/>
                <a:gd name="connsiteY1375" fmla="*/ 2293340 h 3795371"/>
                <a:gd name="connsiteX1376" fmla="*/ 4766569 w 6347888"/>
                <a:gd name="connsiteY1376" fmla="*/ 2293312 h 3795371"/>
                <a:gd name="connsiteX1377" fmla="*/ 5297634 w 6347888"/>
                <a:gd name="connsiteY1377" fmla="*/ 2288084 h 3795371"/>
                <a:gd name="connsiteX1378" fmla="*/ 5303449 w 6347888"/>
                <a:gd name="connsiteY1378" fmla="*/ 2292766 h 3795371"/>
                <a:gd name="connsiteX1379" fmla="*/ 5303776 w 6347888"/>
                <a:gd name="connsiteY1379" fmla="*/ 2298170 h 3795371"/>
                <a:gd name="connsiteX1380" fmla="*/ 5284013 w 6347888"/>
                <a:gd name="connsiteY1380" fmla="*/ 2318097 h 3795371"/>
                <a:gd name="connsiteX1381" fmla="*/ 5264741 w 6347888"/>
                <a:gd name="connsiteY1381" fmla="*/ 2335240 h 3795371"/>
                <a:gd name="connsiteX1382" fmla="*/ 5262394 w 6347888"/>
                <a:gd name="connsiteY1382" fmla="*/ 2335513 h 3795371"/>
                <a:gd name="connsiteX1383" fmla="*/ 5260592 w 6347888"/>
                <a:gd name="connsiteY1383" fmla="*/ 2334148 h 3795371"/>
                <a:gd name="connsiteX1384" fmla="*/ 5260429 w 6347888"/>
                <a:gd name="connsiteY1384" fmla="*/ 2332183 h 3795371"/>
                <a:gd name="connsiteX1385" fmla="*/ 5260538 w 6347888"/>
                <a:gd name="connsiteY1385" fmla="*/ 2332074 h 3795371"/>
                <a:gd name="connsiteX1386" fmla="*/ 5262831 w 6347888"/>
                <a:gd name="connsiteY1386" fmla="*/ 2328033 h 3795371"/>
                <a:gd name="connsiteX1387" fmla="*/ 5292803 w 6347888"/>
                <a:gd name="connsiteY1387" fmla="*/ 2291510 h 3795371"/>
                <a:gd name="connsiteX1388" fmla="*/ 5297634 w 6347888"/>
                <a:gd name="connsiteY1388" fmla="*/ 2288084 h 3795371"/>
                <a:gd name="connsiteX1389" fmla="*/ 4766460 w 6347888"/>
                <a:gd name="connsiteY1389" fmla="*/ 2269781 h 3795371"/>
                <a:gd name="connsiteX1390" fmla="*/ 4766514 w 6347888"/>
                <a:gd name="connsiteY1390" fmla="*/ 2269781 h 3795371"/>
                <a:gd name="connsiteX1391" fmla="*/ 4767551 w 6347888"/>
                <a:gd name="connsiteY1391" fmla="*/ 2269781 h 3795371"/>
                <a:gd name="connsiteX1392" fmla="*/ 4768316 w 6347888"/>
                <a:gd name="connsiteY1392" fmla="*/ 2273767 h 3795371"/>
                <a:gd name="connsiteX1393" fmla="*/ 4766896 w 6347888"/>
                <a:gd name="connsiteY1393" fmla="*/ 2275186 h 3795371"/>
                <a:gd name="connsiteX1394" fmla="*/ 4766569 w 6347888"/>
                <a:gd name="connsiteY1394" fmla="*/ 2275186 h 3795371"/>
                <a:gd name="connsiteX1395" fmla="*/ 4765914 w 6347888"/>
                <a:gd name="connsiteY1395" fmla="*/ 2270000 h 3795371"/>
                <a:gd name="connsiteX1396" fmla="*/ 4766460 w 6347888"/>
                <a:gd name="connsiteY1396" fmla="*/ 2269781 h 3795371"/>
                <a:gd name="connsiteX1397" fmla="*/ 5349908 w 6347888"/>
                <a:gd name="connsiteY1397" fmla="*/ 2266778 h 3795371"/>
                <a:gd name="connsiteX1398" fmla="*/ 5370927 w 6347888"/>
                <a:gd name="connsiteY1398" fmla="*/ 2275732 h 3795371"/>
                <a:gd name="connsiteX1399" fmla="*/ 5372292 w 6347888"/>
                <a:gd name="connsiteY1399" fmla="*/ 2279881 h 3795371"/>
                <a:gd name="connsiteX1400" fmla="*/ 5372183 w 6347888"/>
                <a:gd name="connsiteY1400" fmla="*/ 2284521 h 3795371"/>
                <a:gd name="connsiteX1401" fmla="*/ 5372838 w 6347888"/>
                <a:gd name="connsiteY1401" fmla="*/ 2283866 h 3795371"/>
                <a:gd name="connsiteX1402" fmla="*/ 5372183 w 6347888"/>
                <a:gd name="connsiteY1402" fmla="*/ 2284576 h 3795371"/>
                <a:gd name="connsiteX1403" fmla="*/ 5379171 w 6347888"/>
                <a:gd name="connsiteY1403" fmla="*/ 2288725 h 3795371"/>
                <a:gd name="connsiteX1404" fmla="*/ 5381737 w 6347888"/>
                <a:gd name="connsiteY1404" fmla="*/ 2294239 h 3795371"/>
                <a:gd name="connsiteX1405" fmla="*/ 5382174 w 6347888"/>
                <a:gd name="connsiteY1405" fmla="*/ 2293639 h 3795371"/>
                <a:gd name="connsiteX1406" fmla="*/ 5382174 w 6347888"/>
                <a:gd name="connsiteY1406" fmla="*/ 2293966 h 3795371"/>
                <a:gd name="connsiteX1407" fmla="*/ 5385941 w 6347888"/>
                <a:gd name="connsiteY1407" fmla="*/ 2290363 h 3795371"/>
                <a:gd name="connsiteX1408" fmla="*/ 5386705 w 6347888"/>
                <a:gd name="connsiteY1408" fmla="*/ 2289599 h 3795371"/>
                <a:gd name="connsiteX1409" fmla="*/ 5390308 w 6347888"/>
                <a:gd name="connsiteY1409" fmla="*/ 2289380 h 3795371"/>
                <a:gd name="connsiteX1410" fmla="*/ 5391072 w 6347888"/>
                <a:gd name="connsiteY1410" fmla="*/ 2291455 h 3795371"/>
                <a:gd name="connsiteX1411" fmla="*/ 5390144 w 6347888"/>
                <a:gd name="connsiteY1411" fmla="*/ 2298006 h 3795371"/>
                <a:gd name="connsiteX1412" fmla="*/ 5386596 w 6347888"/>
                <a:gd name="connsiteY1412" fmla="*/ 2308051 h 3795371"/>
                <a:gd name="connsiteX1413" fmla="*/ 5382228 w 6347888"/>
                <a:gd name="connsiteY1413" fmla="*/ 2308106 h 3795371"/>
                <a:gd name="connsiteX1414" fmla="*/ 5382228 w 6347888"/>
                <a:gd name="connsiteY1414" fmla="*/ 2308707 h 3795371"/>
                <a:gd name="connsiteX1415" fmla="*/ 5381628 w 6347888"/>
                <a:gd name="connsiteY1415" fmla="*/ 2308106 h 3795371"/>
                <a:gd name="connsiteX1416" fmla="*/ 5378079 w 6347888"/>
                <a:gd name="connsiteY1416" fmla="*/ 2321427 h 3795371"/>
                <a:gd name="connsiteX1417" fmla="*/ 5372456 w 6347888"/>
                <a:gd name="connsiteY1417" fmla="*/ 2323993 h 3795371"/>
                <a:gd name="connsiteX1418" fmla="*/ 5364540 w 6347888"/>
                <a:gd name="connsiteY1418" fmla="*/ 2319134 h 3795371"/>
                <a:gd name="connsiteX1419" fmla="*/ 5362520 w 6347888"/>
                <a:gd name="connsiteY1419" fmla="*/ 2306195 h 3795371"/>
                <a:gd name="connsiteX1420" fmla="*/ 5367706 w 6347888"/>
                <a:gd name="connsiteY1420" fmla="*/ 2289107 h 3795371"/>
                <a:gd name="connsiteX1421" fmla="*/ 5367378 w 6347888"/>
                <a:gd name="connsiteY1421" fmla="*/ 2289435 h 3795371"/>
                <a:gd name="connsiteX1422" fmla="*/ 5367815 w 6347888"/>
                <a:gd name="connsiteY1422" fmla="*/ 2288671 h 3795371"/>
                <a:gd name="connsiteX1423" fmla="*/ 5363229 w 6347888"/>
                <a:gd name="connsiteY1423" fmla="*/ 2293966 h 3795371"/>
                <a:gd name="connsiteX1424" fmla="*/ 5354713 w 6347888"/>
                <a:gd name="connsiteY1424" fmla="*/ 2294894 h 3795371"/>
                <a:gd name="connsiteX1425" fmla="*/ 5349472 w 6347888"/>
                <a:gd name="connsiteY1425" fmla="*/ 2290909 h 3795371"/>
                <a:gd name="connsiteX1426" fmla="*/ 5348871 w 6347888"/>
                <a:gd name="connsiteY1426" fmla="*/ 2281300 h 3795371"/>
                <a:gd name="connsiteX1427" fmla="*/ 5348325 w 6347888"/>
                <a:gd name="connsiteY1427" fmla="*/ 2267925 h 3795371"/>
                <a:gd name="connsiteX1428" fmla="*/ 5349908 w 6347888"/>
                <a:gd name="connsiteY1428" fmla="*/ 2266778 h 3795371"/>
                <a:gd name="connsiteX1429" fmla="*/ 1738169 w 6347888"/>
                <a:gd name="connsiteY1429" fmla="*/ 2266506 h 3795371"/>
                <a:gd name="connsiteX1430" fmla="*/ 1739971 w 6347888"/>
                <a:gd name="connsiteY1430" fmla="*/ 2266997 h 3795371"/>
                <a:gd name="connsiteX1431" fmla="*/ 1737514 w 6347888"/>
                <a:gd name="connsiteY1431" fmla="*/ 2267925 h 3795371"/>
                <a:gd name="connsiteX1432" fmla="*/ 1738169 w 6347888"/>
                <a:gd name="connsiteY1432" fmla="*/ 2266506 h 3795371"/>
                <a:gd name="connsiteX1433" fmla="*/ 5306233 w 6347888"/>
                <a:gd name="connsiteY1433" fmla="*/ 2259081 h 3795371"/>
                <a:gd name="connsiteX1434" fmla="*/ 5311365 w 6347888"/>
                <a:gd name="connsiteY1434" fmla="*/ 2262357 h 3795371"/>
                <a:gd name="connsiteX1435" fmla="*/ 5311419 w 6347888"/>
                <a:gd name="connsiteY1435" fmla="*/ 2262357 h 3795371"/>
                <a:gd name="connsiteX1436" fmla="*/ 5303994 w 6347888"/>
                <a:gd name="connsiteY1436" fmla="*/ 2267325 h 3795371"/>
                <a:gd name="connsiteX1437" fmla="*/ 5302356 w 6347888"/>
                <a:gd name="connsiteY1437" fmla="*/ 2263449 h 3795371"/>
                <a:gd name="connsiteX1438" fmla="*/ 5306233 w 6347888"/>
                <a:gd name="connsiteY1438" fmla="*/ 2259081 h 3795371"/>
                <a:gd name="connsiteX1439" fmla="*/ 4001156 w 6347888"/>
                <a:gd name="connsiteY1439" fmla="*/ 2255150 h 3795371"/>
                <a:gd name="connsiteX1440" fmla="*/ 4007435 w 6347888"/>
                <a:gd name="connsiteY1440" fmla="*/ 2256679 h 3795371"/>
                <a:gd name="connsiteX1441" fmla="*/ 4008363 w 6347888"/>
                <a:gd name="connsiteY1441" fmla="*/ 2260391 h 3795371"/>
                <a:gd name="connsiteX1442" fmla="*/ 3996625 w 6347888"/>
                <a:gd name="connsiteY1442" fmla="*/ 2265359 h 3795371"/>
                <a:gd name="connsiteX1443" fmla="*/ 3991439 w 6347888"/>
                <a:gd name="connsiteY1443" fmla="*/ 2259190 h 3795371"/>
                <a:gd name="connsiteX1444" fmla="*/ 3996407 w 6347888"/>
                <a:gd name="connsiteY1444" fmla="*/ 2255259 h 3795371"/>
                <a:gd name="connsiteX1445" fmla="*/ 4001156 w 6347888"/>
                <a:gd name="connsiteY1445" fmla="*/ 2255259 h 3795371"/>
                <a:gd name="connsiteX1446" fmla="*/ 5350181 w 6347888"/>
                <a:gd name="connsiteY1446" fmla="*/ 2254549 h 3795371"/>
                <a:gd name="connsiteX1447" fmla="*/ 5352092 w 6347888"/>
                <a:gd name="connsiteY1447" fmla="*/ 2257770 h 3795371"/>
                <a:gd name="connsiteX1448" fmla="*/ 5352037 w 6347888"/>
                <a:gd name="connsiteY1448" fmla="*/ 2257715 h 3795371"/>
                <a:gd name="connsiteX1449" fmla="*/ 5350836 w 6347888"/>
                <a:gd name="connsiteY1449" fmla="*/ 2259299 h 3795371"/>
                <a:gd name="connsiteX1450" fmla="*/ 5347506 w 6347888"/>
                <a:gd name="connsiteY1450" fmla="*/ 2257442 h 3795371"/>
                <a:gd name="connsiteX1451" fmla="*/ 5350181 w 6347888"/>
                <a:gd name="connsiteY1451" fmla="*/ 2254549 h 3795371"/>
                <a:gd name="connsiteX1452" fmla="*/ 5400591 w 6347888"/>
                <a:gd name="connsiteY1452" fmla="*/ 2251663 h 3795371"/>
                <a:gd name="connsiteX1453" fmla="*/ 5416950 w 6347888"/>
                <a:gd name="connsiteY1453" fmla="*/ 2257606 h 3795371"/>
                <a:gd name="connsiteX1454" fmla="*/ 5420881 w 6347888"/>
                <a:gd name="connsiteY1454" fmla="*/ 2271146 h 3795371"/>
                <a:gd name="connsiteX1455" fmla="*/ 5414274 w 6347888"/>
                <a:gd name="connsiteY1455" fmla="*/ 2286378 h 3795371"/>
                <a:gd name="connsiteX1456" fmla="*/ 5413128 w 6347888"/>
                <a:gd name="connsiteY1456" fmla="*/ 2290527 h 3795371"/>
                <a:gd name="connsiteX1457" fmla="*/ 5415039 w 6347888"/>
                <a:gd name="connsiteY1457" fmla="*/ 2297351 h 3795371"/>
                <a:gd name="connsiteX1458" fmla="*/ 5411108 w 6347888"/>
                <a:gd name="connsiteY1458" fmla="*/ 2302374 h 3795371"/>
                <a:gd name="connsiteX1459" fmla="*/ 5407013 w 6347888"/>
                <a:gd name="connsiteY1459" fmla="*/ 2300900 h 3795371"/>
                <a:gd name="connsiteX1460" fmla="*/ 5402864 w 6347888"/>
                <a:gd name="connsiteY1460" fmla="*/ 2294403 h 3795371"/>
                <a:gd name="connsiteX1461" fmla="*/ 5399425 w 6347888"/>
                <a:gd name="connsiteY1461" fmla="*/ 2288944 h 3795371"/>
                <a:gd name="connsiteX1462" fmla="*/ 5400189 w 6347888"/>
                <a:gd name="connsiteY1462" fmla="*/ 2271364 h 3795371"/>
                <a:gd name="connsiteX1463" fmla="*/ 5401172 w 6347888"/>
                <a:gd name="connsiteY1463" fmla="*/ 2270054 h 3795371"/>
                <a:gd name="connsiteX1464" fmla="*/ 5401008 w 6347888"/>
                <a:gd name="connsiteY1464" fmla="*/ 2269890 h 3795371"/>
                <a:gd name="connsiteX1465" fmla="*/ 5396422 w 6347888"/>
                <a:gd name="connsiteY1465" fmla="*/ 2259080 h 3795371"/>
                <a:gd name="connsiteX1466" fmla="*/ 5400626 w 6347888"/>
                <a:gd name="connsiteY1466" fmla="*/ 2251601 h 3795371"/>
                <a:gd name="connsiteX1467" fmla="*/ 5400591 w 6347888"/>
                <a:gd name="connsiteY1467" fmla="*/ 2251663 h 3795371"/>
                <a:gd name="connsiteX1468" fmla="*/ 5400571 w 6347888"/>
                <a:gd name="connsiteY1468" fmla="*/ 2251656 h 3795371"/>
                <a:gd name="connsiteX1469" fmla="*/ 1781735 w 6347888"/>
                <a:gd name="connsiteY1469" fmla="*/ 2242866 h 3795371"/>
                <a:gd name="connsiteX1470" fmla="*/ 1784028 w 6347888"/>
                <a:gd name="connsiteY1470" fmla="*/ 2245869 h 3795371"/>
                <a:gd name="connsiteX1471" fmla="*/ 1782335 w 6347888"/>
                <a:gd name="connsiteY1471" fmla="*/ 2247124 h 3795371"/>
                <a:gd name="connsiteX1472" fmla="*/ 1779824 w 6347888"/>
                <a:gd name="connsiteY1472" fmla="*/ 2243958 h 3795371"/>
                <a:gd name="connsiteX1473" fmla="*/ 1781735 w 6347888"/>
                <a:gd name="connsiteY1473" fmla="*/ 2242866 h 3795371"/>
                <a:gd name="connsiteX1474" fmla="*/ 4772137 w 6347888"/>
                <a:gd name="connsiteY1474" fmla="*/ 2241119 h 3795371"/>
                <a:gd name="connsiteX1475" fmla="*/ 4773392 w 6347888"/>
                <a:gd name="connsiteY1475" fmla="*/ 2242920 h 3795371"/>
                <a:gd name="connsiteX1476" fmla="*/ 4773665 w 6347888"/>
                <a:gd name="connsiteY1476" fmla="*/ 2252147 h 3795371"/>
                <a:gd name="connsiteX1477" fmla="*/ 4771372 w 6347888"/>
                <a:gd name="connsiteY1477" fmla="*/ 2255859 h 3795371"/>
                <a:gd name="connsiteX1478" fmla="*/ 4768970 w 6347888"/>
                <a:gd name="connsiteY1478" fmla="*/ 2252256 h 3795371"/>
                <a:gd name="connsiteX1479" fmla="*/ 4768916 w 6347888"/>
                <a:gd name="connsiteY1479" fmla="*/ 2248325 h 3795371"/>
                <a:gd name="connsiteX1480" fmla="*/ 4769516 w 6347888"/>
                <a:gd name="connsiteY1480" fmla="*/ 2243084 h 3795371"/>
                <a:gd name="connsiteX1481" fmla="*/ 4772137 w 6347888"/>
                <a:gd name="connsiteY1481" fmla="*/ 2241119 h 3795371"/>
                <a:gd name="connsiteX1482" fmla="*/ 5794687 w 6347888"/>
                <a:gd name="connsiteY1482" fmla="*/ 2232875 h 3795371"/>
                <a:gd name="connsiteX1483" fmla="*/ 5794687 w 6347888"/>
                <a:gd name="connsiteY1483" fmla="*/ 2232930 h 3795371"/>
                <a:gd name="connsiteX1484" fmla="*/ 5796052 w 6347888"/>
                <a:gd name="connsiteY1484" fmla="*/ 2234185 h 3795371"/>
                <a:gd name="connsiteX1485" fmla="*/ 5794469 w 6347888"/>
                <a:gd name="connsiteY1485" fmla="*/ 2235277 h 3795371"/>
                <a:gd name="connsiteX1486" fmla="*/ 5792777 w 6347888"/>
                <a:gd name="connsiteY1486" fmla="*/ 2234677 h 3795371"/>
                <a:gd name="connsiteX1487" fmla="*/ 5794687 w 6347888"/>
                <a:gd name="connsiteY1487" fmla="*/ 2232875 h 3795371"/>
                <a:gd name="connsiteX1488" fmla="*/ 5348052 w 6347888"/>
                <a:gd name="connsiteY1488" fmla="*/ 2232166 h 3795371"/>
                <a:gd name="connsiteX1489" fmla="*/ 5347014 w 6347888"/>
                <a:gd name="connsiteY1489" fmla="*/ 2234896 h 3795371"/>
                <a:gd name="connsiteX1490" fmla="*/ 5345322 w 6347888"/>
                <a:gd name="connsiteY1490" fmla="*/ 2232930 h 3795371"/>
                <a:gd name="connsiteX1491" fmla="*/ 5348052 w 6347888"/>
                <a:gd name="connsiteY1491" fmla="*/ 2232166 h 3795371"/>
                <a:gd name="connsiteX1492" fmla="*/ 5348114 w 6347888"/>
                <a:gd name="connsiteY1492" fmla="*/ 2232148 h 3795371"/>
                <a:gd name="connsiteX1493" fmla="*/ 5348107 w 6347888"/>
                <a:gd name="connsiteY1493" fmla="*/ 2232166 h 3795371"/>
                <a:gd name="connsiteX1494" fmla="*/ 5348052 w 6347888"/>
                <a:gd name="connsiteY1494" fmla="*/ 2232166 h 3795371"/>
                <a:gd name="connsiteX1495" fmla="*/ 5348380 w 6347888"/>
                <a:gd name="connsiteY1495" fmla="*/ 2231511 h 3795371"/>
                <a:gd name="connsiteX1496" fmla="*/ 5348816 w 6347888"/>
                <a:gd name="connsiteY1496" fmla="*/ 2231948 h 3795371"/>
                <a:gd name="connsiteX1497" fmla="*/ 5348114 w 6347888"/>
                <a:gd name="connsiteY1497" fmla="*/ 2232148 h 3795371"/>
                <a:gd name="connsiteX1498" fmla="*/ 1750726 w 6347888"/>
                <a:gd name="connsiteY1498" fmla="*/ 2229927 h 3795371"/>
                <a:gd name="connsiteX1499" fmla="*/ 1753728 w 6347888"/>
                <a:gd name="connsiteY1499" fmla="*/ 2232002 h 3795371"/>
                <a:gd name="connsiteX1500" fmla="*/ 1753728 w 6347888"/>
                <a:gd name="connsiteY1500" fmla="*/ 2232056 h 3795371"/>
                <a:gd name="connsiteX1501" fmla="*/ 1750889 w 6347888"/>
                <a:gd name="connsiteY1501" fmla="*/ 2234622 h 3795371"/>
                <a:gd name="connsiteX1502" fmla="*/ 1749197 w 6347888"/>
                <a:gd name="connsiteY1502" fmla="*/ 2231456 h 3795371"/>
                <a:gd name="connsiteX1503" fmla="*/ 1750726 w 6347888"/>
                <a:gd name="connsiteY1503" fmla="*/ 2229927 h 3795371"/>
                <a:gd name="connsiteX1504" fmla="*/ 5392820 w 6347888"/>
                <a:gd name="connsiteY1504" fmla="*/ 2224141 h 3795371"/>
                <a:gd name="connsiteX1505" fmla="*/ 5394239 w 6347888"/>
                <a:gd name="connsiteY1505" fmla="*/ 2227908 h 3795371"/>
                <a:gd name="connsiteX1506" fmla="*/ 5390636 w 6347888"/>
                <a:gd name="connsiteY1506" fmla="*/ 2229928 h 3795371"/>
                <a:gd name="connsiteX1507" fmla="*/ 5389053 w 6347888"/>
                <a:gd name="connsiteY1507" fmla="*/ 2225069 h 3795371"/>
                <a:gd name="connsiteX1508" fmla="*/ 5392820 w 6347888"/>
                <a:gd name="connsiteY1508" fmla="*/ 2224141 h 3795371"/>
                <a:gd name="connsiteX1509" fmla="*/ 1747886 w 6347888"/>
                <a:gd name="connsiteY1509" fmla="*/ 2210437 h 3795371"/>
                <a:gd name="connsiteX1510" fmla="*/ 1751926 w 6347888"/>
                <a:gd name="connsiteY1510" fmla="*/ 2211474 h 3795371"/>
                <a:gd name="connsiteX1511" fmla="*/ 1751981 w 6347888"/>
                <a:gd name="connsiteY1511" fmla="*/ 2211474 h 3795371"/>
                <a:gd name="connsiteX1512" fmla="*/ 1755038 w 6347888"/>
                <a:gd name="connsiteY1512" fmla="*/ 2217480 h 3795371"/>
                <a:gd name="connsiteX1513" fmla="*/ 1750725 w 6347888"/>
                <a:gd name="connsiteY1513" fmla="*/ 2219500 h 3795371"/>
                <a:gd name="connsiteX1514" fmla="*/ 1746521 w 6347888"/>
                <a:gd name="connsiteY1514" fmla="*/ 2214313 h 3795371"/>
                <a:gd name="connsiteX1515" fmla="*/ 1747886 w 6347888"/>
                <a:gd name="connsiteY1515" fmla="*/ 2210437 h 3795371"/>
                <a:gd name="connsiteX1516" fmla="*/ 1745375 w 6347888"/>
                <a:gd name="connsiteY1516" fmla="*/ 2197444 h 3795371"/>
                <a:gd name="connsiteX1517" fmla="*/ 1746412 w 6347888"/>
                <a:gd name="connsiteY1517" fmla="*/ 2198918 h 3795371"/>
                <a:gd name="connsiteX1518" fmla="*/ 1745593 w 6347888"/>
                <a:gd name="connsiteY1518" fmla="*/ 2200556 h 3795371"/>
                <a:gd name="connsiteX1519" fmla="*/ 1745593 w 6347888"/>
                <a:gd name="connsiteY1519" fmla="*/ 2200610 h 3795371"/>
                <a:gd name="connsiteX1520" fmla="*/ 1743901 w 6347888"/>
                <a:gd name="connsiteY1520" fmla="*/ 2198208 h 3795371"/>
                <a:gd name="connsiteX1521" fmla="*/ 1745375 w 6347888"/>
                <a:gd name="connsiteY1521" fmla="*/ 2197444 h 3795371"/>
                <a:gd name="connsiteX1522" fmla="*/ 1748759 w 6347888"/>
                <a:gd name="connsiteY1522" fmla="*/ 2179210 h 3795371"/>
                <a:gd name="connsiteX1523" fmla="*/ 1748760 w 6347888"/>
                <a:gd name="connsiteY1523" fmla="*/ 2179210 h 3795371"/>
                <a:gd name="connsiteX1524" fmla="*/ 1748815 w 6347888"/>
                <a:gd name="connsiteY1524" fmla="*/ 2179264 h 3795371"/>
                <a:gd name="connsiteX1525" fmla="*/ 1745866 w 6347888"/>
                <a:gd name="connsiteY1525" fmla="*/ 2176425 h 3795371"/>
                <a:gd name="connsiteX1526" fmla="*/ 1748759 w 6347888"/>
                <a:gd name="connsiteY1526" fmla="*/ 2179210 h 3795371"/>
                <a:gd name="connsiteX1527" fmla="*/ 1740025 w 6347888"/>
                <a:gd name="connsiteY1527" fmla="*/ 2184669 h 3795371"/>
                <a:gd name="connsiteX1528" fmla="*/ 1738278 w 6347888"/>
                <a:gd name="connsiteY1528" fmla="*/ 2180847 h 3795371"/>
                <a:gd name="connsiteX1529" fmla="*/ 1745866 w 6347888"/>
                <a:gd name="connsiteY1529" fmla="*/ 2176425 h 3795371"/>
                <a:gd name="connsiteX1530" fmla="*/ 1503400 w 6347888"/>
                <a:gd name="connsiteY1530" fmla="*/ 2143167 h 3795371"/>
                <a:gd name="connsiteX1531" fmla="*/ 1503414 w 6347888"/>
                <a:gd name="connsiteY1531" fmla="*/ 2143178 h 3795371"/>
                <a:gd name="connsiteX1532" fmla="*/ 1503250 w 6347888"/>
                <a:gd name="connsiteY1532" fmla="*/ 2143178 h 3795371"/>
                <a:gd name="connsiteX1533" fmla="*/ 1711746 w 6347888"/>
                <a:gd name="connsiteY1533" fmla="*/ 2142085 h 3795371"/>
                <a:gd name="connsiteX1534" fmla="*/ 1712182 w 6347888"/>
                <a:gd name="connsiteY1534" fmla="*/ 2143505 h 3795371"/>
                <a:gd name="connsiteX1535" fmla="*/ 1710872 w 6347888"/>
                <a:gd name="connsiteY1535" fmla="*/ 2143286 h 3795371"/>
                <a:gd name="connsiteX1536" fmla="*/ 1649562 w 6347888"/>
                <a:gd name="connsiteY1536" fmla="*/ 2134387 h 3795371"/>
                <a:gd name="connsiteX1537" fmla="*/ 1659935 w 6347888"/>
                <a:gd name="connsiteY1537" fmla="*/ 2135588 h 3795371"/>
                <a:gd name="connsiteX1538" fmla="*/ 1659935 w 6347888"/>
                <a:gd name="connsiteY1538" fmla="*/ 2135643 h 3795371"/>
                <a:gd name="connsiteX1539" fmla="*/ 1665176 w 6347888"/>
                <a:gd name="connsiteY1539" fmla="*/ 2139846 h 3795371"/>
                <a:gd name="connsiteX1540" fmla="*/ 1664575 w 6347888"/>
                <a:gd name="connsiteY1540" fmla="*/ 2143941 h 3795371"/>
                <a:gd name="connsiteX1541" fmla="*/ 1640281 w 6347888"/>
                <a:gd name="connsiteY1541" fmla="*/ 2149073 h 3795371"/>
                <a:gd name="connsiteX1542" fmla="*/ 1636023 w 6347888"/>
                <a:gd name="connsiteY1542" fmla="*/ 2147271 h 3795371"/>
                <a:gd name="connsiteX1543" fmla="*/ 1633074 w 6347888"/>
                <a:gd name="connsiteY1543" fmla="*/ 2141593 h 3795371"/>
                <a:gd name="connsiteX1544" fmla="*/ 1637005 w 6347888"/>
                <a:gd name="connsiteY1544" fmla="*/ 2136352 h 3795371"/>
                <a:gd name="connsiteX1545" fmla="*/ 1649562 w 6347888"/>
                <a:gd name="connsiteY1545" fmla="*/ 2134387 h 3795371"/>
                <a:gd name="connsiteX1546" fmla="*/ 1430367 w 6347888"/>
                <a:gd name="connsiteY1546" fmla="*/ 2133678 h 3795371"/>
                <a:gd name="connsiteX1547" fmla="*/ 1453023 w 6347888"/>
                <a:gd name="connsiteY1547" fmla="*/ 2141867 h 3795371"/>
                <a:gd name="connsiteX1548" fmla="*/ 1451495 w 6347888"/>
                <a:gd name="connsiteY1548" fmla="*/ 2147818 h 3795371"/>
                <a:gd name="connsiteX1549" fmla="*/ 1444943 w 6347888"/>
                <a:gd name="connsiteY1549" fmla="*/ 2150274 h 3795371"/>
                <a:gd name="connsiteX1550" fmla="*/ 1416609 w 6347888"/>
                <a:gd name="connsiteY1550" fmla="*/ 2139574 h 3795371"/>
                <a:gd name="connsiteX1551" fmla="*/ 1418192 w 6347888"/>
                <a:gd name="connsiteY1551" fmla="*/ 2135971 h 3795371"/>
                <a:gd name="connsiteX1552" fmla="*/ 1430367 w 6347888"/>
                <a:gd name="connsiteY1552" fmla="*/ 2133732 h 3795371"/>
                <a:gd name="connsiteX1553" fmla="*/ 5321847 w 6347888"/>
                <a:gd name="connsiteY1553" fmla="*/ 2123195 h 3795371"/>
                <a:gd name="connsiteX1554" fmla="*/ 5338170 w 6347888"/>
                <a:gd name="connsiteY1554" fmla="*/ 2125160 h 3795371"/>
                <a:gd name="connsiteX1555" fmla="*/ 5338225 w 6347888"/>
                <a:gd name="connsiteY1555" fmla="*/ 2125215 h 3795371"/>
                <a:gd name="connsiteX1556" fmla="*/ 5343138 w 6347888"/>
                <a:gd name="connsiteY1556" fmla="*/ 2129037 h 3795371"/>
                <a:gd name="connsiteX1557" fmla="*/ 5346469 w 6347888"/>
                <a:gd name="connsiteY1557" fmla="*/ 2147271 h 3795371"/>
                <a:gd name="connsiteX1558" fmla="*/ 5343138 w 6347888"/>
                <a:gd name="connsiteY1558" fmla="*/ 2176479 h 3795371"/>
                <a:gd name="connsiteX1559" fmla="*/ 5338334 w 6347888"/>
                <a:gd name="connsiteY1559" fmla="*/ 2181775 h 3795371"/>
                <a:gd name="connsiteX1560" fmla="*/ 5334895 w 6347888"/>
                <a:gd name="connsiteY1560" fmla="*/ 2195314 h 3795371"/>
                <a:gd name="connsiteX1561" fmla="*/ 5339480 w 6347888"/>
                <a:gd name="connsiteY1561" fmla="*/ 2199518 h 3795371"/>
                <a:gd name="connsiteX1562" fmla="*/ 5342483 w 6347888"/>
                <a:gd name="connsiteY1562" fmla="*/ 2207816 h 3795371"/>
                <a:gd name="connsiteX1563" fmla="*/ 5342429 w 6347888"/>
                <a:gd name="connsiteY1563" fmla="*/ 2213985 h 3795371"/>
                <a:gd name="connsiteX1564" fmla="*/ 5346796 w 6347888"/>
                <a:gd name="connsiteY1564" fmla="*/ 2215296 h 3795371"/>
                <a:gd name="connsiteX1565" fmla="*/ 5349089 w 6347888"/>
                <a:gd name="connsiteY1565" fmla="*/ 2214695 h 3795371"/>
                <a:gd name="connsiteX1566" fmla="*/ 5353566 w 6347888"/>
                <a:gd name="connsiteY1566" fmla="*/ 2213057 h 3795371"/>
                <a:gd name="connsiteX1567" fmla="*/ 5362738 w 6347888"/>
                <a:gd name="connsiteY1567" fmla="*/ 2214204 h 3795371"/>
                <a:gd name="connsiteX1568" fmla="*/ 5370436 w 6347888"/>
                <a:gd name="connsiteY1568" fmla="*/ 2219772 h 3795371"/>
                <a:gd name="connsiteX1569" fmla="*/ 5381955 w 6347888"/>
                <a:gd name="connsiteY1569" fmla="*/ 2233039 h 3795371"/>
                <a:gd name="connsiteX1570" fmla="*/ 5388670 w 6347888"/>
                <a:gd name="connsiteY1570" fmla="*/ 2242429 h 3795371"/>
                <a:gd name="connsiteX1571" fmla="*/ 5391400 w 6347888"/>
                <a:gd name="connsiteY1571" fmla="*/ 2248653 h 3795371"/>
                <a:gd name="connsiteX1572" fmla="*/ 5389434 w 6347888"/>
                <a:gd name="connsiteY1572" fmla="*/ 2264703 h 3795371"/>
                <a:gd name="connsiteX1573" fmla="*/ 5385558 w 6347888"/>
                <a:gd name="connsiteY1573" fmla="*/ 2266341 h 3795371"/>
                <a:gd name="connsiteX1574" fmla="*/ 5378898 w 6347888"/>
                <a:gd name="connsiteY1574" fmla="*/ 2263885 h 3795371"/>
                <a:gd name="connsiteX1575" fmla="*/ 5377642 w 6347888"/>
                <a:gd name="connsiteY1575" fmla="*/ 2252693 h 3795371"/>
                <a:gd name="connsiteX1576" fmla="*/ 5377915 w 6347888"/>
                <a:gd name="connsiteY1576" fmla="*/ 2247397 h 3795371"/>
                <a:gd name="connsiteX1577" fmla="*/ 5368525 w 6347888"/>
                <a:gd name="connsiteY1577" fmla="*/ 2235987 h 3795371"/>
                <a:gd name="connsiteX1578" fmla="*/ 5363174 w 6347888"/>
                <a:gd name="connsiteY1578" fmla="*/ 2231565 h 3795371"/>
                <a:gd name="connsiteX1579" fmla="*/ 5348379 w 6347888"/>
                <a:gd name="connsiteY1579" fmla="*/ 2231401 h 3795371"/>
                <a:gd name="connsiteX1580" fmla="*/ 5344394 w 6347888"/>
                <a:gd name="connsiteY1580" fmla="*/ 2227088 h 3795371"/>
                <a:gd name="connsiteX1581" fmla="*/ 5338388 w 6347888"/>
                <a:gd name="connsiteY1581" fmla="*/ 2226324 h 3795371"/>
                <a:gd name="connsiteX1582" fmla="*/ 5328889 w 6347888"/>
                <a:gd name="connsiteY1582" fmla="*/ 2231401 h 3795371"/>
                <a:gd name="connsiteX1583" fmla="*/ 5329544 w 6347888"/>
                <a:gd name="connsiteY1583" fmla="*/ 2232001 h 3795371"/>
                <a:gd name="connsiteX1584" fmla="*/ 5329314 w 6347888"/>
                <a:gd name="connsiteY1584" fmla="*/ 2232001 h 3795371"/>
                <a:gd name="connsiteX1585" fmla="*/ 5336096 w 6347888"/>
                <a:gd name="connsiteY1585" fmla="*/ 2240737 h 3795371"/>
                <a:gd name="connsiteX1586" fmla="*/ 5336096 w 6347888"/>
                <a:gd name="connsiteY1586" fmla="*/ 2256406 h 3795371"/>
                <a:gd name="connsiteX1587" fmla="*/ 5326105 w 6347888"/>
                <a:gd name="connsiteY1587" fmla="*/ 2257225 h 3795371"/>
                <a:gd name="connsiteX1588" fmla="*/ 5316006 w 6347888"/>
                <a:gd name="connsiteY1588" fmla="*/ 2236097 h 3795371"/>
                <a:gd name="connsiteX1589" fmla="*/ 5318080 w 6347888"/>
                <a:gd name="connsiteY1589" fmla="*/ 2232493 h 3795371"/>
                <a:gd name="connsiteX1590" fmla="*/ 5318080 w 6347888"/>
                <a:gd name="connsiteY1590" fmla="*/ 2232439 h 3795371"/>
                <a:gd name="connsiteX1591" fmla="*/ 5329232 w 6347888"/>
                <a:gd name="connsiteY1591" fmla="*/ 2231949 h 3795371"/>
                <a:gd name="connsiteX1592" fmla="*/ 5328944 w 6347888"/>
                <a:gd name="connsiteY1592" fmla="*/ 2231565 h 3795371"/>
                <a:gd name="connsiteX1593" fmla="*/ 5324030 w 6347888"/>
                <a:gd name="connsiteY1593" fmla="*/ 2228344 h 3795371"/>
                <a:gd name="connsiteX1594" fmla="*/ 5314585 w 6347888"/>
                <a:gd name="connsiteY1594" fmla="*/ 2212893 h 3795371"/>
                <a:gd name="connsiteX1595" fmla="*/ 5303175 w 6347888"/>
                <a:gd name="connsiteY1595" fmla="*/ 2201811 h 3795371"/>
                <a:gd name="connsiteX1596" fmla="*/ 5296679 w 6347888"/>
                <a:gd name="connsiteY1596" fmla="*/ 2178881 h 3795371"/>
                <a:gd name="connsiteX1597" fmla="*/ 5298316 w 6347888"/>
                <a:gd name="connsiteY1597" fmla="*/ 2174677 h 3795371"/>
                <a:gd name="connsiteX1598" fmla="*/ 5302356 w 6347888"/>
                <a:gd name="connsiteY1598" fmla="*/ 2166652 h 3795371"/>
                <a:gd name="connsiteX1599" fmla="*/ 5304922 w 6347888"/>
                <a:gd name="connsiteY1599" fmla="*/ 2140556 h 3795371"/>
                <a:gd name="connsiteX1600" fmla="*/ 5307106 w 6347888"/>
                <a:gd name="connsiteY1600" fmla="*/ 2131330 h 3795371"/>
                <a:gd name="connsiteX1601" fmla="*/ 5321847 w 6347888"/>
                <a:gd name="connsiteY1601" fmla="*/ 2123195 h 3795371"/>
                <a:gd name="connsiteX1602" fmla="*/ 1529565 w 6347888"/>
                <a:gd name="connsiteY1602" fmla="*/ 2100867 h 3795371"/>
                <a:gd name="connsiteX1603" fmla="*/ 1533495 w 6347888"/>
                <a:gd name="connsiteY1603" fmla="*/ 2103487 h 3795371"/>
                <a:gd name="connsiteX1604" fmla="*/ 1544687 w 6347888"/>
                <a:gd name="connsiteY1604" fmla="*/ 2106108 h 3795371"/>
                <a:gd name="connsiteX1605" fmla="*/ 1563413 w 6347888"/>
                <a:gd name="connsiteY1605" fmla="*/ 2104197 h 3795371"/>
                <a:gd name="connsiteX1606" fmla="*/ 1577389 w 6347888"/>
                <a:gd name="connsiteY1606" fmla="*/ 2107036 h 3795371"/>
                <a:gd name="connsiteX1607" fmla="*/ 1586015 w 6347888"/>
                <a:gd name="connsiteY1607" fmla="*/ 2110748 h 3795371"/>
                <a:gd name="connsiteX1608" fmla="*/ 1608016 w 6347888"/>
                <a:gd name="connsiteY1608" fmla="*/ 2127017 h 3795371"/>
                <a:gd name="connsiteX1609" fmla="*/ 1610856 w 6347888"/>
                <a:gd name="connsiteY1609" fmla="*/ 2128765 h 3795371"/>
                <a:gd name="connsiteX1610" fmla="*/ 1612712 w 6347888"/>
                <a:gd name="connsiteY1610" fmla="*/ 2132532 h 3795371"/>
                <a:gd name="connsiteX1611" fmla="*/ 1612657 w 6347888"/>
                <a:gd name="connsiteY1611" fmla="*/ 2132859 h 3795371"/>
                <a:gd name="connsiteX1612" fmla="*/ 1608235 w 6347888"/>
                <a:gd name="connsiteY1612" fmla="*/ 2138046 h 3795371"/>
                <a:gd name="connsiteX1613" fmla="*/ 1603594 w 6347888"/>
                <a:gd name="connsiteY1613" fmla="*/ 2139083 h 3795371"/>
                <a:gd name="connsiteX1614" fmla="*/ 1575970 w 6347888"/>
                <a:gd name="connsiteY1614" fmla="*/ 2140994 h 3795371"/>
                <a:gd name="connsiteX1615" fmla="*/ 1568982 w 6347888"/>
                <a:gd name="connsiteY1615" fmla="*/ 2141813 h 3795371"/>
                <a:gd name="connsiteX1616" fmla="*/ 1552931 w 6347888"/>
                <a:gd name="connsiteY1616" fmla="*/ 2149456 h 3795371"/>
                <a:gd name="connsiteX1617" fmla="*/ 1550310 w 6347888"/>
                <a:gd name="connsiteY1617" fmla="*/ 2152022 h 3795371"/>
                <a:gd name="connsiteX1618" fmla="*/ 1549437 w 6347888"/>
                <a:gd name="connsiteY1618" fmla="*/ 2152458 h 3795371"/>
                <a:gd name="connsiteX1619" fmla="*/ 1545069 w 6347888"/>
                <a:gd name="connsiteY1619" fmla="*/ 2152458 h 3795371"/>
                <a:gd name="connsiteX1620" fmla="*/ 1533932 w 6347888"/>
                <a:gd name="connsiteY1620" fmla="*/ 2143996 h 3795371"/>
                <a:gd name="connsiteX1621" fmla="*/ 1517445 w 6347888"/>
                <a:gd name="connsiteY1621" fmla="*/ 2142195 h 3795371"/>
                <a:gd name="connsiteX1622" fmla="*/ 1503400 w 6347888"/>
                <a:gd name="connsiteY1622" fmla="*/ 2143167 h 3795371"/>
                <a:gd name="connsiteX1623" fmla="*/ 1494679 w 6347888"/>
                <a:gd name="connsiteY1623" fmla="*/ 2136462 h 3795371"/>
                <a:gd name="connsiteX1624" fmla="*/ 1496208 w 6347888"/>
                <a:gd name="connsiteY1624" fmla="*/ 2132641 h 3795371"/>
                <a:gd name="connsiteX1625" fmla="*/ 1514824 w 6347888"/>
                <a:gd name="connsiteY1625" fmla="*/ 2130020 h 3795371"/>
                <a:gd name="connsiteX1626" fmla="*/ 1523068 w 6347888"/>
                <a:gd name="connsiteY1626" fmla="*/ 2127946 h 3795371"/>
                <a:gd name="connsiteX1627" fmla="*/ 1527271 w 6347888"/>
                <a:gd name="connsiteY1627" fmla="*/ 2126199 h 3795371"/>
                <a:gd name="connsiteX1628" fmla="*/ 1520502 w 6347888"/>
                <a:gd name="connsiteY1628" fmla="*/ 2111676 h 3795371"/>
                <a:gd name="connsiteX1629" fmla="*/ 1519738 w 6347888"/>
                <a:gd name="connsiteY1629" fmla="*/ 2105507 h 3795371"/>
                <a:gd name="connsiteX1630" fmla="*/ 1529565 w 6347888"/>
                <a:gd name="connsiteY1630" fmla="*/ 2100867 h 3795371"/>
                <a:gd name="connsiteX1631" fmla="*/ 5101940 w 6347888"/>
                <a:gd name="connsiteY1631" fmla="*/ 2091257 h 3795371"/>
                <a:gd name="connsiteX1632" fmla="*/ 5105817 w 6347888"/>
                <a:gd name="connsiteY1632" fmla="*/ 2091257 h 3795371"/>
                <a:gd name="connsiteX1633" fmla="*/ 5113242 w 6347888"/>
                <a:gd name="connsiteY1633" fmla="*/ 2094151 h 3795371"/>
                <a:gd name="connsiteX1634" fmla="*/ 5116626 w 6347888"/>
                <a:gd name="connsiteY1634" fmla="*/ 2099993 h 3795371"/>
                <a:gd name="connsiteX1635" fmla="*/ 5116572 w 6347888"/>
                <a:gd name="connsiteY1635" fmla="*/ 2099938 h 3795371"/>
                <a:gd name="connsiteX1636" fmla="*/ 5107673 w 6347888"/>
                <a:gd name="connsiteY1636" fmla="*/ 2121776 h 3795371"/>
                <a:gd name="connsiteX1637" fmla="*/ 5082396 w 6347888"/>
                <a:gd name="connsiteY1637" fmla="*/ 2130511 h 3795371"/>
                <a:gd name="connsiteX1638" fmla="*/ 5071040 w 6347888"/>
                <a:gd name="connsiteY1638" fmla="*/ 2109383 h 3795371"/>
                <a:gd name="connsiteX1639" fmla="*/ 5073060 w 6347888"/>
                <a:gd name="connsiteY1639" fmla="*/ 2105179 h 3795371"/>
                <a:gd name="connsiteX1640" fmla="*/ 5101940 w 6347888"/>
                <a:gd name="connsiteY1640" fmla="*/ 2091257 h 3795371"/>
                <a:gd name="connsiteX1641" fmla="*/ 1519355 w 6347888"/>
                <a:gd name="connsiteY1641" fmla="*/ 2077500 h 3795371"/>
                <a:gd name="connsiteX1642" fmla="*/ 1520720 w 6347888"/>
                <a:gd name="connsiteY1642" fmla="*/ 2081485 h 3795371"/>
                <a:gd name="connsiteX1643" fmla="*/ 1519628 w 6347888"/>
                <a:gd name="connsiteY1643" fmla="*/ 2082686 h 3795371"/>
                <a:gd name="connsiteX1644" fmla="*/ 1519082 w 6347888"/>
                <a:gd name="connsiteY1644" fmla="*/ 2082959 h 3795371"/>
                <a:gd name="connsiteX1645" fmla="*/ 1519137 w 6347888"/>
                <a:gd name="connsiteY1645" fmla="*/ 2082850 h 3795371"/>
                <a:gd name="connsiteX1646" fmla="*/ 1514824 w 6347888"/>
                <a:gd name="connsiteY1646" fmla="*/ 2083778 h 3795371"/>
                <a:gd name="connsiteX1647" fmla="*/ 1512913 w 6347888"/>
                <a:gd name="connsiteY1647" fmla="*/ 2082741 h 3795371"/>
                <a:gd name="connsiteX1648" fmla="*/ 1511384 w 6347888"/>
                <a:gd name="connsiteY1648" fmla="*/ 2081321 h 3795371"/>
                <a:gd name="connsiteX1649" fmla="*/ 1513186 w 6347888"/>
                <a:gd name="connsiteY1649" fmla="*/ 2077609 h 3795371"/>
                <a:gd name="connsiteX1650" fmla="*/ 1519355 w 6347888"/>
                <a:gd name="connsiteY1650" fmla="*/ 2077500 h 3795371"/>
                <a:gd name="connsiteX1651" fmla="*/ 1333626 w 6347888"/>
                <a:gd name="connsiteY1651" fmla="*/ 2062923 h 3795371"/>
                <a:gd name="connsiteX1652" fmla="*/ 1335318 w 6347888"/>
                <a:gd name="connsiteY1652" fmla="*/ 2067018 h 3795371"/>
                <a:gd name="connsiteX1653" fmla="*/ 1331387 w 6347888"/>
                <a:gd name="connsiteY1653" fmla="*/ 2068492 h 3795371"/>
                <a:gd name="connsiteX1654" fmla="*/ 1329804 w 6347888"/>
                <a:gd name="connsiteY1654" fmla="*/ 2064561 h 3795371"/>
                <a:gd name="connsiteX1655" fmla="*/ 1333626 w 6347888"/>
                <a:gd name="connsiteY1655" fmla="*/ 2062923 h 3795371"/>
                <a:gd name="connsiteX1656" fmla="*/ 1507127 w 6347888"/>
                <a:gd name="connsiteY1656" fmla="*/ 2045399 h 3795371"/>
                <a:gd name="connsiteX1657" fmla="*/ 1509310 w 6347888"/>
                <a:gd name="connsiteY1657" fmla="*/ 2048347 h 3795371"/>
                <a:gd name="connsiteX1658" fmla="*/ 1508000 w 6347888"/>
                <a:gd name="connsiteY1658" fmla="*/ 2049985 h 3795371"/>
                <a:gd name="connsiteX1659" fmla="*/ 1508000 w 6347888"/>
                <a:gd name="connsiteY1659" fmla="*/ 2050039 h 3795371"/>
                <a:gd name="connsiteX1660" fmla="*/ 1504233 w 6347888"/>
                <a:gd name="connsiteY1660" fmla="*/ 2049384 h 3795371"/>
                <a:gd name="connsiteX1661" fmla="*/ 1503414 w 6347888"/>
                <a:gd name="connsiteY1661" fmla="*/ 2045563 h 3795371"/>
                <a:gd name="connsiteX1662" fmla="*/ 1503437 w 6347888"/>
                <a:gd name="connsiteY1662" fmla="*/ 2045562 h 3795371"/>
                <a:gd name="connsiteX1663" fmla="*/ 1502540 w 6347888"/>
                <a:gd name="connsiteY1663" fmla="*/ 2044525 h 3795371"/>
                <a:gd name="connsiteX1664" fmla="*/ 1503304 w 6347888"/>
                <a:gd name="connsiteY1664" fmla="*/ 2044962 h 3795371"/>
                <a:gd name="connsiteX1665" fmla="*/ 1503414 w 6347888"/>
                <a:gd name="connsiteY1665" fmla="*/ 2045562 h 3795371"/>
                <a:gd name="connsiteX1666" fmla="*/ 1502704 w 6347888"/>
                <a:gd name="connsiteY1666" fmla="*/ 2045562 h 3795371"/>
                <a:gd name="connsiteX1667" fmla="*/ 1502540 w 6347888"/>
                <a:gd name="connsiteY1667" fmla="*/ 2044525 h 3795371"/>
                <a:gd name="connsiteX1668" fmla="*/ 1486544 w 6347888"/>
                <a:gd name="connsiteY1668" fmla="*/ 2032897 h 3795371"/>
                <a:gd name="connsiteX1669" fmla="*/ 1487308 w 6347888"/>
                <a:gd name="connsiteY1669" fmla="*/ 2034753 h 3795371"/>
                <a:gd name="connsiteX1670" fmla="*/ 1486107 w 6347888"/>
                <a:gd name="connsiteY1670" fmla="*/ 2036282 h 3795371"/>
                <a:gd name="connsiteX1671" fmla="*/ 1485343 w 6347888"/>
                <a:gd name="connsiteY1671" fmla="*/ 2034426 h 3795371"/>
                <a:gd name="connsiteX1672" fmla="*/ 1486544 w 6347888"/>
                <a:gd name="connsiteY1672" fmla="*/ 2032897 h 3795371"/>
                <a:gd name="connsiteX1673" fmla="*/ 1349403 w 6347888"/>
                <a:gd name="connsiteY1673" fmla="*/ 2031641 h 3795371"/>
                <a:gd name="connsiteX1674" fmla="*/ 1357975 w 6347888"/>
                <a:gd name="connsiteY1674" fmla="*/ 2033879 h 3795371"/>
                <a:gd name="connsiteX1675" fmla="*/ 1376264 w 6347888"/>
                <a:gd name="connsiteY1675" fmla="*/ 2037974 h 3795371"/>
                <a:gd name="connsiteX1676" fmla="*/ 1400231 w 6347888"/>
                <a:gd name="connsiteY1676" fmla="*/ 2046654 h 3795371"/>
                <a:gd name="connsiteX1677" fmla="*/ 1408529 w 6347888"/>
                <a:gd name="connsiteY1677" fmla="*/ 2051022 h 3795371"/>
                <a:gd name="connsiteX1678" fmla="*/ 1425672 w 6347888"/>
                <a:gd name="connsiteY1678" fmla="*/ 2059266 h 3795371"/>
                <a:gd name="connsiteX1679" fmla="*/ 1440685 w 6347888"/>
                <a:gd name="connsiteY1679" fmla="*/ 2066308 h 3795371"/>
                <a:gd name="connsiteX1680" fmla="*/ 1478846 w 6347888"/>
                <a:gd name="connsiteY1680" fmla="*/ 2083233 h 3795371"/>
                <a:gd name="connsiteX1681" fmla="*/ 1488400 w 6347888"/>
                <a:gd name="connsiteY1681" fmla="*/ 2087709 h 3795371"/>
                <a:gd name="connsiteX1682" fmla="*/ 1495389 w 6347888"/>
                <a:gd name="connsiteY1682" fmla="*/ 2093933 h 3795371"/>
                <a:gd name="connsiteX1683" fmla="*/ 1494024 w 6347888"/>
                <a:gd name="connsiteY1683" fmla="*/ 2102013 h 3795371"/>
                <a:gd name="connsiteX1684" fmla="*/ 1494133 w 6347888"/>
                <a:gd name="connsiteY1684" fmla="*/ 2102177 h 3795371"/>
                <a:gd name="connsiteX1685" fmla="*/ 1458537 w 6347888"/>
                <a:gd name="connsiteY1685" fmla="*/ 2107636 h 3795371"/>
                <a:gd name="connsiteX1686" fmla="*/ 1437846 w 6347888"/>
                <a:gd name="connsiteY1686" fmla="*/ 2107527 h 3795371"/>
                <a:gd name="connsiteX1687" fmla="*/ 1434516 w 6347888"/>
                <a:gd name="connsiteY1687" fmla="*/ 2100593 h 3795371"/>
                <a:gd name="connsiteX1688" fmla="*/ 1437027 w 6347888"/>
                <a:gd name="connsiteY1688" fmla="*/ 2096554 h 3795371"/>
                <a:gd name="connsiteX1689" fmla="*/ 1435553 w 6347888"/>
                <a:gd name="connsiteY1689" fmla="*/ 2090712 h 3795371"/>
                <a:gd name="connsiteX1690" fmla="*/ 1433424 w 6347888"/>
                <a:gd name="connsiteY1690" fmla="*/ 2089784 h 3795371"/>
                <a:gd name="connsiteX1691" fmla="*/ 1420212 w 6347888"/>
                <a:gd name="connsiteY1691" fmla="*/ 2084270 h 3795371"/>
                <a:gd name="connsiteX1692" fmla="*/ 1414971 w 6347888"/>
                <a:gd name="connsiteY1692" fmla="*/ 2076681 h 3795371"/>
                <a:gd name="connsiteX1693" fmla="*/ 1405854 w 6347888"/>
                <a:gd name="connsiteY1693" fmla="*/ 2069911 h 3795371"/>
                <a:gd name="connsiteX1694" fmla="*/ 1383143 w 6347888"/>
                <a:gd name="connsiteY1694" fmla="*/ 2063251 h 3795371"/>
                <a:gd name="connsiteX1695" fmla="*/ 1371842 w 6347888"/>
                <a:gd name="connsiteY1695" fmla="*/ 2059921 h 3795371"/>
                <a:gd name="connsiteX1696" fmla="*/ 1355900 w 6347888"/>
                <a:gd name="connsiteY1696" fmla="*/ 2056809 h 3795371"/>
                <a:gd name="connsiteX1697" fmla="*/ 1355409 w 6347888"/>
                <a:gd name="connsiteY1697" fmla="*/ 2056700 h 3795371"/>
                <a:gd name="connsiteX1698" fmla="*/ 1346674 w 6347888"/>
                <a:gd name="connsiteY1698" fmla="*/ 2049493 h 3795371"/>
                <a:gd name="connsiteX1699" fmla="*/ 1338375 w 6347888"/>
                <a:gd name="connsiteY1699" fmla="*/ 2047091 h 3795371"/>
                <a:gd name="connsiteX1700" fmla="*/ 1325819 w 6347888"/>
                <a:gd name="connsiteY1700" fmla="*/ 2053533 h 3795371"/>
                <a:gd name="connsiteX1701" fmla="*/ 1303763 w 6347888"/>
                <a:gd name="connsiteY1701" fmla="*/ 2062214 h 3795371"/>
                <a:gd name="connsiteX1702" fmla="*/ 1294536 w 6347888"/>
                <a:gd name="connsiteY1702" fmla="*/ 2063087 h 3795371"/>
                <a:gd name="connsiteX1703" fmla="*/ 1292953 w 6347888"/>
                <a:gd name="connsiteY1703" fmla="*/ 2061777 h 3795371"/>
                <a:gd name="connsiteX1704" fmla="*/ 1311570 w 6347888"/>
                <a:gd name="connsiteY1704" fmla="*/ 2041577 h 3795371"/>
                <a:gd name="connsiteX1705" fmla="*/ 1314245 w 6347888"/>
                <a:gd name="connsiteY1705" fmla="*/ 2040212 h 3795371"/>
                <a:gd name="connsiteX1706" fmla="*/ 1346565 w 6347888"/>
                <a:gd name="connsiteY1706" fmla="*/ 2031969 h 3795371"/>
                <a:gd name="connsiteX1707" fmla="*/ 1349403 w 6347888"/>
                <a:gd name="connsiteY1707" fmla="*/ 2031641 h 3795371"/>
                <a:gd name="connsiteX1708" fmla="*/ 1438447 w 6347888"/>
                <a:gd name="connsiteY1708" fmla="*/ 2015044 h 3795371"/>
                <a:gd name="connsiteX1709" fmla="*/ 1441013 w 6347888"/>
                <a:gd name="connsiteY1709" fmla="*/ 2018210 h 3795371"/>
                <a:gd name="connsiteX1710" fmla="*/ 1439047 w 6347888"/>
                <a:gd name="connsiteY1710" fmla="*/ 2021541 h 3795371"/>
                <a:gd name="connsiteX1711" fmla="*/ 1438993 w 6347888"/>
                <a:gd name="connsiteY1711" fmla="*/ 2021541 h 3795371"/>
                <a:gd name="connsiteX1712" fmla="*/ 1435717 w 6347888"/>
                <a:gd name="connsiteY1712" fmla="*/ 2017937 h 3795371"/>
                <a:gd name="connsiteX1713" fmla="*/ 1438447 w 6347888"/>
                <a:gd name="connsiteY1713" fmla="*/ 2015044 h 3795371"/>
                <a:gd name="connsiteX1714" fmla="*/ 1481739 w 6347888"/>
                <a:gd name="connsiteY1714" fmla="*/ 2009749 h 3795371"/>
                <a:gd name="connsiteX1715" fmla="*/ 1484742 w 6347888"/>
                <a:gd name="connsiteY1715" fmla="*/ 2012479 h 3795371"/>
                <a:gd name="connsiteX1716" fmla="*/ 1484797 w 6347888"/>
                <a:gd name="connsiteY1716" fmla="*/ 2012533 h 3795371"/>
                <a:gd name="connsiteX1717" fmla="*/ 1482122 w 6347888"/>
                <a:gd name="connsiteY1717" fmla="*/ 2014935 h 3795371"/>
                <a:gd name="connsiteX1718" fmla="*/ 1480702 w 6347888"/>
                <a:gd name="connsiteY1718" fmla="*/ 2013516 h 3795371"/>
                <a:gd name="connsiteX1719" fmla="*/ 1481739 w 6347888"/>
                <a:gd name="connsiteY1719" fmla="*/ 2009749 h 3795371"/>
                <a:gd name="connsiteX1720" fmla="*/ 1432960 w 6347888"/>
                <a:gd name="connsiteY1720" fmla="*/ 1995379 h 3795371"/>
                <a:gd name="connsiteX1721" fmla="*/ 1437409 w 6347888"/>
                <a:gd name="connsiteY1721" fmla="*/ 2002215 h 3795371"/>
                <a:gd name="connsiteX1722" fmla="*/ 1433205 w 6347888"/>
                <a:gd name="connsiteY1722" fmla="*/ 2006309 h 3795371"/>
                <a:gd name="connsiteX1723" fmla="*/ 1428619 w 6347888"/>
                <a:gd name="connsiteY1723" fmla="*/ 2002269 h 3795371"/>
                <a:gd name="connsiteX1724" fmla="*/ 1432932 w 6347888"/>
                <a:gd name="connsiteY1724" fmla="*/ 1995336 h 3795371"/>
                <a:gd name="connsiteX1725" fmla="*/ 1432987 w 6347888"/>
                <a:gd name="connsiteY1725" fmla="*/ 1995336 h 3795371"/>
                <a:gd name="connsiteX1726" fmla="*/ 1432960 w 6347888"/>
                <a:gd name="connsiteY1726" fmla="*/ 1995379 h 3795371"/>
                <a:gd name="connsiteX1727" fmla="*/ 1454388 w 6347888"/>
                <a:gd name="connsiteY1727" fmla="*/ 1968748 h 3795371"/>
                <a:gd name="connsiteX1728" fmla="*/ 1454388 w 6347888"/>
                <a:gd name="connsiteY1728" fmla="*/ 1968802 h 3795371"/>
                <a:gd name="connsiteX1729" fmla="*/ 1454379 w 6347888"/>
                <a:gd name="connsiteY1729" fmla="*/ 1968749 h 3795371"/>
                <a:gd name="connsiteX1730" fmla="*/ 5309454 w 6347888"/>
                <a:gd name="connsiteY1730" fmla="*/ 1967329 h 3795371"/>
                <a:gd name="connsiteX1731" fmla="*/ 5309454 w 6347888"/>
                <a:gd name="connsiteY1731" fmla="*/ 1967383 h 3795371"/>
                <a:gd name="connsiteX1732" fmla="*/ 5318298 w 6347888"/>
                <a:gd name="connsiteY1732" fmla="*/ 1979940 h 3795371"/>
                <a:gd name="connsiteX1733" fmla="*/ 5317534 w 6347888"/>
                <a:gd name="connsiteY1733" fmla="*/ 1985727 h 3795371"/>
                <a:gd name="connsiteX1734" fmla="*/ 5315459 w 6347888"/>
                <a:gd name="connsiteY1734" fmla="*/ 2003634 h 3795371"/>
                <a:gd name="connsiteX1735" fmla="*/ 5308362 w 6347888"/>
                <a:gd name="connsiteY1735" fmla="*/ 2033497 h 3795371"/>
                <a:gd name="connsiteX1736" fmla="*/ 5305359 w 6347888"/>
                <a:gd name="connsiteY1736" fmla="*/ 2044907 h 3795371"/>
                <a:gd name="connsiteX1737" fmla="*/ 5301756 w 6347888"/>
                <a:gd name="connsiteY1737" fmla="*/ 2046272 h 3795371"/>
                <a:gd name="connsiteX1738" fmla="*/ 5295368 w 6347888"/>
                <a:gd name="connsiteY1738" fmla="*/ 2039448 h 3795371"/>
                <a:gd name="connsiteX1739" fmla="*/ 5284231 w 6347888"/>
                <a:gd name="connsiteY1739" fmla="*/ 2011168 h 3795371"/>
                <a:gd name="connsiteX1740" fmla="*/ 5287943 w 6347888"/>
                <a:gd name="connsiteY1740" fmla="*/ 1993043 h 3795371"/>
                <a:gd name="connsiteX1741" fmla="*/ 5291219 w 6347888"/>
                <a:gd name="connsiteY1741" fmla="*/ 1985618 h 3795371"/>
                <a:gd name="connsiteX1742" fmla="*/ 5295150 w 6347888"/>
                <a:gd name="connsiteY1742" fmla="*/ 1977975 h 3795371"/>
                <a:gd name="connsiteX1743" fmla="*/ 5304922 w 6347888"/>
                <a:gd name="connsiteY1743" fmla="*/ 1967766 h 3795371"/>
                <a:gd name="connsiteX1744" fmla="*/ 5309454 w 6347888"/>
                <a:gd name="connsiteY1744" fmla="*/ 1967329 h 3795371"/>
                <a:gd name="connsiteX1745" fmla="*/ 1452204 w 6347888"/>
                <a:gd name="connsiteY1745" fmla="*/ 1955809 h 3795371"/>
                <a:gd name="connsiteX1746" fmla="*/ 1454379 w 6347888"/>
                <a:gd name="connsiteY1746" fmla="*/ 1968749 h 3795371"/>
                <a:gd name="connsiteX1747" fmla="*/ 1452259 w 6347888"/>
                <a:gd name="connsiteY1747" fmla="*/ 1968966 h 3795371"/>
                <a:gd name="connsiteX1748" fmla="*/ 1450294 w 6347888"/>
                <a:gd name="connsiteY1748" fmla="*/ 1956464 h 3795371"/>
                <a:gd name="connsiteX1749" fmla="*/ 1452204 w 6347888"/>
                <a:gd name="connsiteY1749" fmla="*/ 1955809 h 3795371"/>
                <a:gd name="connsiteX1750" fmla="*/ 1433041 w 6347888"/>
                <a:gd name="connsiteY1750" fmla="*/ 1954226 h 3795371"/>
                <a:gd name="connsiteX1751" fmla="*/ 1432987 w 6347888"/>
                <a:gd name="connsiteY1751" fmla="*/ 1954281 h 3795371"/>
                <a:gd name="connsiteX1752" fmla="*/ 1433915 w 6347888"/>
                <a:gd name="connsiteY1752" fmla="*/ 1954445 h 3795371"/>
                <a:gd name="connsiteX1753" fmla="*/ 1435825 w 6347888"/>
                <a:gd name="connsiteY1753" fmla="*/ 1955864 h 3795371"/>
                <a:gd name="connsiteX1754" fmla="*/ 1435662 w 6347888"/>
                <a:gd name="connsiteY1754" fmla="*/ 1956738 h 3795371"/>
                <a:gd name="connsiteX1755" fmla="*/ 1435116 w 6347888"/>
                <a:gd name="connsiteY1755" fmla="*/ 1958048 h 3795371"/>
                <a:gd name="connsiteX1756" fmla="*/ 1426490 w 6347888"/>
                <a:gd name="connsiteY1756" fmla="*/ 1961378 h 3795371"/>
                <a:gd name="connsiteX1757" fmla="*/ 1424743 w 6347888"/>
                <a:gd name="connsiteY1757" fmla="*/ 1960177 h 3795371"/>
                <a:gd name="connsiteX1758" fmla="*/ 1425070 w 6347888"/>
                <a:gd name="connsiteY1758" fmla="*/ 1956192 h 3795371"/>
                <a:gd name="connsiteX1759" fmla="*/ 1433041 w 6347888"/>
                <a:gd name="connsiteY1759" fmla="*/ 1954226 h 3795371"/>
                <a:gd name="connsiteX1760" fmla="*/ 5430162 w 6347888"/>
                <a:gd name="connsiteY1760" fmla="*/ 1931897 h 3795371"/>
                <a:gd name="connsiteX1761" fmla="*/ 5431636 w 6347888"/>
                <a:gd name="connsiteY1761" fmla="*/ 1933317 h 3795371"/>
                <a:gd name="connsiteX1762" fmla="*/ 5429780 w 6347888"/>
                <a:gd name="connsiteY1762" fmla="*/ 1937084 h 3795371"/>
                <a:gd name="connsiteX1763" fmla="*/ 5427706 w 6347888"/>
                <a:gd name="connsiteY1763" fmla="*/ 1937794 h 3795371"/>
                <a:gd name="connsiteX1764" fmla="*/ 5426504 w 6347888"/>
                <a:gd name="connsiteY1764" fmla="*/ 1936047 h 3795371"/>
                <a:gd name="connsiteX1765" fmla="*/ 5430162 w 6347888"/>
                <a:gd name="connsiteY1765" fmla="*/ 1931897 h 3795371"/>
                <a:gd name="connsiteX1766" fmla="*/ 2668565 w 6347888"/>
                <a:gd name="connsiteY1766" fmla="*/ 1931351 h 3795371"/>
                <a:gd name="connsiteX1767" fmla="*/ 2670585 w 6347888"/>
                <a:gd name="connsiteY1767" fmla="*/ 1934463 h 3795371"/>
                <a:gd name="connsiteX1768" fmla="*/ 2667855 w 6347888"/>
                <a:gd name="connsiteY1768" fmla="*/ 1937629 h 3795371"/>
                <a:gd name="connsiteX1769" fmla="*/ 2665781 w 6347888"/>
                <a:gd name="connsiteY1769" fmla="*/ 1937629 h 3795371"/>
                <a:gd name="connsiteX1770" fmla="*/ 2665016 w 6347888"/>
                <a:gd name="connsiteY1770" fmla="*/ 1933917 h 3795371"/>
                <a:gd name="connsiteX1771" fmla="*/ 2668565 w 6347888"/>
                <a:gd name="connsiteY1771" fmla="*/ 1931351 h 3795371"/>
                <a:gd name="connsiteX1772" fmla="*/ 1216138 w 6347888"/>
                <a:gd name="connsiteY1772" fmla="*/ 1896793 h 3795371"/>
                <a:gd name="connsiteX1773" fmla="*/ 1222307 w 6347888"/>
                <a:gd name="connsiteY1773" fmla="*/ 1898213 h 3795371"/>
                <a:gd name="connsiteX1774" fmla="*/ 1223072 w 6347888"/>
                <a:gd name="connsiteY1774" fmla="*/ 1900232 h 3795371"/>
                <a:gd name="connsiteX1775" fmla="*/ 1219305 w 6347888"/>
                <a:gd name="connsiteY1775" fmla="*/ 1901706 h 3795371"/>
                <a:gd name="connsiteX1776" fmla="*/ 1216138 w 6347888"/>
                <a:gd name="connsiteY1776" fmla="*/ 1896793 h 3795371"/>
                <a:gd name="connsiteX1777" fmla="*/ 1216029 w 6347888"/>
                <a:gd name="connsiteY1777" fmla="*/ 1896138 h 3795371"/>
                <a:gd name="connsiteX1778" fmla="*/ 1216139 w 6347888"/>
                <a:gd name="connsiteY1778" fmla="*/ 1896793 h 3795371"/>
                <a:gd name="connsiteX1779" fmla="*/ 1215538 w 6347888"/>
                <a:gd name="connsiteY1779" fmla="*/ 1896629 h 3795371"/>
                <a:gd name="connsiteX1780" fmla="*/ 1215647 w 6347888"/>
                <a:gd name="connsiteY1780" fmla="*/ 1896302 h 3795371"/>
                <a:gd name="connsiteX1781" fmla="*/ 1216029 w 6347888"/>
                <a:gd name="connsiteY1781" fmla="*/ 1896138 h 3795371"/>
                <a:gd name="connsiteX1782" fmla="*/ 5453802 w 6347888"/>
                <a:gd name="connsiteY1782" fmla="*/ 1889150 h 3795371"/>
                <a:gd name="connsiteX1783" fmla="*/ 5454457 w 6347888"/>
                <a:gd name="connsiteY1783" fmla="*/ 1891170 h 3795371"/>
                <a:gd name="connsiteX1784" fmla="*/ 5454402 w 6347888"/>
                <a:gd name="connsiteY1784" fmla="*/ 1891170 h 3795371"/>
                <a:gd name="connsiteX1785" fmla="*/ 5453365 w 6347888"/>
                <a:gd name="connsiteY1785" fmla="*/ 1893244 h 3795371"/>
                <a:gd name="connsiteX1786" fmla="*/ 5449270 w 6347888"/>
                <a:gd name="connsiteY1786" fmla="*/ 1894827 h 3795371"/>
                <a:gd name="connsiteX1787" fmla="*/ 5449598 w 6347888"/>
                <a:gd name="connsiteY1787" fmla="*/ 1889259 h 3795371"/>
                <a:gd name="connsiteX1788" fmla="*/ 5453802 w 6347888"/>
                <a:gd name="connsiteY1788" fmla="*/ 1889150 h 3795371"/>
                <a:gd name="connsiteX1789" fmla="*/ 5464830 w 6347888"/>
                <a:gd name="connsiteY1789" fmla="*/ 1839687 h 3795371"/>
                <a:gd name="connsiteX1790" fmla="*/ 5467123 w 6347888"/>
                <a:gd name="connsiteY1790" fmla="*/ 1840015 h 3795371"/>
                <a:gd name="connsiteX1791" fmla="*/ 5465703 w 6347888"/>
                <a:gd name="connsiteY1791" fmla="*/ 1841652 h 3795371"/>
                <a:gd name="connsiteX1792" fmla="*/ 5464830 w 6347888"/>
                <a:gd name="connsiteY1792" fmla="*/ 1839687 h 3795371"/>
                <a:gd name="connsiteX1793" fmla="*/ 5418424 w 6347888"/>
                <a:gd name="connsiteY1793" fmla="*/ 1779306 h 3795371"/>
                <a:gd name="connsiteX1794" fmla="*/ 5418915 w 6347888"/>
                <a:gd name="connsiteY1794" fmla="*/ 1781217 h 3795371"/>
                <a:gd name="connsiteX1795" fmla="*/ 5417387 w 6347888"/>
                <a:gd name="connsiteY1795" fmla="*/ 1781763 h 3795371"/>
                <a:gd name="connsiteX1796" fmla="*/ 5416950 w 6347888"/>
                <a:gd name="connsiteY1796" fmla="*/ 1779852 h 3795371"/>
                <a:gd name="connsiteX1797" fmla="*/ 5418424 w 6347888"/>
                <a:gd name="connsiteY1797" fmla="*/ 1779306 h 3795371"/>
                <a:gd name="connsiteX1798" fmla="*/ 3388335 w 6347888"/>
                <a:gd name="connsiteY1798" fmla="*/ 1774502 h 3795371"/>
                <a:gd name="connsiteX1799" fmla="*/ 3409464 w 6347888"/>
                <a:gd name="connsiteY1799" fmla="*/ 1775539 h 3795371"/>
                <a:gd name="connsiteX1800" fmla="*/ 3427097 w 6347888"/>
                <a:gd name="connsiteY1800" fmla="*/ 1781217 h 3795371"/>
                <a:gd name="connsiteX1801" fmla="*/ 3428572 w 6347888"/>
                <a:gd name="connsiteY1801" fmla="*/ 1784929 h 3795371"/>
                <a:gd name="connsiteX1802" fmla="*/ 3426879 w 6347888"/>
                <a:gd name="connsiteY1802" fmla="*/ 1786403 h 3795371"/>
                <a:gd name="connsiteX1803" fmla="*/ 3407662 w 6347888"/>
                <a:gd name="connsiteY1803" fmla="*/ 1789242 h 3795371"/>
                <a:gd name="connsiteX1804" fmla="*/ 3405860 w 6347888"/>
                <a:gd name="connsiteY1804" fmla="*/ 1789242 h 3795371"/>
                <a:gd name="connsiteX1805" fmla="*/ 3383094 w 6347888"/>
                <a:gd name="connsiteY1805" fmla="*/ 1783346 h 3795371"/>
                <a:gd name="connsiteX1806" fmla="*/ 3381511 w 6347888"/>
                <a:gd name="connsiteY1806" fmla="*/ 1779470 h 3795371"/>
                <a:gd name="connsiteX1807" fmla="*/ 3383968 w 6347888"/>
                <a:gd name="connsiteY1807" fmla="*/ 1775866 h 3795371"/>
                <a:gd name="connsiteX1808" fmla="*/ 3388335 w 6347888"/>
                <a:gd name="connsiteY1808" fmla="*/ 1774502 h 3795371"/>
                <a:gd name="connsiteX1809" fmla="*/ 3584820 w 6347888"/>
                <a:gd name="connsiteY1809" fmla="*/ 1773628 h 3795371"/>
                <a:gd name="connsiteX1810" fmla="*/ 3586458 w 6347888"/>
                <a:gd name="connsiteY1810" fmla="*/ 1775320 h 3795371"/>
                <a:gd name="connsiteX1811" fmla="*/ 3576249 w 6347888"/>
                <a:gd name="connsiteY1811" fmla="*/ 1790552 h 3795371"/>
                <a:gd name="connsiteX1812" fmla="*/ 3576358 w 6347888"/>
                <a:gd name="connsiteY1812" fmla="*/ 1790552 h 3795371"/>
                <a:gd name="connsiteX1813" fmla="*/ 3563092 w 6347888"/>
                <a:gd name="connsiteY1813" fmla="*/ 1795902 h 3795371"/>
                <a:gd name="connsiteX1814" fmla="*/ 3550262 w 6347888"/>
                <a:gd name="connsiteY1814" fmla="*/ 1791426 h 3795371"/>
                <a:gd name="connsiteX1815" fmla="*/ 3550972 w 6347888"/>
                <a:gd name="connsiteY1815" fmla="*/ 1782909 h 3795371"/>
                <a:gd name="connsiteX1816" fmla="*/ 3566095 w 6347888"/>
                <a:gd name="connsiteY1816" fmla="*/ 1776248 h 3795371"/>
                <a:gd name="connsiteX1817" fmla="*/ 3584820 w 6347888"/>
                <a:gd name="connsiteY1817" fmla="*/ 1773628 h 3795371"/>
                <a:gd name="connsiteX1818" fmla="*/ 3205773 w 6347888"/>
                <a:gd name="connsiteY1818" fmla="*/ 1768879 h 3795371"/>
                <a:gd name="connsiteX1819" fmla="*/ 3206100 w 6347888"/>
                <a:gd name="connsiteY1819" fmla="*/ 1770135 h 3795371"/>
                <a:gd name="connsiteX1820" fmla="*/ 3204899 w 6347888"/>
                <a:gd name="connsiteY1820" fmla="*/ 1769916 h 3795371"/>
                <a:gd name="connsiteX1821" fmla="*/ 5375787 w 6347888"/>
                <a:gd name="connsiteY1821" fmla="*/ 1762436 h 3795371"/>
                <a:gd name="connsiteX1822" fmla="*/ 5375787 w 6347888"/>
                <a:gd name="connsiteY1822" fmla="*/ 1762491 h 3795371"/>
                <a:gd name="connsiteX1823" fmla="*/ 5375754 w 6347888"/>
                <a:gd name="connsiteY1823" fmla="*/ 1762460 h 3795371"/>
                <a:gd name="connsiteX1824" fmla="*/ 3462038 w 6347888"/>
                <a:gd name="connsiteY1824" fmla="*/ 1758724 h 3795371"/>
                <a:gd name="connsiteX1825" fmla="*/ 3465259 w 6347888"/>
                <a:gd name="connsiteY1825" fmla="*/ 1760744 h 3795371"/>
                <a:gd name="connsiteX1826" fmla="*/ 3465313 w 6347888"/>
                <a:gd name="connsiteY1826" fmla="*/ 1760799 h 3795371"/>
                <a:gd name="connsiteX1827" fmla="*/ 3462638 w 6347888"/>
                <a:gd name="connsiteY1827" fmla="*/ 1764457 h 3795371"/>
                <a:gd name="connsiteX1828" fmla="*/ 3460455 w 6347888"/>
                <a:gd name="connsiteY1828" fmla="*/ 1765112 h 3795371"/>
                <a:gd name="connsiteX1829" fmla="*/ 3458817 w 6347888"/>
                <a:gd name="connsiteY1829" fmla="*/ 1763638 h 3795371"/>
                <a:gd name="connsiteX1830" fmla="*/ 3462038 w 6347888"/>
                <a:gd name="connsiteY1830" fmla="*/ 1758724 h 3795371"/>
                <a:gd name="connsiteX1831" fmla="*/ 5371583 w 6347888"/>
                <a:gd name="connsiteY1831" fmla="*/ 1758615 h 3795371"/>
                <a:gd name="connsiteX1832" fmla="*/ 5375754 w 6347888"/>
                <a:gd name="connsiteY1832" fmla="*/ 1762460 h 3795371"/>
                <a:gd name="connsiteX1833" fmla="*/ 5369508 w 6347888"/>
                <a:gd name="connsiteY1833" fmla="*/ 1767077 h 3795371"/>
                <a:gd name="connsiteX1834" fmla="*/ 5365632 w 6347888"/>
                <a:gd name="connsiteY1834" fmla="*/ 1765384 h 3795371"/>
                <a:gd name="connsiteX1835" fmla="*/ 5367488 w 6347888"/>
                <a:gd name="connsiteY1835" fmla="*/ 1759979 h 3795371"/>
                <a:gd name="connsiteX1836" fmla="*/ 5371583 w 6347888"/>
                <a:gd name="connsiteY1836" fmla="*/ 1758615 h 3795371"/>
                <a:gd name="connsiteX1837" fmla="*/ 3414487 w 6347888"/>
                <a:gd name="connsiteY1837" fmla="*/ 1740271 h 3795371"/>
                <a:gd name="connsiteX1838" fmla="*/ 3414487 w 6347888"/>
                <a:gd name="connsiteY1838" fmla="*/ 1741527 h 3795371"/>
                <a:gd name="connsiteX1839" fmla="*/ 3412958 w 6347888"/>
                <a:gd name="connsiteY1839" fmla="*/ 1740872 h 3795371"/>
                <a:gd name="connsiteX1840" fmla="*/ 3327190 w 6347888"/>
                <a:gd name="connsiteY1840" fmla="*/ 1724494 h 3795371"/>
                <a:gd name="connsiteX1841" fmla="*/ 3324897 w 6347888"/>
                <a:gd name="connsiteY1841" fmla="*/ 1727005 h 3795371"/>
                <a:gd name="connsiteX1842" fmla="*/ 3323259 w 6347888"/>
                <a:gd name="connsiteY1842" fmla="*/ 1726350 h 3795371"/>
                <a:gd name="connsiteX1843" fmla="*/ 3327190 w 6347888"/>
                <a:gd name="connsiteY1843" fmla="*/ 1724494 h 3795371"/>
                <a:gd name="connsiteX1844" fmla="*/ 3327681 w 6347888"/>
                <a:gd name="connsiteY1844" fmla="*/ 1723893 h 3795371"/>
                <a:gd name="connsiteX1845" fmla="*/ 3328282 w 6347888"/>
                <a:gd name="connsiteY1845" fmla="*/ 1724275 h 3795371"/>
                <a:gd name="connsiteX1846" fmla="*/ 3328282 w 6347888"/>
                <a:gd name="connsiteY1846" fmla="*/ 1724548 h 3795371"/>
                <a:gd name="connsiteX1847" fmla="*/ 3327190 w 6347888"/>
                <a:gd name="connsiteY1847" fmla="*/ 1724494 h 3795371"/>
                <a:gd name="connsiteX1848" fmla="*/ 3327681 w 6347888"/>
                <a:gd name="connsiteY1848" fmla="*/ 1723893 h 3795371"/>
                <a:gd name="connsiteX1849" fmla="*/ 2965667 w 6347888"/>
                <a:gd name="connsiteY1849" fmla="*/ 1696759 h 3795371"/>
                <a:gd name="connsiteX1850" fmla="*/ 2967304 w 6347888"/>
                <a:gd name="connsiteY1850" fmla="*/ 1697796 h 3795371"/>
                <a:gd name="connsiteX1851" fmla="*/ 2965503 w 6347888"/>
                <a:gd name="connsiteY1851" fmla="*/ 1698451 h 3795371"/>
                <a:gd name="connsiteX1852" fmla="*/ 2988269 w 6347888"/>
                <a:gd name="connsiteY1852" fmla="*/ 1679453 h 3795371"/>
                <a:gd name="connsiteX1853" fmla="*/ 2991162 w 6347888"/>
                <a:gd name="connsiteY1853" fmla="*/ 1682019 h 3795371"/>
                <a:gd name="connsiteX1854" fmla="*/ 2991162 w 6347888"/>
                <a:gd name="connsiteY1854" fmla="*/ 1682073 h 3795371"/>
                <a:gd name="connsiteX1855" fmla="*/ 2989033 w 6347888"/>
                <a:gd name="connsiteY1855" fmla="*/ 1685295 h 3795371"/>
                <a:gd name="connsiteX1856" fmla="*/ 2984939 w 6347888"/>
                <a:gd name="connsiteY1856" fmla="*/ 1684039 h 3795371"/>
                <a:gd name="connsiteX1857" fmla="*/ 2988269 w 6347888"/>
                <a:gd name="connsiteY1857" fmla="*/ 1679453 h 3795371"/>
                <a:gd name="connsiteX1858" fmla="*/ 3406461 w 6347888"/>
                <a:gd name="connsiteY1858" fmla="*/ 1672629 h 3795371"/>
                <a:gd name="connsiteX1859" fmla="*/ 3406461 w 6347888"/>
                <a:gd name="connsiteY1859" fmla="*/ 1672683 h 3795371"/>
                <a:gd name="connsiteX1860" fmla="*/ 3406441 w 6347888"/>
                <a:gd name="connsiteY1860" fmla="*/ 1672631 h 3795371"/>
                <a:gd name="connsiteX1861" fmla="*/ 3005466 w 6347888"/>
                <a:gd name="connsiteY1861" fmla="*/ 1672574 h 3795371"/>
                <a:gd name="connsiteX1862" fmla="*/ 3007540 w 6347888"/>
                <a:gd name="connsiteY1862" fmla="*/ 1672957 h 3795371"/>
                <a:gd name="connsiteX1863" fmla="*/ 3007540 w 6347888"/>
                <a:gd name="connsiteY1863" fmla="*/ 1672902 h 3795371"/>
                <a:gd name="connsiteX1864" fmla="*/ 3007977 w 6347888"/>
                <a:gd name="connsiteY1864" fmla="*/ 1674485 h 3795371"/>
                <a:gd name="connsiteX1865" fmla="*/ 3006012 w 6347888"/>
                <a:gd name="connsiteY1865" fmla="*/ 1675140 h 3795371"/>
                <a:gd name="connsiteX1866" fmla="*/ 3005466 w 6347888"/>
                <a:gd name="connsiteY1866" fmla="*/ 1672574 h 3795371"/>
                <a:gd name="connsiteX1867" fmla="*/ 3405096 w 6347888"/>
                <a:gd name="connsiteY1867" fmla="*/ 1669080 h 3795371"/>
                <a:gd name="connsiteX1868" fmla="*/ 3406441 w 6347888"/>
                <a:gd name="connsiteY1868" fmla="*/ 1672631 h 3795371"/>
                <a:gd name="connsiteX1869" fmla="*/ 3402694 w 6347888"/>
                <a:gd name="connsiteY1869" fmla="*/ 1673065 h 3795371"/>
                <a:gd name="connsiteX1870" fmla="*/ 3403076 w 6347888"/>
                <a:gd name="connsiteY1870" fmla="*/ 1669407 h 3795371"/>
                <a:gd name="connsiteX1871" fmla="*/ 3405096 w 6347888"/>
                <a:gd name="connsiteY1871" fmla="*/ 1669080 h 3795371"/>
                <a:gd name="connsiteX1872" fmla="*/ 3413722 w 6347888"/>
                <a:gd name="connsiteY1872" fmla="*/ 1661491 h 3795371"/>
                <a:gd name="connsiteX1873" fmla="*/ 3415033 w 6347888"/>
                <a:gd name="connsiteY1873" fmla="*/ 1662528 h 3795371"/>
                <a:gd name="connsiteX1874" fmla="*/ 3413122 w 6347888"/>
                <a:gd name="connsiteY1874" fmla="*/ 1662092 h 3795371"/>
                <a:gd name="connsiteX1875" fmla="*/ 3102049 w 6347888"/>
                <a:gd name="connsiteY1875" fmla="*/ 1642882 h 3795371"/>
                <a:gd name="connsiteX1876" fmla="*/ 3108431 w 6347888"/>
                <a:gd name="connsiteY1876" fmla="*/ 1646696 h 3795371"/>
                <a:gd name="connsiteX1877" fmla="*/ 3112361 w 6347888"/>
                <a:gd name="connsiteY1877" fmla="*/ 1655377 h 3795371"/>
                <a:gd name="connsiteX1878" fmla="*/ 3112580 w 6347888"/>
                <a:gd name="connsiteY1878" fmla="*/ 1662474 h 3795371"/>
                <a:gd name="connsiteX1879" fmla="*/ 3113016 w 6347888"/>
                <a:gd name="connsiteY1879" fmla="*/ 1671919 h 3795371"/>
                <a:gd name="connsiteX1880" fmla="*/ 3112471 w 6347888"/>
                <a:gd name="connsiteY1880" fmla="*/ 1671919 h 3795371"/>
                <a:gd name="connsiteX1881" fmla="*/ 3112361 w 6347888"/>
                <a:gd name="connsiteY1881" fmla="*/ 1686168 h 3795371"/>
                <a:gd name="connsiteX1882" fmla="*/ 3107284 w 6347888"/>
                <a:gd name="connsiteY1882" fmla="*/ 1693648 h 3795371"/>
                <a:gd name="connsiteX1883" fmla="*/ 3087248 w 6347888"/>
                <a:gd name="connsiteY1883" fmla="*/ 1684530 h 3795371"/>
                <a:gd name="connsiteX1884" fmla="*/ 3083645 w 6347888"/>
                <a:gd name="connsiteY1884" fmla="*/ 1656523 h 3795371"/>
                <a:gd name="connsiteX1885" fmla="*/ 3083699 w 6347888"/>
                <a:gd name="connsiteY1885" fmla="*/ 1656523 h 3795371"/>
                <a:gd name="connsiteX1886" fmla="*/ 3085992 w 6347888"/>
                <a:gd name="connsiteY1886" fmla="*/ 1650300 h 3795371"/>
                <a:gd name="connsiteX1887" fmla="*/ 3091015 w 6347888"/>
                <a:gd name="connsiteY1887" fmla="*/ 1647133 h 3795371"/>
                <a:gd name="connsiteX1888" fmla="*/ 3093908 w 6347888"/>
                <a:gd name="connsiteY1888" fmla="*/ 1645168 h 3795371"/>
                <a:gd name="connsiteX1889" fmla="*/ 3102049 w 6347888"/>
                <a:gd name="connsiteY1889" fmla="*/ 1642882 h 3795371"/>
                <a:gd name="connsiteX1890" fmla="*/ 5571397 w 6347888"/>
                <a:gd name="connsiteY1890" fmla="*/ 1622675 h 3795371"/>
                <a:gd name="connsiteX1891" fmla="*/ 5573799 w 6347888"/>
                <a:gd name="connsiteY1891" fmla="*/ 1626114 h 3795371"/>
                <a:gd name="connsiteX1892" fmla="*/ 5571233 w 6347888"/>
                <a:gd name="connsiteY1892" fmla="*/ 1629336 h 3795371"/>
                <a:gd name="connsiteX1893" fmla="*/ 5568995 w 6347888"/>
                <a:gd name="connsiteY1893" fmla="*/ 1625896 h 3795371"/>
                <a:gd name="connsiteX1894" fmla="*/ 5571397 w 6347888"/>
                <a:gd name="connsiteY1894" fmla="*/ 1622675 h 3795371"/>
                <a:gd name="connsiteX1895" fmla="*/ 3100678 w 6347888"/>
                <a:gd name="connsiteY1895" fmla="*/ 1603567 h 3795371"/>
                <a:gd name="connsiteX1896" fmla="*/ 3107229 w 6347888"/>
                <a:gd name="connsiteY1896" fmla="*/ 1607880 h 3795371"/>
                <a:gd name="connsiteX1897" fmla="*/ 3107721 w 6347888"/>
                <a:gd name="connsiteY1897" fmla="*/ 1610173 h 3795371"/>
                <a:gd name="connsiteX1898" fmla="*/ 3108321 w 6347888"/>
                <a:gd name="connsiteY1898" fmla="*/ 1616452 h 3795371"/>
                <a:gd name="connsiteX1899" fmla="*/ 3106520 w 6347888"/>
                <a:gd name="connsiteY1899" fmla="*/ 1628899 h 3795371"/>
                <a:gd name="connsiteX1900" fmla="*/ 3103299 w 6347888"/>
                <a:gd name="connsiteY1900" fmla="*/ 1635123 h 3795371"/>
                <a:gd name="connsiteX1901" fmla="*/ 3094946 w 6347888"/>
                <a:gd name="connsiteY1901" fmla="*/ 1635287 h 3795371"/>
                <a:gd name="connsiteX1902" fmla="*/ 3088012 w 6347888"/>
                <a:gd name="connsiteY1902" fmla="*/ 1618089 h 3795371"/>
                <a:gd name="connsiteX1903" fmla="*/ 3092270 w 6347888"/>
                <a:gd name="connsiteY1903" fmla="*/ 1607716 h 3795371"/>
                <a:gd name="connsiteX1904" fmla="*/ 3100678 w 6347888"/>
                <a:gd name="connsiteY1904" fmla="*/ 1603567 h 3795371"/>
                <a:gd name="connsiteX1905" fmla="*/ 3125956 w 6347888"/>
                <a:gd name="connsiteY1905" fmla="*/ 1600018 h 3795371"/>
                <a:gd name="connsiteX1906" fmla="*/ 3123554 w 6347888"/>
                <a:gd name="connsiteY1906" fmla="*/ 1602256 h 3795371"/>
                <a:gd name="connsiteX1907" fmla="*/ 3121916 w 6347888"/>
                <a:gd name="connsiteY1907" fmla="*/ 1601765 h 3795371"/>
                <a:gd name="connsiteX1908" fmla="*/ 3125956 w 6347888"/>
                <a:gd name="connsiteY1908" fmla="*/ 1600018 h 3795371"/>
                <a:gd name="connsiteX1909" fmla="*/ 3125956 w 6347888"/>
                <a:gd name="connsiteY1909" fmla="*/ 1600018 h 3795371"/>
                <a:gd name="connsiteX1910" fmla="*/ 3126015 w 6347888"/>
                <a:gd name="connsiteY1910" fmla="*/ 1600018 h 3795371"/>
                <a:gd name="connsiteX1911" fmla="*/ 3125956 w 6347888"/>
                <a:gd name="connsiteY1911" fmla="*/ 1600072 h 3795371"/>
                <a:gd name="connsiteX1912" fmla="*/ 3126611 w 6347888"/>
                <a:gd name="connsiteY1912" fmla="*/ 1599472 h 3795371"/>
                <a:gd name="connsiteX1913" fmla="*/ 3126993 w 6347888"/>
                <a:gd name="connsiteY1913" fmla="*/ 1599854 h 3795371"/>
                <a:gd name="connsiteX1914" fmla="*/ 3127103 w 6347888"/>
                <a:gd name="connsiteY1914" fmla="*/ 1600018 h 3795371"/>
                <a:gd name="connsiteX1915" fmla="*/ 3126015 w 6347888"/>
                <a:gd name="connsiteY1915" fmla="*/ 1600018 h 3795371"/>
                <a:gd name="connsiteX1916" fmla="*/ 5591652 w 6347888"/>
                <a:gd name="connsiteY1916" fmla="*/ 1522276 h 3795371"/>
                <a:gd name="connsiteX1917" fmla="*/ 5600168 w 6347888"/>
                <a:gd name="connsiteY1917" fmla="*/ 1523040 h 3795371"/>
                <a:gd name="connsiteX1918" fmla="*/ 5616383 w 6347888"/>
                <a:gd name="connsiteY1918" fmla="*/ 1550228 h 3795371"/>
                <a:gd name="connsiteX1919" fmla="*/ 5621078 w 6347888"/>
                <a:gd name="connsiteY1919" fmla="*/ 1557543 h 3795371"/>
                <a:gd name="connsiteX1920" fmla="*/ 5629923 w 6347888"/>
                <a:gd name="connsiteY1920" fmla="*/ 1591556 h 3795371"/>
                <a:gd name="connsiteX1921" fmla="*/ 5630359 w 6347888"/>
                <a:gd name="connsiteY1921" fmla="*/ 1603348 h 3795371"/>
                <a:gd name="connsiteX1922" fmla="*/ 5625500 w 6347888"/>
                <a:gd name="connsiteY1922" fmla="*/ 1613503 h 3795371"/>
                <a:gd name="connsiteX1923" fmla="*/ 5622115 w 6347888"/>
                <a:gd name="connsiteY1923" fmla="*/ 1624094 h 3795371"/>
                <a:gd name="connsiteX1924" fmla="*/ 5627193 w 6347888"/>
                <a:gd name="connsiteY1924" fmla="*/ 1659198 h 3795371"/>
                <a:gd name="connsiteX1925" fmla="*/ 5632543 w 6347888"/>
                <a:gd name="connsiteY1925" fmla="*/ 1682073 h 3795371"/>
                <a:gd name="connsiteX1926" fmla="*/ 5622061 w 6347888"/>
                <a:gd name="connsiteY1926" fmla="*/ 1707623 h 3795371"/>
                <a:gd name="connsiteX1927" fmla="*/ 5616492 w 6347888"/>
                <a:gd name="connsiteY1927" fmla="*/ 1705057 h 3795371"/>
                <a:gd name="connsiteX1928" fmla="*/ 5614800 w 6347888"/>
                <a:gd name="connsiteY1928" fmla="*/ 1698124 h 3795371"/>
                <a:gd name="connsiteX1929" fmla="*/ 5613708 w 6347888"/>
                <a:gd name="connsiteY1929" fmla="*/ 1696431 h 3795371"/>
                <a:gd name="connsiteX1930" fmla="*/ 5612016 w 6347888"/>
                <a:gd name="connsiteY1930" fmla="*/ 1698124 h 3795371"/>
                <a:gd name="connsiteX1931" fmla="*/ 5605246 w 6347888"/>
                <a:gd name="connsiteY1931" fmla="*/ 1712919 h 3795371"/>
                <a:gd name="connsiteX1932" fmla="*/ 5599077 w 6347888"/>
                <a:gd name="connsiteY1932" fmla="*/ 1715157 h 3795371"/>
                <a:gd name="connsiteX1933" fmla="*/ 5594928 w 6347888"/>
                <a:gd name="connsiteY1933" fmla="*/ 1713519 h 3795371"/>
                <a:gd name="connsiteX1934" fmla="*/ 5582807 w 6347888"/>
                <a:gd name="connsiteY1934" fmla="*/ 1719798 h 3795371"/>
                <a:gd name="connsiteX1935" fmla="*/ 5570906 w 6347888"/>
                <a:gd name="connsiteY1935" fmla="*/ 1720780 h 3795371"/>
                <a:gd name="connsiteX1936" fmla="*/ 5565665 w 6347888"/>
                <a:gd name="connsiteY1936" fmla="*/ 1724875 h 3795371"/>
                <a:gd name="connsiteX1937" fmla="*/ 5551306 w 6347888"/>
                <a:gd name="connsiteY1937" fmla="*/ 1749497 h 3795371"/>
                <a:gd name="connsiteX1938" fmla="*/ 5542790 w 6347888"/>
                <a:gd name="connsiteY1938" fmla="*/ 1751517 h 3795371"/>
                <a:gd name="connsiteX1939" fmla="*/ 5533727 w 6347888"/>
                <a:gd name="connsiteY1939" fmla="*/ 1743983 h 3795371"/>
                <a:gd name="connsiteX1940" fmla="*/ 5527012 w 6347888"/>
                <a:gd name="connsiteY1940" fmla="*/ 1731426 h 3795371"/>
                <a:gd name="connsiteX1941" fmla="*/ 5528595 w 6347888"/>
                <a:gd name="connsiteY1941" fmla="*/ 1724875 h 3795371"/>
                <a:gd name="connsiteX1942" fmla="*/ 5528213 w 6347888"/>
                <a:gd name="connsiteY1942" fmla="*/ 1721108 h 3795371"/>
                <a:gd name="connsiteX1943" fmla="*/ 5525866 w 6347888"/>
                <a:gd name="connsiteY1943" fmla="*/ 1720890 h 3795371"/>
                <a:gd name="connsiteX1944" fmla="*/ 5519696 w 6347888"/>
                <a:gd name="connsiteY1944" fmla="*/ 1723892 h 3795371"/>
                <a:gd name="connsiteX1945" fmla="*/ 5518004 w 6347888"/>
                <a:gd name="connsiteY1945" fmla="*/ 1730280 h 3795371"/>
                <a:gd name="connsiteX1946" fmla="*/ 5525211 w 6347888"/>
                <a:gd name="connsiteY1946" fmla="*/ 1739670 h 3795371"/>
                <a:gd name="connsiteX1947" fmla="*/ 5519533 w 6347888"/>
                <a:gd name="connsiteY1947" fmla="*/ 1755830 h 3795371"/>
                <a:gd name="connsiteX1948" fmla="*/ 5517294 w 6347888"/>
                <a:gd name="connsiteY1948" fmla="*/ 1756048 h 3795371"/>
                <a:gd name="connsiteX1949" fmla="*/ 5505884 w 6347888"/>
                <a:gd name="connsiteY1949" fmla="*/ 1756321 h 3795371"/>
                <a:gd name="connsiteX1950" fmla="*/ 5500752 w 6347888"/>
                <a:gd name="connsiteY1950" fmla="*/ 1766803 h 3795371"/>
                <a:gd name="connsiteX1951" fmla="*/ 5489670 w 6347888"/>
                <a:gd name="connsiteY1951" fmla="*/ 1768387 h 3795371"/>
                <a:gd name="connsiteX1952" fmla="*/ 5488141 w 6347888"/>
                <a:gd name="connsiteY1952" fmla="*/ 1766585 h 3795371"/>
                <a:gd name="connsiteX1953" fmla="*/ 5483282 w 6347888"/>
                <a:gd name="connsiteY1953" fmla="*/ 1755721 h 3795371"/>
                <a:gd name="connsiteX1954" fmla="*/ 5490762 w 6347888"/>
                <a:gd name="connsiteY1954" fmla="*/ 1742400 h 3795371"/>
                <a:gd name="connsiteX1955" fmla="*/ 5495511 w 6347888"/>
                <a:gd name="connsiteY1955" fmla="*/ 1741908 h 3795371"/>
                <a:gd name="connsiteX1956" fmla="*/ 5506266 w 6347888"/>
                <a:gd name="connsiteY1956" fmla="*/ 1734647 h 3795371"/>
                <a:gd name="connsiteX1957" fmla="*/ 5485630 w 6347888"/>
                <a:gd name="connsiteY1957" fmla="*/ 1735848 h 3795371"/>
                <a:gd name="connsiteX1958" fmla="*/ 5480006 w 6347888"/>
                <a:gd name="connsiteY1958" fmla="*/ 1739615 h 3795371"/>
                <a:gd name="connsiteX1959" fmla="*/ 5468869 w 6347888"/>
                <a:gd name="connsiteY1959" fmla="*/ 1745020 h 3795371"/>
                <a:gd name="connsiteX1960" fmla="*/ 5468050 w 6347888"/>
                <a:gd name="connsiteY1960" fmla="*/ 1745020 h 3795371"/>
                <a:gd name="connsiteX1961" fmla="*/ 5463792 w 6347888"/>
                <a:gd name="connsiteY1961" fmla="*/ 1746658 h 3795371"/>
                <a:gd name="connsiteX1962" fmla="*/ 5462755 w 6347888"/>
                <a:gd name="connsiteY1962" fmla="*/ 1748623 h 3795371"/>
                <a:gd name="connsiteX1963" fmla="*/ 5463082 w 6347888"/>
                <a:gd name="connsiteY1963" fmla="*/ 1750589 h 3795371"/>
                <a:gd name="connsiteX1964" fmla="*/ 5464447 w 6347888"/>
                <a:gd name="connsiteY1964" fmla="*/ 1750916 h 3795371"/>
                <a:gd name="connsiteX1965" fmla="*/ 5479679 w 6347888"/>
                <a:gd name="connsiteY1965" fmla="*/ 1771444 h 3795371"/>
                <a:gd name="connsiteX1966" fmla="*/ 5477877 w 6347888"/>
                <a:gd name="connsiteY1966" fmla="*/ 1791480 h 3795371"/>
                <a:gd name="connsiteX1967" fmla="*/ 5475912 w 6347888"/>
                <a:gd name="connsiteY1967" fmla="*/ 1809169 h 3795371"/>
                <a:gd name="connsiteX1968" fmla="*/ 5470179 w 6347888"/>
                <a:gd name="connsiteY1968" fmla="*/ 1819378 h 3795371"/>
                <a:gd name="connsiteX1969" fmla="*/ 5468214 w 6347888"/>
                <a:gd name="connsiteY1969" fmla="*/ 1820633 h 3795371"/>
                <a:gd name="connsiteX1970" fmla="*/ 5468105 w 6347888"/>
                <a:gd name="connsiteY1970" fmla="*/ 1820579 h 3795371"/>
                <a:gd name="connsiteX1971" fmla="*/ 5453364 w 6347888"/>
                <a:gd name="connsiteY1971" fmla="*/ 1815938 h 3795371"/>
                <a:gd name="connsiteX1972" fmla="*/ 5447905 w 6347888"/>
                <a:gd name="connsiteY1972" fmla="*/ 1800652 h 3795371"/>
                <a:gd name="connsiteX1973" fmla="*/ 5444629 w 6347888"/>
                <a:gd name="connsiteY1973" fmla="*/ 1791207 h 3795371"/>
                <a:gd name="connsiteX1974" fmla="*/ 5443974 w 6347888"/>
                <a:gd name="connsiteY1974" fmla="*/ 1791589 h 3795371"/>
                <a:gd name="connsiteX1975" fmla="*/ 5443920 w 6347888"/>
                <a:gd name="connsiteY1975" fmla="*/ 1790552 h 3795371"/>
                <a:gd name="connsiteX1976" fmla="*/ 5439934 w 6347888"/>
                <a:gd name="connsiteY1976" fmla="*/ 1783182 h 3795371"/>
                <a:gd name="connsiteX1977" fmla="*/ 5439661 w 6347888"/>
                <a:gd name="connsiteY1977" fmla="*/ 1782090 h 3795371"/>
                <a:gd name="connsiteX1978" fmla="*/ 5438788 w 6347888"/>
                <a:gd name="connsiteY1978" fmla="*/ 1781489 h 3795371"/>
                <a:gd name="connsiteX1979" fmla="*/ 5439388 w 6347888"/>
                <a:gd name="connsiteY1979" fmla="*/ 1780780 h 3795371"/>
                <a:gd name="connsiteX1980" fmla="*/ 5433765 w 6347888"/>
                <a:gd name="connsiteY1980" fmla="*/ 1770789 h 3795371"/>
                <a:gd name="connsiteX1981" fmla="*/ 5437368 w 6347888"/>
                <a:gd name="connsiteY1981" fmla="*/ 1759815 h 3795371"/>
                <a:gd name="connsiteX1982" fmla="*/ 5448669 w 6347888"/>
                <a:gd name="connsiteY1982" fmla="*/ 1747532 h 3795371"/>
                <a:gd name="connsiteX1983" fmla="*/ 5450908 w 6347888"/>
                <a:gd name="connsiteY1983" fmla="*/ 1741090 h 3795371"/>
                <a:gd name="connsiteX1984" fmla="*/ 5452709 w 6347888"/>
                <a:gd name="connsiteY1984" fmla="*/ 1734484 h 3795371"/>
                <a:gd name="connsiteX1985" fmla="*/ 5478096 w 6347888"/>
                <a:gd name="connsiteY1985" fmla="*/ 1706040 h 3795371"/>
                <a:gd name="connsiteX1986" fmla="*/ 5488141 w 6347888"/>
                <a:gd name="connsiteY1986" fmla="*/ 1700035 h 3795371"/>
                <a:gd name="connsiteX1987" fmla="*/ 5505393 w 6347888"/>
                <a:gd name="connsiteY1987" fmla="*/ 1696704 h 3795371"/>
                <a:gd name="connsiteX1988" fmla="*/ 5511344 w 6347888"/>
                <a:gd name="connsiteY1988" fmla="*/ 1694794 h 3795371"/>
                <a:gd name="connsiteX1989" fmla="*/ 5530233 w 6347888"/>
                <a:gd name="connsiteY1989" fmla="*/ 1693538 h 3795371"/>
                <a:gd name="connsiteX1990" fmla="*/ 5533837 w 6347888"/>
                <a:gd name="connsiteY1990" fmla="*/ 1690972 h 3795371"/>
                <a:gd name="connsiteX1991" fmla="*/ 5541316 w 6347888"/>
                <a:gd name="connsiteY1991" fmla="*/ 1666022 h 3795371"/>
                <a:gd name="connsiteX1992" fmla="*/ 5541807 w 6347888"/>
                <a:gd name="connsiteY1992" fmla="*/ 1656741 h 3795371"/>
                <a:gd name="connsiteX1993" fmla="*/ 5541043 w 6347888"/>
                <a:gd name="connsiteY1993" fmla="*/ 1649699 h 3795371"/>
                <a:gd name="connsiteX1994" fmla="*/ 5541916 w 6347888"/>
                <a:gd name="connsiteY1994" fmla="*/ 1647515 h 3795371"/>
                <a:gd name="connsiteX1995" fmla="*/ 5544646 w 6347888"/>
                <a:gd name="connsiteY1995" fmla="*/ 1644949 h 3795371"/>
                <a:gd name="connsiteX1996" fmla="*/ 5547376 w 6347888"/>
                <a:gd name="connsiteY1996" fmla="*/ 1643420 h 3795371"/>
                <a:gd name="connsiteX1997" fmla="*/ 5551143 w 6347888"/>
                <a:gd name="connsiteY1997" fmla="*/ 1648115 h 3795371"/>
                <a:gd name="connsiteX1998" fmla="*/ 5551743 w 6347888"/>
                <a:gd name="connsiteY1998" fmla="*/ 1652811 h 3795371"/>
                <a:gd name="connsiteX1999" fmla="*/ 5557476 w 6347888"/>
                <a:gd name="connsiteY1999" fmla="*/ 1656032 h 3795371"/>
                <a:gd name="connsiteX2000" fmla="*/ 5577293 w 6347888"/>
                <a:gd name="connsiteY2000" fmla="*/ 1637415 h 3795371"/>
                <a:gd name="connsiteX2001" fmla="*/ 5579914 w 6347888"/>
                <a:gd name="connsiteY2001" fmla="*/ 1628298 h 3795371"/>
                <a:gd name="connsiteX2002" fmla="*/ 5587721 w 6347888"/>
                <a:gd name="connsiteY2002" fmla="*/ 1588062 h 3795371"/>
                <a:gd name="connsiteX2003" fmla="*/ 5587120 w 6347888"/>
                <a:gd name="connsiteY2003" fmla="*/ 1577416 h 3795371"/>
                <a:gd name="connsiteX2004" fmla="*/ 5585483 w 6347888"/>
                <a:gd name="connsiteY2004" fmla="*/ 1573048 h 3795371"/>
                <a:gd name="connsiteX2005" fmla="*/ 5581333 w 6347888"/>
                <a:gd name="connsiteY2005" fmla="*/ 1556233 h 3795371"/>
                <a:gd name="connsiteX2006" fmla="*/ 5591652 w 6347888"/>
                <a:gd name="connsiteY2006" fmla="*/ 1522276 h 3795371"/>
                <a:gd name="connsiteX2007" fmla="*/ 5577348 w 6347888"/>
                <a:gd name="connsiteY2007" fmla="*/ 1399330 h 3795371"/>
                <a:gd name="connsiteX2008" fmla="*/ 5596292 w 6347888"/>
                <a:gd name="connsiteY2008" fmla="*/ 1413470 h 3795371"/>
                <a:gd name="connsiteX2009" fmla="*/ 5622989 w 6347888"/>
                <a:gd name="connsiteY2009" fmla="*/ 1433069 h 3795371"/>
                <a:gd name="connsiteX2010" fmla="*/ 5645318 w 6347888"/>
                <a:gd name="connsiteY2010" fmla="*/ 1431923 h 3795371"/>
                <a:gd name="connsiteX2011" fmla="*/ 5650449 w 6347888"/>
                <a:gd name="connsiteY2011" fmla="*/ 1434543 h 3795371"/>
                <a:gd name="connsiteX2012" fmla="*/ 5651268 w 6347888"/>
                <a:gd name="connsiteY2012" fmla="*/ 1436563 h 3795371"/>
                <a:gd name="connsiteX2013" fmla="*/ 5654725 w 6347888"/>
                <a:gd name="connsiteY2013" fmla="*/ 1441514 h 3795371"/>
                <a:gd name="connsiteX2014" fmla="*/ 5655308 w 6347888"/>
                <a:gd name="connsiteY2014" fmla="*/ 1440931 h 3795371"/>
                <a:gd name="connsiteX2015" fmla="*/ 5655308 w 6347888"/>
                <a:gd name="connsiteY2015" fmla="*/ 1440940 h 3795371"/>
                <a:gd name="connsiteX2016" fmla="*/ 5655363 w 6347888"/>
                <a:gd name="connsiteY2016" fmla="*/ 1434489 h 3795371"/>
                <a:gd name="connsiteX2017" fmla="*/ 5658693 w 6347888"/>
                <a:gd name="connsiteY2017" fmla="*/ 1423734 h 3795371"/>
                <a:gd name="connsiteX2018" fmla="*/ 5661751 w 6347888"/>
                <a:gd name="connsiteY2018" fmla="*/ 1420294 h 3795371"/>
                <a:gd name="connsiteX2019" fmla="*/ 5665900 w 6347888"/>
                <a:gd name="connsiteY2019" fmla="*/ 1421059 h 3795371"/>
                <a:gd name="connsiteX2020" fmla="*/ 5667155 w 6347888"/>
                <a:gd name="connsiteY2020" fmla="*/ 1422806 h 3795371"/>
                <a:gd name="connsiteX2021" fmla="*/ 5667155 w 6347888"/>
                <a:gd name="connsiteY2021" fmla="*/ 1422860 h 3795371"/>
                <a:gd name="connsiteX2022" fmla="*/ 5664371 w 6347888"/>
                <a:gd name="connsiteY2022" fmla="*/ 1430340 h 3795371"/>
                <a:gd name="connsiteX2023" fmla="*/ 5655310 w 6347888"/>
                <a:gd name="connsiteY2023" fmla="*/ 1440983 h 3795371"/>
                <a:gd name="connsiteX2024" fmla="*/ 5655363 w 6347888"/>
                <a:gd name="connsiteY2024" fmla="*/ 1442132 h 3795371"/>
                <a:gd name="connsiteX2025" fmla="*/ 5654894 w 6347888"/>
                <a:gd name="connsiteY2025" fmla="*/ 1441756 h 3795371"/>
                <a:gd name="connsiteX2026" fmla="*/ 5654927 w 6347888"/>
                <a:gd name="connsiteY2026" fmla="*/ 1441804 h 3795371"/>
                <a:gd name="connsiteX2027" fmla="*/ 5661642 w 6347888"/>
                <a:gd name="connsiteY2027" fmla="*/ 1451413 h 3795371"/>
                <a:gd name="connsiteX2028" fmla="*/ 5658912 w 6347888"/>
                <a:gd name="connsiteY2028" fmla="*/ 1463642 h 3795371"/>
                <a:gd name="connsiteX2029" fmla="*/ 5643789 w 6347888"/>
                <a:gd name="connsiteY2029" fmla="*/ 1470357 h 3795371"/>
                <a:gd name="connsiteX2030" fmla="*/ 5633307 w 6347888"/>
                <a:gd name="connsiteY2030" fmla="*/ 1482204 h 3795371"/>
                <a:gd name="connsiteX2031" fmla="*/ 5630250 w 6347888"/>
                <a:gd name="connsiteY2031" fmla="*/ 1496017 h 3795371"/>
                <a:gd name="connsiteX2032" fmla="*/ 5626537 w 6347888"/>
                <a:gd name="connsiteY2032" fmla="*/ 1498200 h 3795371"/>
                <a:gd name="connsiteX2033" fmla="*/ 5611360 w 6347888"/>
                <a:gd name="connsiteY2033" fmla="*/ 1491867 h 3795371"/>
                <a:gd name="connsiteX2034" fmla="*/ 5585428 w 6347888"/>
                <a:gd name="connsiteY2034" fmla="*/ 1489465 h 3795371"/>
                <a:gd name="connsiteX2035" fmla="*/ 5576747 w 6347888"/>
                <a:gd name="connsiteY2035" fmla="*/ 1492686 h 3795371"/>
                <a:gd name="connsiteX2036" fmla="*/ 5576911 w 6347888"/>
                <a:gd name="connsiteY2036" fmla="*/ 1494925 h 3795371"/>
                <a:gd name="connsiteX2037" fmla="*/ 5593125 w 6347888"/>
                <a:gd name="connsiteY2037" fmla="*/ 1504533 h 3795371"/>
                <a:gd name="connsiteX2038" fmla="*/ 5593125 w 6347888"/>
                <a:gd name="connsiteY2038" fmla="*/ 1510702 h 3795371"/>
                <a:gd name="connsiteX2039" fmla="*/ 5577894 w 6347888"/>
                <a:gd name="connsiteY2039" fmla="*/ 1521512 h 3795371"/>
                <a:gd name="connsiteX2040" fmla="*/ 5573963 w 6347888"/>
                <a:gd name="connsiteY2040" fmla="*/ 1520093 h 3795371"/>
                <a:gd name="connsiteX2041" fmla="*/ 5568285 w 6347888"/>
                <a:gd name="connsiteY2041" fmla="*/ 1507099 h 3795371"/>
                <a:gd name="connsiteX2042" fmla="*/ 5559168 w 6347888"/>
                <a:gd name="connsiteY2042" fmla="*/ 1490939 h 3795371"/>
                <a:gd name="connsiteX2043" fmla="*/ 5566047 w 6347888"/>
                <a:gd name="connsiteY2043" fmla="*/ 1476090 h 3795371"/>
                <a:gd name="connsiteX2044" fmla="*/ 5566211 w 6347888"/>
                <a:gd name="connsiteY2044" fmla="*/ 1476090 h 3795371"/>
                <a:gd name="connsiteX2045" fmla="*/ 5566265 w 6347888"/>
                <a:gd name="connsiteY2045" fmla="*/ 1475817 h 3795371"/>
                <a:gd name="connsiteX2046" fmla="*/ 5566102 w 6347888"/>
                <a:gd name="connsiteY2046" fmla="*/ 1471449 h 3795371"/>
                <a:gd name="connsiteX2047" fmla="*/ 5570688 w 6347888"/>
                <a:gd name="connsiteY2047" fmla="*/ 1465389 h 3795371"/>
                <a:gd name="connsiteX2048" fmla="*/ 5575383 w 6347888"/>
                <a:gd name="connsiteY2048" fmla="*/ 1464898 h 3795371"/>
                <a:gd name="connsiteX2049" fmla="*/ 5578767 w 6347888"/>
                <a:gd name="connsiteY2049" fmla="*/ 1462223 h 3795371"/>
                <a:gd name="connsiteX2050" fmla="*/ 5577075 w 6347888"/>
                <a:gd name="connsiteY2050" fmla="*/ 1429248 h 3795371"/>
                <a:gd name="connsiteX2051" fmla="*/ 5573526 w 6347888"/>
                <a:gd name="connsiteY2051" fmla="*/ 1418001 h 3795371"/>
                <a:gd name="connsiteX2052" fmla="*/ 5569049 w 6347888"/>
                <a:gd name="connsiteY2052" fmla="*/ 1407082 h 3795371"/>
                <a:gd name="connsiteX2053" fmla="*/ 5570906 w 6347888"/>
                <a:gd name="connsiteY2053" fmla="*/ 1400586 h 3795371"/>
                <a:gd name="connsiteX2054" fmla="*/ 5577348 w 6347888"/>
                <a:gd name="connsiteY2054" fmla="*/ 1399330 h 3795371"/>
                <a:gd name="connsiteX2055" fmla="*/ 1782828 w 6347888"/>
                <a:gd name="connsiteY2055" fmla="*/ 1395126 h 3795371"/>
                <a:gd name="connsiteX2056" fmla="*/ 1782882 w 6347888"/>
                <a:gd name="connsiteY2056" fmla="*/ 1395181 h 3795371"/>
                <a:gd name="connsiteX2057" fmla="*/ 1820825 w 6347888"/>
                <a:gd name="connsiteY2057" fmla="*/ 1417073 h 3795371"/>
                <a:gd name="connsiteX2058" fmla="*/ 1820989 w 6347888"/>
                <a:gd name="connsiteY2058" fmla="*/ 1419366 h 3795371"/>
                <a:gd name="connsiteX2059" fmla="*/ 1817877 w 6347888"/>
                <a:gd name="connsiteY2059" fmla="*/ 1422205 h 3795371"/>
                <a:gd name="connsiteX2060" fmla="*/ 1815584 w 6347888"/>
                <a:gd name="connsiteY2060" fmla="*/ 1422532 h 3795371"/>
                <a:gd name="connsiteX2061" fmla="*/ 1797623 w 6347888"/>
                <a:gd name="connsiteY2061" fmla="*/ 1417291 h 3795371"/>
                <a:gd name="connsiteX2062" fmla="*/ 1783210 w 6347888"/>
                <a:gd name="connsiteY2062" fmla="*/ 1405553 h 3795371"/>
                <a:gd name="connsiteX2063" fmla="*/ 1779879 w 6347888"/>
                <a:gd name="connsiteY2063" fmla="*/ 1402223 h 3795371"/>
                <a:gd name="connsiteX2064" fmla="*/ 1779333 w 6347888"/>
                <a:gd name="connsiteY2064" fmla="*/ 1396218 h 3795371"/>
                <a:gd name="connsiteX2065" fmla="*/ 1782828 w 6347888"/>
                <a:gd name="connsiteY2065" fmla="*/ 1395126 h 3795371"/>
                <a:gd name="connsiteX2066" fmla="*/ 5700513 w 6347888"/>
                <a:gd name="connsiteY2066" fmla="*/ 1381041 h 3795371"/>
                <a:gd name="connsiteX2067" fmla="*/ 5702151 w 6347888"/>
                <a:gd name="connsiteY2067" fmla="*/ 1382515 h 3795371"/>
                <a:gd name="connsiteX2068" fmla="*/ 5702042 w 6347888"/>
                <a:gd name="connsiteY2068" fmla="*/ 1386719 h 3795371"/>
                <a:gd name="connsiteX2069" fmla="*/ 5679549 w 6347888"/>
                <a:gd name="connsiteY2069" fmla="*/ 1413470 h 3795371"/>
                <a:gd name="connsiteX2070" fmla="*/ 5677420 w 6347888"/>
                <a:gd name="connsiteY2070" fmla="*/ 1414070 h 3795371"/>
                <a:gd name="connsiteX2071" fmla="*/ 5675181 w 6347888"/>
                <a:gd name="connsiteY2071" fmla="*/ 1410631 h 3795371"/>
                <a:gd name="connsiteX2072" fmla="*/ 5675564 w 6347888"/>
                <a:gd name="connsiteY2072" fmla="*/ 1406045 h 3795371"/>
                <a:gd name="connsiteX2073" fmla="*/ 5681842 w 6347888"/>
                <a:gd name="connsiteY2073" fmla="*/ 1393488 h 3795371"/>
                <a:gd name="connsiteX2074" fmla="*/ 5692269 w 6347888"/>
                <a:gd name="connsiteY2074" fmla="*/ 1385081 h 3795371"/>
                <a:gd name="connsiteX2075" fmla="*/ 5700513 w 6347888"/>
                <a:gd name="connsiteY2075" fmla="*/ 1381041 h 3795371"/>
                <a:gd name="connsiteX2076" fmla="*/ 1936892 w 6347888"/>
                <a:gd name="connsiteY2076" fmla="*/ 1359312 h 3795371"/>
                <a:gd name="connsiteX2077" fmla="*/ 1943335 w 6347888"/>
                <a:gd name="connsiteY2077" fmla="*/ 1361168 h 3795371"/>
                <a:gd name="connsiteX2078" fmla="*/ 1942734 w 6347888"/>
                <a:gd name="connsiteY2078" fmla="*/ 1365372 h 3795371"/>
                <a:gd name="connsiteX2079" fmla="*/ 1932252 w 6347888"/>
                <a:gd name="connsiteY2079" fmla="*/ 1380986 h 3795371"/>
                <a:gd name="connsiteX2080" fmla="*/ 1925373 w 6347888"/>
                <a:gd name="connsiteY2080" fmla="*/ 1388192 h 3795371"/>
                <a:gd name="connsiteX2081" fmla="*/ 1920241 w 6347888"/>
                <a:gd name="connsiteY2081" fmla="*/ 1397637 h 3795371"/>
                <a:gd name="connsiteX2082" fmla="*/ 1926520 w 6347888"/>
                <a:gd name="connsiteY2082" fmla="*/ 1397801 h 3795371"/>
                <a:gd name="connsiteX2083" fmla="*/ 1932689 w 6347888"/>
                <a:gd name="connsiteY2083" fmla="*/ 1406099 h 3795371"/>
                <a:gd name="connsiteX2084" fmla="*/ 1932252 w 6347888"/>
                <a:gd name="connsiteY2084" fmla="*/ 1408447 h 3795371"/>
                <a:gd name="connsiteX2085" fmla="*/ 1932143 w 6347888"/>
                <a:gd name="connsiteY2085" fmla="*/ 1410303 h 3795371"/>
                <a:gd name="connsiteX2086" fmla="*/ 1935964 w 6347888"/>
                <a:gd name="connsiteY2086" fmla="*/ 1415653 h 3795371"/>
                <a:gd name="connsiteX2087" fmla="*/ 1948139 w 6347888"/>
                <a:gd name="connsiteY2087" fmla="*/ 1416418 h 3795371"/>
                <a:gd name="connsiteX2088" fmla="*/ 1952015 w 6347888"/>
                <a:gd name="connsiteY2088" fmla="*/ 1414780 h 3795371"/>
                <a:gd name="connsiteX2089" fmla="*/ 1956383 w 6347888"/>
                <a:gd name="connsiteY2089" fmla="*/ 1412377 h 3795371"/>
                <a:gd name="connsiteX2090" fmla="*/ 1958293 w 6347888"/>
                <a:gd name="connsiteY2090" fmla="*/ 1411340 h 3795371"/>
                <a:gd name="connsiteX2091" fmla="*/ 1964626 w 6347888"/>
                <a:gd name="connsiteY2091" fmla="*/ 1412923 h 3795371"/>
                <a:gd name="connsiteX2092" fmla="*/ 1969649 w 6347888"/>
                <a:gd name="connsiteY2092" fmla="*/ 1417892 h 3795371"/>
                <a:gd name="connsiteX2093" fmla="*/ 1970686 w 6347888"/>
                <a:gd name="connsiteY2093" fmla="*/ 1423569 h 3795371"/>
                <a:gd name="connsiteX2094" fmla="*/ 1970522 w 6347888"/>
                <a:gd name="connsiteY2094" fmla="*/ 1424443 h 3795371"/>
                <a:gd name="connsiteX2095" fmla="*/ 1970359 w 6347888"/>
                <a:gd name="connsiteY2095" fmla="*/ 1424825 h 3795371"/>
                <a:gd name="connsiteX2096" fmla="*/ 1970577 w 6347888"/>
                <a:gd name="connsiteY2096" fmla="*/ 1424716 h 3795371"/>
                <a:gd name="connsiteX2097" fmla="*/ 1966810 w 6347888"/>
                <a:gd name="connsiteY2097" fmla="*/ 1430121 h 3795371"/>
                <a:gd name="connsiteX2098" fmla="*/ 1965336 w 6347888"/>
                <a:gd name="connsiteY2098" fmla="*/ 1436508 h 3795371"/>
                <a:gd name="connsiteX2099" fmla="*/ 1971614 w 6347888"/>
                <a:gd name="connsiteY2099" fmla="*/ 1437163 h 3795371"/>
                <a:gd name="connsiteX2100" fmla="*/ 1971833 w 6347888"/>
                <a:gd name="connsiteY2100" fmla="*/ 1437163 h 3795371"/>
                <a:gd name="connsiteX2101" fmla="*/ 1975381 w 6347888"/>
                <a:gd name="connsiteY2101" fmla="*/ 1439293 h 3795371"/>
                <a:gd name="connsiteX2102" fmla="*/ 1975108 w 6347888"/>
                <a:gd name="connsiteY2102" fmla="*/ 1441313 h 3795371"/>
                <a:gd name="connsiteX2103" fmla="*/ 1969704 w 6347888"/>
                <a:gd name="connsiteY2103" fmla="*/ 1446554 h 3795371"/>
                <a:gd name="connsiteX2104" fmla="*/ 1968448 w 6347888"/>
                <a:gd name="connsiteY2104" fmla="*/ 1447973 h 3795371"/>
                <a:gd name="connsiteX2105" fmla="*/ 1965281 w 6347888"/>
                <a:gd name="connsiteY2105" fmla="*/ 1454197 h 3795371"/>
                <a:gd name="connsiteX2106" fmla="*/ 1967301 w 6347888"/>
                <a:gd name="connsiteY2106" fmla="*/ 1457309 h 3795371"/>
                <a:gd name="connsiteX2107" fmla="*/ 1967356 w 6347888"/>
                <a:gd name="connsiteY2107" fmla="*/ 1457309 h 3795371"/>
                <a:gd name="connsiteX2108" fmla="*/ 1977183 w 6347888"/>
                <a:gd name="connsiteY2108" fmla="*/ 1460257 h 3795371"/>
                <a:gd name="connsiteX2109" fmla="*/ 1977063 w 6347888"/>
                <a:gd name="connsiteY2109" fmla="*/ 1460421 h 3795371"/>
                <a:gd name="connsiteX2110" fmla="*/ 1977176 w 6347888"/>
                <a:gd name="connsiteY2110" fmla="*/ 1460562 h 3795371"/>
                <a:gd name="connsiteX2111" fmla="*/ 1977045 w 6347888"/>
                <a:gd name="connsiteY2111" fmla="*/ 1460445 h 3795371"/>
                <a:gd name="connsiteX2112" fmla="*/ 1976583 w 6347888"/>
                <a:gd name="connsiteY2112" fmla="*/ 1461076 h 3795371"/>
                <a:gd name="connsiteX2113" fmla="*/ 1977412 w 6347888"/>
                <a:gd name="connsiteY2113" fmla="*/ 1460858 h 3795371"/>
                <a:gd name="connsiteX2114" fmla="*/ 1977176 w 6347888"/>
                <a:gd name="connsiteY2114" fmla="*/ 1460562 h 3795371"/>
                <a:gd name="connsiteX2115" fmla="*/ 1977484 w 6347888"/>
                <a:gd name="connsiteY2115" fmla="*/ 1460839 h 3795371"/>
                <a:gd name="connsiteX2116" fmla="*/ 1977620 w 6347888"/>
                <a:gd name="connsiteY2116" fmla="*/ 1460803 h 3795371"/>
                <a:gd name="connsiteX2117" fmla="*/ 1980459 w 6347888"/>
                <a:gd name="connsiteY2117" fmla="*/ 1470739 h 3795371"/>
                <a:gd name="connsiteX2118" fmla="*/ 1974508 w 6347888"/>
                <a:gd name="connsiteY2118" fmla="*/ 1486189 h 3795371"/>
                <a:gd name="connsiteX2119" fmla="*/ 1966373 w 6347888"/>
                <a:gd name="connsiteY2119" fmla="*/ 1490120 h 3795371"/>
                <a:gd name="connsiteX2120" fmla="*/ 1960368 w 6347888"/>
                <a:gd name="connsiteY2120" fmla="*/ 1488373 h 3795371"/>
                <a:gd name="connsiteX2121" fmla="*/ 1951688 w 6347888"/>
                <a:gd name="connsiteY2121" fmla="*/ 1482968 h 3795371"/>
                <a:gd name="connsiteX2122" fmla="*/ 1950432 w 6347888"/>
                <a:gd name="connsiteY2122" fmla="*/ 1478819 h 3795371"/>
                <a:gd name="connsiteX2123" fmla="*/ 1952397 w 6347888"/>
                <a:gd name="connsiteY2123" fmla="*/ 1467245 h 3795371"/>
                <a:gd name="connsiteX2124" fmla="*/ 1950869 w 6347888"/>
                <a:gd name="connsiteY2124" fmla="*/ 1465880 h 3795371"/>
                <a:gd name="connsiteX2125" fmla="*/ 1933944 w 6347888"/>
                <a:gd name="connsiteY2125" fmla="*/ 1478546 h 3795371"/>
                <a:gd name="connsiteX2126" fmla="*/ 1925919 w 6347888"/>
                <a:gd name="connsiteY2126" fmla="*/ 1482913 h 3795371"/>
                <a:gd name="connsiteX2127" fmla="*/ 1921988 w 6347888"/>
                <a:gd name="connsiteY2127" fmla="*/ 1480948 h 3795371"/>
                <a:gd name="connsiteX2128" fmla="*/ 1922097 w 6347888"/>
                <a:gd name="connsiteY2128" fmla="*/ 1476799 h 3795371"/>
                <a:gd name="connsiteX2129" fmla="*/ 1928485 w 6347888"/>
                <a:gd name="connsiteY2129" fmla="*/ 1469975 h 3795371"/>
                <a:gd name="connsiteX2130" fmla="*/ 1928649 w 6347888"/>
                <a:gd name="connsiteY2130" fmla="*/ 1468009 h 3795371"/>
                <a:gd name="connsiteX2131" fmla="*/ 1910742 w 6347888"/>
                <a:gd name="connsiteY2131" fmla="*/ 1462932 h 3795371"/>
                <a:gd name="connsiteX2132" fmla="*/ 1892016 w 6347888"/>
                <a:gd name="connsiteY2132" fmla="*/ 1462659 h 3795371"/>
                <a:gd name="connsiteX2133" fmla="*/ 1868377 w 6347888"/>
                <a:gd name="connsiteY2133" fmla="*/ 1461731 h 3795371"/>
                <a:gd name="connsiteX2134" fmla="*/ 1861607 w 6347888"/>
                <a:gd name="connsiteY2134" fmla="*/ 1460202 h 3795371"/>
                <a:gd name="connsiteX2135" fmla="*/ 1859478 w 6347888"/>
                <a:gd name="connsiteY2135" fmla="*/ 1454251 h 3795371"/>
                <a:gd name="connsiteX2136" fmla="*/ 1867176 w 6347888"/>
                <a:gd name="connsiteY2136" fmla="*/ 1445407 h 3795371"/>
                <a:gd name="connsiteX2137" fmla="*/ 1868158 w 6347888"/>
                <a:gd name="connsiteY2137" fmla="*/ 1437163 h 3795371"/>
                <a:gd name="connsiteX2138" fmla="*/ 1869196 w 6347888"/>
                <a:gd name="connsiteY2138" fmla="*/ 1431649 h 3795371"/>
                <a:gd name="connsiteX2139" fmla="*/ 1887539 w 6347888"/>
                <a:gd name="connsiteY2139" fmla="*/ 1414397 h 3795371"/>
                <a:gd name="connsiteX2140" fmla="*/ 1897748 w 6347888"/>
                <a:gd name="connsiteY2140" fmla="*/ 1397200 h 3795371"/>
                <a:gd name="connsiteX2141" fmla="*/ 1911670 w 6347888"/>
                <a:gd name="connsiteY2141" fmla="*/ 1377492 h 3795371"/>
                <a:gd name="connsiteX2142" fmla="*/ 1916802 w 6347888"/>
                <a:gd name="connsiteY2142" fmla="*/ 1371159 h 3795371"/>
                <a:gd name="connsiteX2143" fmla="*/ 1936892 w 6347888"/>
                <a:gd name="connsiteY2143" fmla="*/ 1359312 h 3795371"/>
                <a:gd name="connsiteX2144" fmla="*/ 5724589 w 6347888"/>
                <a:gd name="connsiteY2144" fmla="*/ 1355491 h 3795371"/>
                <a:gd name="connsiteX2145" fmla="*/ 5726172 w 6347888"/>
                <a:gd name="connsiteY2145" fmla="*/ 1357292 h 3795371"/>
                <a:gd name="connsiteX2146" fmla="*/ 5726227 w 6347888"/>
                <a:gd name="connsiteY2146" fmla="*/ 1357292 h 3795371"/>
                <a:gd name="connsiteX2147" fmla="*/ 5717656 w 6347888"/>
                <a:gd name="connsiteY2147" fmla="*/ 1372197 h 3795371"/>
                <a:gd name="connsiteX2148" fmla="*/ 5715691 w 6347888"/>
                <a:gd name="connsiteY2148" fmla="*/ 1371705 h 3795371"/>
                <a:gd name="connsiteX2149" fmla="*/ 5714435 w 6347888"/>
                <a:gd name="connsiteY2149" fmla="*/ 1370013 h 3795371"/>
                <a:gd name="connsiteX2150" fmla="*/ 5722406 w 6347888"/>
                <a:gd name="connsiteY2150" fmla="*/ 1356146 h 3795371"/>
                <a:gd name="connsiteX2151" fmla="*/ 5724589 w 6347888"/>
                <a:gd name="connsiteY2151" fmla="*/ 1355491 h 3795371"/>
                <a:gd name="connsiteX2152" fmla="*/ 1159633 w 6347888"/>
                <a:gd name="connsiteY2152" fmla="*/ 1314272 h 3795371"/>
                <a:gd name="connsiteX2153" fmla="*/ 1159142 w 6347888"/>
                <a:gd name="connsiteY2153" fmla="*/ 1318530 h 3795371"/>
                <a:gd name="connsiteX2154" fmla="*/ 1159142 w 6347888"/>
                <a:gd name="connsiteY2154" fmla="*/ 1318585 h 3795371"/>
                <a:gd name="connsiteX2155" fmla="*/ 1159196 w 6347888"/>
                <a:gd name="connsiteY2155" fmla="*/ 1318476 h 3795371"/>
                <a:gd name="connsiteX2156" fmla="*/ 1159633 w 6347888"/>
                <a:gd name="connsiteY2156" fmla="*/ 1314272 h 3795371"/>
                <a:gd name="connsiteX2157" fmla="*/ 2854622 w 6347888"/>
                <a:gd name="connsiteY2157" fmla="*/ 1313453 h 3795371"/>
                <a:gd name="connsiteX2158" fmla="*/ 2855604 w 6347888"/>
                <a:gd name="connsiteY2158" fmla="*/ 1314927 h 3795371"/>
                <a:gd name="connsiteX2159" fmla="*/ 2855604 w 6347888"/>
                <a:gd name="connsiteY2159" fmla="*/ 1314981 h 3795371"/>
                <a:gd name="connsiteX2160" fmla="*/ 2855113 w 6347888"/>
                <a:gd name="connsiteY2160" fmla="*/ 1315309 h 3795371"/>
                <a:gd name="connsiteX2161" fmla="*/ 2853912 w 6347888"/>
                <a:gd name="connsiteY2161" fmla="*/ 1315909 h 3795371"/>
                <a:gd name="connsiteX2162" fmla="*/ 2852383 w 6347888"/>
                <a:gd name="connsiteY2162" fmla="*/ 1315473 h 3795371"/>
                <a:gd name="connsiteX2163" fmla="*/ 2852711 w 6347888"/>
                <a:gd name="connsiteY2163" fmla="*/ 1313780 h 3795371"/>
                <a:gd name="connsiteX2164" fmla="*/ 2854622 w 6347888"/>
                <a:gd name="connsiteY2164" fmla="*/ 1313453 h 3795371"/>
                <a:gd name="connsiteX2165" fmla="*/ 2806197 w 6347888"/>
                <a:gd name="connsiteY2165" fmla="*/ 1283262 h 3795371"/>
                <a:gd name="connsiteX2166" fmla="*/ 2824595 w 6347888"/>
                <a:gd name="connsiteY2166" fmla="*/ 1286155 h 3795371"/>
                <a:gd name="connsiteX2167" fmla="*/ 2830163 w 6347888"/>
                <a:gd name="connsiteY2167" fmla="*/ 1290250 h 3795371"/>
                <a:gd name="connsiteX2168" fmla="*/ 2835132 w 6347888"/>
                <a:gd name="connsiteY2168" fmla="*/ 1298330 h 3795371"/>
                <a:gd name="connsiteX2169" fmla="*/ 2833166 w 6347888"/>
                <a:gd name="connsiteY2169" fmla="*/ 1315746 h 3795371"/>
                <a:gd name="connsiteX2170" fmla="*/ 2832238 w 6347888"/>
                <a:gd name="connsiteY2170" fmla="*/ 1316674 h 3795371"/>
                <a:gd name="connsiteX2171" fmla="*/ 2829890 w 6347888"/>
                <a:gd name="connsiteY2171" fmla="*/ 1319240 h 3795371"/>
                <a:gd name="connsiteX2172" fmla="*/ 2827106 w 6347888"/>
                <a:gd name="connsiteY2172" fmla="*/ 1328029 h 3795371"/>
                <a:gd name="connsiteX2173" fmla="*/ 2828471 w 6347888"/>
                <a:gd name="connsiteY2173" fmla="*/ 1335017 h 3795371"/>
                <a:gd name="connsiteX2174" fmla="*/ 2822520 w 6347888"/>
                <a:gd name="connsiteY2174" fmla="*/ 1364553 h 3795371"/>
                <a:gd name="connsiteX2175" fmla="*/ 2815150 w 6347888"/>
                <a:gd name="connsiteY2175" fmla="*/ 1370012 h 3795371"/>
                <a:gd name="connsiteX2176" fmla="*/ 2793039 w 6347888"/>
                <a:gd name="connsiteY2176" fmla="*/ 1378256 h 3795371"/>
                <a:gd name="connsiteX2177" fmla="*/ 2780210 w 6347888"/>
                <a:gd name="connsiteY2177" fmla="*/ 1384425 h 3795371"/>
                <a:gd name="connsiteX2178" fmla="*/ 2757553 w 6347888"/>
                <a:gd name="connsiteY2178" fmla="*/ 1381204 h 3795371"/>
                <a:gd name="connsiteX2179" fmla="*/ 2754387 w 6347888"/>
                <a:gd name="connsiteY2179" fmla="*/ 1364771 h 3795371"/>
                <a:gd name="connsiteX2180" fmla="*/ 2757826 w 6347888"/>
                <a:gd name="connsiteY2180" fmla="*/ 1361496 h 3795371"/>
                <a:gd name="connsiteX2181" fmla="*/ 2765469 w 6347888"/>
                <a:gd name="connsiteY2181" fmla="*/ 1349539 h 3795371"/>
                <a:gd name="connsiteX2182" fmla="*/ 2763995 w 6347888"/>
                <a:gd name="connsiteY2182" fmla="*/ 1336328 h 3795371"/>
                <a:gd name="connsiteX2183" fmla="*/ 2760392 w 6347888"/>
                <a:gd name="connsiteY2183" fmla="*/ 1325900 h 3795371"/>
                <a:gd name="connsiteX2184" fmla="*/ 2761047 w 6347888"/>
                <a:gd name="connsiteY2184" fmla="*/ 1321041 h 3795371"/>
                <a:gd name="connsiteX2185" fmla="*/ 2761211 w 6347888"/>
                <a:gd name="connsiteY2185" fmla="*/ 1311760 h 3795371"/>
                <a:gd name="connsiteX2186" fmla="*/ 2766124 w 6347888"/>
                <a:gd name="connsiteY2186" fmla="*/ 1307502 h 3795371"/>
                <a:gd name="connsiteX2187" fmla="*/ 2780319 w 6347888"/>
                <a:gd name="connsiteY2187" fmla="*/ 1306738 h 3795371"/>
                <a:gd name="connsiteX2188" fmla="*/ 2784140 w 6347888"/>
                <a:gd name="connsiteY2188" fmla="*/ 1304335 h 3795371"/>
                <a:gd name="connsiteX2189" fmla="*/ 2788399 w 6347888"/>
                <a:gd name="connsiteY2189" fmla="*/ 1293307 h 3795371"/>
                <a:gd name="connsiteX2190" fmla="*/ 2801174 w 6347888"/>
                <a:gd name="connsiteY2190" fmla="*/ 1284026 h 3795371"/>
                <a:gd name="connsiteX2191" fmla="*/ 2806197 w 6347888"/>
                <a:gd name="connsiteY2191" fmla="*/ 1283262 h 3795371"/>
                <a:gd name="connsiteX2192" fmla="*/ 5582207 w 6347888"/>
                <a:gd name="connsiteY2192" fmla="*/ 1282825 h 3795371"/>
                <a:gd name="connsiteX2193" fmla="*/ 5583080 w 6347888"/>
                <a:gd name="connsiteY2193" fmla="*/ 1283207 h 3795371"/>
                <a:gd name="connsiteX2194" fmla="*/ 5584118 w 6347888"/>
                <a:gd name="connsiteY2194" fmla="*/ 1284135 h 3795371"/>
                <a:gd name="connsiteX2195" fmla="*/ 5584063 w 6347888"/>
                <a:gd name="connsiteY2195" fmla="*/ 1284135 h 3795371"/>
                <a:gd name="connsiteX2196" fmla="*/ 5582535 w 6347888"/>
                <a:gd name="connsiteY2196" fmla="*/ 1283808 h 3795371"/>
                <a:gd name="connsiteX2197" fmla="*/ 5582207 w 6347888"/>
                <a:gd name="connsiteY2197" fmla="*/ 1282825 h 3795371"/>
                <a:gd name="connsiteX2198" fmla="*/ 1484360 w 6347888"/>
                <a:gd name="connsiteY2198" fmla="*/ 1282716 h 3795371"/>
                <a:gd name="connsiteX2199" fmla="*/ 1484415 w 6347888"/>
                <a:gd name="connsiteY2199" fmla="*/ 1282716 h 3795371"/>
                <a:gd name="connsiteX2200" fmla="*/ 1498664 w 6347888"/>
                <a:gd name="connsiteY2200" fmla="*/ 1286537 h 3795371"/>
                <a:gd name="connsiteX2201" fmla="*/ 1498719 w 6347888"/>
                <a:gd name="connsiteY2201" fmla="*/ 1292925 h 3795371"/>
                <a:gd name="connsiteX2202" fmla="*/ 1494678 w 6347888"/>
                <a:gd name="connsiteY2202" fmla="*/ 1294836 h 3795371"/>
                <a:gd name="connsiteX2203" fmla="*/ 1490693 w 6347888"/>
                <a:gd name="connsiteY2203" fmla="*/ 1294617 h 3795371"/>
                <a:gd name="connsiteX2204" fmla="*/ 1481412 w 6347888"/>
                <a:gd name="connsiteY2204" fmla="*/ 1291615 h 3795371"/>
                <a:gd name="connsiteX2205" fmla="*/ 1480157 w 6347888"/>
                <a:gd name="connsiteY2205" fmla="*/ 1287793 h 3795371"/>
                <a:gd name="connsiteX2206" fmla="*/ 1484360 w 6347888"/>
                <a:gd name="connsiteY2206" fmla="*/ 1282716 h 3795371"/>
                <a:gd name="connsiteX2207" fmla="*/ 5577949 w 6347888"/>
                <a:gd name="connsiteY2207" fmla="*/ 1278076 h 3795371"/>
                <a:gd name="connsiteX2208" fmla="*/ 5578713 w 6347888"/>
                <a:gd name="connsiteY2208" fmla="*/ 1278185 h 3795371"/>
                <a:gd name="connsiteX2209" fmla="*/ 5578986 w 6347888"/>
                <a:gd name="connsiteY2209" fmla="*/ 1279059 h 3795371"/>
                <a:gd name="connsiteX2210" fmla="*/ 5578222 w 6347888"/>
                <a:gd name="connsiteY2210" fmla="*/ 1278622 h 3795371"/>
                <a:gd name="connsiteX2211" fmla="*/ 5577949 w 6347888"/>
                <a:gd name="connsiteY2211" fmla="*/ 1278076 h 3795371"/>
                <a:gd name="connsiteX2212" fmla="*/ 5573779 w 6347888"/>
                <a:gd name="connsiteY2212" fmla="*/ 1274301 h 3795371"/>
                <a:gd name="connsiteX2213" fmla="*/ 5573800 w 6347888"/>
                <a:gd name="connsiteY2213" fmla="*/ 1274309 h 3795371"/>
                <a:gd name="connsiteX2214" fmla="*/ 5573800 w 6347888"/>
                <a:gd name="connsiteY2214" fmla="*/ 1274363 h 3795371"/>
                <a:gd name="connsiteX2215" fmla="*/ 5573254 w 6347888"/>
                <a:gd name="connsiteY2215" fmla="*/ 1273708 h 3795371"/>
                <a:gd name="connsiteX2216" fmla="*/ 5573581 w 6347888"/>
                <a:gd name="connsiteY2216" fmla="*/ 1273708 h 3795371"/>
                <a:gd name="connsiteX2217" fmla="*/ 5573779 w 6347888"/>
                <a:gd name="connsiteY2217" fmla="*/ 1274301 h 3795371"/>
                <a:gd name="connsiteX2218" fmla="*/ 5573199 w 6347888"/>
                <a:gd name="connsiteY2218" fmla="*/ 1274090 h 3795371"/>
                <a:gd name="connsiteX2219" fmla="*/ 5573254 w 6347888"/>
                <a:gd name="connsiteY2219" fmla="*/ 1273708 h 3795371"/>
                <a:gd name="connsiteX2220" fmla="*/ 2829509 w 6347888"/>
                <a:gd name="connsiteY2220" fmla="*/ 1269013 h 3795371"/>
                <a:gd name="connsiteX2221" fmla="*/ 2830000 w 6347888"/>
                <a:gd name="connsiteY2221" fmla="*/ 1269504 h 3795371"/>
                <a:gd name="connsiteX2222" fmla="*/ 2830000 w 6347888"/>
                <a:gd name="connsiteY2222" fmla="*/ 1269559 h 3795371"/>
                <a:gd name="connsiteX2223" fmla="*/ 2829400 w 6347888"/>
                <a:gd name="connsiteY2223" fmla="*/ 1269559 h 3795371"/>
                <a:gd name="connsiteX2224" fmla="*/ 2827598 w 6347888"/>
                <a:gd name="connsiteY2224" fmla="*/ 1272943 h 3795371"/>
                <a:gd name="connsiteX2225" fmla="*/ 2824104 w 6347888"/>
                <a:gd name="connsiteY2225" fmla="*/ 1271087 h 3795371"/>
                <a:gd name="connsiteX2226" fmla="*/ 2824159 w 6347888"/>
                <a:gd name="connsiteY2226" fmla="*/ 1271087 h 3795371"/>
                <a:gd name="connsiteX2227" fmla="*/ 2825578 w 6347888"/>
                <a:gd name="connsiteY2227" fmla="*/ 1269395 h 3795371"/>
                <a:gd name="connsiteX2228" fmla="*/ 2829346 w 6347888"/>
                <a:gd name="connsiteY2228" fmla="*/ 1269557 h 3795371"/>
                <a:gd name="connsiteX2229" fmla="*/ 2815642 w 6347888"/>
                <a:gd name="connsiteY2229" fmla="*/ 1215620 h 3795371"/>
                <a:gd name="connsiteX2230" fmla="*/ 2815642 w 6347888"/>
                <a:gd name="connsiteY2230" fmla="*/ 1216275 h 3795371"/>
                <a:gd name="connsiteX2231" fmla="*/ 2814714 w 6347888"/>
                <a:gd name="connsiteY2231" fmla="*/ 1216875 h 3795371"/>
                <a:gd name="connsiteX2232" fmla="*/ 2815151 w 6347888"/>
                <a:gd name="connsiteY2232" fmla="*/ 1215783 h 3795371"/>
                <a:gd name="connsiteX2233" fmla="*/ 2815642 w 6347888"/>
                <a:gd name="connsiteY2233" fmla="*/ 1215620 h 3795371"/>
                <a:gd name="connsiteX2234" fmla="*/ 2824049 w 6347888"/>
                <a:gd name="connsiteY2234" fmla="*/ 1199187 h 3795371"/>
                <a:gd name="connsiteX2235" fmla="*/ 2826178 w 6347888"/>
                <a:gd name="connsiteY2235" fmla="*/ 1199351 h 3795371"/>
                <a:gd name="connsiteX2236" fmla="*/ 2827816 w 6347888"/>
                <a:gd name="connsiteY2236" fmla="*/ 1203227 h 3795371"/>
                <a:gd name="connsiteX2237" fmla="*/ 2827871 w 6347888"/>
                <a:gd name="connsiteY2237" fmla="*/ 1203282 h 3795371"/>
                <a:gd name="connsiteX2238" fmla="*/ 2819627 w 6347888"/>
                <a:gd name="connsiteY2238" fmla="*/ 1214255 h 3795371"/>
                <a:gd name="connsiteX2239" fmla="*/ 2815696 w 6347888"/>
                <a:gd name="connsiteY2239" fmla="*/ 1215675 h 3795371"/>
                <a:gd name="connsiteX2240" fmla="*/ 2816024 w 6347888"/>
                <a:gd name="connsiteY2240" fmla="*/ 1206940 h 3795371"/>
                <a:gd name="connsiteX2241" fmla="*/ 2824049 w 6347888"/>
                <a:gd name="connsiteY2241" fmla="*/ 1199187 h 3795371"/>
                <a:gd name="connsiteX2242" fmla="*/ 2870673 w 6347888"/>
                <a:gd name="connsiteY2242" fmla="*/ 1192581 h 3795371"/>
                <a:gd name="connsiteX2243" fmla="*/ 2875859 w 6347888"/>
                <a:gd name="connsiteY2243" fmla="*/ 1196457 h 3795371"/>
                <a:gd name="connsiteX2244" fmla="*/ 2875258 w 6347888"/>
                <a:gd name="connsiteY2244" fmla="*/ 1200989 h 3795371"/>
                <a:gd name="connsiteX2245" fmla="*/ 2866523 w 6347888"/>
                <a:gd name="connsiteY2245" fmla="*/ 1212289 h 3795371"/>
                <a:gd name="connsiteX2246" fmla="*/ 2866032 w 6347888"/>
                <a:gd name="connsiteY2246" fmla="*/ 1214419 h 3795371"/>
                <a:gd name="connsiteX2247" fmla="*/ 2869199 w 6347888"/>
                <a:gd name="connsiteY2247" fmla="*/ 1217039 h 3795371"/>
                <a:gd name="connsiteX2248" fmla="*/ 2885904 w 6347888"/>
                <a:gd name="connsiteY2248" fmla="*/ 1217148 h 3795371"/>
                <a:gd name="connsiteX2249" fmla="*/ 2890599 w 6347888"/>
                <a:gd name="connsiteY2249" fmla="*/ 1217967 h 3795371"/>
                <a:gd name="connsiteX2250" fmla="*/ 2896714 w 6347888"/>
                <a:gd name="connsiteY2250" fmla="*/ 1226702 h 3795371"/>
                <a:gd name="connsiteX2251" fmla="*/ 2887597 w 6347888"/>
                <a:gd name="connsiteY2251" fmla="*/ 1248704 h 3795371"/>
                <a:gd name="connsiteX2252" fmla="*/ 2883120 w 6347888"/>
                <a:gd name="connsiteY2252" fmla="*/ 1259568 h 3795371"/>
                <a:gd name="connsiteX2253" fmla="*/ 2884649 w 6347888"/>
                <a:gd name="connsiteY2253" fmla="*/ 1263171 h 3795371"/>
                <a:gd name="connsiteX2254" fmla="*/ 2906268 w 6347888"/>
                <a:gd name="connsiteY2254" fmla="*/ 1287029 h 3795371"/>
                <a:gd name="connsiteX2255" fmla="*/ 2920299 w 6347888"/>
                <a:gd name="connsiteY2255" fmla="*/ 1305373 h 3795371"/>
                <a:gd name="connsiteX2256" fmla="*/ 2926250 w 6347888"/>
                <a:gd name="connsiteY2256" fmla="*/ 1310832 h 3795371"/>
                <a:gd name="connsiteX2257" fmla="*/ 2928979 w 6347888"/>
                <a:gd name="connsiteY2257" fmla="*/ 1316510 h 3795371"/>
                <a:gd name="connsiteX2258" fmla="*/ 2938697 w 6347888"/>
                <a:gd name="connsiteY2258" fmla="*/ 1338239 h 3795371"/>
                <a:gd name="connsiteX2259" fmla="*/ 2939625 w 6347888"/>
                <a:gd name="connsiteY2259" fmla="*/ 1344735 h 3795371"/>
                <a:gd name="connsiteX2260" fmla="*/ 2951254 w 6347888"/>
                <a:gd name="connsiteY2260" fmla="*/ 1345336 h 3795371"/>
                <a:gd name="connsiteX2261" fmla="*/ 2965066 w 6347888"/>
                <a:gd name="connsiteY2261" fmla="*/ 1363952 h 3795371"/>
                <a:gd name="connsiteX2262" fmla="*/ 2963428 w 6347888"/>
                <a:gd name="connsiteY2262" fmla="*/ 1368484 h 3795371"/>
                <a:gd name="connsiteX2263" fmla="*/ 2954257 w 6347888"/>
                <a:gd name="connsiteY2263" fmla="*/ 1382296 h 3795371"/>
                <a:gd name="connsiteX2264" fmla="*/ 2956167 w 6347888"/>
                <a:gd name="connsiteY2264" fmla="*/ 1388029 h 3795371"/>
                <a:gd name="connsiteX2265" fmla="*/ 2960316 w 6347888"/>
                <a:gd name="connsiteY2265" fmla="*/ 1390376 h 3795371"/>
                <a:gd name="connsiteX2266" fmla="*/ 2961026 w 6347888"/>
                <a:gd name="connsiteY2266" fmla="*/ 1396764 h 3795371"/>
                <a:gd name="connsiteX2267" fmla="*/ 2938424 w 6347888"/>
                <a:gd name="connsiteY2267" fmla="*/ 1408447 h 3795371"/>
                <a:gd name="connsiteX2268" fmla="*/ 2933292 w 6347888"/>
                <a:gd name="connsiteY2268" fmla="*/ 1408774 h 3795371"/>
                <a:gd name="connsiteX2269" fmla="*/ 2910199 w 6347888"/>
                <a:gd name="connsiteY2269" fmla="*/ 1412378 h 3795371"/>
                <a:gd name="connsiteX2270" fmla="*/ 2886505 w 6347888"/>
                <a:gd name="connsiteY2270" fmla="*/ 1413742 h 3795371"/>
                <a:gd name="connsiteX2271" fmla="*/ 2877825 w 6347888"/>
                <a:gd name="connsiteY2271" fmla="*/ 1416363 h 3795371"/>
                <a:gd name="connsiteX2272" fmla="*/ 2859317 w 6347888"/>
                <a:gd name="connsiteY2272" fmla="*/ 1423460 h 3795371"/>
                <a:gd name="connsiteX2273" fmla="*/ 2845941 w 6347888"/>
                <a:gd name="connsiteY2273" fmla="*/ 1427664 h 3795371"/>
                <a:gd name="connsiteX2274" fmla="*/ 2839281 w 6347888"/>
                <a:gd name="connsiteY2274" fmla="*/ 1428592 h 3795371"/>
                <a:gd name="connsiteX2275" fmla="*/ 2837589 w 6347888"/>
                <a:gd name="connsiteY2275" fmla="*/ 1427063 h 3795371"/>
                <a:gd name="connsiteX2276" fmla="*/ 2837206 w 6347888"/>
                <a:gd name="connsiteY2276" fmla="*/ 1424771 h 3795371"/>
                <a:gd name="connsiteX2277" fmla="*/ 2854294 w 6347888"/>
                <a:gd name="connsiteY2277" fmla="*/ 1405226 h 3795371"/>
                <a:gd name="connsiteX2278" fmla="*/ 2872638 w 6347888"/>
                <a:gd name="connsiteY2278" fmla="*/ 1396600 h 3795371"/>
                <a:gd name="connsiteX2279" fmla="*/ 2876023 w 6347888"/>
                <a:gd name="connsiteY2279" fmla="*/ 1395508 h 3795371"/>
                <a:gd name="connsiteX2280" fmla="*/ 2874330 w 6347888"/>
                <a:gd name="connsiteY2280" fmla="*/ 1393979 h 3795371"/>
                <a:gd name="connsiteX2281" fmla="*/ 2847634 w 6347888"/>
                <a:gd name="connsiteY2281" fmla="*/ 1384316 h 3795371"/>
                <a:gd name="connsiteX2282" fmla="*/ 2844686 w 6347888"/>
                <a:gd name="connsiteY2282" fmla="*/ 1380986 h 3795371"/>
                <a:gd name="connsiteX2283" fmla="*/ 2845559 w 6347888"/>
                <a:gd name="connsiteY2283" fmla="*/ 1376673 h 3795371"/>
                <a:gd name="connsiteX2284" fmla="*/ 2850964 w 6347888"/>
                <a:gd name="connsiteY2284" fmla="*/ 1372305 h 3795371"/>
                <a:gd name="connsiteX2285" fmla="*/ 2858443 w 6347888"/>
                <a:gd name="connsiteY2285" fmla="*/ 1366464 h 3795371"/>
                <a:gd name="connsiteX2286" fmla="*/ 2859645 w 6347888"/>
                <a:gd name="connsiteY2286" fmla="*/ 1357838 h 3795371"/>
                <a:gd name="connsiteX2287" fmla="*/ 2855277 w 6347888"/>
                <a:gd name="connsiteY2287" fmla="*/ 1340040 h 3795371"/>
                <a:gd name="connsiteX2288" fmla="*/ 2858280 w 6347888"/>
                <a:gd name="connsiteY2288" fmla="*/ 1337529 h 3795371"/>
                <a:gd name="connsiteX2289" fmla="*/ 2860627 w 6347888"/>
                <a:gd name="connsiteY2289" fmla="*/ 1337966 h 3795371"/>
                <a:gd name="connsiteX2290" fmla="*/ 2878643 w 6347888"/>
                <a:gd name="connsiteY2290" fmla="*/ 1325846 h 3795371"/>
                <a:gd name="connsiteX2291" fmla="*/ 2875149 w 6347888"/>
                <a:gd name="connsiteY2291" fmla="*/ 1315527 h 3795371"/>
                <a:gd name="connsiteX2292" fmla="*/ 2873784 w 6347888"/>
                <a:gd name="connsiteY2292" fmla="*/ 1314108 h 3795371"/>
                <a:gd name="connsiteX2293" fmla="*/ 2870836 w 6347888"/>
                <a:gd name="connsiteY2293" fmla="*/ 1309904 h 3795371"/>
                <a:gd name="connsiteX2294" fmla="*/ 2866414 w 6347888"/>
                <a:gd name="connsiteY2294" fmla="*/ 1299695 h 3795371"/>
                <a:gd name="connsiteX2295" fmla="*/ 2854676 w 6347888"/>
                <a:gd name="connsiteY2295" fmla="*/ 1299913 h 3795371"/>
                <a:gd name="connsiteX2296" fmla="*/ 2852329 w 6347888"/>
                <a:gd name="connsiteY2296" fmla="*/ 1299531 h 3795371"/>
                <a:gd name="connsiteX2297" fmla="*/ 2845723 w 6347888"/>
                <a:gd name="connsiteY2297" fmla="*/ 1291670 h 3795371"/>
                <a:gd name="connsiteX2298" fmla="*/ 2847524 w 6347888"/>
                <a:gd name="connsiteY2298" fmla="*/ 1279877 h 3795371"/>
                <a:gd name="connsiteX2299" fmla="*/ 2846542 w 6347888"/>
                <a:gd name="connsiteY2299" fmla="*/ 1275455 h 3795371"/>
                <a:gd name="connsiteX2300" fmla="*/ 2844849 w 6347888"/>
                <a:gd name="connsiteY2300" fmla="*/ 1277093 h 3795371"/>
                <a:gd name="connsiteX2301" fmla="*/ 2834750 w 6347888"/>
                <a:gd name="connsiteY2301" fmla="*/ 1276765 h 3795371"/>
                <a:gd name="connsiteX2302" fmla="*/ 2832784 w 6347888"/>
                <a:gd name="connsiteY2302" fmla="*/ 1272452 h 3795371"/>
                <a:gd name="connsiteX2303" fmla="*/ 2830055 w 6347888"/>
                <a:gd name="connsiteY2303" fmla="*/ 1269614 h 3795371"/>
                <a:gd name="connsiteX2304" fmla="*/ 2833221 w 6347888"/>
                <a:gd name="connsiteY2304" fmla="*/ 1263444 h 3795371"/>
                <a:gd name="connsiteX2305" fmla="*/ 2832020 w 6347888"/>
                <a:gd name="connsiteY2305" fmla="*/ 1255364 h 3795371"/>
                <a:gd name="connsiteX2306" fmla="*/ 2829181 w 6347888"/>
                <a:gd name="connsiteY2306" fmla="*/ 1249250 h 3795371"/>
                <a:gd name="connsiteX2307" fmla="*/ 2824322 w 6347888"/>
                <a:gd name="connsiteY2307" fmla="*/ 1229869 h 3795371"/>
                <a:gd name="connsiteX2308" fmla="*/ 2824322 w 6347888"/>
                <a:gd name="connsiteY2308" fmla="*/ 1229760 h 3795371"/>
                <a:gd name="connsiteX2309" fmla="*/ 2828963 w 6347888"/>
                <a:gd name="connsiteY2309" fmla="*/ 1221516 h 3795371"/>
                <a:gd name="connsiteX2310" fmla="*/ 2833003 w 6347888"/>
                <a:gd name="connsiteY2310" fmla="*/ 1220151 h 3795371"/>
                <a:gd name="connsiteX2311" fmla="*/ 2844249 w 6347888"/>
                <a:gd name="connsiteY2311" fmla="*/ 1199187 h 3795371"/>
                <a:gd name="connsiteX2312" fmla="*/ 2851619 w 6347888"/>
                <a:gd name="connsiteY2312" fmla="*/ 1193782 h 3795371"/>
                <a:gd name="connsiteX2313" fmla="*/ 2870673 w 6347888"/>
                <a:gd name="connsiteY2313" fmla="*/ 1192581 h 3795371"/>
                <a:gd name="connsiteX2314" fmla="*/ 5777491 w 6347888"/>
                <a:gd name="connsiteY2314" fmla="*/ 1187558 h 3795371"/>
                <a:gd name="connsiteX2315" fmla="*/ 5778856 w 6347888"/>
                <a:gd name="connsiteY2315" fmla="*/ 1189305 h 3795371"/>
                <a:gd name="connsiteX2316" fmla="*/ 5771650 w 6347888"/>
                <a:gd name="connsiteY2316" fmla="*/ 1213054 h 3795371"/>
                <a:gd name="connsiteX2317" fmla="*/ 5767882 w 6347888"/>
                <a:gd name="connsiteY2317" fmla="*/ 1215456 h 3795371"/>
                <a:gd name="connsiteX2318" fmla="*/ 5765699 w 6347888"/>
                <a:gd name="connsiteY2318" fmla="*/ 1214746 h 3795371"/>
                <a:gd name="connsiteX2319" fmla="*/ 5763351 w 6347888"/>
                <a:gd name="connsiteY2319" fmla="*/ 1208741 h 3795371"/>
                <a:gd name="connsiteX2320" fmla="*/ 5771704 w 6347888"/>
                <a:gd name="connsiteY2320" fmla="*/ 1189742 h 3795371"/>
                <a:gd name="connsiteX2321" fmla="*/ 5773451 w 6347888"/>
                <a:gd name="connsiteY2321" fmla="*/ 1188268 h 3795371"/>
                <a:gd name="connsiteX2322" fmla="*/ 5777491 w 6347888"/>
                <a:gd name="connsiteY2322" fmla="*/ 1187558 h 3795371"/>
                <a:gd name="connsiteX2323" fmla="*/ 5759912 w 6347888"/>
                <a:gd name="connsiteY2323" fmla="*/ 1187067 h 3795371"/>
                <a:gd name="connsiteX2324" fmla="*/ 5761058 w 6347888"/>
                <a:gd name="connsiteY2324" fmla="*/ 1188487 h 3795371"/>
                <a:gd name="connsiteX2325" fmla="*/ 5761058 w 6347888"/>
                <a:gd name="connsiteY2325" fmla="*/ 1188541 h 3795371"/>
                <a:gd name="connsiteX2326" fmla="*/ 5758438 w 6347888"/>
                <a:gd name="connsiteY2326" fmla="*/ 1189306 h 3795371"/>
                <a:gd name="connsiteX2327" fmla="*/ 5758165 w 6347888"/>
                <a:gd name="connsiteY2327" fmla="*/ 1187504 h 3795371"/>
                <a:gd name="connsiteX2328" fmla="*/ 5759912 w 6347888"/>
                <a:gd name="connsiteY2328" fmla="*/ 1187067 h 3795371"/>
                <a:gd name="connsiteX2329" fmla="*/ 1551129 w 6347888"/>
                <a:gd name="connsiteY2329" fmla="*/ 1184665 h 3795371"/>
                <a:gd name="connsiteX2330" fmla="*/ 1558444 w 6347888"/>
                <a:gd name="connsiteY2330" fmla="*/ 1188978 h 3795371"/>
                <a:gd name="connsiteX2331" fmla="*/ 1558936 w 6347888"/>
                <a:gd name="connsiteY2331" fmla="*/ 1192090 h 3795371"/>
                <a:gd name="connsiteX2332" fmla="*/ 1558608 w 6347888"/>
                <a:gd name="connsiteY2332" fmla="*/ 1193455 h 3795371"/>
                <a:gd name="connsiteX2333" fmla="*/ 1545232 w 6347888"/>
                <a:gd name="connsiteY2333" fmla="*/ 1202299 h 3795371"/>
                <a:gd name="connsiteX2334" fmla="*/ 1538572 w 6347888"/>
                <a:gd name="connsiteY2334" fmla="*/ 1197495 h 3795371"/>
                <a:gd name="connsiteX2335" fmla="*/ 1538681 w 6347888"/>
                <a:gd name="connsiteY2335" fmla="*/ 1195093 h 3795371"/>
                <a:gd name="connsiteX2336" fmla="*/ 1542175 w 6347888"/>
                <a:gd name="connsiteY2336" fmla="*/ 1187668 h 3795371"/>
                <a:gd name="connsiteX2337" fmla="*/ 1551183 w 6347888"/>
                <a:gd name="connsiteY2337" fmla="*/ 1184774 h 3795371"/>
                <a:gd name="connsiteX2338" fmla="*/ 2874058 w 6347888"/>
                <a:gd name="connsiteY2338" fmla="*/ 1182099 h 3795371"/>
                <a:gd name="connsiteX2339" fmla="*/ 2876078 w 6347888"/>
                <a:gd name="connsiteY2339" fmla="*/ 1182263 h 3795371"/>
                <a:gd name="connsiteX2340" fmla="*/ 2874932 w 6347888"/>
                <a:gd name="connsiteY2340" fmla="*/ 1183791 h 3795371"/>
                <a:gd name="connsiteX2341" fmla="*/ 2874058 w 6347888"/>
                <a:gd name="connsiteY2341" fmla="*/ 1182099 h 3795371"/>
                <a:gd name="connsiteX2342" fmla="*/ 572581 w 6347888"/>
                <a:gd name="connsiteY2342" fmla="*/ 1140225 h 3795371"/>
                <a:gd name="connsiteX2343" fmla="*/ 572581 w 6347888"/>
                <a:gd name="connsiteY2343" fmla="*/ 1140280 h 3795371"/>
                <a:gd name="connsiteX2344" fmla="*/ 585192 w 6347888"/>
                <a:gd name="connsiteY2344" fmla="*/ 1146776 h 3795371"/>
                <a:gd name="connsiteX2345" fmla="*/ 586721 w 6347888"/>
                <a:gd name="connsiteY2345" fmla="*/ 1150816 h 3795371"/>
                <a:gd name="connsiteX2346" fmla="*/ 579678 w 6347888"/>
                <a:gd name="connsiteY2346" fmla="*/ 1171016 h 3795371"/>
                <a:gd name="connsiteX2347" fmla="*/ 577440 w 6347888"/>
                <a:gd name="connsiteY2347" fmla="*/ 1178332 h 3795371"/>
                <a:gd name="connsiteX2348" fmla="*/ 576839 w 6347888"/>
                <a:gd name="connsiteY2348" fmla="*/ 1208140 h 3795371"/>
                <a:gd name="connsiteX2349" fmla="*/ 575311 w 6347888"/>
                <a:gd name="connsiteY2349" fmla="*/ 1209833 h 3795371"/>
                <a:gd name="connsiteX2350" fmla="*/ 573236 w 6347888"/>
                <a:gd name="connsiteY2350" fmla="*/ 1209833 h 3795371"/>
                <a:gd name="connsiteX2351" fmla="*/ 569633 w 6347888"/>
                <a:gd name="connsiteY2351" fmla="*/ 1206994 h 3795371"/>
                <a:gd name="connsiteX2352" fmla="*/ 561990 w 6347888"/>
                <a:gd name="connsiteY2352" fmla="*/ 1179915 h 3795371"/>
                <a:gd name="connsiteX2353" fmla="*/ 561171 w 6347888"/>
                <a:gd name="connsiteY2353" fmla="*/ 1170907 h 3795371"/>
                <a:gd name="connsiteX2354" fmla="*/ 560843 w 6347888"/>
                <a:gd name="connsiteY2354" fmla="*/ 1168232 h 3795371"/>
                <a:gd name="connsiteX2355" fmla="*/ 561389 w 6347888"/>
                <a:gd name="connsiteY2355" fmla="*/ 1168177 h 3795371"/>
                <a:gd name="connsiteX2356" fmla="*/ 560188 w 6347888"/>
                <a:gd name="connsiteY2356" fmla="*/ 1154147 h 3795371"/>
                <a:gd name="connsiteX2357" fmla="*/ 564119 w 6347888"/>
                <a:gd name="connsiteY2357" fmla="*/ 1143064 h 3795371"/>
                <a:gd name="connsiteX2358" fmla="*/ 572581 w 6347888"/>
                <a:gd name="connsiteY2358" fmla="*/ 1140225 h 3795371"/>
                <a:gd name="connsiteX2359" fmla="*/ 576184 w 6347888"/>
                <a:gd name="connsiteY2359" fmla="*/ 1110799 h 3795371"/>
                <a:gd name="connsiteX2360" fmla="*/ 580060 w 6347888"/>
                <a:gd name="connsiteY2360" fmla="*/ 1115167 h 3795371"/>
                <a:gd name="connsiteX2361" fmla="*/ 580115 w 6347888"/>
                <a:gd name="connsiteY2361" fmla="*/ 1115112 h 3795371"/>
                <a:gd name="connsiteX2362" fmla="*/ 578313 w 6347888"/>
                <a:gd name="connsiteY2362" fmla="*/ 1118606 h 3795371"/>
                <a:gd name="connsiteX2363" fmla="*/ 575037 w 6347888"/>
                <a:gd name="connsiteY2363" fmla="*/ 1116531 h 3795371"/>
                <a:gd name="connsiteX2364" fmla="*/ 576184 w 6347888"/>
                <a:gd name="connsiteY2364" fmla="*/ 1110799 h 3795371"/>
                <a:gd name="connsiteX2365" fmla="*/ 5360609 w 6347888"/>
                <a:gd name="connsiteY2365" fmla="*/ 1094693 h 3795371"/>
                <a:gd name="connsiteX2366" fmla="*/ 5362083 w 6347888"/>
                <a:gd name="connsiteY2366" fmla="*/ 1096112 h 3795371"/>
                <a:gd name="connsiteX2367" fmla="*/ 5360391 w 6347888"/>
                <a:gd name="connsiteY2367" fmla="*/ 1099279 h 3795371"/>
                <a:gd name="connsiteX2368" fmla="*/ 5360336 w 6347888"/>
                <a:gd name="connsiteY2368" fmla="*/ 1099279 h 3795371"/>
                <a:gd name="connsiteX2369" fmla="*/ 5358971 w 6347888"/>
                <a:gd name="connsiteY2369" fmla="*/ 1098023 h 3795371"/>
                <a:gd name="connsiteX2370" fmla="*/ 5360609 w 6347888"/>
                <a:gd name="connsiteY2370" fmla="*/ 1094693 h 3795371"/>
                <a:gd name="connsiteX2371" fmla="*/ 5379662 w 6347888"/>
                <a:gd name="connsiteY2371" fmla="*/ 1089998 h 3795371"/>
                <a:gd name="connsiteX2372" fmla="*/ 5379717 w 6347888"/>
                <a:gd name="connsiteY2372" fmla="*/ 1090053 h 3795371"/>
                <a:gd name="connsiteX2373" fmla="*/ 5383975 w 6347888"/>
                <a:gd name="connsiteY2373" fmla="*/ 1101135 h 3795371"/>
                <a:gd name="connsiteX2374" fmla="*/ 5379062 w 6347888"/>
                <a:gd name="connsiteY2374" fmla="*/ 1104684 h 3795371"/>
                <a:gd name="connsiteX2375" fmla="*/ 5374039 w 6347888"/>
                <a:gd name="connsiteY2375" fmla="*/ 1103319 h 3795371"/>
                <a:gd name="connsiteX2376" fmla="*/ 5368580 w 6347888"/>
                <a:gd name="connsiteY2376" fmla="*/ 1095185 h 3795371"/>
                <a:gd name="connsiteX2377" fmla="*/ 5379662 w 6347888"/>
                <a:gd name="connsiteY2377" fmla="*/ 1089998 h 3795371"/>
                <a:gd name="connsiteX2378" fmla="*/ 1782609 w 6347888"/>
                <a:gd name="connsiteY2378" fmla="*/ 1070835 h 3795371"/>
                <a:gd name="connsiteX2379" fmla="*/ 1788341 w 6347888"/>
                <a:gd name="connsiteY2379" fmla="*/ 1072692 h 3795371"/>
                <a:gd name="connsiteX2380" fmla="*/ 1787467 w 6347888"/>
                <a:gd name="connsiteY2380" fmla="*/ 1077005 h 3795371"/>
                <a:gd name="connsiteX2381" fmla="*/ 1782008 w 6347888"/>
                <a:gd name="connsiteY2381" fmla="*/ 1080826 h 3795371"/>
                <a:gd name="connsiteX2382" fmla="*/ 1777968 w 6347888"/>
                <a:gd name="connsiteY2382" fmla="*/ 1078315 h 3795371"/>
                <a:gd name="connsiteX2383" fmla="*/ 1778132 w 6347888"/>
                <a:gd name="connsiteY2383" fmla="*/ 1076077 h 3795371"/>
                <a:gd name="connsiteX2384" fmla="*/ 1778077 w 6347888"/>
                <a:gd name="connsiteY2384" fmla="*/ 1076077 h 3795371"/>
                <a:gd name="connsiteX2385" fmla="*/ 1782609 w 6347888"/>
                <a:gd name="connsiteY2385" fmla="*/ 1070835 h 3795371"/>
                <a:gd name="connsiteX2386" fmla="*/ 1846558 w 6347888"/>
                <a:gd name="connsiteY2386" fmla="*/ 1035870 h 3795371"/>
                <a:gd name="connsiteX2387" fmla="*/ 1847740 w 6347888"/>
                <a:gd name="connsiteY2387" fmla="*/ 1037643 h 3795371"/>
                <a:gd name="connsiteX2388" fmla="*/ 1849104 w 6347888"/>
                <a:gd name="connsiteY2388" fmla="*/ 1044904 h 3795371"/>
                <a:gd name="connsiteX2389" fmla="*/ 1845447 w 6347888"/>
                <a:gd name="connsiteY2389" fmla="*/ 1049653 h 3795371"/>
                <a:gd name="connsiteX2390" fmla="*/ 1841516 w 6347888"/>
                <a:gd name="connsiteY2390" fmla="*/ 1048398 h 3795371"/>
                <a:gd name="connsiteX2391" fmla="*/ 1839332 w 6347888"/>
                <a:gd name="connsiteY2391" fmla="*/ 1042502 h 3795371"/>
                <a:gd name="connsiteX2392" fmla="*/ 1843099 w 6347888"/>
                <a:gd name="connsiteY2392" fmla="*/ 1036987 h 3795371"/>
                <a:gd name="connsiteX2393" fmla="*/ 1846539 w 6347888"/>
                <a:gd name="connsiteY2393" fmla="*/ 1035841 h 3795371"/>
                <a:gd name="connsiteX2394" fmla="*/ 1846648 w 6347888"/>
                <a:gd name="connsiteY2394" fmla="*/ 1035841 h 3795371"/>
                <a:gd name="connsiteX2395" fmla="*/ 1846558 w 6347888"/>
                <a:gd name="connsiteY2395" fmla="*/ 1035870 h 3795371"/>
                <a:gd name="connsiteX2396" fmla="*/ 563737 w 6347888"/>
                <a:gd name="connsiteY2396" fmla="*/ 1020445 h 3795371"/>
                <a:gd name="connsiteX2397" fmla="*/ 563846 w 6347888"/>
                <a:gd name="connsiteY2397" fmla="*/ 1023284 h 3795371"/>
                <a:gd name="connsiteX2398" fmla="*/ 563409 w 6347888"/>
                <a:gd name="connsiteY2398" fmla="*/ 1025249 h 3795371"/>
                <a:gd name="connsiteX2399" fmla="*/ 561990 w 6347888"/>
                <a:gd name="connsiteY2399" fmla="*/ 1023175 h 3795371"/>
                <a:gd name="connsiteX2400" fmla="*/ 563737 w 6347888"/>
                <a:gd name="connsiteY2400" fmla="*/ 1020445 h 3795371"/>
                <a:gd name="connsiteX2401" fmla="*/ 94608 w 6347888"/>
                <a:gd name="connsiteY2401" fmla="*/ 1015204 h 3795371"/>
                <a:gd name="connsiteX2402" fmla="*/ 95154 w 6347888"/>
                <a:gd name="connsiteY2402" fmla="*/ 1015750 h 3795371"/>
                <a:gd name="connsiteX2403" fmla="*/ 94390 w 6347888"/>
                <a:gd name="connsiteY2403" fmla="*/ 1015968 h 3795371"/>
                <a:gd name="connsiteX2404" fmla="*/ 94608 w 6347888"/>
                <a:gd name="connsiteY2404" fmla="*/ 1015204 h 3795371"/>
                <a:gd name="connsiteX2405" fmla="*/ 1762299 w 6347888"/>
                <a:gd name="connsiteY2405" fmla="*/ 991347 h 3795371"/>
                <a:gd name="connsiteX2406" fmla="*/ 1766285 w 6347888"/>
                <a:gd name="connsiteY2406" fmla="*/ 991674 h 3795371"/>
                <a:gd name="connsiteX2407" fmla="*/ 1765630 w 6347888"/>
                <a:gd name="connsiteY2407" fmla="*/ 995769 h 3795371"/>
                <a:gd name="connsiteX2408" fmla="*/ 1761972 w 6347888"/>
                <a:gd name="connsiteY2408" fmla="*/ 997352 h 3795371"/>
                <a:gd name="connsiteX2409" fmla="*/ 1759515 w 6347888"/>
                <a:gd name="connsiteY2409" fmla="*/ 994076 h 3795371"/>
                <a:gd name="connsiteX2410" fmla="*/ 1762299 w 6347888"/>
                <a:gd name="connsiteY2410" fmla="*/ 991347 h 3795371"/>
                <a:gd name="connsiteX2411" fmla="*/ 1597862 w 6347888"/>
                <a:gd name="connsiteY2411" fmla="*/ 985559 h 3795371"/>
                <a:gd name="connsiteX2412" fmla="*/ 1606488 w 6347888"/>
                <a:gd name="connsiteY2412" fmla="*/ 986269 h 3795371"/>
                <a:gd name="connsiteX2413" fmla="*/ 1608508 w 6347888"/>
                <a:gd name="connsiteY2413" fmla="*/ 994786 h 3795371"/>
                <a:gd name="connsiteX2414" fmla="*/ 1606706 w 6347888"/>
                <a:gd name="connsiteY2414" fmla="*/ 999099 h 3795371"/>
                <a:gd name="connsiteX2415" fmla="*/ 1598462 w 6347888"/>
                <a:gd name="connsiteY2415" fmla="*/ 1010454 h 3795371"/>
                <a:gd name="connsiteX2416" fmla="*/ 1593822 w 6347888"/>
                <a:gd name="connsiteY2416" fmla="*/ 1012256 h 3795371"/>
                <a:gd name="connsiteX2417" fmla="*/ 1589400 w 6347888"/>
                <a:gd name="connsiteY2417" fmla="*/ 1007834 h 3795371"/>
                <a:gd name="connsiteX2418" fmla="*/ 1597807 w 6347888"/>
                <a:gd name="connsiteY2418" fmla="*/ 985614 h 3795371"/>
                <a:gd name="connsiteX2419" fmla="*/ 171367 w 6347888"/>
                <a:gd name="connsiteY2419" fmla="*/ 967107 h 3795371"/>
                <a:gd name="connsiteX2420" fmla="*/ 171586 w 6347888"/>
                <a:gd name="connsiteY2420" fmla="*/ 967107 h 3795371"/>
                <a:gd name="connsiteX2421" fmla="*/ 172405 w 6347888"/>
                <a:gd name="connsiteY2421" fmla="*/ 968090 h 3795371"/>
                <a:gd name="connsiteX2422" fmla="*/ 172405 w 6347888"/>
                <a:gd name="connsiteY2422" fmla="*/ 968144 h 3795371"/>
                <a:gd name="connsiteX2423" fmla="*/ 171149 w 6347888"/>
                <a:gd name="connsiteY2423" fmla="*/ 967544 h 3795371"/>
                <a:gd name="connsiteX2424" fmla="*/ 171367 w 6347888"/>
                <a:gd name="connsiteY2424" fmla="*/ 967107 h 3795371"/>
                <a:gd name="connsiteX2425" fmla="*/ 3504403 w 6347888"/>
                <a:gd name="connsiteY2425" fmla="*/ 964486 h 3795371"/>
                <a:gd name="connsiteX2426" fmla="*/ 3507024 w 6347888"/>
                <a:gd name="connsiteY2426" fmla="*/ 967379 h 3795371"/>
                <a:gd name="connsiteX2427" fmla="*/ 3505222 w 6347888"/>
                <a:gd name="connsiteY2427" fmla="*/ 968417 h 3795371"/>
                <a:gd name="connsiteX2428" fmla="*/ 3502438 w 6347888"/>
                <a:gd name="connsiteY2428" fmla="*/ 965414 h 3795371"/>
                <a:gd name="connsiteX2429" fmla="*/ 3504403 w 6347888"/>
                <a:gd name="connsiteY2429" fmla="*/ 964486 h 3795371"/>
                <a:gd name="connsiteX2430" fmla="*/ 1563085 w 6347888"/>
                <a:gd name="connsiteY2430" fmla="*/ 962957 h 3795371"/>
                <a:gd name="connsiteX2431" fmla="*/ 1568162 w 6347888"/>
                <a:gd name="connsiteY2431" fmla="*/ 963667 h 3795371"/>
                <a:gd name="connsiteX2432" fmla="*/ 1571329 w 6347888"/>
                <a:gd name="connsiteY2432" fmla="*/ 966724 h 3795371"/>
                <a:gd name="connsiteX2433" fmla="*/ 1571110 w 6347888"/>
                <a:gd name="connsiteY2433" fmla="*/ 971201 h 3795371"/>
                <a:gd name="connsiteX2434" fmla="*/ 1548290 w 6347888"/>
                <a:gd name="connsiteY2434" fmla="*/ 987197 h 3795371"/>
                <a:gd name="connsiteX2435" fmla="*/ 1538954 w 6347888"/>
                <a:gd name="connsiteY2435" fmla="*/ 987033 h 3795371"/>
                <a:gd name="connsiteX2436" fmla="*/ 1534205 w 6347888"/>
                <a:gd name="connsiteY2436" fmla="*/ 982283 h 3795371"/>
                <a:gd name="connsiteX2437" fmla="*/ 1534914 w 6347888"/>
                <a:gd name="connsiteY2437" fmla="*/ 975568 h 3795371"/>
                <a:gd name="connsiteX2438" fmla="*/ 1545178 w 6347888"/>
                <a:gd name="connsiteY2438" fmla="*/ 965850 h 3795371"/>
                <a:gd name="connsiteX2439" fmla="*/ 1551675 w 6347888"/>
                <a:gd name="connsiteY2439" fmla="*/ 963558 h 3795371"/>
                <a:gd name="connsiteX2440" fmla="*/ 1563085 w 6347888"/>
                <a:gd name="connsiteY2440" fmla="*/ 962957 h 3795371"/>
                <a:gd name="connsiteX2441" fmla="*/ 1635752 w 6347888"/>
                <a:gd name="connsiteY2441" fmla="*/ 952645 h 3795371"/>
                <a:gd name="connsiteX2442" fmla="*/ 1646396 w 6347888"/>
                <a:gd name="connsiteY2442" fmla="*/ 953786 h 3795371"/>
                <a:gd name="connsiteX2443" fmla="*/ 1650655 w 6347888"/>
                <a:gd name="connsiteY2443" fmla="*/ 962030 h 3795371"/>
                <a:gd name="connsiteX2444" fmla="*/ 1646615 w 6347888"/>
                <a:gd name="connsiteY2444" fmla="*/ 966506 h 3795371"/>
                <a:gd name="connsiteX2445" fmla="*/ 1640227 w 6347888"/>
                <a:gd name="connsiteY2445" fmla="*/ 965960 h 3795371"/>
                <a:gd name="connsiteX2446" fmla="*/ 1637061 w 6347888"/>
                <a:gd name="connsiteY2446" fmla="*/ 962794 h 3795371"/>
                <a:gd name="connsiteX2447" fmla="*/ 1635696 w 6347888"/>
                <a:gd name="connsiteY2447" fmla="*/ 952639 h 3795371"/>
                <a:gd name="connsiteX2448" fmla="*/ 1635751 w 6347888"/>
                <a:gd name="connsiteY2448" fmla="*/ 952639 h 3795371"/>
                <a:gd name="connsiteX2449" fmla="*/ 1635752 w 6347888"/>
                <a:gd name="connsiteY2449" fmla="*/ 952645 h 3795371"/>
                <a:gd name="connsiteX2450" fmla="*/ 1659650 w 6347888"/>
                <a:gd name="connsiteY2450" fmla="*/ 947747 h 3795371"/>
                <a:gd name="connsiteX2451" fmla="*/ 1668889 w 6347888"/>
                <a:gd name="connsiteY2451" fmla="*/ 952584 h 3795371"/>
                <a:gd name="connsiteX2452" fmla="*/ 1669107 w 6347888"/>
                <a:gd name="connsiteY2452" fmla="*/ 955587 h 3795371"/>
                <a:gd name="connsiteX2453" fmla="*/ 1663811 w 6347888"/>
                <a:gd name="connsiteY2453" fmla="*/ 957771 h 3795371"/>
                <a:gd name="connsiteX2454" fmla="*/ 1657697 w 6347888"/>
                <a:gd name="connsiteY2454" fmla="*/ 951383 h 3795371"/>
                <a:gd name="connsiteX2455" fmla="*/ 1659608 w 6347888"/>
                <a:gd name="connsiteY2455" fmla="*/ 947725 h 3795371"/>
                <a:gd name="connsiteX2456" fmla="*/ 1659662 w 6347888"/>
                <a:gd name="connsiteY2456" fmla="*/ 947725 h 3795371"/>
                <a:gd name="connsiteX2457" fmla="*/ 1659650 w 6347888"/>
                <a:gd name="connsiteY2457" fmla="*/ 947747 h 3795371"/>
                <a:gd name="connsiteX2458" fmla="*/ 2574710 w 6347888"/>
                <a:gd name="connsiteY2458" fmla="*/ 929573 h 3795371"/>
                <a:gd name="connsiteX2459" fmla="*/ 2581596 w 6347888"/>
                <a:gd name="connsiteY2459" fmla="*/ 933258 h 3795371"/>
                <a:gd name="connsiteX2460" fmla="*/ 2586728 w 6347888"/>
                <a:gd name="connsiteY2460" fmla="*/ 937953 h 3795371"/>
                <a:gd name="connsiteX2461" fmla="*/ 2589676 w 6347888"/>
                <a:gd name="connsiteY2461" fmla="*/ 940901 h 3795371"/>
                <a:gd name="connsiteX2462" fmla="*/ 2592024 w 6347888"/>
                <a:gd name="connsiteY2462" fmla="*/ 950182 h 3795371"/>
                <a:gd name="connsiteX2463" fmla="*/ 2593443 w 6347888"/>
                <a:gd name="connsiteY2463" fmla="*/ 959573 h 3795371"/>
                <a:gd name="connsiteX2464" fmla="*/ 2595190 w 6347888"/>
                <a:gd name="connsiteY2464" fmla="*/ 962466 h 3795371"/>
                <a:gd name="connsiteX2465" fmla="*/ 2599449 w 6347888"/>
                <a:gd name="connsiteY2465" fmla="*/ 960664 h 3795371"/>
                <a:gd name="connsiteX2466" fmla="*/ 2599613 w 6347888"/>
                <a:gd name="connsiteY2466" fmla="*/ 960610 h 3795371"/>
                <a:gd name="connsiteX2467" fmla="*/ 2605236 w 6347888"/>
                <a:gd name="connsiteY2467" fmla="*/ 951656 h 3795371"/>
                <a:gd name="connsiteX2468" fmla="*/ 2606546 w 6347888"/>
                <a:gd name="connsiteY2468" fmla="*/ 942539 h 3795371"/>
                <a:gd name="connsiteX2469" fmla="*/ 2612715 w 6347888"/>
                <a:gd name="connsiteY2469" fmla="*/ 941611 h 3795371"/>
                <a:gd name="connsiteX2470" fmla="*/ 2616919 w 6347888"/>
                <a:gd name="connsiteY2470" fmla="*/ 947125 h 3795371"/>
                <a:gd name="connsiteX2471" fmla="*/ 2620795 w 6347888"/>
                <a:gd name="connsiteY2471" fmla="*/ 947070 h 3795371"/>
                <a:gd name="connsiteX2472" fmla="*/ 2636136 w 6347888"/>
                <a:gd name="connsiteY2472" fmla="*/ 940028 h 3795371"/>
                <a:gd name="connsiteX2473" fmla="*/ 2645526 w 6347888"/>
                <a:gd name="connsiteY2473" fmla="*/ 939864 h 3795371"/>
                <a:gd name="connsiteX2474" fmla="*/ 2669384 w 6347888"/>
                <a:gd name="connsiteY2474" fmla="*/ 933859 h 3795371"/>
                <a:gd name="connsiteX2475" fmla="*/ 2681613 w 6347888"/>
                <a:gd name="connsiteY2475" fmla="*/ 933695 h 3795371"/>
                <a:gd name="connsiteX2476" fmla="*/ 2690294 w 6347888"/>
                <a:gd name="connsiteY2476" fmla="*/ 935496 h 3795371"/>
                <a:gd name="connsiteX2477" fmla="*/ 2694334 w 6347888"/>
                <a:gd name="connsiteY2477" fmla="*/ 936861 h 3795371"/>
                <a:gd name="connsiteX2478" fmla="*/ 2699575 w 6347888"/>
                <a:gd name="connsiteY2478" fmla="*/ 947343 h 3795371"/>
                <a:gd name="connsiteX2479" fmla="*/ 2702468 w 6347888"/>
                <a:gd name="connsiteY2479" fmla="*/ 958208 h 3795371"/>
                <a:gd name="connsiteX2480" fmla="*/ 2710548 w 6347888"/>
                <a:gd name="connsiteY2480" fmla="*/ 963176 h 3795371"/>
                <a:gd name="connsiteX2481" fmla="*/ 2711913 w 6347888"/>
                <a:gd name="connsiteY2481" fmla="*/ 965087 h 3795371"/>
                <a:gd name="connsiteX2482" fmla="*/ 2711585 w 6347888"/>
                <a:gd name="connsiteY2482" fmla="*/ 967325 h 3795371"/>
                <a:gd name="connsiteX2483" fmla="*/ 2706836 w 6347888"/>
                <a:gd name="connsiteY2483" fmla="*/ 978353 h 3795371"/>
                <a:gd name="connsiteX2484" fmla="*/ 2708201 w 6347888"/>
                <a:gd name="connsiteY2484" fmla="*/ 985013 h 3795371"/>
                <a:gd name="connsiteX2485" fmla="*/ 2706781 w 6347888"/>
                <a:gd name="connsiteY2485" fmla="*/ 989272 h 3795371"/>
                <a:gd name="connsiteX2486" fmla="*/ 2698920 w 6347888"/>
                <a:gd name="connsiteY2486" fmla="*/ 998007 h 3795371"/>
                <a:gd name="connsiteX2487" fmla="*/ 2691440 w 6347888"/>
                <a:gd name="connsiteY2487" fmla="*/ 1003412 h 3795371"/>
                <a:gd name="connsiteX2488" fmla="*/ 2670749 w 6347888"/>
                <a:gd name="connsiteY2488" fmla="*/ 1014549 h 3795371"/>
                <a:gd name="connsiteX2489" fmla="*/ 2664907 w 6347888"/>
                <a:gd name="connsiteY2489" fmla="*/ 1018589 h 3795371"/>
                <a:gd name="connsiteX2490" fmla="*/ 2640886 w 6347888"/>
                <a:gd name="connsiteY2490" fmla="*/ 1028907 h 3795371"/>
                <a:gd name="connsiteX2491" fmla="*/ 2630131 w 6347888"/>
                <a:gd name="connsiteY2491" fmla="*/ 1033821 h 3795371"/>
                <a:gd name="connsiteX2492" fmla="*/ 2620795 w 6347888"/>
                <a:gd name="connsiteY2492" fmla="*/ 1034476 h 3795371"/>
                <a:gd name="connsiteX2493" fmla="*/ 2620740 w 6347888"/>
                <a:gd name="connsiteY2493" fmla="*/ 1034585 h 3795371"/>
                <a:gd name="connsiteX2494" fmla="*/ 2607474 w 6347888"/>
                <a:gd name="connsiteY2494" fmla="*/ 1030600 h 3795371"/>
                <a:gd name="connsiteX2495" fmla="*/ 2598193 w 6347888"/>
                <a:gd name="connsiteY2495" fmla="*/ 1027542 h 3795371"/>
                <a:gd name="connsiteX2496" fmla="*/ 2576082 w 6347888"/>
                <a:gd name="connsiteY2496" fmla="*/ 1021537 h 3795371"/>
                <a:gd name="connsiteX2497" fmla="*/ 2568985 w 6347888"/>
                <a:gd name="connsiteY2497" fmla="*/ 1021100 h 3795371"/>
                <a:gd name="connsiteX2498" fmla="*/ 2561342 w 6347888"/>
                <a:gd name="connsiteY2498" fmla="*/ 1013785 h 3795371"/>
                <a:gd name="connsiteX2499" fmla="*/ 2566747 w 6347888"/>
                <a:gd name="connsiteY2499" fmla="*/ 1007452 h 3795371"/>
                <a:gd name="connsiteX2500" fmla="*/ 2570787 w 6347888"/>
                <a:gd name="connsiteY2500" fmla="*/ 1005377 h 3795371"/>
                <a:gd name="connsiteX2501" fmla="*/ 2572152 w 6347888"/>
                <a:gd name="connsiteY2501" fmla="*/ 1001173 h 3795371"/>
                <a:gd name="connsiteX2502" fmla="*/ 2566201 w 6347888"/>
                <a:gd name="connsiteY2502" fmla="*/ 991019 h 3795371"/>
                <a:gd name="connsiteX2503" fmla="*/ 2560086 w 6347888"/>
                <a:gd name="connsiteY2503" fmla="*/ 987962 h 3795371"/>
                <a:gd name="connsiteX2504" fmla="*/ 2548567 w 6347888"/>
                <a:gd name="connsiteY2504" fmla="*/ 985341 h 3795371"/>
                <a:gd name="connsiteX2505" fmla="*/ 2546219 w 6347888"/>
                <a:gd name="connsiteY2505" fmla="*/ 981519 h 3795371"/>
                <a:gd name="connsiteX2506" fmla="*/ 2547857 w 6347888"/>
                <a:gd name="connsiteY2506" fmla="*/ 977753 h 3795371"/>
                <a:gd name="connsiteX2507" fmla="*/ 2564235 w 6347888"/>
                <a:gd name="connsiteY2507" fmla="*/ 974804 h 3795371"/>
                <a:gd name="connsiteX2508" fmla="*/ 2572152 w 6347888"/>
                <a:gd name="connsiteY2508" fmla="*/ 967270 h 3795371"/>
                <a:gd name="connsiteX2509" fmla="*/ 2571223 w 6347888"/>
                <a:gd name="connsiteY2509" fmla="*/ 963340 h 3795371"/>
                <a:gd name="connsiteX2510" fmla="*/ 2555337 w 6347888"/>
                <a:gd name="connsiteY2510" fmla="*/ 961702 h 3795371"/>
                <a:gd name="connsiteX2511" fmla="*/ 2548458 w 6347888"/>
                <a:gd name="connsiteY2511" fmla="*/ 962739 h 3795371"/>
                <a:gd name="connsiteX2512" fmla="*/ 2543653 w 6347888"/>
                <a:gd name="connsiteY2512" fmla="*/ 955860 h 3795371"/>
                <a:gd name="connsiteX2513" fmla="*/ 2546274 w 6347888"/>
                <a:gd name="connsiteY2513" fmla="*/ 951820 h 3795371"/>
                <a:gd name="connsiteX2514" fmla="*/ 2548621 w 6347888"/>
                <a:gd name="connsiteY2514" fmla="*/ 948326 h 3795371"/>
                <a:gd name="connsiteX2515" fmla="*/ 2555610 w 6347888"/>
                <a:gd name="connsiteY2515" fmla="*/ 938281 h 3795371"/>
                <a:gd name="connsiteX2516" fmla="*/ 2566310 w 6347888"/>
                <a:gd name="connsiteY2516" fmla="*/ 933422 h 3795371"/>
                <a:gd name="connsiteX2517" fmla="*/ 2566310 w 6347888"/>
                <a:gd name="connsiteY2517" fmla="*/ 933586 h 3795371"/>
                <a:gd name="connsiteX2518" fmla="*/ 2574710 w 6347888"/>
                <a:gd name="connsiteY2518" fmla="*/ 929573 h 3795371"/>
                <a:gd name="connsiteX2519" fmla="*/ 272332 w 6347888"/>
                <a:gd name="connsiteY2519" fmla="*/ 924486 h 3795371"/>
                <a:gd name="connsiteX2520" fmla="*/ 276680 w 6347888"/>
                <a:gd name="connsiteY2520" fmla="*/ 928509 h 3795371"/>
                <a:gd name="connsiteX2521" fmla="*/ 281048 w 6347888"/>
                <a:gd name="connsiteY2521" fmla="*/ 933477 h 3795371"/>
                <a:gd name="connsiteX2522" fmla="*/ 277281 w 6347888"/>
                <a:gd name="connsiteY2522" fmla="*/ 944013 h 3795371"/>
                <a:gd name="connsiteX2523" fmla="*/ 264233 w 6347888"/>
                <a:gd name="connsiteY2523" fmla="*/ 953131 h 3795371"/>
                <a:gd name="connsiteX2524" fmla="*/ 236663 w 6347888"/>
                <a:gd name="connsiteY2524" fmla="*/ 970437 h 3795371"/>
                <a:gd name="connsiteX2525" fmla="*/ 232459 w 6347888"/>
                <a:gd name="connsiteY2525" fmla="*/ 969564 h 3795371"/>
                <a:gd name="connsiteX2526" fmla="*/ 229019 w 6347888"/>
                <a:gd name="connsiteY2526" fmla="*/ 963777 h 3795371"/>
                <a:gd name="connsiteX2527" fmla="*/ 225853 w 6347888"/>
                <a:gd name="connsiteY2527" fmla="*/ 957935 h 3795371"/>
                <a:gd name="connsiteX2528" fmla="*/ 246435 w 6347888"/>
                <a:gd name="connsiteY2528" fmla="*/ 935115 h 3795371"/>
                <a:gd name="connsiteX2529" fmla="*/ 248728 w 6347888"/>
                <a:gd name="connsiteY2529" fmla="*/ 935115 h 3795371"/>
                <a:gd name="connsiteX2530" fmla="*/ 252004 w 6347888"/>
                <a:gd name="connsiteY2530" fmla="*/ 932330 h 3795371"/>
                <a:gd name="connsiteX2531" fmla="*/ 261448 w 6347888"/>
                <a:gd name="connsiteY2531" fmla="*/ 927854 h 3795371"/>
                <a:gd name="connsiteX2532" fmla="*/ 272245 w 6347888"/>
                <a:gd name="connsiteY2532" fmla="*/ 924507 h 3795371"/>
                <a:gd name="connsiteX2533" fmla="*/ 272258 w 6347888"/>
                <a:gd name="connsiteY2533" fmla="*/ 924523 h 3795371"/>
                <a:gd name="connsiteX2534" fmla="*/ 272367 w 6347888"/>
                <a:gd name="connsiteY2534" fmla="*/ 924469 h 3795371"/>
                <a:gd name="connsiteX2535" fmla="*/ 272332 w 6347888"/>
                <a:gd name="connsiteY2535" fmla="*/ 924486 h 3795371"/>
                <a:gd name="connsiteX2536" fmla="*/ 272327 w 6347888"/>
                <a:gd name="connsiteY2536" fmla="*/ 924481 h 3795371"/>
                <a:gd name="connsiteX2537" fmla="*/ 271658 w 6347888"/>
                <a:gd name="connsiteY2537" fmla="*/ 923759 h 3795371"/>
                <a:gd name="connsiteX2538" fmla="*/ 272477 w 6347888"/>
                <a:gd name="connsiteY2538" fmla="*/ 923977 h 3795371"/>
                <a:gd name="connsiteX2539" fmla="*/ 272313 w 6347888"/>
                <a:gd name="connsiteY2539" fmla="*/ 924469 h 3795371"/>
                <a:gd name="connsiteX2540" fmla="*/ 272327 w 6347888"/>
                <a:gd name="connsiteY2540" fmla="*/ 924481 h 3795371"/>
                <a:gd name="connsiteX2541" fmla="*/ 272245 w 6347888"/>
                <a:gd name="connsiteY2541" fmla="*/ 924507 h 3795371"/>
                <a:gd name="connsiteX2542" fmla="*/ 282412 w 6347888"/>
                <a:gd name="connsiteY2542" fmla="*/ 911639 h 3795371"/>
                <a:gd name="connsiteX2543" fmla="*/ 290929 w 6347888"/>
                <a:gd name="connsiteY2543" fmla="*/ 912840 h 3795371"/>
                <a:gd name="connsiteX2544" fmla="*/ 292021 w 6347888"/>
                <a:gd name="connsiteY2544" fmla="*/ 921684 h 3795371"/>
                <a:gd name="connsiteX2545" fmla="*/ 288144 w 6347888"/>
                <a:gd name="connsiteY2545" fmla="*/ 924250 h 3795371"/>
                <a:gd name="connsiteX2546" fmla="*/ 272585 w 6347888"/>
                <a:gd name="connsiteY2546" fmla="*/ 923922 h 3795371"/>
                <a:gd name="connsiteX2547" fmla="*/ 282467 w 6347888"/>
                <a:gd name="connsiteY2547" fmla="*/ 911693 h 3795371"/>
                <a:gd name="connsiteX2548" fmla="*/ 3144027 w 6347888"/>
                <a:gd name="connsiteY2548" fmla="*/ 872636 h 3795371"/>
                <a:gd name="connsiteX2549" fmla="*/ 3144026 w 6347888"/>
                <a:gd name="connsiteY2549" fmla="*/ 872658 h 3795371"/>
                <a:gd name="connsiteX2550" fmla="*/ 3143971 w 6347888"/>
                <a:gd name="connsiteY2550" fmla="*/ 872658 h 3795371"/>
                <a:gd name="connsiteX2551" fmla="*/ 3149652 w 6347888"/>
                <a:gd name="connsiteY2551" fmla="*/ 867403 h 3795371"/>
                <a:gd name="connsiteX2552" fmla="*/ 3149638 w 6347888"/>
                <a:gd name="connsiteY2552" fmla="*/ 867420 h 3795371"/>
                <a:gd name="connsiteX2553" fmla="*/ 3149649 w 6347888"/>
                <a:gd name="connsiteY2553" fmla="*/ 867417 h 3795371"/>
                <a:gd name="connsiteX2554" fmla="*/ 3145937 w 6347888"/>
                <a:gd name="connsiteY2554" fmla="*/ 871894 h 3795371"/>
                <a:gd name="connsiteX2555" fmla="*/ 3144027 w 6347888"/>
                <a:gd name="connsiteY2555" fmla="*/ 872636 h 3795371"/>
                <a:gd name="connsiteX2556" fmla="*/ 3144299 w 6347888"/>
                <a:gd name="connsiteY2556" fmla="*/ 869109 h 3795371"/>
                <a:gd name="connsiteX2557" fmla="*/ 3149595 w 6347888"/>
                <a:gd name="connsiteY2557" fmla="*/ 867434 h 3795371"/>
                <a:gd name="connsiteX2558" fmla="*/ 3149595 w 6347888"/>
                <a:gd name="connsiteY2558" fmla="*/ 867417 h 3795371"/>
                <a:gd name="connsiteX2559" fmla="*/ 3150414 w 6347888"/>
                <a:gd name="connsiteY2559" fmla="*/ 866489 h 3795371"/>
                <a:gd name="connsiteX2560" fmla="*/ 3151233 w 6347888"/>
                <a:gd name="connsiteY2560" fmla="*/ 866489 h 3795371"/>
                <a:gd name="connsiteX2561" fmla="*/ 3150960 w 6347888"/>
                <a:gd name="connsiteY2561" fmla="*/ 867090 h 3795371"/>
                <a:gd name="connsiteX2562" fmla="*/ 3149652 w 6347888"/>
                <a:gd name="connsiteY2562" fmla="*/ 867403 h 3795371"/>
                <a:gd name="connsiteX2563" fmla="*/ 427906 w 6347888"/>
                <a:gd name="connsiteY2563" fmla="*/ 858791 h 3795371"/>
                <a:gd name="connsiteX2564" fmla="*/ 427961 w 6347888"/>
                <a:gd name="connsiteY2564" fmla="*/ 858846 h 3795371"/>
                <a:gd name="connsiteX2565" fmla="*/ 431837 w 6347888"/>
                <a:gd name="connsiteY2565" fmla="*/ 863432 h 3795371"/>
                <a:gd name="connsiteX2566" fmla="*/ 430144 w 6347888"/>
                <a:gd name="connsiteY2566" fmla="*/ 864906 h 3795371"/>
                <a:gd name="connsiteX2567" fmla="*/ 426541 w 6347888"/>
                <a:gd name="connsiteY2567" fmla="*/ 860593 h 3795371"/>
                <a:gd name="connsiteX2568" fmla="*/ 427906 w 6347888"/>
                <a:gd name="connsiteY2568" fmla="*/ 858791 h 3795371"/>
                <a:gd name="connsiteX2569" fmla="*/ 1578044 w 6347888"/>
                <a:gd name="connsiteY2569" fmla="*/ 845580 h 3795371"/>
                <a:gd name="connsiteX2570" fmla="*/ 1585906 w 6347888"/>
                <a:gd name="connsiteY2570" fmla="*/ 856444 h 3795371"/>
                <a:gd name="connsiteX2571" fmla="*/ 1583940 w 6347888"/>
                <a:gd name="connsiteY2571" fmla="*/ 859829 h 3795371"/>
                <a:gd name="connsiteX2572" fmla="*/ 1581702 w 6347888"/>
                <a:gd name="connsiteY2572" fmla="*/ 859392 h 3795371"/>
                <a:gd name="connsiteX2573" fmla="*/ 1575806 w 6347888"/>
                <a:gd name="connsiteY2573" fmla="*/ 852513 h 3795371"/>
                <a:gd name="connsiteX2574" fmla="*/ 1575369 w 6347888"/>
                <a:gd name="connsiteY2574" fmla="*/ 848091 h 3795371"/>
                <a:gd name="connsiteX2575" fmla="*/ 1578044 w 6347888"/>
                <a:gd name="connsiteY2575" fmla="*/ 845580 h 3795371"/>
                <a:gd name="connsiteX2576" fmla="*/ 5774980 w 6347888"/>
                <a:gd name="connsiteY2576" fmla="*/ 834934 h 3795371"/>
                <a:gd name="connsiteX2577" fmla="*/ 5781368 w 6347888"/>
                <a:gd name="connsiteY2577" fmla="*/ 836135 h 3795371"/>
                <a:gd name="connsiteX2578" fmla="*/ 5784043 w 6347888"/>
                <a:gd name="connsiteY2578" fmla="*/ 848856 h 3795371"/>
                <a:gd name="connsiteX2579" fmla="*/ 5774325 w 6347888"/>
                <a:gd name="connsiteY2579" fmla="*/ 864906 h 3795371"/>
                <a:gd name="connsiteX2580" fmla="*/ 5772796 w 6347888"/>
                <a:gd name="connsiteY2580" fmla="*/ 866708 h 3795371"/>
                <a:gd name="connsiteX2581" fmla="*/ 5771322 w 6347888"/>
                <a:gd name="connsiteY2581" fmla="*/ 865780 h 3795371"/>
                <a:gd name="connsiteX2582" fmla="*/ 5766572 w 6347888"/>
                <a:gd name="connsiteY2582" fmla="*/ 850057 h 3795371"/>
                <a:gd name="connsiteX2583" fmla="*/ 5769520 w 6347888"/>
                <a:gd name="connsiteY2583" fmla="*/ 839411 h 3795371"/>
                <a:gd name="connsiteX2584" fmla="*/ 5774925 w 6347888"/>
                <a:gd name="connsiteY2584" fmla="*/ 834989 h 3795371"/>
                <a:gd name="connsiteX2585" fmla="*/ 3772625 w 6347888"/>
                <a:gd name="connsiteY2585" fmla="*/ 801468 h 3795371"/>
                <a:gd name="connsiteX2586" fmla="*/ 3771860 w 6347888"/>
                <a:gd name="connsiteY2586" fmla="*/ 804143 h 3795371"/>
                <a:gd name="connsiteX2587" fmla="*/ 3768694 w 6347888"/>
                <a:gd name="connsiteY2587" fmla="*/ 804197 h 3795371"/>
                <a:gd name="connsiteX2588" fmla="*/ 3770659 w 6347888"/>
                <a:gd name="connsiteY2588" fmla="*/ 801631 h 3795371"/>
                <a:gd name="connsiteX2589" fmla="*/ 3772625 w 6347888"/>
                <a:gd name="connsiteY2589" fmla="*/ 801468 h 3795371"/>
                <a:gd name="connsiteX2590" fmla="*/ 3228375 w 6347888"/>
                <a:gd name="connsiteY2590" fmla="*/ 795626 h 3795371"/>
                <a:gd name="connsiteX2591" fmla="*/ 3230341 w 6347888"/>
                <a:gd name="connsiteY2591" fmla="*/ 795953 h 3795371"/>
                <a:gd name="connsiteX2592" fmla="*/ 3229139 w 6347888"/>
                <a:gd name="connsiteY2592" fmla="*/ 797373 h 3795371"/>
                <a:gd name="connsiteX2593" fmla="*/ 3228375 w 6347888"/>
                <a:gd name="connsiteY2593" fmla="*/ 795626 h 3795371"/>
                <a:gd name="connsiteX2594" fmla="*/ 1762026 w 6347888"/>
                <a:gd name="connsiteY2594" fmla="*/ 789729 h 3795371"/>
                <a:gd name="connsiteX2595" fmla="*/ 1772017 w 6347888"/>
                <a:gd name="connsiteY2595" fmla="*/ 794425 h 3795371"/>
                <a:gd name="connsiteX2596" fmla="*/ 1772836 w 6347888"/>
                <a:gd name="connsiteY2596" fmla="*/ 798792 h 3795371"/>
                <a:gd name="connsiteX2597" fmla="*/ 1769888 w 6347888"/>
                <a:gd name="connsiteY2597" fmla="*/ 801959 h 3795371"/>
                <a:gd name="connsiteX2598" fmla="*/ 1769888 w 6347888"/>
                <a:gd name="connsiteY2598" fmla="*/ 802013 h 3795371"/>
                <a:gd name="connsiteX2599" fmla="*/ 1758969 w 6347888"/>
                <a:gd name="connsiteY2599" fmla="*/ 799775 h 3795371"/>
                <a:gd name="connsiteX2600" fmla="*/ 1756894 w 6347888"/>
                <a:gd name="connsiteY2600" fmla="*/ 793606 h 3795371"/>
                <a:gd name="connsiteX2601" fmla="*/ 1762026 w 6347888"/>
                <a:gd name="connsiteY2601" fmla="*/ 789729 h 3795371"/>
                <a:gd name="connsiteX2602" fmla="*/ 3685328 w 6347888"/>
                <a:gd name="connsiteY2602" fmla="*/ 789293 h 3795371"/>
                <a:gd name="connsiteX2603" fmla="*/ 3704163 w 6347888"/>
                <a:gd name="connsiteY2603" fmla="*/ 796718 h 3795371"/>
                <a:gd name="connsiteX2604" fmla="*/ 3704491 w 6347888"/>
                <a:gd name="connsiteY2604" fmla="*/ 796991 h 3795371"/>
                <a:gd name="connsiteX2605" fmla="*/ 3705910 w 6347888"/>
                <a:gd name="connsiteY2605" fmla="*/ 801304 h 3795371"/>
                <a:gd name="connsiteX2606" fmla="*/ 3705583 w 6347888"/>
                <a:gd name="connsiteY2606" fmla="*/ 802450 h 3795371"/>
                <a:gd name="connsiteX2607" fmla="*/ 3690187 w 6347888"/>
                <a:gd name="connsiteY2607" fmla="*/ 820357 h 3795371"/>
                <a:gd name="connsiteX2608" fmla="*/ 3678395 w 6347888"/>
                <a:gd name="connsiteY2608" fmla="*/ 815171 h 3795371"/>
                <a:gd name="connsiteX2609" fmla="*/ 3675556 w 6347888"/>
                <a:gd name="connsiteY2609" fmla="*/ 804798 h 3795371"/>
                <a:gd name="connsiteX2610" fmla="*/ 3676921 w 6347888"/>
                <a:gd name="connsiteY2610" fmla="*/ 796663 h 3795371"/>
                <a:gd name="connsiteX2611" fmla="*/ 3685328 w 6347888"/>
                <a:gd name="connsiteY2611" fmla="*/ 789348 h 3795371"/>
                <a:gd name="connsiteX2612" fmla="*/ 90568 w 6347888"/>
                <a:gd name="connsiteY2612" fmla="*/ 778155 h 3795371"/>
                <a:gd name="connsiteX2613" fmla="*/ 98703 w 6347888"/>
                <a:gd name="connsiteY2613" fmla="*/ 784161 h 3795371"/>
                <a:gd name="connsiteX2614" fmla="*/ 91169 w 6347888"/>
                <a:gd name="connsiteY2614" fmla="*/ 797154 h 3795371"/>
                <a:gd name="connsiteX2615" fmla="*/ 91114 w 6347888"/>
                <a:gd name="connsiteY2615" fmla="*/ 797154 h 3795371"/>
                <a:gd name="connsiteX2616" fmla="*/ 73535 w 6347888"/>
                <a:gd name="connsiteY2616" fmla="*/ 793496 h 3795371"/>
                <a:gd name="connsiteX2617" fmla="*/ 69768 w 6347888"/>
                <a:gd name="connsiteY2617" fmla="*/ 785307 h 3795371"/>
                <a:gd name="connsiteX2618" fmla="*/ 71570 w 6347888"/>
                <a:gd name="connsiteY2618" fmla="*/ 781486 h 3795371"/>
                <a:gd name="connsiteX2619" fmla="*/ 90568 w 6347888"/>
                <a:gd name="connsiteY2619" fmla="*/ 778155 h 3795371"/>
                <a:gd name="connsiteX2620" fmla="*/ 3844690 w 6347888"/>
                <a:gd name="connsiteY2620" fmla="*/ 777501 h 3795371"/>
                <a:gd name="connsiteX2621" fmla="*/ 3846546 w 6347888"/>
                <a:gd name="connsiteY2621" fmla="*/ 778265 h 3795371"/>
                <a:gd name="connsiteX2622" fmla="*/ 3844635 w 6347888"/>
                <a:gd name="connsiteY2622" fmla="*/ 779084 h 3795371"/>
                <a:gd name="connsiteX2623" fmla="*/ 1729106 w 6347888"/>
                <a:gd name="connsiteY2623" fmla="*/ 776954 h 3795371"/>
                <a:gd name="connsiteX2624" fmla="*/ 1747068 w 6347888"/>
                <a:gd name="connsiteY2624" fmla="*/ 777173 h 3795371"/>
                <a:gd name="connsiteX2625" fmla="*/ 1751599 w 6347888"/>
                <a:gd name="connsiteY2625" fmla="*/ 787382 h 3795371"/>
                <a:gd name="connsiteX2626" fmla="*/ 1747286 w 6347888"/>
                <a:gd name="connsiteY2626" fmla="*/ 798410 h 3795371"/>
                <a:gd name="connsiteX2627" fmla="*/ 1719061 w 6347888"/>
                <a:gd name="connsiteY2627" fmla="*/ 815607 h 3795371"/>
                <a:gd name="connsiteX2628" fmla="*/ 1709179 w 6347888"/>
                <a:gd name="connsiteY2628" fmla="*/ 802723 h 3795371"/>
                <a:gd name="connsiteX2629" fmla="*/ 1709725 w 6347888"/>
                <a:gd name="connsiteY2629" fmla="*/ 800430 h 3795371"/>
                <a:gd name="connsiteX2630" fmla="*/ 1709671 w 6347888"/>
                <a:gd name="connsiteY2630" fmla="*/ 800430 h 3795371"/>
                <a:gd name="connsiteX2631" fmla="*/ 1729106 w 6347888"/>
                <a:gd name="connsiteY2631" fmla="*/ 776954 h 3795371"/>
                <a:gd name="connsiteX2632" fmla="*/ 3275435 w 6347888"/>
                <a:gd name="connsiteY2632" fmla="*/ 770676 h 3795371"/>
                <a:gd name="connsiteX2633" fmla="*/ 3275490 w 6347888"/>
                <a:gd name="connsiteY2633" fmla="*/ 770731 h 3795371"/>
                <a:gd name="connsiteX2634" fmla="*/ 3275162 w 6347888"/>
                <a:gd name="connsiteY2634" fmla="*/ 771495 h 3795371"/>
                <a:gd name="connsiteX2635" fmla="*/ 3274835 w 6347888"/>
                <a:gd name="connsiteY2635" fmla="*/ 771386 h 3795371"/>
                <a:gd name="connsiteX2636" fmla="*/ 3274671 w 6347888"/>
                <a:gd name="connsiteY2636" fmla="*/ 770949 h 3795371"/>
                <a:gd name="connsiteX2637" fmla="*/ 3275392 w 6347888"/>
                <a:gd name="connsiteY2637" fmla="*/ 770691 h 3795371"/>
                <a:gd name="connsiteX2638" fmla="*/ 1696951 w 6347888"/>
                <a:gd name="connsiteY2638" fmla="*/ 769748 h 3795371"/>
                <a:gd name="connsiteX2639" fmla="*/ 1697278 w 6347888"/>
                <a:gd name="connsiteY2639" fmla="*/ 770622 h 3795371"/>
                <a:gd name="connsiteX2640" fmla="*/ 1697497 w 6347888"/>
                <a:gd name="connsiteY2640" fmla="*/ 771167 h 3795371"/>
                <a:gd name="connsiteX2641" fmla="*/ 1697333 w 6347888"/>
                <a:gd name="connsiteY2641" fmla="*/ 771167 h 3795371"/>
                <a:gd name="connsiteX2642" fmla="*/ 1696350 w 6347888"/>
                <a:gd name="connsiteY2642" fmla="*/ 771113 h 3795371"/>
                <a:gd name="connsiteX2643" fmla="*/ 2144951 w 6347888"/>
                <a:gd name="connsiteY2643" fmla="*/ 767673 h 3795371"/>
                <a:gd name="connsiteX2644" fmla="*/ 2148500 w 6347888"/>
                <a:gd name="connsiteY2644" fmla="*/ 769584 h 3795371"/>
                <a:gd name="connsiteX2645" fmla="*/ 2149046 w 6347888"/>
                <a:gd name="connsiteY2645" fmla="*/ 771768 h 3795371"/>
                <a:gd name="connsiteX2646" fmla="*/ 2149205 w 6347888"/>
                <a:gd name="connsiteY2646" fmla="*/ 775374 h 3795371"/>
                <a:gd name="connsiteX2647" fmla="*/ 2149592 w 6347888"/>
                <a:gd name="connsiteY2647" fmla="*/ 775535 h 3795371"/>
                <a:gd name="connsiteX2648" fmla="*/ 2148937 w 6347888"/>
                <a:gd name="connsiteY2648" fmla="*/ 776190 h 3795371"/>
                <a:gd name="connsiteX2649" fmla="*/ 2148937 w 6347888"/>
                <a:gd name="connsiteY2649" fmla="*/ 775352 h 3795371"/>
                <a:gd name="connsiteX2650" fmla="*/ 2143750 w 6347888"/>
                <a:gd name="connsiteY2650" fmla="*/ 772914 h 3795371"/>
                <a:gd name="connsiteX2651" fmla="*/ 2143314 w 6347888"/>
                <a:gd name="connsiteY2651" fmla="*/ 769093 h 3795371"/>
                <a:gd name="connsiteX2652" fmla="*/ 2144951 w 6347888"/>
                <a:gd name="connsiteY2652" fmla="*/ 767673 h 3795371"/>
                <a:gd name="connsiteX2653" fmla="*/ 1738496 w 6347888"/>
                <a:gd name="connsiteY2653" fmla="*/ 734426 h 3795371"/>
                <a:gd name="connsiteX2654" fmla="*/ 1742045 w 6347888"/>
                <a:gd name="connsiteY2654" fmla="*/ 735955 h 3795371"/>
                <a:gd name="connsiteX2655" fmla="*/ 1740953 w 6347888"/>
                <a:gd name="connsiteY2655" fmla="*/ 741960 h 3795371"/>
                <a:gd name="connsiteX2656" fmla="*/ 1736312 w 6347888"/>
                <a:gd name="connsiteY2656" fmla="*/ 743707 h 3795371"/>
                <a:gd name="connsiteX2657" fmla="*/ 1734074 w 6347888"/>
                <a:gd name="connsiteY2657" fmla="*/ 738630 h 3795371"/>
                <a:gd name="connsiteX2658" fmla="*/ 1738496 w 6347888"/>
                <a:gd name="connsiteY2658" fmla="*/ 734426 h 3795371"/>
                <a:gd name="connsiteX2659" fmla="*/ 5694179 w 6347888"/>
                <a:gd name="connsiteY2659" fmla="*/ 732187 h 3795371"/>
                <a:gd name="connsiteX2660" fmla="*/ 5694179 w 6347888"/>
                <a:gd name="connsiteY2660" fmla="*/ 732242 h 3795371"/>
                <a:gd name="connsiteX2661" fmla="*/ 5694138 w 6347888"/>
                <a:gd name="connsiteY2661" fmla="*/ 732256 h 3795371"/>
                <a:gd name="connsiteX2662" fmla="*/ 1713050 w 6347888"/>
                <a:gd name="connsiteY2662" fmla="*/ 731644 h 3795371"/>
                <a:gd name="connsiteX2663" fmla="*/ 1717096 w 6347888"/>
                <a:gd name="connsiteY2663" fmla="*/ 731914 h 3795371"/>
                <a:gd name="connsiteX2664" fmla="*/ 1716332 w 6347888"/>
                <a:gd name="connsiteY2664" fmla="*/ 738138 h 3795371"/>
                <a:gd name="connsiteX2665" fmla="*/ 1705304 w 6347888"/>
                <a:gd name="connsiteY2665" fmla="*/ 746818 h 3795371"/>
                <a:gd name="connsiteX2666" fmla="*/ 1698534 w 6347888"/>
                <a:gd name="connsiteY2666" fmla="*/ 747091 h 3795371"/>
                <a:gd name="connsiteX2667" fmla="*/ 1696842 w 6347888"/>
                <a:gd name="connsiteY2667" fmla="*/ 745617 h 3795371"/>
                <a:gd name="connsiteX2668" fmla="*/ 1697224 w 6347888"/>
                <a:gd name="connsiteY2668" fmla="*/ 741359 h 3795371"/>
                <a:gd name="connsiteX2669" fmla="*/ 1709016 w 6347888"/>
                <a:gd name="connsiteY2669" fmla="*/ 734043 h 3795371"/>
                <a:gd name="connsiteX2670" fmla="*/ 1713001 w 6347888"/>
                <a:gd name="connsiteY2670" fmla="*/ 731641 h 3795371"/>
                <a:gd name="connsiteX2671" fmla="*/ 1713056 w 6347888"/>
                <a:gd name="connsiteY2671" fmla="*/ 731641 h 3795371"/>
                <a:gd name="connsiteX2672" fmla="*/ 1713050 w 6347888"/>
                <a:gd name="connsiteY2672" fmla="*/ 731644 h 3795371"/>
                <a:gd name="connsiteX2673" fmla="*/ 5695054 w 6347888"/>
                <a:gd name="connsiteY2673" fmla="*/ 730932 h 3795371"/>
                <a:gd name="connsiteX2674" fmla="*/ 5694617 w 6347888"/>
                <a:gd name="connsiteY2674" fmla="*/ 732079 h 3795371"/>
                <a:gd name="connsiteX2675" fmla="*/ 5694180 w 6347888"/>
                <a:gd name="connsiteY2675" fmla="*/ 732242 h 3795371"/>
                <a:gd name="connsiteX2676" fmla="*/ 5695054 w 6347888"/>
                <a:gd name="connsiteY2676" fmla="*/ 730932 h 3795371"/>
                <a:gd name="connsiteX2677" fmla="*/ 1666378 w 6347888"/>
                <a:gd name="connsiteY2677" fmla="*/ 722742 h 3795371"/>
                <a:gd name="connsiteX2678" fmla="*/ 1666432 w 6347888"/>
                <a:gd name="connsiteY2678" fmla="*/ 722742 h 3795371"/>
                <a:gd name="connsiteX2679" fmla="*/ 1666371 w 6347888"/>
                <a:gd name="connsiteY2679" fmla="*/ 722794 h 3795371"/>
                <a:gd name="connsiteX2680" fmla="*/ 1726104 w 6347888"/>
                <a:gd name="connsiteY2680" fmla="*/ 718757 h 3795371"/>
                <a:gd name="connsiteX2681" fmla="*/ 1726104 w 6347888"/>
                <a:gd name="connsiteY2681" fmla="*/ 718811 h 3795371"/>
                <a:gd name="connsiteX2682" fmla="*/ 1726076 w 6347888"/>
                <a:gd name="connsiteY2682" fmla="*/ 718810 h 3795371"/>
                <a:gd name="connsiteX2683" fmla="*/ 1722555 w 6347888"/>
                <a:gd name="connsiteY2683" fmla="*/ 718647 h 3795371"/>
                <a:gd name="connsiteX2684" fmla="*/ 1726076 w 6347888"/>
                <a:gd name="connsiteY2684" fmla="*/ 718810 h 3795371"/>
                <a:gd name="connsiteX2685" fmla="*/ 1724466 w 6347888"/>
                <a:gd name="connsiteY2685" fmla="*/ 721869 h 3795371"/>
                <a:gd name="connsiteX2686" fmla="*/ 1721354 w 6347888"/>
                <a:gd name="connsiteY2686" fmla="*/ 720285 h 3795371"/>
                <a:gd name="connsiteX2687" fmla="*/ 1722555 w 6347888"/>
                <a:gd name="connsiteY2687" fmla="*/ 718647 h 3795371"/>
                <a:gd name="connsiteX2688" fmla="*/ 3725510 w 6347888"/>
                <a:gd name="connsiteY2688" fmla="*/ 708821 h 3795371"/>
                <a:gd name="connsiteX2689" fmla="*/ 3732989 w 6347888"/>
                <a:gd name="connsiteY2689" fmla="*/ 713352 h 3795371"/>
                <a:gd name="connsiteX2690" fmla="*/ 3732553 w 6347888"/>
                <a:gd name="connsiteY2690" fmla="*/ 719249 h 3795371"/>
                <a:gd name="connsiteX2691" fmla="*/ 3728567 w 6347888"/>
                <a:gd name="connsiteY2691" fmla="*/ 719085 h 3795371"/>
                <a:gd name="connsiteX2692" fmla="*/ 3722125 w 6347888"/>
                <a:gd name="connsiteY2692" fmla="*/ 712916 h 3795371"/>
                <a:gd name="connsiteX2693" fmla="*/ 3721689 w 6347888"/>
                <a:gd name="connsiteY2693" fmla="*/ 710841 h 3795371"/>
                <a:gd name="connsiteX2694" fmla="*/ 3725565 w 6347888"/>
                <a:gd name="connsiteY2694" fmla="*/ 708876 h 3795371"/>
                <a:gd name="connsiteX2695" fmla="*/ 2123386 w 6347888"/>
                <a:gd name="connsiteY2695" fmla="*/ 706037 h 3795371"/>
                <a:gd name="connsiteX2696" fmla="*/ 2124369 w 6347888"/>
                <a:gd name="connsiteY2696" fmla="*/ 710077 h 3795371"/>
                <a:gd name="connsiteX2697" fmla="*/ 2124369 w 6347888"/>
                <a:gd name="connsiteY2697" fmla="*/ 710132 h 3795371"/>
                <a:gd name="connsiteX2698" fmla="*/ 2120929 w 6347888"/>
                <a:gd name="connsiteY2698" fmla="*/ 711769 h 3795371"/>
                <a:gd name="connsiteX2699" fmla="*/ 2119892 w 6347888"/>
                <a:gd name="connsiteY2699" fmla="*/ 708002 h 3795371"/>
                <a:gd name="connsiteX2700" fmla="*/ 2123386 w 6347888"/>
                <a:gd name="connsiteY2700" fmla="*/ 706037 h 3795371"/>
                <a:gd name="connsiteX2701" fmla="*/ 1326418 w 6347888"/>
                <a:gd name="connsiteY2701" fmla="*/ 685837 h 3795371"/>
                <a:gd name="connsiteX2702" fmla="*/ 1329421 w 6347888"/>
                <a:gd name="connsiteY2702" fmla="*/ 688239 h 3795371"/>
                <a:gd name="connsiteX2703" fmla="*/ 1326255 w 6347888"/>
                <a:gd name="connsiteY2703" fmla="*/ 690532 h 3795371"/>
                <a:gd name="connsiteX2704" fmla="*/ 1324453 w 6347888"/>
                <a:gd name="connsiteY2704" fmla="*/ 689167 h 3795371"/>
                <a:gd name="connsiteX2705" fmla="*/ 1326418 w 6347888"/>
                <a:gd name="connsiteY2705" fmla="*/ 685837 h 3795371"/>
                <a:gd name="connsiteX2706" fmla="*/ 1603594 w 6347888"/>
                <a:gd name="connsiteY2706" fmla="*/ 675082 h 3795371"/>
                <a:gd name="connsiteX2707" fmla="*/ 1603977 w 6347888"/>
                <a:gd name="connsiteY2707" fmla="*/ 675464 h 3795371"/>
                <a:gd name="connsiteX2708" fmla="*/ 1604031 w 6347888"/>
                <a:gd name="connsiteY2708" fmla="*/ 675682 h 3795371"/>
                <a:gd name="connsiteX2709" fmla="*/ 1603376 w 6347888"/>
                <a:gd name="connsiteY2709" fmla="*/ 675519 h 3795371"/>
                <a:gd name="connsiteX2710" fmla="*/ 1603594 w 6347888"/>
                <a:gd name="connsiteY2710" fmla="*/ 675082 h 3795371"/>
                <a:gd name="connsiteX2711" fmla="*/ 1369439 w 6347888"/>
                <a:gd name="connsiteY2711" fmla="*/ 674263 h 3795371"/>
                <a:gd name="connsiteX2712" fmla="*/ 1371350 w 6347888"/>
                <a:gd name="connsiteY2712" fmla="*/ 674699 h 3795371"/>
                <a:gd name="connsiteX2713" fmla="*/ 1372442 w 6347888"/>
                <a:gd name="connsiteY2713" fmla="*/ 676501 h 3795371"/>
                <a:gd name="connsiteX2714" fmla="*/ 1362561 w 6347888"/>
                <a:gd name="connsiteY2714" fmla="*/ 688512 h 3795371"/>
                <a:gd name="connsiteX2715" fmla="*/ 1358957 w 6347888"/>
                <a:gd name="connsiteY2715" fmla="*/ 686546 h 3795371"/>
                <a:gd name="connsiteX2716" fmla="*/ 1361305 w 6347888"/>
                <a:gd name="connsiteY2716" fmla="*/ 678357 h 3795371"/>
                <a:gd name="connsiteX2717" fmla="*/ 1369439 w 6347888"/>
                <a:gd name="connsiteY2717" fmla="*/ 674263 h 3795371"/>
                <a:gd name="connsiteX2718" fmla="*/ 1594969 w 6347888"/>
                <a:gd name="connsiteY2718" fmla="*/ 673608 h 3795371"/>
                <a:gd name="connsiteX2719" fmla="*/ 1603376 w 6347888"/>
                <a:gd name="connsiteY2719" fmla="*/ 675573 h 3795371"/>
                <a:gd name="connsiteX2720" fmla="*/ 1594641 w 6347888"/>
                <a:gd name="connsiteY2720" fmla="*/ 680432 h 3795371"/>
                <a:gd name="connsiteX2721" fmla="*/ 1591202 w 6347888"/>
                <a:gd name="connsiteY2721" fmla="*/ 675682 h 3795371"/>
                <a:gd name="connsiteX2722" fmla="*/ 1594969 w 6347888"/>
                <a:gd name="connsiteY2722" fmla="*/ 673608 h 3795371"/>
                <a:gd name="connsiteX2723" fmla="*/ 1363111 w 6347888"/>
                <a:gd name="connsiteY2723" fmla="*/ 657160 h 3795371"/>
                <a:gd name="connsiteX2724" fmla="*/ 1363161 w 6347888"/>
                <a:gd name="connsiteY2724" fmla="*/ 657230 h 3795371"/>
                <a:gd name="connsiteX2725" fmla="*/ 1363107 w 6347888"/>
                <a:gd name="connsiteY2725" fmla="*/ 657175 h 3795371"/>
                <a:gd name="connsiteX2726" fmla="*/ 1363543 w 6347888"/>
                <a:gd name="connsiteY2726" fmla="*/ 651661 h 3795371"/>
                <a:gd name="connsiteX2727" fmla="*/ 1363707 w 6347888"/>
                <a:gd name="connsiteY2727" fmla="*/ 655046 h 3795371"/>
                <a:gd name="connsiteX2728" fmla="*/ 1363111 w 6347888"/>
                <a:gd name="connsiteY2728" fmla="*/ 657160 h 3795371"/>
                <a:gd name="connsiteX2729" fmla="*/ 1361360 w 6347888"/>
                <a:gd name="connsiteY2729" fmla="*/ 654718 h 3795371"/>
                <a:gd name="connsiteX2730" fmla="*/ 1363543 w 6347888"/>
                <a:gd name="connsiteY2730" fmla="*/ 651661 h 3795371"/>
                <a:gd name="connsiteX2731" fmla="*/ 1363434 w 6347888"/>
                <a:gd name="connsiteY2731" fmla="*/ 650350 h 3795371"/>
                <a:gd name="connsiteX2732" fmla="*/ 1363598 w 6347888"/>
                <a:gd name="connsiteY2732" fmla="*/ 650350 h 3795371"/>
                <a:gd name="connsiteX2733" fmla="*/ 1364089 w 6347888"/>
                <a:gd name="connsiteY2733" fmla="*/ 650951 h 3795371"/>
                <a:gd name="connsiteX2734" fmla="*/ 1363489 w 6347888"/>
                <a:gd name="connsiteY2734" fmla="*/ 651660 h 3795371"/>
                <a:gd name="connsiteX2735" fmla="*/ 1363434 w 6347888"/>
                <a:gd name="connsiteY2735" fmla="*/ 651660 h 3795371"/>
                <a:gd name="connsiteX2736" fmla="*/ 1363434 w 6347888"/>
                <a:gd name="connsiteY2736" fmla="*/ 650350 h 3795371"/>
                <a:gd name="connsiteX2737" fmla="*/ 1396212 w 6347888"/>
                <a:gd name="connsiteY2737" fmla="*/ 609415 h 3795371"/>
                <a:gd name="connsiteX2738" fmla="*/ 1396245 w 6347888"/>
                <a:gd name="connsiteY2738" fmla="*/ 609459 h 3795371"/>
                <a:gd name="connsiteX2739" fmla="*/ 1396190 w 6347888"/>
                <a:gd name="connsiteY2739" fmla="*/ 609459 h 3795371"/>
                <a:gd name="connsiteX2740" fmla="*/ 1395972 w 6347888"/>
                <a:gd name="connsiteY2740" fmla="*/ 606456 h 3795371"/>
                <a:gd name="connsiteX2741" fmla="*/ 1396954 w 6347888"/>
                <a:gd name="connsiteY2741" fmla="*/ 607930 h 3795371"/>
                <a:gd name="connsiteX2742" fmla="*/ 1396212 w 6347888"/>
                <a:gd name="connsiteY2742" fmla="*/ 609415 h 3795371"/>
                <a:gd name="connsiteX2743" fmla="*/ 1394607 w 6347888"/>
                <a:gd name="connsiteY2743" fmla="*/ 607275 h 3795371"/>
                <a:gd name="connsiteX2744" fmla="*/ 1395972 w 6347888"/>
                <a:gd name="connsiteY2744" fmla="*/ 606456 h 3795371"/>
                <a:gd name="connsiteX2745" fmla="*/ 82215 w 6347888"/>
                <a:gd name="connsiteY2745" fmla="*/ 602089 h 3795371"/>
                <a:gd name="connsiteX2746" fmla="*/ 84890 w 6347888"/>
                <a:gd name="connsiteY2746" fmla="*/ 602198 h 3795371"/>
                <a:gd name="connsiteX2747" fmla="*/ 94663 w 6347888"/>
                <a:gd name="connsiteY2747" fmla="*/ 608095 h 3795371"/>
                <a:gd name="connsiteX2748" fmla="*/ 108257 w 6347888"/>
                <a:gd name="connsiteY2748" fmla="*/ 617212 h 3795371"/>
                <a:gd name="connsiteX2749" fmla="*/ 109458 w 6347888"/>
                <a:gd name="connsiteY2749" fmla="*/ 620706 h 3795371"/>
                <a:gd name="connsiteX2750" fmla="*/ 117701 w 6347888"/>
                <a:gd name="connsiteY2750" fmla="*/ 637521 h 3795371"/>
                <a:gd name="connsiteX2751" fmla="*/ 117701 w 6347888"/>
                <a:gd name="connsiteY2751" fmla="*/ 639759 h 3795371"/>
                <a:gd name="connsiteX2752" fmla="*/ 116009 w 6347888"/>
                <a:gd name="connsiteY2752" fmla="*/ 641288 h 3795371"/>
                <a:gd name="connsiteX2753" fmla="*/ 102524 w 6347888"/>
                <a:gd name="connsiteY2753" fmla="*/ 645328 h 3795371"/>
                <a:gd name="connsiteX2754" fmla="*/ 96519 w 6347888"/>
                <a:gd name="connsiteY2754" fmla="*/ 642926 h 3795371"/>
                <a:gd name="connsiteX2755" fmla="*/ 91387 w 6347888"/>
                <a:gd name="connsiteY2755" fmla="*/ 629823 h 3795371"/>
                <a:gd name="connsiteX2756" fmla="*/ 80577 w 6347888"/>
                <a:gd name="connsiteY2756" fmla="*/ 622507 h 3795371"/>
                <a:gd name="connsiteX2757" fmla="*/ 80632 w 6347888"/>
                <a:gd name="connsiteY2757" fmla="*/ 622507 h 3795371"/>
                <a:gd name="connsiteX2758" fmla="*/ 74299 w 6347888"/>
                <a:gd name="connsiteY2758" fmla="*/ 620051 h 3795371"/>
                <a:gd name="connsiteX2759" fmla="*/ 72224 w 6347888"/>
                <a:gd name="connsiteY2759" fmla="*/ 613772 h 3795371"/>
                <a:gd name="connsiteX2760" fmla="*/ 80796 w 6347888"/>
                <a:gd name="connsiteY2760" fmla="*/ 602799 h 3795371"/>
                <a:gd name="connsiteX2761" fmla="*/ 82215 w 6347888"/>
                <a:gd name="connsiteY2761" fmla="*/ 602089 h 3795371"/>
                <a:gd name="connsiteX2762" fmla="*/ 4020428 w 6347888"/>
                <a:gd name="connsiteY2762" fmla="*/ 581180 h 3795371"/>
                <a:gd name="connsiteX2763" fmla="*/ 4023540 w 6347888"/>
                <a:gd name="connsiteY2763" fmla="*/ 583473 h 3795371"/>
                <a:gd name="connsiteX2764" fmla="*/ 4024577 w 6347888"/>
                <a:gd name="connsiteY2764" fmla="*/ 589751 h 3795371"/>
                <a:gd name="connsiteX2765" fmla="*/ 4023376 w 6347888"/>
                <a:gd name="connsiteY2765" fmla="*/ 591716 h 3795371"/>
                <a:gd name="connsiteX2766" fmla="*/ 4023322 w 6347888"/>
                <a:gd name="connsiteY2766" fmla="*/ 591662 h 3795371"/>
                <a:gd name="connsiteX2767" fmla="*/ 4019118 w 6347888"/>
                <a:gd name="connsiteY2767" fmla="*/ 591443 h 3795371"/>
                <a:gd name="connsiteX2768" fmla="*/ 4017153 w 6347888"/>
                <a:gd name="connsiteY2768" fmla="*/ 583582 h 3795371"/>
                <a:gd name="connsiteX2769" fmla="*/ 4020428 w 6347888"/>
                <a:gd name="connsiteY2769" fmla="*/ 581180 h 3795371"/>
                <a:gd name="connsiteX2770" fmla="*/ 4043413 w 6347888"/>
                <a:gd name="connsiteY2770" fmla="*/ 571899 h 3795371"/>
                <a:gd name="connsiteX2771" fmla="*/ 4043413 w 6347888"/>
                <a:gd name="connsiteY2771" fmla="*/ 571953 h 3795371"/>
                <a:gd name="connsiteX2772" fmla="*/ 4043366 w 6347888"/>
                <a:gd name="connsiteY2772" fmla="*/ 571930 h 3795371"/>
                <a:gd name="connsiteX2773" fmla="*/ 4041884 w 6347888"/>
                <a:gd name="connsiteY2773" fmla="*/ 571189 h 3795371"/>
                <a:gd name="connsiteX2774" fmla="*/ 4043366 w 6347888"/>
                <a:gd name="connsiteY2774" fmla="*/ 571930 h 3795371"/>
                <a:gd name="connsiteX2775" fmla="*/ 4041175 w 6347888"/>
                <a:gd name="connsiteY2775" fmla="*/ 573373 h 3795371"/>
                <a:gd name="connsiteX2776" fmla="*/ 4040410 w 6347888"/>
                <a:gd name="connsiteY2776" fmla="*/ 572117 h 3795371"/>
                <a:gd name="connsiteX2777" fmla="*/ 4041884 w 6347888"/>
                <a:gd name="connsiteY2777" fmla="*/ 571189 h 3795371"/>
                <a:gd name="connsiteX2778" fmla="*/ 3958300 w 6347888"/>
                <a:gd name="connsiteY2778" fmla="*/ 570533 h 3795371"/>
                <a:gd name="connsiteX2779" fmla="*/ 3962777 w 6347888"/>
                <a:gd name="connsiteY2779" fmla="*/ 571352 h 3795371"/>
                <a:gd name="connsiteX2780" fmla="*/ 3972986 w 6347888"/>
                <a:gd name="connsiteY2780" fmla="*/ 583745 h 3795371"/>
                <a:gd name="connsiteX2781" fmla="*/ 3972822 w 6347888"/>
                <a:gd name="connsiteY2781" fmla="*/ 586093 h 3795371"/>
                <a:gd name="connsiteX2782" fmla="*/ 3953004 w 6347888"/>
                <a:gd name="connsiteY2782" fmla="*/ 593408 h 3795371"/>
                <a:gd name="connsiteX2783" fmla="*/ 3953059 w 6347888"/>
                <a:gd name="connsiteY2783" fmla="*/ 593408 h 3795371"/>
                <a:gd name="connsiteX2784" fmla="*/ 3949128 w 6347888"/>
                <a:gd name="connsiteY2784" fmla="*/ 587894 h 3795371"/>
                <a:gd name="connsiteX2785" fmla="*/ 3958300 w 6347888"/>
                <a:gd name="connsiteY2785" fmla="*/ 570533 h 3795371"/>
                <a:gd name="connsiteX2786" fmla="*/ 2679539 w 6347888"/>
                <a:gd name="connsiteY2786" fmla="*/ 569660 h 3795371"/>
                <a:gd name="connsiteX2787" fmla="*/ 2685435 w 6347888"/>
                <a:gd name="connsiteY2787" fmla="*/ 582381 h 3795371"/>
                <a:gd name="connsiteX2788" fmla="*/ 2684725 w 6347888"/>
                <a:gd name="connsiteY2788" fmla="*/ 584565 h 3795371"/>
                <a:gd name="connsiteX2789" fmla="*/ 2683415 w 6347888"/>
                <a:gd name="connsiteY2789" fmla="*/ 586366 h 3795371"/>
                <a:gd name="connsiteX2790" fmla="*/ 2670148 w 6347888"/>
                <a:gd name="connsiteY2790" fmla="*/ 586585 h 3795371"/>
                <a:gd name="connsiteX2791" fmla="*/ 2665835 w 6347888"/>
                <a:gd name="connsiteY2791" fmla="*/ 576539 h 3795371"/>
                <a:gd name="connsiteX2792" fmla="*/ 2667855 w 6347888"/>
                <a:gd name="connsiteY2792" fmla="*/ 569933 h 3795371"/>
                <a:gd name="connsiteX2793" fmla="*/ 2667910 w 6347888"/>
                <a:gd name="connsiteY2793" fmla="*/ 569933 h 3795371"/>
                <a:gd name="connsiteX2794" fmla="*/ 2679539 w 6347888"/>
                <a:gd name="connsiteY2794" fmla="*/ 569660 h 3795371"/>
                <a:gd name="connsiteX2795" fmla="*/ 4086760 w 6347888"/>
                <a:gd name="connsiteY2795" fmla="*/ 566657 h 3795371"/>
                <a:gd name="connsiteX2796" fmla="*/ 4091073 w 6347888"/>
                <a:gd name="connsiteY2796" fmla="*/ 566985 h 3795371"/>
                <a:gd name="connsiteX2797" fmla="*/ 4097843 w 6347888"/>
                <a:gd name="connsiteY2797" fmla="*/ 581125 h 3795371"/>
                <a:gd name="connsiteX2798" fmla="*/ 4094567 w 6347888"/>
                <a:gd name="connsiteY2798" fmla="*/ 584073 h 3795371"/>
                <a:gd name="connsiteX2799" fmla="*/ 4083976 w 6347888"/>
                <a:gd name="connsiteY2799" fmla="*/ 580852 h 3795371"/>
                <a:gd name="connsiteX2800" fmla="*/ 4086760 w 6347888"/>
                <a:gd name="connsiteY2800" fmla="*/ 566657 h 3795371"/>
                <a:gd name="connsiteX2801" fmla="*/ 4024687 w 6347888"/>
                <a:gd name="connsiteY2801" fmla="*/ 556831 h 3795371"/>
                <a:gd name="connsiteX2802" fmla="*/ 4026106 w 6347888"/>
                <a:gd name="connsiteY2802" fmla="*/ 558305 h 3795371"/>
                <a:gd name="connsiteX2803" fmla="*/ 4025942 w 6347888"/>
                <a:gd name="connsiteY2803" fmla="*/ 560379 h 3795371"/>
                <a:gd name="connsiteX2804" fmla="*/ 4022448 w 6347888"/>
                <a:gd name="connsiteY2804" fmla="*/ 562508 h 3795371"/>
                <a:gd name="connsiteX2805" fmla="*/ 4021138 w 6347888"/>
                <a:gd name="connsiteY2805" fmla="*/ 559014 h 3795371"/>
                <a:gd name="connsiteX2806" fmla="*/ 4024687 w 6347888"/>
                <a:gd name="connsiteY2806" fmla="*/ 556831 h 3795371"/>
                <a:gd name="connsiteX2807" fmla="*/ 4111164 w 6347888"/>
                <a:gd name="connsiteY2807" fmla="*/ 509716 h 3795371"/>
                <a:gd name="connsiteX2808" fmla="*/ 4111001 w 6347888"/>
                <a:gd name="connsiteY2808" fmla="*/ 511135 h 3795371"/>
                <a:gd name="connsiteX2809" fmla="*/ 4109690 w 6347888"/>
                <a:gd name="connsiteY2809" fmla="*/ 510262 h 3795371"/>
                <a:gd name="connsiteX2810" fmla="*/ 4123994 w 6347888"/>
                <a:gd name="connsiteY2810" fmla="*/ 509497 h 3795371"/>
                <a:gd name="connsiteX2811" fmla="*/ 4123448 w 6347888"/>
                <a:gd name="connsiteY2811" fmla="*/ 510753 h 3795371"/>
                <a:gd name="connsiteX2812" fmla="*/ 4121865 w 6347888"/>
                <a:gd name="connsiteY2812" fmla="*/ 510316 h 3795371"/>
                <a:gd name="connsiteX2813" fmla="*/ 4123994 w 6347888"/>
                <a:gd name="connsiteY2813" fmla="*/ 509497 h 3795371"/>
                <a:gd name="connsiteX2814" fmla="*/ 1511330 w 6347888"/>
                <a:gd name="connsiteY2814" fmla="*/ 503383 h 3795371"/>
                <a:gd name="connsiteX2815" fmla="*/ 1513786 w 6347888"/>
                <a:gd name="connsiteY2815" fmla="*/ 506331 h 3795371"/>
                <a:gd name="connsiteX2816" fmla="*/ 1509474 w 6347888"/>
                <a:gd name="connsiteY2816" fmla="*/ 509552 h 3795371"/>
                <a:gd name="connsiteX2817" fmla="*/ 1508273 w 6347888"/>
                <a:gd name="connsiteY2817" fmla="*/ 505621 h 3795371"/>
                <a:gd name="connsiteX2818" fmla="*/ 1511330 w 6347888"/>
                <a:gd name="connsiteY2818" fmla="*/ 503383 h 3795371"/>
                <a:gd name="connsiteX2819" fmla="*/ 4057716 w 6347888"/>
                <a:gd name="connsiteY2819" fmla="*/ 490989 h 3795371"/>
                <a:gd name="connsiteX2820" fmla="*/ 4059354 w 6347888"/>
                <a:gd name="connsiteY2820" fmla="*/ 494593 h 3795371"/>
                <a:gd name="connsiteX2821" fmla="*/ 4057771 w 6347888"/>
                <a:gd name="connsiteY2821" fmla="*/ 496067 h 3795371"/>
                <a:gd name="connsiteX2822" fmla="*/ 4056133 w 6347888"/>
                <a:gd name="connsiteY2822" fmla="*/ 492409 h 3795371"/>
                <a:gd name="connsiteX2823" fmla="*/ 4056133 w 6347888"/>
                <a:gd name="connsiteY2823" fmla="*/ 492354 h 3795371"/>
                <a:gd name="connsiteX2824" fmla="*/ 4057716 w 6347888"/>
                <a:gd name="connsiteY2824" fmla="*/ 490989 h 3795371"/>
                <a:gd name="connsiteX2825" fmla="*/ 777801 w 6347888"/>
                <a:gd name="connsiteY2825" fmla="*/ 490171 h 3795371"/>
                <a:gd name="connsiteX2826" fmla="*/ 781568 w 6347888"/>
                <a:gd name="connsiteY2826" fmla="*/ 490880 h 3795371"/>
                <a:gd name="connsiteX2827" fmla="*/ 781295 w 6347888"/>
                <a:gd name="connsiteY2827" fmla="*/ 492354 h 3795371"/>
                <a:gd name="connsiteX2828" fmla="*/ 781295 w 6347888"/>
                <a:gd name="connsiteY2828" fmla="*/ 492409 h 3795371"/>
                <a:gd name="connsiteX2829" fmla="*/ 779385 w 6347888"/>
                <a:gd name="connsiteY2829" fmla="*/ 493337 h 3795371"/>
                <a:gd name="connsiteX2830" fmla="*/ 775563 w 6347888"/>
                <a:gd name="connsiteY2830" fmla="*/ 493119 h 3795371"/>
                <a:gd name="connsiteX2831" fmla="*/ 777801 w 6347888"/>
                <a:gd name="connsiteY2831" fmla="*/ 490171 h 3795371"/>
                <a:gd name="connsiteX2832" fmla="*/ 4136496 w 6347888"/>
                <a:gd name="connsiteY2832" fmla="*/ 485585 h 3795371"/>
                <a:gd name="connsiteX2833" fmla="*/ 4138188 w 6347888"/>
                <a:gd name="connsiteY2833" fmla="*/ 486459 h 3795371"/>
                <a:gd name="connsiteX2834" fmla="*/ 4136332 w 6347888"/>
                <a:gd name="connsiteY2834" fmla="*/ 487059 h 3795371"/>
                <a:gd name="connsiteX2835" fmla="*/ 4138953 w 6347888"/>
                <a:gd name="connsiteY2835" fmla="*/ 468442 h 3795371"/>
                <a:gd name="connsiteX2836" fmla="*/ 4139772 w 6347888"/>
                <a:gd name="connsiteY2836" fmla="*/ 470516 h 3795371"/>
                <a:gd name="connsiteX2837" fmla="*/ 4138516 w 6347888"/>
                <a:gd name="connsiteY2837" fmla="*/ 469970 h 3795371"/>
                <a:gd name="connsiteX2838" fmla="*/ 4138953 w 6347888"/>
                <a:gd name="connsiteY2838" fmla="*/ 468442 h 3795371"/>
                <a:gd name="connsiteX2839" fmla="*/ 2692532 w 6347888"/>
                <a:gd name="connsiteY2839" fmla="*/ 453593 h 3795371"/>
                <a:gd name="connsiteX2840" fmla="*/ 2693296 w 6347888"/>
                <a:gd name="connsiteY2840" fmla="*/ 455231 h 3795371"/>
                <a:gd name="connsiteX2841" fmla="*/ 2690730 w 6347888"/>
                <a:gd name="connsiteY2841" fmla="*/ 457578 h 3795371"/>
                <a:gd name="connsiteX2842" fmla="*/ 2689911 w 6347888"/>
                <a:gd name="connsiteY2842" fmla="*/ 455995 h 3795371"/>
                <a:gd name="connsiteX2843" fmla="*/ 2692532 w 6347888"/>
                <a:gd name="connsiteY2843" fmla="*/ 453593 h 3795371"/>
                <a:gd name="connsiteX2844" fmla="*/ 1482341 w 6347888"/>
                <a:gd name="connsiteY2844" fmla="*/ 452501 h 3795371"/>
                <a:gd name="connsiteX2845" fmla="*/ 1488564 w 6347888"/>
                <a:gd name="connsiteY2845" fmla="*/ 454903 h 3795371"/>
                <a:gd name="connsiteX2846" fmla="*/ 1493532 w 6347888"/>
                <a:gd name="connsiteY2846" fmla="*/ 459926 h 3795371"/>
                <a:gd name="connsiteX2847" fmla="*/ 1492986 w 6347888"/>
                <a:gd name="connsiteY2847" fmla="*/ 459325 h 3795371"/>
                <a:gd name="connsiteX2848" fmla="*/ 1493696 w 6347888"/>
                <a:gd name="connsiteY2848" fmla="*/ 459489 h 3795371"/>
                <a:gd name="connsiteX2849" fmla="*/ 1493696 w 6347888"/>
                <a:gd name="connsiteY2849" fmla="*/ 459598 h 3795371"/>
                <a:gd name="connsiteX2850" fmla="*/ 1501831 w 6347888"/>
                <a:gd name="connsiteY2850" fmla="*/ 462492 h 3795371"/>
                <a:gd name="connsiteX2851" fmla="*/ 1518373 w 6347888"/>
                <a:gd name="connsiteY2851" fmla="*/ 464020 h 3795371"/>
                <a:gd name="connsiteX2852" fmla="*/ 1525197 w 6347888"/>
                <a:gd name="connsiteY2852" fmla="*/ 470026 h 3795371"/>
                <a:gd name="connsiteX2853" fmla="*/ 1522249 w 6347888"/>
                <a:gd name="connsiteY2853" fmla="*/ 478324 h 3795371"/>
                <a:gd name="connsiteX2854" fmla="*/ 1522194 w 6347888"/>
                <a:gd name="connsiteY2854" fmla="*/ 478379 h 3795371"/>
                <a:gd name="connsiteX2855" fmla="*/ 1515043 w 6347888"/>
                <a:gd name="connsiteY2855" fmla="*/ 486786 h 3795371"/>
                <a:gd name="connsiteX2856" fmla="*/ 1509146 w 6347888"/>
                <a:gd name="connsiteY2856" fmla="*/ 493610 h 3795371"/>
                <a:gd name="connsiteX2857" fmla="*/ 1495880 w 6347888"/>
                <a:gd name="connsiteY2857" fmla="*/ 498851 h 3795371"/>
                <a:gd name="connsiteX2858" fmla="*/ 1495607 w 6347888"/>
                <a:gd name="connsiteY2858" fmla="*/ 502291 h 3795371"/>
                <a:gd name="connsiteX2859" fmla="*/ 1504670 w 6347888"/>
                <a:gd name="connsiteY2859" fmla="*/ 512773 h 3795371"/>
                <a:gd name="connsiteX2860" fmla="*/ 1508327 w 6347888"/>
                <a:gd name="connsiteY2860" fmla="*/ 524129 h 3795371"/>
                <a:gd name="connsiteX2861" fmla="*/ 1505106 w 6347888"/>
                <a:gd name="connsiteY2861" fmla="*/ 539852 h 3795371"/>
                <a:gd name="connsiteX2862" fmla="*/ 1492932 w 6347888"/>
                <a:gd name="connsiteY2862" fmla="*/ 559943 h 3795371"/>
                <a:gd name="connsiteX2863" fmla="*/ 1488455 w 6347888"/>
                <a:gd name="connsiteY2863" fmla="*/ 565184 h 3795371"/>
                <a:gd name="connsiteX2864" fmla="*/ 1475680 w 6347888"/>
                <a:gd name="connsiteY2864" fmla="*/ 571626 h 3795371"/>
                <a:gd name="connsiteX2865" fmla="*/ 1462359 w 6347888"/>
                <a:gd name="connsiteY2865" fmla="*/ 576266 h 3795371"/>
                <a:gd name="connsiteX2866" fmla="*/ 1451659 w 6347888"/>
                <a:gd name="connsiteY2866" fmla="*/ 585547 h 3795371"/>
                <a:gd name="connsiteX2867" fmla="*/ 1443142 w 6347888"/>
                <a:gd name="connsiteY2867" fmla="*/ 584510 h 3795371"/>
                <a:gd name="connsiteX2868" fmla="*/ 1436372 w 6347888"/>
                <a:gd name="connsiteY2868" fmla="*/ 569660 h 3795371"/>
                <a:gd name="connsiteX2869" fmla="*/ 1429275 w 6347888"/>
                <a:gd name="connsiteY2869" fmla="*/ 539688 h 3795371"/>
                <a:gd name="connsiteX2870" fmla="*/ 1418793 w 6347888"/>
                <a:gd name="connsiteY2870" fmla="*/ 527404 h 3795371"/>
                <a:gd name="connsiteX2871" fmla="*/ 1415190 w 6347888"/>
                <a:gd name="connsiteY2871" fmla="*/ 521836 h 3795371"/>
                <a:gd name="connsiteX2872" fmla="*/ 1416554 w 6347888"/>
                <a:gd name="connsiteY2872" fmla="*/ 502837 h 3795371"/>
                <a:gd name="connsiteX2873" fmla="*/ 1432332 w 6347888"/>
                <a:gd name="connsiteY2873" fmla="*/ 488369 h 3795371"/>
                <a:gd name="connsiteX2874" fmla="*/ 1440030 w 6347888"/>
                <a:gd name="connsiteY2874" fmla="*/ 492737 h 3795371"/>
                <a:gd name="connsiteX2875" fmla="*/ 1447346 w 6347888"/>
                <a:gd name="connsiteY2875" fmla="*/ 507587 h 3795371"/>
                <a:gd name="connsiteX2876" fmla="*/ 1453406 w 6347888"/>
                <a:gd name="connsiteY2876" fmla="*/ 506658 h 3795371"/>
                <a:gd name="connsiteX2877" fmla="*/ 1455207 w 6347888"/>
                <a:gd name="connsiteY2877" fmla="*/ 484329 h 3795371"/>
                <a:gd name="connsiteX2878" fmla="*/ 1452805 w 6347888"/>
                <a:gd name="connsiteY2878" fmla="*/ 477614 h 3795371"/>
                <a:gd name="connsiteX2879" fmla="*/ 1454443 w 6347888"/>
                <a:gd name="connsiteY2879" fmla="*/ 471118 h 3795371"/>
                <a:gd name="connsiteX2880" fmla="*/ 1465362 w 6347888"/>
                <a:gd name="connsiteY2880" fmla="*/ 459216 h 3795371"/>
                <a:gd name="connsiteX2881" fmla="*/ 1470821 w 6347888"/>
                <a:gd name="connsiteY2881" fmla="*/ 455176 h 3795371"/>
                <a:gd name="connsiteX2882" fmla="*/ 1482341 w 6347888"/>
                <a:gd name="connsiteY2882" fmla="*/ 452501 h 3795371"/>
                <a:gd name="connsiteX2883" fmla="*/ 1502759 w 6347888"/>
                <a:gd name="connsiteY2883" fmla="*/ 450753 h 3795371"/>
                <a:gd name="connsiteX2884" fmla="*/ 1521321 w 6347888"/>
                <a:gd name="connsiteY2884" fmla="*/ 451136 h 3795371"/>
                <a:gd name="connsiteX2885" fmla="*/ 1523122 w 6347888"/>
                <a:gd name="connsiteY2885" fmla="*/ 452500 h 3795371"/>
                <a:gd name="connsiteX2886" fmla="*/ 1521921 w 6347888"/>
                <a:gd name="connsiteY2886" fmla="*/ 456704 h 3795371"/>
                <a:gd name="connsiteX2887" fmla="*/ 1513896 w 6347888"/>
                <a:gd name="connsiteY2887" fmla="*/ 461017 h 3795371"/>
                <a:gd name="connsiteX2888" fmla="*/ 1513841 w 6347888"/>
                <a:gd name="connsiteY2888" fmla="*/ 460963 h 3795371"/>
                <a:gd name="connsiteX2889" fmla="*/ 1493696 w 6347888"/>
                <a:gd name="connsiteY2889" fmla="*/ 459434 h 3795371"/>
                <a:gd name="connsiteX2890" fmla="*/ 1502759 w 6347888"/>
                <a:gd name="connsiteY2890" fmla="*/ 450753 h 3795371"/>
                <a:gd name="connsiteX2891" fmla="*/ 4076660 w 6347888"/>
                <a:gd name="connsiteY2891" fmla="*/ 442456 h 3795371"/>
                <a:gd name="connsiteX2892" fmla="*/ 4079445 w 6347888"/>
                <a:gd name="connsiteY2892" fmla="*/ 447369 h 3795371"/>
                <a:gd name="connsiteX2893" fmla="*/ 4074531 w 6347888"/>
                <a:gd name="connsiteY2893" fmla="*/ 452337 h 3795371"/>
                <a:gd name="connsiteX2894" fmla="*/ 4074531 w 6347888"/>
                <a:gd name="connsiteY2894" fmla="*/ 452283 h 3795371"/>
                <a:gd name="connsiteX2895" fmla="*/ 4070327 w 6347888"/>
                <a:gd name="connsiteY2895" fmla="*/ 447424 h 3795371"/>
                <a:gd name="connsiteX2896" fmla="*/ 4076660 w 6347888"/>
                <a:gd name="connsiteY2896" fmla="*/ 442456 h 3795371"/>
                <a:gd name="connsiteX2897" fmla="*/ 1360486 w 6347888"/>
                <a:gd name="connsiteY2897" fmla="*/ 437433 h 3795371"/>
                <a:gd name="connsiteX2898" fmla="*/ 1360923 w 6347888"/>
                <a:gd name="connsiteY2898" fmla="*/ 438634 h 3795371"/>
                <a:gd name="connsiteX2899" fmla="*/ 1359340 w 6347888"/>
                <a:gd name="connsiteY2899" fmla="*/ 439016 h 3795371"/>
                <a:gd name="connsiteX2900" fmla="*/ 1359340 w 6347888"/>
                <a:gd name="connsiteY2900" fmla="*/ 438962 h 3795371"/>
                <a:gd name="connsiteX2901" fmla="*/ 1360486 w 6347888"/>
                <a:gd name="connsiteY2901" fmla="*/ 437433 h 3795371"/>
                <a:gd name="connsiteX2902" fmla="*/ 1567453 w 6347888"/>
                <a:gd name="connsiteY2902" fmla="*/ 434539 h 3795371"/>
                <a:gd name="connsiteX2903" fmla="*/ 1568654 w 6347888"/>
                <a:gd name="connsiteY2903" fmla="*/ 435030 h 3795371"/>
                <a:gd name="connsiteX2904" fmla="*/ 1568217 w 6347888"/>
                <a:gd name="connsiteY2904" fmla="*/ 436559 h 3795371"/>
                <a:gd name="connsiteX2905" fmla="*/ 1567453 w 6347888"/>
                <a:gd name="connsiteY2905" fmla="*/ 434539 h 3795371"/>
                <a:gd name="connsiteX2906" fmla="*/ 1534369 w 6347888"/>
                <a:gd name="connsiteY2906" fmla="*/ 427715 h 3795371"/>
                <a:gd name="connsiteX2907" fmla="*/ 1534969 w 6347888"/>
                <a:gd name="connsiteY2907" fmla="*/ 429298 h 3795371"/>
                <a:gd name="connsiteX2908" fmla="*/ 1533386 w 6347888"/>
                <a:gd name="connsiteY2908" fmla="*/ 429134 h 3795371"/>
                <a:gd name="connsiteX2909" fmla="*/ 4062248 w 6347888"/>
                <a:gd name="connsiteY2909" fmla="*/ 423348 h 3795371"/>
                <a:gd name="connsiteX2910" fmla="*/ 4061647 w 6347888"/>
                <a:gd name="connsiteY2910" fmla="*/ 424712 h 3795371"/>
                <a:gd name="connsiteX2911" fmla="*/ 4059846 w 6347888"/>
                <a:gd name="connsiteY2911" fmla="*/ 424221 h 3795371"/>
                <a:gd name="connsiteX2912" fmla="*/ 4062248 w 6347888"/>
                <a:gd name="connsiteY2912" fmla="*/ 423348 h 3795371"/>
                <a:gd name="connsiteX2913" fmla="*/ 1833217 w 6347888"/>
                <a:gd name="connsiteY2913" fmla="*/ 421819 h 3795371"/>
                <a:gd name="connsiteX2914" fmla="*/ 1832071 w 6347888"/>
                <a:gd name="connsiteY2914" fmla="*/ 427824 h 3795371"/>
                <a:gd name="connsiteX2915" fmla="*/ 1828195 w 6347888"/>
                <a:gd name="connsiteY2915" fmla="*/ 429298 h 3795371"/>
                <a:gd name="connsiteX2916" fmla="*/ 1828140 w 6347888"/>
                <a:gd name="connsiteY2916" fmla="*/ 429298 h 3795371"/>
                <a:gd name="connsiteX2917" fmla="*/ 1827539 w 6347888"/>
                <a:gd name="connsiteY2917" fmla="*/ 423621 h 3795371"/>
                <a:gd name="connsiteX2918" fmla="*/ 1833217 w 6347888"/>
                <a:gd name="connsiteY2918" fmla="*/ 421819 h 3795371"/>
                <a:gd name="connsiteX2919" fmla="*/ 1833763 w 6347888"/>
                <a:gd name="connsiteY2919" fmla="*/ 421164 h 3795371"/>
                <a:gd name="connsiteX2920" fmla="*/ 1833763 w 6347888"/>
                <a:gd name="connsiteY2920" fmla="*/ 421765 h 3795371"/>
                <a:gd name="connsiteX2921" fmla="*/ 1833327 w 6347888"/>
                <a:gd name="connsiteY2921" fmla="*/ 421765 h 3795371"/>
                <a:gd name="connsiteX2922" fmla="*/ 1833327 w 6347888"/>
                <a:gd name="connsiteY2922" fmla="*/ 421328 h 3795371"/>
                <a:gd name="connsiteX2923" fmla="*/ 1833763 w 6347888"/>
                <a:gd name="connsiteY2923" fmla="*/ 421164 h 3795371"/>
                <a:gd name="connsiteX2924" fmla="*/ 1835165 w 6347888"/>
                <a:gd name="connsiteY2924" fmla="*/ 418573 h 3795371"/>
                <a:gd name="connsiteX2925" fmla="*/ 1836602 w 6347888"/>
                <a:gd name="connsiteY2925" fmla="*/ 419744 h 3795371"/>
                <a:gd name="connsiteX2926" fmla="*/ 1833709 w 6347888"/>
                <a:gd name="connsiteY2926" fmla="*/ 421109 h 3795371"/>
                <a:gd name="connsiteX2927" fmla="*/ 1835128 w 6347888"/>
                <a:gd name="connsiteY2927" fmla="*/ 418543 h 3795371"/>
                <a:gd name="connsiteX2928" fmla="*/ 1835183 w 6347888"/>
                <a:gd name="connsiteY2928" fmla="*/ 418543 h 3795371"/>
                <a:gd name="connsiteX2929" fmla="*/ 1835165 w 6347888"/>
                <a:gd name="connsiteY2929" fmla="*/ 418573 h 3795371"/>
                <a:gd name="connsiteX2930" fmla="*/ 4073275 w 6347888"/>
                <a:gd name="connsiteY2930" fmla="*/ 417396 h 3795371"/>
                <a:gd name="connsiteX2931" fmla="*/ 4075405 w 6347888"/>
                <a:gd name="connsiteY2931" fmla="*/ 417833 h 3795371"/>
                <a:gd name="connsiteX2932" fmla="*/ 4075896 w 6347888"/>
                <a:gd name="connsiteY2932" fmla="*/ 419525 h 3795371"/>
                <a:gd name="connsiteX2933" fmla="*/ 4073876 w 6347888"/>
                <a:gd name="connsiteY2933" fmla="*/ 420290 h 3795371"/>
                <a:gd name="connsiteX2934" fmla="*/ 4073275 w 6347888"/>
                <a:gd name="connsiteY2934" fmla="*/ 417396 h 3795371"/>
                <a:gd name="connsiteX2935" fmla="*/ 3846654 w 6347888"/>
                <a:gd name="connsiteY2935" fmla="*/ 407678 h 3795371"/>
                <a:gd name="connsiteX2936" fmla="*/ 3857955 w 6347888"/>
                <a:gd name="connsiteY2936" fmla="*/ 411172 h 3795371"/>
                <a:gd name="connsiteX2937" fmla="*/ 3863633 w 6347888"/>
                <a:gd name="connsiteY2937" fmla="*/ 415540 h 3795371"/>
                <a:gd name="connsiteX2938" fmla="*/ 3868929 w 6347888"/>
                <a:gd name="connsiteY2938" fmla="*/ 423129 h 3795371"/>
                <a:gd name="connsiteX2939" fmla="*/ 3870839 w 6347888"/>
                <a:gd name="connsiteY2939" fmla="*/ 430007 h 3795371"/>
                <a:gd name="connsiteX2940" fmla="*/ 3872150 w 6347888"/>
                <a:gd name="connsiteY2940" fmla="*/ 440763 h 3795371"/>
                <a:gd name="connsiteX2941" fmla="*/ 3871877 w 6347888"/>
                <a:gd name="connsiteY2941" fmla="*/ 441909 h 3795371"/>
                <a:gd name="connsiteX2942" fmla="*/ 3871768 w 6347888"/>
                <a:gd name="connsiteY2942" fmla="*/ 442346 h 3795371"/>
                <a:gd name="connsiteX2943" fmla="*/ 3869311 w 6347888"/>
                <a:gd name="connsiteY2943" fmla="*/ 447205 h 3795371"/>
                <a:gd name="connsiteX2944" fmla="*/ 3863360 w 6347888"/>
                <a:gd name="connsiteY2944" fmla="*/ 452664 h 3795371"/>
                <a:gd name="connsiteX2945" fmla="*/ 3852059 w 6347888"/>
                <a:gd name="connsiteY2945" fmla="*/ 461345 h 3795371"/>
                <a:gd name="connsiteX2946" fmla="*/ 3825636 w 6347888"/>
                <a:gd name="connsiteY2946" fmla="*/ 481599 h 3795371"/>
                <a:gd name="connsiteX2947" fmla="*/ 3807292 w 6347888"/>
                <a:gd name="connsiteY2947" fmla="*/ 503382 h 3795371"/>
                <a:gd name="connsiteX2948" fmla="*/ 3791569 w 6347888"/>
                <a:gd name="connsiteY2948" fmla="*/ 529915 h 3795371"/>
                <a:gd name="connsiteX2949" fmla="*/ 3776992 w 6347888"/>
                <a:gd name="connsiteY2949" fmla="*/ 548040 h 3795371"/>
                <a:gd name="connsiteX2950" fmla="*/ 3769676 w 6347888"/>
                <a:gd name="connsiteY2950" fmla="*/ 562344 h 3795371"/>
                <a:gd name="connsiteX2951" fmla="*/ 3764108 w 6347888"/>
                <a:gd name="connsiteY2951" fmla="*/ 602362 h 3795371"/>
                <a:gd name="connsiteX2952" fmla="*/ 3760941 w 6347888"/>
                <a:gd name="connsiteY2952" fmla="*/ 611261 h 3795371"/>
                <a:gd name="connsiteX2953" fmla="*/ 3755373 w 6347888"/>
                <a:gd name="connsiteY2953" fmla="*/ 624145 h 3795371"/>
                <a:gd name="connsiteX2954" fmla="*/ 3754881 w 6347888"/>
                <a:gd name="connsiteY2954" fmla="*/ 655045 h 3795371"/>
                <a:gd name="connsiteX2955" fmla="*/ 3759958 w 6347888"/>
                <a:gd name="connsiteY2955" fmla="*/ 675900 h 3795371"/>
                <a:gd name="connsiteX2956" fmla="*/ 3777647 w 6347888"/>
                <a:gd name="connsiteY2956" fmla="*/ 704835 h 3795371"/>
                <a:gd name="connsiteX2957" fmla="*/ 3786273 w 6347888"/>
                <a:gd name="connsiteY2957" fmla="*/ 711769 h 3795371"/>
                <a:gd name="connsiteX2958" fmla="*/ 3800522 w 6347888"/>
                <a:gd name="connsiteY2958" fmla="*/ 720395 h 3795371"/>
                <a:gd name="connsiteX2959" fmla="*/ 3803416 w 6347888"/>
                <a:gd name="connsiteY2959" fmla="*/ 728748 h 3795371"/>
                <a:gd name="connsiteX2960" fmla="*/ 3801396 w 6347888"/>
                <a:gd name="connsiteY2960" fmla="*/ 735517 h 3795371"/>
                <a:gd name="connsiteX2961" fmla="*/ 3797902 w 6347888"/>
                <a:gd name="connsiteY2961" fmla="*/ 738192 h 3795371"/>
                <a:gd name="connsiteX2962" fmla="*/ 3783598 w 6347888"/>
                <a:gd name="connsiteY2962" fmla="*/ 738302 h 3795371"/>
                <a:gd name="connsiteX2963" fmla="*/ 3783598 w 6347888"/>
                <a:gd name="connsiteY2963" fmla="*/ 737756 h 3795371"/>
                <a:gd name="connsiteX2964" fmla="*/ 3774099 w 6347888"/>
                <a:gd name="connsiteY2964" fmla="*/ 737865 h 3795371"/>
                <a:gd name="connsiteX2965" fmla="*/ 3766128 w 6347888"/>
                <a:gd name="connsiteY2965" fmla="*/ 736991 h 3795371"/>
                <a:gd name="connsiteX2966" fmla="*/ 3762688 w 6347888"/>
                <a:gd name="connsiteY2966" fmla="*/ 735572 h 3795371"/>
                <a:gd name="connsiteX2967" fmla="*/ 3751496 w 6347888"/>
                <a:gd name="connsiteY2967" fmla="*/ 731859 h 3795371"/>
                <a:gd name="connsiteX2968" fmla="*/ 3739103 w 6347888"/>
                <a:gd name="connsiteY2968" fmla="*/ 719303 h 3795371"/>
                <a:gd name="connsiteX2969" fmla="*/ 3735282 w 6347888"/>
                <a:gd name="connsiteY2969" fmla="*/ 710786 h 3795371"/>
                <a:gd name="connsiteX2970" fmla="*/ 3722780 w 6347888"/>
                <a:gd name="connsiteY2970" fmla="*/ 705327 h 3795371"/>
                <a:gd name="connsiteX2971" fmla="*/ 3713553 w 6347888"/>
                <a:gd name="connsiteY2971" fmla="*/ 707674 h 3795371"/>
                <a:gd name="connsiteX2972" fmla="*/ 3706893 w 6347888"/>
                <a:gd name="connsiteY2972" fmla="*/ 705763 h 3795371"/>
                <a:gd name="connsiteX2973" fmla="*/ 3697667 w 6347888"/>
                <a:gd name="connsiteY2973" fmla="*/ 695117 h 3795371"/>
                <a:gd name="connsiteX2974" fmla="*/ 3696575 w 6347888"/>
                <a:gd name="connsiteY2974" fmla="*/ 681032 h 3795371"/>
                <a:gd name="connsiteX2975" fmla="*/ 3704873 w 6347888"/>
                <a:gd name="connsiteY2975" fmla="*/ 673444 h 3795371"/>
                <a:gd name="connsiteX2976" fmla="*/ 3708695 w 6347888"/>
                <a:gd name="connsiteY2976" fmla="*/ 659031 h 3795371"/>
                <a:gd name="connsiteX2977" fmla="*/ 3704491 w 6347888"/>
                <a:gd name="connsiteY2977" fmla="*/ 653353 h 3795371"/>
                <a:gd name="connsiteX2978" fmla="*/ 3702198 w 6347888"/>
                <a:gd name="connsiteY2978" fmla="*/ 642707 h 3795371"/>
                <a:gd name="connsiteX2979" fmla="*/ 3712079 w 6347888"/>
                <a:gd name="connsiteY2979" fmla="*/ 618685 h 3795371"/>
                <a:gd name="connsiteX2980" fmla="*/ 3712188 w 6347888"/>
                <a:gd name="connsiteY2980" fmla="*/ 618740 h 3795371"/>
                <a:gd name="connsiteX2981" fmla="*/ 3709186 w 6347888"/>
                <a:gd name="connsiteY2981" fmla="*/ 604600 h 3795371"/>
                <a:gd name="connsiteX2982" fmla="*/ 3706893 w 6347888"/>
                <a:gd name="connsiteY2982" fmla="*/ 594063 h 3795371"/>
                <a:gd name="connsiteX2983" fmla="*/ 3714918 w 6347888"/>
                <a:gd name="connsiteY2983" fmla="*/ 579432 h 3795371"/>
                <a:gd name="connsiteX2984" fmla="*/ 3717975 w 6347888"/>
                <a:gd name="connsiteY2984" fmla="*/ 568186 h 3795371"/>
                <a:gd name="connsiteX2985" fmla="*/ 3719340 w 6347888"/>
                <a:gd name="connsiteY2985" fmla="*/ 549405 h 3795371"/>
                <a:gd name="connsiteX2986" fmla="*/ 3711206 w 6347888"/>
                <a:gd name="connsiteY2986" fmla="*/ 535047 h 3795371"/>
                <a:gd name="connsiteX2987" fmla="*/ 3713990 w 6347888"/>
                <a:gd name="connsiteY2987" fmla="*/ 529588 h 3795371"/>
                <a:gd name="connsiteX2988" fmla="*/ 3722343 w 6347888"/>
                <a:gd name="connsiteY2988" fmla="*/ 526093 h 3795371"/>
                <a:gd name="connsiteX2989" fmla="*/ 3730860 w 6347888"/>
                <a:gd name="connsiteY2989" fmla="*/ 518068 h 3795371"/>
                <a:gd name="connsiteX2990" fmla="*/ 3732880 w 6347888"/>
                <a:gd name="connsiteY2990" fmla="*/ 516867 h 3795371"/>
                <a:gd name="connsiteX2991" fmla="*/ 3734518 w 6347888"/>
                <a:gd name="connsiteY2991" fmla="*/ 512936 h 3795371"/>
                <a:gd name="connsiteX2992" fmla="*/ 3736538 w 6347888"/>
                <a:gd name="connsiteY2992" fmla="*/ 501690 h 3795371"/>
                <a:gd name="connsiteX2993" fmla="*/ 3740468 w 6347888"/>
                <a:gd name="connsiteY2993" fmla="*/ 490607 h 3795371"/>
                <a:gd name="connsiteX2994" fmla="*/ 3746528 w 6347888"/>
                <a:gd name="connsiteY2994" fmla="*/ 484001 h 3795371"/>
                <a:gd name="connsiteX2995" fmla="*/ 3755536 w 6347888"/>
                <a:gd name="connsiteY2995" fmla="*/ 476795 h 3795371"/>
                <a:gd name="connsiteX2996" fmla="*/ 3756847 w 6347888"/>
                <a:gd name="connsiteY2996" fmla="*/ 474775 h 3795371"/>
                <a:gd name="connsiteX2997" fmla="*/ 3762361 w 6347888"/>
                <a:gd name="connsiteY2997" fmla="*/ 467732 h 3795371"/>
                <a:gd name="connsiteX2998" fmla="*/ 3787583 w 6347888"/>
                <a:gd name="connsiteY2998" fmla="*/ 455612 h 3795371"/>
                <a:gd name="connsiteX2999" fmla="*/ 3811605 w 6347888"/>
                <a:gd name="connsiteY2999" fmla="*/ 445840 h 3795371"/>
                <a:gd name="connsiteX3000" fmla="*/ 3822524 w 6347888"/>
                <a:gd name="connsiteY3000" fmla="*/ 430990 h 3795371"/>
                <a:gd name="connsiteX3001" fmla="*/ 3840049 w 6347888"/>
                <a:gd name="connsiteY3001" fmla="*/ 409862 h 3795371"/>
                <a:gd name="connsiteX3002" fmla="*/ 3846654 w 6347888"/>
                <a:gd name="connsiteY3002" fmla="*/ 407678 h 3795371"/>
                <a:gd name="connsiteX3003" fmla="*/ 3066720 w 6347888"/>
                <a:gd name="connsiteY3003" fmla="*/ 399435 h 3795371"/>
                <a:gd name="connsiteX3004" fmla="*/ 3068904 w 6347888"/>
                <a:gd name="connsiteY3004" fmla="*/ 400199 h 3795371"/>
                <a:gd name="connsiteX3005" fmla="*/ 3082935 w 6347888"/>
                <a:gd name="connsiteY3005" fmla="*/ 424330 h 3795371"/>
                <a:gd name="connsiteX3006" fmla="*/ 3082334 w 6347888"/>
                <a:gd name="connsiteY3006" fmla="*/ 426459 h 3795371"/>
                <a:gd name="connsiteX3007" fmla="*/ 3080806 w 6347888"/>
                <a:gd name="connsiteY3007" fmla="*/ 427715 h 3795371"/>
                <a:gd name="connsiteX3008" fmla="*/ 3064646 w 6347888"/>
                <a:gd name="connsiteY3008" fmla="*/ 403093 h 3795371"/>
                <a:gd name="connsiteX3009" fmla="*/ 3066720 w 6347888"/>
                <a:gd name="connsiteY3009" fmla="*/ 399435 h 3795371"/>
                <a:gd name="connsiteX3010" fmla="*/ 3272651 w 6347888"/>
                <a:gd name="connsiteY3010" fmla="*/ 394740 h 3795371"/>
                <a:gd name="connsiteX3011" fmla="*/ 3274124 w 6347888"/>
                <a:gd name="connsiteY3011" fmla="*/ 398671 h 3795371"/>
                <a:gd name="connsiteX3012" fmla="*/ 3272432 w 6347888"/>
                <a:gd name="connsiteY3012" fmla="*/ 400145 h 3795371"/>
                <a:gd name="connsiteX3013" fmla="*/ 3271013 w 6347888"/>
                <a:gd name="connsiteY3013" fmla="*/ 396159 h 3795371"/>
                <a:gd name="connsiteX3014" fmla="*/ 3270958 w 6347888"/>
                <a:gd name="connsiteY3014" fmla="*/ 396105 h 3795371"/>
                <a:gd name="connsiteX3015" fmla="*/ 3272651 w 6347888"/>
                <a:gd name="connsiteY3015" fmla="*/ 394740 h 3795371"/>
                <a:gd name="connsiteX3016" fmla="*/ 1585469 w 6347888"/>
                <a:gd name="connsiteY3016" fmla="*/ 387151 h 3795371"/>
                <a:gd name="connsiteX3017" fmla="*/ 1585052 w 6347888"/>
                <a:gd name="connsiteY3017" fmla="*/ 387800 h 3795371"/>
                <a:gd name="connsiteX3018" fmla="*/ 1591856 w 6347888"/>
                <a:gd name="connsiteY3018" fmla="*/ 387479 h 3795371"/>
                <a:gd name="connsiteX3019" fmla="*/ 1603048 w 6347888"/>
                <a:gd name="connsiteY3019" fmla="*/ 390209 h 3795371"/>
                <a:gd name="connsiteX3020" fmla="*/ 1610254 w 6347888"/>
                <a:gd name="connsiteY3020" fmla="*/ 407078 h 3795371"/>
                <a:gd name="connsiteX3021" fmla="*/ 1608780 w 6347888"/>
                <a:gd name="connsiteY3021" fmla="*/ 416359 h 3795371"/>
                <a:gd name="connsiteX3022" fmla="*/ 1602338 w 6347888"/>
                <a:gd name="connsiteY3022" fmla="*/ 434048 h 3795371"/>
                <a:gd name="connsiteX3023" fmla="*/ 1590437 w 6347888"/>
                <a:gd name="connsiteY3023" fmla="*/ 438361 h 3795371"/>
                <a:gd name="connsiteX3024" fmla="*/ 1586124 w 6347888"/>
                <a:gd name="connsiteY3024" fmla="*/ 436505 h 3795371"/>
                <a:gd name="connsiteX3025" fmla="*/ 1568326 w 6347888"/>
                <a:gd name="connsiteY3025" fmla="*/ 421218 h 3795371"/>
                <a:gd name="connsiteX3026" fmla="*/ 1568326 w 6347888"/>
                <a:gd name="connsiteY3026" fmla="*/ 406478 h 3795371"/>
                <a:gd name="connsiteX3027" fmla="*/ 1568271 w 6347888"/>
                <a:gd name="connsiteY3027" fmla="*/ 406369 h 3795371"/>
                <a:gd name="connsiteX3028" fmla="*/ 1584825 w 6347888"/>
                <a:gd name="connsiteY3028" fmla="*/ 387915 h 3795371"/>
                <a:gd name="connsiteX3029" fmla="*/ 1584814 w 6347888"/>
                <a:gd name="connsiteY3029" fmla="*/ 387915 h 3795371"/>
                <a:gd name="connsiteX3030" fmla="*/ 1584268 w 6347888"/>
                <a:gd name="connsiteY3030" fmla="*/ 387479 h 3795371"/>
                <a:gd name="connsiteX3031" fmla="*/ 1585469 w 6347888"/>
                <a:gd name="connsiteY3031" fmla="*/ 387151 h 3795371"/>
                <a:gd name="connsiteX3032" fmla="*/ 1565651 w 6347888"/>
                <a:gd name="connsiteY3032" fmla="*/ 383548 h 3795371"/>
                <a:gd name="connsiteX3033" fmla="*/ 1565597 w 6347888"/>
                <a:gd name="connsiteY3033" fmla="*/ 383602 h 3795371"/>
                <a:gd name="connsiteX3034" fmla="*/ 1565580 w 6347888"/>
                <a:gd name="connsiteY3034" fmla="*/ 383557 h 3795371"/>
                <a:gd name="connsiteX3035" fmla="*/ 1575403 w 6347888"/>
                <a:gd name="connsiteY3035" fmla="*/ 383356 h 3795371"/>
                <a:gd name="connsiteX3036" fmla="*/ 1584268 w 6347888"/>
                <a:gd name="connsiteY3036" fmla="*/ 387533 h 3795371"/>
                <a:gd name="connsiteX3037" fmla="*/ 1579136 w 6347888"/>
                <a:gd name="connsiteY3037" fmla="*/ 389007 h 3795371"/>
                <a:gd name="connsiteX3038" fmla="*/ 1565597 w 6347888"/>
                <a:gd name="connsiteY3038" fmla="*/ 383602 h 3795371"/>
                <a:gd name="connsiteX3039" fmla="*/ 1575403 w 6347888"/>
                <a:gd name="connsiteY3039" fmla="*/ 383356 h 3795371"/>
                <a:gd name="connsiteX3040" fmla="*/ 2700066 w 6347888"/>
                <a:gd name="connsiteY3040" fmla="*/ 373120 h 3795371"/>
                <a:gd name="connsiteX3041" fmla="*/ 2704215 w 6347888"/>
                <a:gd name="connsiteY3041" fmla="*/ 375413 h 3795371"/>
                <a:gd name="connsiteX3042" fmla="*/ 2701813 w 6347888"/>
                <a:gd name="connsiteY3042" fmla="*/ 380654 h 3795371"/>
                <a:gd name="connsiteX3043" fmla="*/ 2697936 w 6347888"/>
                <a:gd name="connsiteY3043" fmla="*/ 380654 h 3795371"/>
                <a:gd name="connsiteX3044" fmla="*/ 2696899 w 6347888"/>
                <a:gd name="connsiteY3044" fmla="*/ 378853 h 3795371"/>
                <a:gd name="connsiteX3045" fmla="*/ 2700066 w 6347888"/>
                <a:gd name="connsiteY3045" fmla="*/ 373120 h 3795371"/>
                <a:gd name="connsiteX3046" fmla="*/ 1610090 w 6347888"/>
                <a:gd name="connsiteY3046" fmla="*/ 372684 h 3795371"/>
                <a:gd name="connsiteX3047" fmla="*/ 1611728 w 6347888"/>
                <a:gd name="connsiteY3047" fmla="*/ 374212 h 3795371"/>
                <a:gd name="connsiteX3048" fmla="*/ 1606979 w 6347888"/>
                <a:gd name="connsiteY3048" fmla="*/ 380491 h 3795371"/>
                <a:gd name="connsiteX3049" fmla="*/ 1605395 w 6347888"/>
                <a:gd name="connsiteY3049" fmla="*/ 378853 h 3795371"/>
                <a:gd name="connsiteX3050" fmla="*/ 1610090 w 6347888"/>
                <a:gd name="connsiteY3050" fmla="*/ 372684 h 3795371"/>
                <a:gd name="connsiteX3051" fmla="*/ 4540603 w 6347888"/>
                <a:gd name="connsiteY3051" fmla="*/ 371865 h 3795371"/>
                <a:gd name="connsiteX3052" fmla="*/ 4548847 w 6347888"/>
                <a:gd name="connsiteY3052" fmla="*/ 374758 h 3795371"/>
                <a:gd name="connsiteX3053" fmla="*/ 4553924 w 6347888"/>
                <a:gd name="connsiteY3053" fmla="*/ 387752 h 3795371"/>
                <a:gd name="connsiteX3054" fmla="*/ 4544370 w 6347888"/>
                <a:gd name="connsiteY3054" fmla="*/ 398179 h 3795371"/>
                <a:gd name="connsiteX3055" fmla="*/ 4541968 w 6347888"/>
                <a:gd name="connsiteY3055" fmla="*/ 398179 h 3795371"/>
                <a:gd name="connsiteX3056" fmla="*/ 4535089 w 6347888"/>
                <a:gd name="connsiteY3056" fmla="*/ 396815 h 3795371"/>
                <a:gd name="connsiteX3057" fmla="*/ 4527118 w 6347888"/>
                <a:gd name="connsiteY3057" fmla="*/ 386769 h 3795371"/>
                <a:gd name="connsiteX3058" fmla="*/ 4527173 w 6347888"/>
                <a:gd name="connsiteY3058" fmla="*/ 386769 h 3795371"/>
                <a:gd name="connsiteX3059" fmla="*/ 4526791 w 6347888"/>
                <a:gd name="connsiteY3059" fmla="*/ 384476 h 3795371"/>
                <a:gd name="connsiteX3060" fmla="*/ 4529957 w 6347888"/>
                <a:gd name="connsiteY3060" fmla="*/ 376560 h 3795371"/>
                <a:gd name="connsiteX3061" fmla="*/ 4540603 w 6347888"/>
                <a:gd name="connsiteY3061" fmla="*/ 371865 h 3795371"/>
                <a:gd name="connsiteX3062" fmla="*/ 1980349 w 6347888"/>
                <a:gd name="connsiteY3062" fmla="*/ 369518 h 3795371"/>
                <a:gd name="connsiteX3063" fmla="*/ 1983789 w 6347888"/>
                <a:gd name="connsiteY3063" fmla="*/ 371319 h 3795371"/>
                <a:gd name="connsiteX3064" fmla="*/ 1982206 w 6347888"/>
                <a:gd name="connsiteY3064" fmla="*/ 372739 h 3795371"/>
                <a:gd name="connsiteX3065" fmla="*/ 1978930 w 6347888"/>
                <a:gd name="connsiteY3065" fmla="*/ 370882 h 3795371"/>
                <a:gd name="connsiteX3066" fmla="*/ 1980349 w 6347888"/>
                <a:gd name="connsiteY3066" fmla="*/ 369518 h 3795371"/>
                <a:gd name="connsiteX3067" fmla="*/ 1961569 w 6347888"/>
                <a:gd name="connsiteY3067" fmla="*/ 368425 h 3795371"/>
                <a:gd name="connsiteX3068" fmla="*/ 1968011 w 6347888"/>
                <a:gd name="connsiteY3068" fmla="*/ 370336 h 3795371"/>
                <a:gd name="connsiteX3069" fmla="*/ 1968393 w 6347888"/>
                <a:gd name="connsiteY3069" fmla="*/ 372574 h 3795371"/>
                <a:gd name="connsiteX3070" fmla="*/ 1964953 w 6347888"/>
                <a:gd name="connsiteY3070" fmla="*/ 375031 h 3795371"/>
                <a:gd name="connsiteX3071" fmla="*/ 1959439 w 6347888"/>
                <a:gd name="connsiteY3071" fmla="*/ 371810 h 3795371"/>
                <a:gd name="connsiteX3072" fmla="*/ 1959712 w 6347888"/>
                <a:gd name="connsiteY3072" fmla="*/ 369790 h 3795371"/>
                <a:gd name="connsiteX3073" fmla="*/ 1961569 w 6347888"/>
                <a:gd name="connsiteY3073" fmla="*/ 368425 h 3795371"/>
                <a:gd name="connsiteX3074" fmla="*/ 1464815 w 6347888"/>
                <a:gd name="connsiteY3074" fmla="*/ 360618 h 3795371"/>
                <a:gd name="connsiteX3075" fmla="*/ 1468582 w 6347888"/>
                <a:gd name="connsiteY3075" fmla="*/ 362529 h 3795371"/>
                <a:gd name="connsiteX3076" fmla="*/ 1470001 w 6347888"/>
                <a:gd name="connsiteY3076" fmla="*/ 369681 h 3795371"/>
                <a:gd name="connsiteX3077" fmla="*/ 1468691 w 6347888"/>
                <a:gd name="connsiteY3077" fmla="*/ 373393 h 3795371"/>
                <a:gd name="connsiteX3078" fmla="*/ 1461976 w 6347888"/>
                <a:gd name="connsiteY3078" fmla="*/ 377597 h 3795371"/>
                <a:gd name="connsiteX3079" fmla="*/ 1458810 w 6347888"/>
                <a:gd name="connsiteY3079" fmla="*/ 377597 h 3795371"/>
                <a:gd name="connsiteX3080" fmla="*/ 1458810 w 6347888"/>
                <a:gd name="connsiteY3080" fmla="*/ 377488 h 3795371"/>
                <a:gd name="connsiteX3081" fmla="*/ 1453623 w 6347888"/>
                <a:gd name="connsiteY3081" fmla="*/ 370937 h 3795371"/>
                <a:gd name="connsiteX3082" fmla="*/ 1464815 w 6347888"/>
                <a:gd name="connsiteY3082" fmla="*/ 360618 h 3795371"/>
                <a:gd name="connsiteX3083" fmla="*/ 4728243 w 6347888"/>
                <a:gd name="connsiteY3083" fmla="*/ 360455 h 3795371"/>
                <a:gd name="connsiteX3084" fmla="*/ 4729608 w 6347888"/>
                <a:gd name="connsiteY3084" fmla="*/ 361874 h 3795371"/>
                <a:gd name="connsiteX3085" fmla="*/ 4729554 w 6347888"/>
                <a:gd name="connsiteY3085" fmla="*/ 361929 h 3795371"/>
                <a:gd name="connsiteX3086" fmla="*/ 4728025 w 6347888"/>
                <a:gd name="connsiteY3086" fmla="*/ 363130 h 3795371"/>
                <a:gd name="connsiteX3087" fmla="*/ 4726660 w 6347888"/>
                <a:gd name="connsiteY3087" fmla="*/ 361711 h 3795371"/>
                <a:gd name="connsiteX3088" fmla="*/ 4728243 w 6347888"/>
                <a:gd name="connsiteY3088" fmla="*/ 360455 h 3795371"/>
                <a:gd name="connsiteX3089" fmla="*/ 1180052 w 6347888"/>
                <a:gd name="connsiteY3089" fmla="*/ 340091 h 3795371"/>
                <a:gd name="connsiteX3090" fmla="*/ 1202217 w 6347888"/>
                <a:gd name="connsiteY3090" fmla="*/ 349099 h 3795371"/>
                <a:gd name="connsiteX3091" fmla="*/ 1202490 w 6347888"/>
                <a:gd name="connsiteY3091" fmla="*/ 349481 h 3795371"/>
                <a:gd name="connsiteX3092" fmla="*/ 1211443 w 6347888"/>
                <a:gd name="connsiteY3092" fmla="*/ 357288 h 3795371"/>
                <a:gd name="connsiteX3093" fmla="*/ 1228804 w 6347888"/>
                <a:gd name="connsiteY3093" fmla="*/ 363894 h 3795371"/>
                <a:gd name="connsiteX3094" fmla="*/ 1239887 w 6347888"/>
                <a:gd name="connsiteY3094" fmla="*/ 367334 h 3795371"/>
                <a:gd name="connsiteX3095" fmla="*/ 1248841 w 6347888"/>
                <a:gd name="connsiteY3095" fmla="*/ 383712 h 3795371"/>
                <a:gd name="connsiteX3096" fmla="*/ 1249168 w 6347888"/>
                <a:gd name="connsiteY3096" fmla="*/ 421218 h 3795371"/>
                <a:gd name="connsiteX3097" fmla="*/ 1249878 w 6347888"/>
                <a:gd name="connsiteY3097" fmla="*/ 421164 h 3795371"/>
                <a:gd name="connsiteX3098" fmla="*/ 1249114 w 6347888"/>
                <a:gd name="connsiteY3098" fmla="*/ 421928 h 3795371"/>
                <a:gd name="connsiteX3099" fmla="*/ 1253263 w 6347888"/>
                <a:gd name="connsiteY3099" fmla="*/ 424275 h 3795371"/>
                <a:gd name="connsiteX3100" fmla="*/ 1256757 w 6347888"/>
                <a:gd name="connsiteY3100" fmla="*/ 436887 h 3795371"/>
                <a:gd name="connsiteX3101" fmla="*/ 1246056 w 6347888"/>
                <a:gd name="connsiteY3101" fmla="*/ 452555 h 3795371"/>
                <a:gd name="connsiteX3102" fmla="*/ 1245292 w 6347888"/>
                <a:gd name="connsiteY3102" fmla="*/ 458233 h 3795371"/>
                <a:gd name="connsiteX3103" fmla="*/ 1251734 w 6347888"/>
                <a:gd name="connsiteY3103" fmla="*/ 456268 h 3795371"/>
                <a:gd name="connsiteX3104" fmla="*/ 1258558 w 6347888"/>
                <a:gd name="connsiteY3104" fmla="*/ 449771 h 3795371"/>
                <a:gd name="connsiteX3105" fmla="*/ 1273408 w 6347888"/>
                <a:gd name="connsiteY3105" fmla="*/ 451136 h 3795371"/>
                <a:gd name="connsiteX3106" fmla="*/ 1282088 w 6347888"/>
                <a:gd name="connsiteY3106" fmla="*/ 460308 h 3795371"/>
                <a:gd name="connsiteX3107" fmla="*/ 1285309 w 6347888"/>
                <a:gd name="connsiteY3107" fmla="*/ 465822 h 3795371"/>
                <a:gd name="connsiteX3108" fmla="*/ 1283453 w 6347888"/>
                <a:gd name="connsiteY3108" fmla="*/ 474448 h 3795371"/>
                <a:gd name="connsiteX3109" fmla="*/ 1275046 w 6347888"/>
                <a:gd name="connsiteY3109" fmla="*/ 479143 h 3795371"/>
                <a:gd name="connsiteX3110" fmla="*/ 1273190 w 6347888"/>
                <a:gd name="connsiteY3110" fmla="*/ 480125 h 3795371"/>
                <a:gd name="connsiteX3111" fmla="*/ 1271115 w 6347888"/>
                <a:gd name="connsiteY3111" fmla="*/ 481054 h 3795371"/>
                <a:gd name="connsiteX3112" fmla="*/ 1273517 w 6347888"/>
                <a:gd name="connsiteY3112" fmla="*/ 482528 h 3795371"/>
                <a:gd name="connsiteX3113" fmla="*/ 1273736 w 6347888"/>
                <a:gd name="connsiteY3113" fmla="*/ 482528 h 3795371"/>
                <a:gd name="connsiteX3114" fmla="*/ 1294754 w 6347888"/>
                <a:gd name="connsiteY3114" fmla="*/ 484766 h 3795371"/>
                <a:gd name="connsiteX3115" fmla="*/ 1299504 w 6347888"/>
                <a:gd name="connsiteY3115" fmla="*/ 480890 h 3795371"/>
                <a:gd name="connsiteX3116" fmla="*/ 1302670 w 6347888"/>
                <a:gd name="connsiteY3116" fmla="*/ 464730 h 3795371"/>
                <a:gd name="connsiteX3117" fmla="*/ 1310587 w 6347888"/>
                <a:gd name="connsiteY3117" fmla="*/ 463147 h 3795371"/>
                <a:gd name="connsiteX3118" fmla="*/ 1314572 w 6347888"/>
                <a:gd name="connsiteY3118" fmla="*/ 468824 h 3795371"/>
                <a:gd name="connsiteX3119" fmla="*/ 1313043 w 6347888"/>
                <a:gd name="connsiteY3119" fmla="*/ 503656 h 3795371"/>
                <a:gd name="connsiteX3120" fmla="*/ 1305236 w 6347888"/>
                <a:gd name="connsiteY3120" fmla="*/ 528605 h 3795371"/>
                <a:gd name="connsiteX3121" fmla="*/ 1305619 w 6347888"/>
                <a:gd name="connsiteY3121" fmla="*/ 530625 h 3795371"/>
                <a:gd name="connsiteX3122" fmla="*/ 1309058 w 6347888"/>
                <a:gd name="connsiteY3122" fmla="*/ 534065 h 3795371"/>
                <a:gd name="connsiteX3123" fmla="*/ 1315009 w 6347888"/>
                <a:gd name="connsiteY3123" fmla="*/ 531444 h 3795371"/>
                <a:gd name="connsiteX3124" fmla="*/ 1316046 w 6347888"/>
                <a:gd name="connsiteY3124" fmla="*/ 529315 h 3795371"/>
                <a:gd name="connsiteX3125" fmla="*/ 1316974 w 6347888"/>
                <a:gd name="connsiteY3125" fmla="*/ 527131 h 3795371"/>
                <a:gd name="connsiteX3126" fmla="*/ 1320086 w 6347888"/>
                <a:gd name="connsiteY3126" fmla="*/ 516594 h 3795371"/>
                <a:gd name="connsiteX3127" fmla="*/ 1326364 w 6347888"/>
                <a:gd name="connsiteY3127" fmla="*/ 497869 h 3795371"/>
                <a:gd name="connsiteX3128" fmla="*/ 1337229 w 6347888"/>
                <a:gd name="connsiteY3128" fmla="*/ 468934 h 3795371"/>
                <a:gd name="connsiteX3129" fmla="*/ 1342906 w 6347888"/>
                <a:gd name="connsiteY3129" fmla="*/ 458451 h 3795371"/>
                <a:gd name="connsiteX3130" fmla="*/ 1356719 w 6347888"/>
                <a:gd name="connsiteY3130" fmla="*/ 454193 h 3795371"/>
                <a:gd name="connsiteX3131" fmla="*/ 1363434 w 6347888"/>
                <a:gd name="connsiteY3131" fmla="*/ 456650 h 3795371"/>
                <a:gd name="connsiteX3132" fmla="*/ 1371405 w 6347888"/>
                <a:gd name="connsiteY3132" fmla="*/ 464894 h 3795371"/>
                <a:gd name="connsiteX3133" fmla="*/ 1371896 w 6347888"/>
                <a:gd name="connsiteY3133" fmla="*/ 465931 h 3795371"/>
                <a:gd name="connsiteX3134" fmla="*/ 1373152 w 6347888"/>
                <a:gd name="connsiteY3134" fmla="*/ 468169 h 3795371"/>
                <a:gd name="connsiteX3135" fmla="*/ 1372988 w 6347888"/>
                <a:gd name="connsiteY3135" fmla="*/ 464839 h 3795371"/>
                <a:gd name="connsiteX3136" fmla="*/ 1371732 w 6347888"/>
                <a:gd name="connsiteY3136" fmla="*/ 452883 h 3795371"/>
                <a:gd name="connsiteX3137" fmla="*/ 1373097 w 6347888"/>
                <a:gd name="connsiteY3137" fmla="*/ 441964 h 3795371"/>
                <a:gd name="connsiteX3138" fmla="*/ 1387947 w 6347888"/>
                <a:gd name="connsiteY3138" fmla="*/ 435795 h 3795371"/>
                <a:gd name="connsiteX3139" fmla="*/ 1399466 w 6347888"/>
                <a:gd name="connsiteY3139" fmla="*/ 438798 h 3795371"/>
                <a:gd name="connsiteX3140" fmla="*/ 1401759 w 6347888"/>
                <a:gd name="connsiteY3140" fmla="*/ 439507 h 3795371"/>
                <a:gd name="connsiteX3141" fmla="*/ 1412623 w 6347888"/>
                <a:gd name="connsiteY3141" fmla="*/ 455121 h 3795371"/>
                <a:gd name="connsiteX3142" fmla="*/ 1408856 w 6347888"/>
                <a:gd name="connsiteY3142" fmla="*/ 463638 h 3795371"/>
                <a:gd name="connsiteX3143" fmla="*/ 1382324 w 6347888"/>
                <a:gd name="connsiteY3143" fmla="*/ 483838 h 3795371"/>
                <a:gd name="connsiteX3144" fmla="*/ 1374844 w 6347888"/>
                <a:gd name="connsiteY3144" fmla="*/ 492791 h 3795371"/>
                <a:gd name="connsiteX3145" fmla="*/ 1361851 w 6347888"/>
                <a:gd name="connsiteY3145" fmla="*/ 526148 h 3795371"/>
                <a:gd name="connsiteX3146" fmla="*/ 1359776 w 6347888"/>
                <a:gd name="connsiteY3146" fmla="*/ 537777 h 3795371"/>
                <a:gd name="connsiteX3147" fmla="*/ 1349676 w 6347888"/>
                <a:gd name="connsiteY3147" fmla="*/ 563546 h 3795371"/>
                <a:gd name="connsiteX3148" fmla="*/ 1347765 w 6347888"/>
                <a:gd name="connsiteY3148" fmla="*/ 574519 h 3795371"/>
                <a:gd name="connsiteX3149" fmla="*/ 1355845 w 6347888"/>
                <a:gd name="connsiteY3149" fmla="*/ 591552 h 3795371"/>
                <a:gd name="connsiteX3150" fmla="*/ 1364089 w 6347888"/>
                <a:gd name="connsiteY3150" fmla="*/ 605146 h 3795371"/>
                <a:gd name="connsiteX3151" fmla="*/ 1370531 w 6347888"/>
                <a:gd name="connsiteY3151" fmla="*/ 617648 h 3795371"/>
                <a:gd name="connsiteX3152" fmla="*/ 1373807 w 6347888"/>
                <a:gd name="connsiteY3152" fmla="*/ 621252 h 3795371"/>
                <a:gd name="connsiteX3153" fmla="*/ 1376537 w 6347888"/>
                <a:gd name="connsiteY3153" fmla="*/ 625073 h 3795371"/>
                <a:gd name="connsiteX3154" fmla="*/ 1377519 w 6347888"/>
                <a:gd name="connsiteY3154" fmla="*/ 638722 h 3795371"/>
                <a:gd name="connsiteX3155" fmla="*/ 1363707 w 6347888"/>
                <a:gd name="connsiteY3155" fmla="*/ 650187 h 3795371"/>
                <a:gd name="connsiteX3156" fmla="*/ 1351532 w 6347888"/>
                <a:gd name="connsiteY3156" fmla="*/ 640523 h 3795371"/>
                <a:gd name="connsiteX3157" fmla="*/ 1345199 w 6347888"/>
                <a:gd name="connsiteY3157" fmla="*/ 641124 h 3795371"/>
                <a:gd name="connsiteX3158" fmla="*/ 1340886 w 6347888"/>
                <a:gd name="connsiteY3158" fmla="*/ 646693 h 3795371"/>
                <a:gd name="connsiteX3159" fmla="*/ 1340777 w 6347888"/>
                <a:gd name="connsiteY3159" fmla="*/ 646693 h 3795371"/>
                <a:gd name="connsiteX3160" fmla="*/ 1345363 w 6347888"/>
                <a:gd name="connsiteY3160" fmla="*/ 659577 h 3795371"/>
                <a:gd name="connsiteX3161" fmla="*/ 1343835 w 6347888"/>
                <a:gd name="connsiteY3161" fmla="*/ 668203 h 3795371"/>
                <a:gd name="connsiteX3162" fmla="*/ 1335154 w 6347888"/>
                <a:gd name="connsiteY3162" fmla="*/ 675573 h 3795371"/>
                <a:gd name="connsiteX3163" fmla="*/ 1311515 w 6347888"/>
                <a:gd name="connsiteY3163" fmla="*/ 675901 h 3795371"/>
                <a:gd name="connsiteX3164" fmla="*/ 1288749 w 6347888"/>
                <a:gd name="connsiteY3164" fmla="*/ 669022 h 3795371"/>
                <a:gd name="connsiteX3165" fmla="*/ 1286947 w 6347888"/>
                <a:gd name="connsiteY3165" fmla="*/ 667493 h 3795371"/>
                <a:gd name="connsiteX3166" fmla="*/ 1280560 w 6347888"/>
                <a:gd name="connsiteY3166" fmla="*/ 655373 h 3795371"/>
                <a:gd name="connsiteX3167" fmla="*/ 1272261 w 6347888"/>
                <a:gd name="connsiteY3167" fmla="*/ 647402 h 3795371"/>
                <a:gd name="connsiteX3168" fmla="*/ 1271224 w 6347888"/>
                <a:gd name="connsiteY3168" fmla="*/ 645328 h 3795371"/>
                <a:gd name="connsiteX3169" fmla="*/ 1267184 w 6347888"/>
                <a:gd name="connsiteY3169" fmla="*/ 643963 h 3795371"/>
                <a:gd name="connsiteX3170" fmla="*/ 1258940 w 6347888"/>
                <a:gd name="connsiteY3170" fmla="*/ 648713 h 3795371"/>
                <a:gd name="connsiteX3171" fmla="*/ 1240979 w 6347888"/>
                <a:gd name="connsiteY3171" fmla="*/ 653408 h 3795371"/>
                <a:gd name="connsiteX3172" fmla="*/ 1226129 w 6347888"/>
                <a:gd name="connsiteY3172" fmla="*/ 655919 h 3795371"/>
                <a:gd name="connsiteX3173" fmla="*/ 1224928 w 6347888"/>
                <a:gd name="connsiteY3173" fmla="*/ 656520 h 3795371"/>
                <a:gd name="connsiteX3174" fmla="*/ 1214228 w 6347888"/>
                <a:gd name="connsiteY3174" fmla="*/ 661870 h 3795371"/>
                <a:gd name="connsiteX3175" fmla="*/ 1195884 w 6347888"/>
                <a:gd name="connsiteY3175" fmla="*/ 663671 h 3795371"/>
                <a:gd name="connsiteX3176" fmla="*/ 1162636 w 6347888"/>
                <a:gd name="connsiteY3176" fmla="*/ 660996 h 3795371"/>
                <a:gd name="connsiteX3177" fmla="*/ 1155539 w 6347888"/>
                <a:gd name="connsiteY3177" fmla="*/ 660287 h 3795371"/>
                <a:gd name="connsiteX3178" fmla="*/ 1152099 w 6347888"/>
                <a:gd name="connsiteY3178" fmla="*/ 657502 h 3795371"/>
                <a:gd name="connsiteX3179" fmla="*/ 1148824 w 6347888"/>
                <a:gd name="connsiteY3179" fmla="*/ 643635 h 3795371"/>
                <a:gd name="connsiteX3180" fmla="*/ 1150298 w 6347888"/>
                <a:gd name="connsiteY3180" fmla="*/ 636811 h 3795371"/>
                <a:gd name="connsiteX3181" fmla="*/ 1155266 w 6347888"/>
                <a:gd name="connsiteY3181" fmla="*/ 626111 h 3795371"/>
                <a:gd name="connsiteX3182" fmla="*/ 1152427 w 6347888"/>
                <a:gd name="connsiteY3182" fmla="*/ 620324 h 3795371"/>
                <a:gd name="connsiteX3183" fmla="*/ 1136649 w 6347888"/>
                <a:gd name="connsiteY3183" fmla="*/ 615301 h 3795371"/>
                <a:gd name="connsiteX3184" fmla="*/ 1118961 w 6347888"/>
                <a:gd name="connsiteY3184" fmla="*/ 592371 h 3795371"/>
                <a:gd name="connsiteX3185" fmla="*/ 1121308 w 6347888"/>
                <a:gd name="connsiteY3185" fmla="*/ 573645 h 3795371"/>
                <a:gd name="connsiteX3186" fmla="*/ 1128951 w 6347888"/>
                <a:gd name="connsiteY3186" fmla="*/ 565565 h 3795371"/>
                <a:gd name="connsiteX3187" fmla="*/ 1131845 w 6347888"/>
                <a:gd name="connsiteY3187" fmla="*/ 565129 h 3795371"/>
                <a:gd name="connsiteX3188" fmla="*/ 1165202 w 6347888"/>
                <a:gd name="connsiteY3188" fmla="*/ 565893 h 3795371"/>
                <a:gd name="connsiteX3189" fmla="*/ 1178468 w 6347888"/>
                <a:gd name="connsiteY3189" fmla="*/ 570861 h 3795371"/>
                <a:gd name="connsiteX3190" fmla="*/ 1212317 w 6347888"/>
                <a:gd name="connsiteY3190" fmla="*/ 581507 h 3795371"/>
                <a:gd name="connsiteX3191" fmla="*/ 1214446 w 6347888"/>
                <a:gd name="connsiteY3191" fmla="*/ 581179 h 3795371"/>
                <a:gd name="connsiteX3192" fmla="*/ 1214555 w 6347888"/>
                <a:gd name="connsiteY3192" fmla="*/ 577194 h 3795371"/>
                <a:gd name="connsiteX3193" fmla="*/ 1191353 w 6347888"/>
                <a:gd name="connsiteY3193" fmla="*/ 553882 h 3795371"/>
                <a:gd name="connsiteX3194" fmla="*/ 1184474 w 6347888"/>
                <a:gd name="connsiteY3194" fmla="*/ 552354 h 3795371"/>
                <a:gd name="connsiteX3195" fmla="*/ 1144620 w 6347888"/>
                <a:gd name="connsiteY3195" fmla="*/ 546185 h 3795371"/>
                <a:gd name="connsiteX3196" fmla="*/ 1131736 w 6347888"/>
                <a:gd name="connsiteY3196" fmla="*/ 532427 h 3795371"/>
                <a:gd name="connsiteX3197" fmla="*/ 1131135 w 6347888"/>
                <a:gd name="connsiteY3197" fmla="*/ 522982 h 3795371"/>
                <a:gd name="connsiteX3198" fmla="*/ 1134629 w 6347888"/>
                <a:gd name="connsiteY3198" fmla="*/ 517086 h 3795371"/>
                <a:gd name="connsiteX3199" fmla="*/ 1147896 w 6347888"/>
                <a:gd name="connsiteY3199" fmla="*/ 512336 h 3795371"/>
                <a:gd name="connsiteX3200" fmla="*/ 1171699 w 6347888"/>
                <a:gd name="connsiteY3200" fmla="*/ 510425 h 3795371"/>
                <a:gd name="connsiteX3201" fmla="*/ 1174156 w 6347888"/>
                <a:gd name="connsiteY3201" fmla="*/ 507313 h 3795371"/>
                <a:gd name="connsiteX3202" fmla="*/ 1172736 w 6347888"/>
                <a:gd name="connsiteY3202" fmla="*/ 505566 h 3795371"/>
                <a:gd name="connsiteX3203" fmla="*/ 1151444 w 6347888"/>
                <a:gd name="connsiteY3203" fmla="*/ 503383 h 3795371"/>
                <a:gd name="connsiteX3204" fmla="*/ 1144675 w 6347888"/>
                <a:gd name="connsiteY3204" fmla="*/ 497596 h 3795371"/>
                <a:gd name="connsiteX3205" fmla="*/ 1143910 w 6347888"/>
                <a:gd name="connsiteY3205" fmla="*/ 495357 h 3795371"/>
                <a:gd name="connsiteX3206" fmla="*/ 1140252 w 6347888"/>
                <a:gd name="connsiteY3206" fmla="*/ 484329 h 3795371"/>
                <a:gd name="connsiteX3207" fmla="*/ 1149970 w 6347888"/>
                <a:gd name="connsiteY3207" fmla="*/ 471390 h 3795371"/>
                <a:gd name="connsiteX3208" fmla="*/ 1160179 w 6347888"/>
                <a:gd name="connsiteY3208" fmla="*/ 465330 h 3795371"/>
                <a:gd name="connsiteX3209" fmla="*/ 1164820 w 6347888"/>
                <a:gd name="connsiteY3209" fmla="*/ 460362 h 3795371"/>
                <a:gd name="connsiteX3210" fmla="*/ 1175630 w 6347888"/>
                <a:gd name="connsiteY3210" fmla="*/ 448897 h 3795371"/>
                <a:gd name="connsiteX3211" fmla="*/ 1208168 w 6347888"/>
                <a:gd name="connsiteY3211" fmla="*/ 434212 h 3795371"/>
                <a:gd name="connsiteX3212" fmla="*/ 1210625 w 6347888"/>
                <a:gd name="connsiteY3212" fmla="*/ 431264 h 3795371"/>
                <a:gd name="connsiteX3213" fmla="*/ 1210352 w 6347888"/>
                <a:gd name="connsiteY3213" fmla="*/ 431264 h 3795371"/>
                <a:gd name="connsiteX3214" fmla="*/ 1211116 w 6347888"/>
                <a:gd name="connsiteY3214" fmla="*/ 430608 h 3795371"/>
                <a:gd name="connsiteX3215" fmla="*/ 1201780 w 6347888"/>
                <a:gd name="connsiteY3215" fmla="*/ 431973 h 3795371"/>
                <a:gd name="connsiteX3216" fmla="*/ 1176612 w 6347888"/>
                <a:gd name="connsiteY3216" fmla="*/ 438033 h 3795371"/>
                <a:gd name="connsiteX3217" fmla="*/ 1168478 w 6347888"/>
                <a:gd name="connsiteY3217" fmla="*/ 442237 h 3795371"/>
                <a:gd name="connsiteX3218" fmla="*/ 1158432 w 6347888"/>
                <a:gd name="connsiteY3218" fmla="*/ 452173 h 3795371"/>
                <a:gd name="connsiteX3219" fmla="*/ 1148223 w 6347888"/>
                <a:gd name="connsiteY3219" fmla="*/ 457578 h 3795371"/>
                <a:gd name="connsiteX3220" fmla="*/ 1130808 w 6347888"/>
                <a:gd name="connsiteY3220" fmla="*/ 467896 h 3795371"/>
                <a:gd name="connsiteX3221" fmla="*/ 1122619 w 6347888"/>
                <a:gd name="connsiteY3221" fmla="*/ 479416 h 3795371"/>
                <a:gd name="connsiteX3222" fmla="*/ 1116176 w 6347888"/>
                <a:gd name="connsiteY3222" fmla="*/ 486185 h 3795371"/>
                <a:gd name="connsiteX3223" fmla="*/ 1105148 w 6347888"/>
                <a:gd name="connsiteY3223" fmla="*/ 489570 h 3795371"/>
                <a:gd name="connsiteX3224" fmla="*/ 1095867 w 6347888"/>
                <a:gd name="connsiteY3224" fmla="*/ 484220 h 3795371"/>
                <a:gd name="connsiteX3225" fmla="*/ 1071136 w 6347888"/>
                <a:gd name="connsiteY3225" fmla="*/ 492027 h 3795371"/>
                <a:gd name="connsiteX3226" fmla="*/ 1066496 w 6347888"/>
                <a:gd name="connsiteY3226" fmla="*/ 487441 h 3795371"/>
                <a:gd name="connsiteX3227" fmla="*/ 1066878 w 6347888"/>
                <a:gd name="connsiteY3227" fmla="*/ 468388 h 3795371"/>
                <a:gd name="connsiteX3228" fmla="*/ 1062565 w 6347888"/>
                <a:gd name="connsiteY3228" fmla="*/ 452446 h 3795371"/>
                <a:gd name="connsiteX3229" fmla="*/ 1062456 w 6347888"/>
                <a:gd name="connsiteY3229" fmla="*/ 452392 h 3795371"/>
                <a:gd name="connsiteX3230" fmla="*/ 1058088 w 6347888"/>
                <a:gd name="connsiteY3230" fmla="*/ 447041 h 3795371"/>
                <a:gd name="connsiteX3231" fmla="*/ 1057597 w 6347888"/>
                <a:gd name="connsiteY3231" fmla="*/ 442455 h 3795371"/>
                <a:gd name="connsiteX3232" fmla="*/ 1064585 w 6347888"/>
                <a:gd name="connsiteY3232" fmla="*/ 436232 h 3795371"/>
                <a:gd name="connsiteX3233" fmla="*/ 1099962 w 6347888"/>
                <a:gd name="connsiteY3233" fmla="*/ 408279 h 3795371"/>
                <a:gd name="connsiteX3234" fmla="*/ 1102364 w 6347888"/>
                <a:gd name="connsiteY3234" fmla="*/ 404458 h 3795371"/>
                <a:gd name="connsiteX3235" fmla="*/ 1109352 w 6347888"/>
                <a:gd name="connsiteY3235" fmla="*/ 392665 h 3795371"/>
                <a:gd name="connsiteX3236" fmla="*/ 1131463 w 6347888"/>
                <a:gd name="connsiteY3236" fmla="*/ 374376 h 3795371"/>
                <a:gd name="connsiteX3237" fmla="*/ 1138069 w 6347888"/>
                <a:gd name="connsiteY3237" fmla="*/ 362365 h 3795371"/>
                <a:gd name="connsiteX3238" fmla="*/ 1140252 w 6347888"/>
                <a:gd name="connsiteY3238" fmla="*/ 348280 h 3795371"/>
                <a:gd name="connsiteX3239" fmla="*/ 1146804 w 6347888"/>
                <a:gd name="connsiteY3239" fmla="*/ 341893 h 3795371"/>
                <a:gd name="connsiteX3240" fmla="*/ 1158596 w 6347888"/>
                <a:gd name="connsiteY3240" fmla="*/ 340419 h 3795371"/>
                <a:gd name="connsiteX3241" fmla="*/ 1180052 w 6347888"/>
                <a:gd name="connsiteY3241" fmla="*/ 340091 h 3795371"/>
                <a:gd name="connsiteX3242" fmla="*/ 4238041 w 6347888"/>
                <a:gd name="connsiteY3242" fmla="*/ 334577 h 3795371"/>
                <a:gd name="connsiteX3243" fmla="*/ 4241262 w 6347888"/>
                <a:gd name="connsiteY3243" fmla="*/ 336378 h 3795371"/>
                <a:gd name="connsiteX3244" fmla="*/ 4238805 w 6347888"/>
                <a:gd name="connsiteY3244" fmla="*/ 339108 h 3795371"/>
                <a:gd name="connsiteX3245" fmla="*/ 4236676 w 6347888"/>
                <a:gd name="connsiteY3245" fmla="*/ 336269 h 3795371"/>
                <a:gd name="connsiteX3246" fmla="*/ 4238041 w 6347888"/>
                <a:gd name="connsiteY3246" fmla="*/ 334577 h 3795371"/>
                <a:gd name="connsiteX3247" fmla="*/ 3132562 w 6347888"/>
                <a:gd name="connsiteY3247" fmla="*/ 329227 h 3795371"/>
                <a:gd name="connsiteX3248" fmla="*/ 3140860 w 6347888"/>
                <a:gd name="connsiteY3248" fmla="*/ 333758 h 3795371"/>
                <a:gd name="connsiteX3249" fmla="*/ 3151397 w 6347888"/>
                <a:gd name="connsiteY3249" fmla="*/ 342767 h 3795371"/>
                <a:gd name="connsiteX3250" fmla="*/ 3155874 w 6347888"/>
                <a:gd name="connsiteY3250" fmla="*/ 348171 h 3795371"/>
                <a:gd name="connsiteX3251" fmla="*/ 3166192 w 6347888"/>
                <a:gd name="connsiteY3251" fmla="*/ 363512 h 3795371"/>
                <a:gd name="connsiteX3252" fmla="*/ 3179294 w 6347888"/>
                <a:gd name="connsiteY3252" fmla="*/ 376342 h 3795371"/>
                <a:gd name="connsiteX3253" fmla="*/ 3188575 w 6347888"/>
                <a:gd name="connsiteY3253" fmla="*/ 378198 h 3795371"/>
                <a:gd name="connsiteX3254" fmla="*/ 3192179 w 6347888"/>
                <a:gd name="connsiteY3254" fmla="*/ 380928 h 3795371"/>
                <a:gd name="connsiteX3255" fmla="*/ 3202770 w 6347888"/>
                <a:gd name="connsiteY3255" fmla="*/ 396160 h 3795371"/>
                <a:gd name="connsiteX3256" fmla="*/ 3214235 w 6347888"/>
                <a:gd name="connsiteY3256" fmla="*/ 403312 h 3795371"/>
                <a:gd name="connsiteX3257" fmla="*/ 3219148 w 6347888"/>
                <a:gd name="connsiteY3257" fmla="*/ 412702 h 3795371"/>
                <a:gd name="connsiteX3258" fmla="*/ 3217456 w 6347888"/>
                <a:gd name="connsiteY3258" fmla="*/ 419635 h 3795371"/>
                <a:gd name="connsiteX3259" fmla="*/ 3221059 w 6347888"/>
                <a:gd name="connsiteY3259" fmla="*/ 422911 h 3795371"/>
                <a:gd name="connsiteX3260" fmla="*/ 3232688 w 6347888"/>
                <a:gd name="connsiteY3260" fmla="*/ 428971 h 3795371"/>
                <a:gd name="connsiteX3261" fmla="*/ 3238802 w 6347888"/>
                <a:gd name="connsiteY3261" fmla="*/ 439944 h 3795371"/>
                <a:gd name="connsiteX3262" fmla="*/ 3244043 w 6347888"/>
                <a:gd name="connsiteY3262" fmla="*/ 440709 h 3795371"/>
                <a:gd name="connsiteX3263" fmla="*/ 3248411 w 6347888"/>
                <a:gd name="connsiteY3263" fmla="*/ 442347 h 3795371"/>
                <a:gd name="connsiteX3264" fmla="*/ 3250704 w 6347888"/>
                <a:gd name="connsiteY3264" fmla="*/ 446059 h 3795371"/>
                <a:gd name="connsiteX3265" fmla="*/ 3242242 w 6347888"/>
                <a:gd name="connsiteY3265" fmla="*/ 465877 h 3795371"/>
                <a:gd name="connsiteX3266" fmla="*/ 3234326 w 6347888"/>
                <a:gd name="connsiteY3266" fmla="*/ 474175 h 3795371"/>
                <a:gd name="connsiteX3267" fmla="*/ 3227447 w 6347888"/>
                <a:gd name="connsiteY3267" fmla="*/ 471718 h 3795371"/>
                <a:gd name="connsiteX3268" fmla="*/ 3227010 w 6347888"/>
                <a:gd name="connsiteY3268" fmla="*/ 469371 h 3795371"/>
                <a:gd name="connsiteX3269" fmla="*/ 3221168 w 6347888"/>
                <a:gd name="connsiteY3269" fmla="*/ 465276 h 3795371"/>
                <a:gd name="connsiteX3270" fmla="*/ 3210195 w 6347888"/>
                <a:gd name="connsiteY3270" fmla="*/ 469698 h 3795371"/>
                <a:gd name="connsiteX3271" fmla="*/ 3204462 w 6347888"/>
                <a:gd name="connsiteY3271" fmla="*/ 463857 h 3795371"/>
                <a:gd name="connsiteX3272" fmla="*/ 3207301 w 6347888"/>
                <a:gd name="connsiteY3272" fmla="*/ 452337 h 3795371"/>
                <a:gd name="connsiteX3273" fmla="*/ 3205664 w 6347888"/>
                <a:gd name="connsiteY3273" fmla="*/ 440873 h 3795371"/>
                <a:gd name="connsiteX3274" fmla="*/ 3194635 w 6347888"/>
                <a:gd name="connsiteY3274" fmla="*/ 414722 h 3795371"/>
                <a:gd name="connsiteX3275" fmla="*/ 3194854 w 6347888"/>
                <a:gd name="connsiteY3275" fmla="*/ 405659 h 3795371"/>
                <a:gd name="connsiteX3276" fmla="*/ 3190923 w 6347888"/>
                <a:gd name="connsiteY3276" fmla="*/ 404021 h 3795371"/>
                <a:gd name="connsiteX3277" fmla="*/ 3180386 w 6347888"/>
                <a:gd name="connsiteY3277" fmla="*/ 416141 h 3795371"/>
                <a:gd name="connsiteX3278" fmla="*/ 3179622 w 6347888"/>
                <a:gd name="connsiteY3278" fmla="*/ 420836 h 3795371"/>
                <a:gd name="connsiteX3279" fmla="*/ 3174108 w 6347888"/>
                <a:gd name="connsiteY3279" fmla="*/ 458397 h 3795371"/>
                <a:gd name="connsiteX3280" fmla="*/ 3170668 w 6347888"/>
                <a:gd name="connsiteY3280" fmla="*/ 467023 h 3795371"/>
                <a:gd name="connsiteX3281" fmla="*/ 3169740 w 6347888"/>
                <a:gd name="connsiteY3281" fmla="*/ 468497 h 3795371"/>
                <a:gd name="connsiteX3282" fmla="*/ 3165264 w 6347888"/>
                <a:gd name="connsiteY3282" fmla="*/ 482637 h 3795371"/>
                <a:gd name="connsiteX3283" fmla="*/ 3161606 w 6347888"/>
                <a:gd name="connsiteY3283" fmla="*/ 513265 h 3795371"/>
                <a:gd name="connsiteX3284" fmla="*/ 3159586 w 6347888"/>
                <a:gd name="connsiteY3284" fmla="*/ 517468 h 3795371"/>
                <a:gd name="connsiteX3285" fmla="*/ 3151015 w 6347888"/>
                <a:gd name="connsiteY3285" fmla="*/ 518942 h 3795371"/>
                <a:gd name="connsiteX3286" fmla="*/ 3140696 w 6347888"/>
                <a:gd name="connsiteY3286" fmla="*/ 503438 h 3795371"/>
                <a:gd name="connsiteX3287" fmla="*/ 3141188 w 6347888"/>
                <a:gd name="connsiteY3287" fmla="*/ 499398 h 3795371"/>
                <a:gd name="connsiteX3288" fmla="*/ 3113399 w 6347888"/>
                <a:gd name="connsiteY3288" fmla="*/ 475267 h 3795371"/>
                <a:gd name="connsiteX3289" fmla="*/ 3113344 w 6347888"/>
                <a:gd name="connsiteY3289" fmla="*/ 463966 h 3795371"/>
                <a:gd name="connsiteX3290" fmla="*/ 3120878 w 6347888"/>
                <a:gd name="connsiteY3290" fmla="*/ 459981 h 3795371"/>
                <a:gd name="connsiteX3291" fmla="*/ 3112034 w 6347888"/>
                <a:gd name="connsiteY3291" fmla="*/ 455122 h 3795371"/>
                <a:gd name="connsiteX3292" fmla="*/ 3106684 w 6347888"/>
                <a:gd name="connsiteY3292" fmla="*/ 448734 h 3795371"/>
                <a:gd name="connsiteX3293" fmla="*/ 3106629 w 6347888"/>
                <a:gd name="connsiteY3293" fmla="*/ 435631 h 3795371"/>
                <a:gd name="connsiteX3294" fmla="*/ 3088177 w 6347888"/>
                <a:gd name="connsiteY3294" fmla="*/ 418434 h 3795371"/>
                <a:gd name="connsiteX3295" fmla="*/ 3079169 w 6347888"/>
                <a:gd name="connsiteY3295" fmla="*/ 404731 h 3795371"/>
                <a:gd name="connsiteX3296" fmla="*/ 3072235 w 6347888"/>
                <a:gd name="connsiteY3296" fmla="*/ 387534 h 3795371"/>
                <a:gd name="connsiteX3297" fmla="*/ 3072071 w 6347888"/>
                <a:gd name="connsiteY3297" fmla="*/ 387534 h 3795371"/>
                <a:gd name="connsiteX3298" fmla="*/ 3068413 w 6347888"/>
                <a:gd name="connsiteY3298" fmla="*/ 381856 h 3795371"/>
                <a:gd name="connsiteX3299" fmla="*/ 3063063 w 6347888"/>
                <a:gd name="connsiteY3299" fmla="*/ 358326 h 3795371"/>
                <a:gd name="connsiteX3300" fmla="*/ 3065574 w 6347888"/>
                <a:gd name="connsiteY3300" fmla="*/ 351665 h 3795371"/>
                <a:gd name="connsiteX3301" fmla="*/ 3073982 w 6347888"/>
                <a:gd name="connsiteY3301" fmla="*/ 344459 h 3795371"/>
                <a:gd name="connsiteX3302" fmla="*/ 3092380 w 6347888"/>
                <a:gd name="connsiteY3302" fmla="*/ 340201 h 3795371"/>
                <a:gd name="connsiteX3303" fmla="*/ 3092490 w 6347888"/>
                <a:gd name="connsiteY3303" fmla="*/ 340201 h 3795371"/>
                <a:gd name="connsiteX3304" fmla="*/ 3102262 w 6347888"/>
                <a:gd name="connsiteY3304" fmla="*/ 347243 h 3795371"/>
                <a:gd name="connsiteX3305" fmla="*/ 3102426 w 6347888"/>
                <a:gd name="connsiteY3305" fmla="*/ 348717 h 3795371"/>
                <a:gd name="connsiteX3306" fmla="*/ 3118094 w 6347888"/>
                <a:gd name="connsiteY3306" fmla="*/ 348717 h 3795371"/>
                <a:gd name="connsiteX3307" fmla="*/ 3121807 w 6347888"/>
                <a:gd name="connsiteY3307" fmla="*/ 348881 h 3795371"/>
                <a:gd name="connsiteX3308" fmla="*/ 3125410 w 6347888"/>
                <a:gd name="connsiteY3308" fmla="*/ 333049 h 3795371"/>
                <a:gd name="connsiteX3309" fmla="*/ 3132562 w 6347888"/>
                <a:gd name="connsiteY3309" fmla="*/ 329227 h 3795371"/>
                <a:gd name="connsiteX3310" fmla="*/ 4129344 w 6347888"/>
                <a:gd name="connsiteY3310" fmla="*/ 327261 h 3795371"/>
                <a:gd name="connsiteX3311" fmla="*/ 4129344 w 6347888"/>
                <a:gd name="connsiteY3311" fmla="*/ 327316 h 3795371"/>
                <a:gd name="connsiteX3312" fmla="*/ 4129327 w 6347888"/>
                <a:gd name="connsiteY3312" fmla="*/ 327269 h 3795371"/>
                <a:gd name="connsiteX3313" fmla="*/ 4250707 w 6347888"/>
                <a:gd name="connsiteY3313" fmla="*/ 325078 h 3795371"/>
                <a:gd name="connsiteX3314" fmla="*/ 4251581 w 6347888"/>
                <a:gd name="connsiteY3314" fmla="*/ 325624 h 3795371"/>
                <a:gd name="connsiteX3315" fmla="*/ 4252836 w 6347888"/>
                <a:gd name="connsiteY3315" fmla="*/ 326607 h 3795371"/>
                <a:gd name="connsiteX3316" fmla="*/ 4250925 w 6347888"/>
                <a:gd name="connsiteY3316" fmla="*/ 326224 h 3795371"/>
                <a:gd name="connsiteX3317" fmla="*/ 4127433 w 6347888"/>
                <a:gd name="connsiteY3317" fmla="*/ 321966 h 3795371"/>
                <a:gd name="connsiteX3318" fmla="*/ 4129327 w 6347888"/>
                <a:gd name="connsiteY3318" fmla="*/ 327269 h 3795371"/>
                <a:gd name="connsiteX3319" fmla="*/ 4125468 w 6347888"/>
                <a:gd name="connsiteY3319" fmla="*/ 329227 h 3795371"/>
                <a:gd name="connsiteX3320" fmla="*/ 4123666 w 6347888"/>
                <a:gd name="connsiteY3320" fmla="*/ 323604 h 3795371"/>
                <a:gd name="connsiteX3321" fmla="*/ 4127433 w 6347888"/>
                <a:gd name="connsiteY3321" fmla="*/ 321966 h 3795371"/>
                <a:gd name="connsiteX3322" fmla="*/ 4215309 w 6347888"/>
                <a:gd name="connsiteY3322" fmla="*/ 319920 h 3795371"/>
                <a:gd name="connsiteX3323" fmla="*/ 4215330 w 6347888"/>
                <a:gd name="connsiteY3323" fmla="*/ 319946 h 3795371"/>
                <a:gd name="connsiteX3324" fmla="*/ 4215275 w 6347888"/>
                <a:gd name="connsiteY3324" fmla="*/ 319946 h 3795371"/>
                <a:gd name="connsiteX3325" fmla="*/ 566794 w 6347888"/>
                <a:gd name="connsiteY3325" fmla="*/ 317926 h 3795371"/>
                <a:gd name="connsiteX3326" fmla="*/ 575420 w 6347888"/>
                <a:gd name="connsiteY3326" fmla="*/ 319891 h 3795371"/>
                <a:gd name="connsiteX3327" fmla="*/ 584919 w 6347888"/>
                <a:gd name="connsiteY3327" fmla="*/ 335778 h 3795371"/>
                <a:gd name="connsiteX3328" fmla="*/ 588522 w 6347888"/>
                <a:gd name="connsiteY3328" fmla="*/ 345223 h 3795371"/>
                <a:gd name="connsiteX3329" fmla="*/ 588522 w 6347888"/>
                <a:gd name="connsiteY3329" fmla="*/ 345332 h 3795371"/>
                <a:gd name="connsiteX3330" fmla="*/ 592344 w 6347888"/>
                <a:gd name="connsiteY3330" fmla="*/ 352157 h 3795371"/>
                <a:gd name="connsiteX3331" fmla="*/ 599387 w 6347888"/>
                <a:gd name="connsiteY3331" fmla="*/ 353303 h 3795371"/>
                <a:gd name="connsiteX3332" fmla="*/ 610469 w 6347888"/>
                <a:gd name="connsiteY3332" fmla="*/ 357452 h 3795371"/>
                <a:gd name="connsiteX3333" fmla="*/ 615001 w 6347888"/>
                <a:gd name="connsiteY3333" fmla="*/ 362639 h 3795371"/>
                <a:gd name="connsiteX3334" fmla="*/ 613363 w 6347888"/>
                <a:gd name="connsiteY3334" fmla="*/ 369190 h 3795371"/>
                <a:gd name="connsiteX3335" fmla="*/ 611780 w 6347888"/>
                <a:gd name="connsiteY3335" fmla="*/ 373339 h 3795371"/>
                <a:gd name="connsiteX3336" fmla="*/ 618986 w 6347888"/>
                <a:gd name="connsiteY3336" fmla="*/ 392993 h 3795371"/>
                <a:gd name="connsiteX3337" fmla="*/ 624991 w 6347888"/>
                <a:gd name="connsiteY3337" fmla="*/ 395777 h 3795371"/>
                <a:gd name="connsiteX3338" fmla="*/ 636620 w 6347888"/>
                <a:gd name="connsiteY3338" fmla="*/ 393048 h 3795371"/>
                <a:gd name="connsiteX3339" fmla="*/ 650541 w 6347888"/>
                <a:gd name="connsiteY3339" fmla="*/ 399817 h 3795371"/>
                <a:gd name="connsiteX3340" fmla="*/ 659986 w 6347888"/>
                <a:gd name="connsiteY3340" fmla="*/ 413411 h 3795371"/>
                <a:gd name="connsiteX3341" fmla="*/ 671342 w 6347888"/>
                <a:gd name="connsiteY3341" fmla="*/ 421983 h 3795371"/>
                <a:gd name="connsiteX3342" fmla="*/ 695145 w 6347888"/>
                <a:gd name="connsiteY3342" fmla="*/ 437706 h 3795371"/>
                <a:gd name="connsiteX3343" fmla="*/ 712561 w 6347888"/>
                <a:gd name="connsiteY3343" fmla="*/ 444421 h 3795371"/>
                <a:gd name="connsiteX3344" fmla="*/ 722060 w 6347888"/>
                <a:gd name="connsiteY3344" fmla="*/ 444749 h 3795371"/>
                <a:gd name="connsiteX3345" fmla="*/ 729976 w 6347888"/>
                <a:gd name="connsiteY3345" fmla="*/ 449553 h 3795371"/>
                <a:gd name="connsiteX3346" fmla="*/ 732542 w 6347888"/>
                <a:gd name="connsiteY3346" fmla="*/ 453538 h 3795371"/>
                <a:gd name="connsiteX3347" fmla="*/ 742096 w 6347888"/>
                <a:gd name="connsiteY3347" fmla="*/ 468388 h 3795371"/>
                <a:gd name="connsiteX3348" fmla="*/ 744935 w 6347888"/>
                <a:gd name="connsiteY3348" fmla="*/ 470954 h 3795371"/>
                <a:gd name="connsiteX3349" fmla="*/ 746737 w 6347888"/>
                <a:gd name="connsiteY3349" fmla="*/ 472428 h 3795371"/>
                <a:gd name="connsiteX3350" fmla="*/ 746791 w 6347888"/>
                <a:gd name="connsiteY3350" fmla="*/ 472428 h 3795371"/>
                <a:gd name="connsiteX3351" fmla="*/ 756400 w 6347888"/>
                <a:gd name="connsiteY3351" fmla="*/ 479252 h 3795371"/>
                <a:gd name="connsiteX3352" fmla="*/ 775399 w 6347888"/>
                <a:gd name="connsiteY3352" fmla="*/ 492955 h 3795371"/>
                <a:gd name="connsiteX3353" fmla="*/ 775450 w 6347888"/>
                <a:gd name="connsiteY3353" fmla="*/ 493064 h 3795371"/>
                <a:gd name="connsiteX3354" fmla="*/ 775563 w 6347888"/>
                <a:gd name="connsiteY3354" fmla="*/ 493064 h 3795371"/>
                <a:gd name="connsiteX3355" fmla="*/ 775563 w 6347888"/>
                <a:gd name="connsiteY3355" fmla="*/ 493119 h 3795371"/>
                <a:gd name="connsiteX3356" fmla="*/ 775513 w 6347888"/>
                <a:gd name="connsiteY3356" fmla="*/ 493198 h 3795371"/>
                <a:gd name="connsiteX3357" fmla="*/ 780312 w 6347888"/>
                <a:gd name="connsiteY3357" fmla="*/ 503383 h 3795371"/>
                <a:gd name="connsiteX3358" fmla="*/ 785444 w 6347888"/>
                <a:gd name="connsiteY3358" fmla="*/ 519051 h 3795371"/>
                <a:gd name="connsiteX3359" fmla="*/ 794943 w 6347888"/>
                <a:gd name="connsiteY3359" fmla="*/ 532209 h 3795371"/>
                <a:gd name="connsiteX3360" fmla="*/ 804716 w 6347888"/>
                <a:gd name="connsiteY3360" fmla="*/ 538924 h 3795371"/>
                <a:gd name="connsiteX3361" fmla="*/ 809520 w 6347888"/>
                <a:gd name="connsiteY3361" fmla="*/ 535921 h 3795371"/>
                <a:gd name="connsiteX3362" fmla="*/ 821476 w 6347888"/>
                <a:gd name="connsiteY3362" fmla="*/ 522600 h 3795371"/>
                <a:gd name="connsiteX3363" fmla="*/ 837472 w 6347888"/>
                <a:gd name="connsiteY3363" fmla="*/ 518724 h 3795371"/>
                <a:gd name="connsiteX3364" fmla="*/ 845934 w 6347888"/>
                <a:gd name="connsiteY3364" fmla="*/ 514957 h 3795371"/>
                <a:gd name="connsiteX3365" fmla="*/ 854014 w 6347888"/>
                <a:gd name="connsiteY3365" fmla="*/ 515721 h 3795371"/>
                <a:gd name="connsiteX3366" fmla="*/ 853632 w 6347888"/>
                <a:gd name="connsiteY3366" fmla="*/ 524238 h 3795371"/>
                <a:gd name="connsiteX3367" fmla="*/ 852431 w 6347888"/>
                <a:gd name="connsiteY3367" fmla="*/ 525494 h 3795371"/>
                <a:gd name="connsiteX3368" fmla="*/ 874323 w 6347888"/>
                <a:gd name="connsiteY3368" fmla="*/ 521454 h 3795371"/>
                <a:gd name="connsiteX3369" fmla="*/ 885406 w 6347888"/>
                <a:gd name="connsiteY3369" fmla="*/ 517850 h 3795371"/>
                <a:gd name="connsiteX3370" fmla="*/ 921930 w 6347888"/>
                <a:gd name="connsiteY3370" fmla="*/ 508788 h 3795371"/>
                <a:gd name="connsiteX3371" fmla="*/ 938090 w 6347888"/>
                <a:gd name="connsiteY3371" fmla="*/ 509388 h 3795371"/>
                <a:gd name="connsiteX3372" fmla="*/ 940874 w 6347888"/>
                <a:gd name="connsiteY3372" fmla="*/ 515230 h 3795371"/>
                <a:gd name="connsiteX3373" fmla="*/ 938963 w 6347888"/>
                <a:gd name="connsiteY3373" fmla="*/ 521890 h 3795371"/>
                <a:gd name="connsiteX3374" fmla="*/ 941966 w 6347888"/>
                <a:gd name="connsiteY3374" fmla="*/ 524565 h 3795371"/>
                <a:gd name="connsiteX3375" fmla="*/ 948954 w 6347888"/>
                <a:gd name="connsiteY3375" fmla="*/ 526858 h 3795371"/>
                <a:gd name="connsiteX3376" fmla="*/ 950646 w 6347888"/>
                <a:gd name="connsiteY3376" fmla="*/ 526203 h 3795371"/>
                <a:gd name="connsiteX3377" fmla="*/ 965004 w 6347888"/>
                <a:gd name="connsiteY3377" fmla="*/ 517796 h 3795371"/>
                <a:gd name="connsiteX3378" fmla="*/ 970682 w 6347888"/>
                <a:gd name="connsiteY3378" fmla="*/ 508023 h 3795371"/>
                <a:gd name="connsiteX3379" fmla="*/ 973685 w 6347888"/>
                <a:gd name="connsiteY3379" fmla="*/ 499561 h 3795371"/>
                <a:gd name="connsiteX3380" fmla="*/ 975760 w 6347888"/>
                <a:gd name="connsiteY3380" fmla="*/ 497814 h 3795371"/>
                <a:gd name="connsiteX3381" fmla="*/ 977670 w 6347888"/>
                <a:gd name="connsiteY3381" fmla="*/ 497596 h 3795371"/>
                <a:gd name="connsiteX3382" fmla="*/ 979636 w 6347888"/>
                <a:gd name="connsiteY3382" fmla="*/ 498415 h 3795371"/>
                <a:gd name="connsiteX3383" fmla="*/ 980345 w 6347888"/>
                <a:gd name="connsiteY3383" fmla="*/ 499834 h 3795371"/>
                <a:gd name="connsiteX3384" fmla="*/ 980673 w 6347888"/>
                <a:gd name="connsiteY3384" fmla="*/ 500762 h 3795371"/>
                <a:gd name="connsiteX3385" fmla="*/ 981328 w 6347888"/>
                <a:gd name="connsiteY3385" fmla="*/ 503001 h 3795371"/>
                <a:gd name="connsiteX3386" fmla="*/ 981656 w 6347888"/>
                <a:gd name="connsiteY3386" fmla="*/ 505130 h 3795371"/>
                <a:gd name="connsiteX3387" fmla="*/ 978926 w 6347888"/>
                <a:gd name="connsiteY3387" fmla="*/ 538269 h 3795371"/>
                <a:gd name="connsiteX3388" fmla="*/ 978053 w 6347888"/>
                <a:gd name="connsiteY3388" fmla="*/ 557158 h 3795371"/>
                <a:gd name="connsiteX3389" fmla="*/ 980891 w 6347888"/>
                <a:gd name="connsiteY3389" fmla="*/ 560379 h 3795371"/>
                <a:gd name="connsiteX3390" fmla="*/ 985368 w 6347888"/>
                <a:gd name="connsiteY3390" fmla="*/ 559779 h 3795371"/>
                <a:gd name="connsiteX3391" fmla="*/ 1005295 w 6347888"/>
                <a:gd name="connsiteY3391" fmla="*/ 542909 h 3795371"/>
                <a:gd name="connsiteX3392" fmla="*/ 1005732 w 6347888"/>
                <a:gd name="connsiteY3392" fmla="*/ 542636 h 3795371"/>
                <a:gd name="connsiteX3393" fmla="*/ 1011519 w 6347888"/>
                <a:gd name="connsiteY3393" fmla="*/ 539579 h 3795371"/>
                <a:gd name="connsiteX3394" fmla="*/ 1013430 w 6347888"/>
                <a:gd name="connsiteY3394" fmla="*/ 540289 h 3795371"/>
                <a:gd name="connsiteX3395" fmla="*/ 1014631 w 6347888"/>
                <a:gd name="connsiteY3395" fmla="*/ 542145 h 3795371"/>
                <a:gd name="connsiteX3396" fmla="*/ 1012447 w 6347888"/>
                <a:gd name="connsiteY3396" fmla="*/ 553500 h 3795371"/>
                <a:gd name="connsiteX3397" fmla="*/ 1005295 w 6347888"/>
                <a:gd name="connsiteY3397" fmla="*/ 568459 h 3795371"/>
                <a:gd name="connsiteX3398" fmla="*/ 1009226 w 6347888"/>
                <a:gd name="connsiteY3398" fmla="*/ 573045 h 3795371"/>
                <a:gd name="connsiteX3399" fmla="*/ 1016050 w 6347888"/>
                <a:gd name="connsiteY3399" fmla="*/ 571844 h 3795371"/>
                <a:gd name="connsiteX3400" fmla="*/ 1021237 w 6347888"/>
                <a:gd name="connsiteY3400" fmla="*/ 567804 h 3795371"/>
                <a:gd name="connsiteX3401" fmla="*/ 1023202 w 6347888"/>
                <a:gd name="connsiteY3401" fmla="*/ 565675 h 3795371"/>
                <a:gd name="connsiteX3402" fmla="*/ 1042310 w 6347888"/>
                <a:gd name="connsiteY3402" fmla="*/ 561526 h 3795371"/>
                <a:gd name="connsiteX3403" fmla="*/ 1059180 w 6347888"/>
                <a:gd name="connsiteY3403" fmla="*/ 579815 h 3795371"/>
                <a:gd name="connsiteX3404" fmla="*/ 1071190 w 6347888"/>
                <a:gd name="connsiteY3404" fmla="*/ 596794 h 3795371"/>
                <a:gd name="connsiteX3405" fmla="*/ 1097396 w 6347888"/>
                <a:gd name="connsiteY3405" fmla="*/ 617485 h 3795371"/>
                <a:gd name="connsiteX3406" fmla="*/ 1119233 w 6347888"/>
                <a:gd name="connsiteY3406" fmla="*/ 624746 h 3795371"/>
                <a:gd name="connsiteX3407" fmla="*/ 1134629 w 6347888"/>
                <a:gd name="connsiteY3407" fmla="*/ 634191 h 3795371"/>
                <a:gd name="connsiteX3408" fmla="*/ 1139652 w 6347888"/>
                <a:gd name="connsiteY3408" fmla="*/ 647457 h 3795371"/>
                <a:gd name="connsiteX3409" fmla="*/ 1127095 w 6347888"/>
                <a:gd name="connsiteY3409" fmla="*/ 662252 h 3795371"/>
                <a:gd name="connsiteX3410" fmla="*/ 1119943 w 6347888"/>
                <a:gd name="connsiteY3410" fmla="*/ 662361 h 3795371"/>
                <a:gd name="connsiteX3411" fmla="*/ 1108697 w 6347888"/>
                <a:gd name="connsiteY3411" fmla="*/ 670005 h 3795371"/>
                <a:gd name="connsiteX3412" fmla="*/ 1109024 w 6347888"/>
                <a:gd name="connsiteY3412" fmla="*/ 676556 h 3795371"/>
                <a:gd name="connsiteX3413" fmla="*/ 1174046 w 6347888"/>
                <a:gd name="connsiteY3413" fmla="*/ 691242 h 3795371"/>
                <a:gd name="connsiteX3414" fmla="*/ 1183218 w 6347888"/>
                <a:gd name="connsiteY3414" fmla="*/ 688840 h 3795371"/>
                <a:gd name="connsiteX3415" fmla="*/ 1191243 w 6347888"/>
                <a:gd name="connsiteY3415" fmla="*/ 692934 h 3795371"/>
                <a:gd name="connsiteX3416" fmla="*/ 1197631 w 6347888"/>
                <a:gd name="connsiteY3416" fmla="*/ 705709 h 3795371"/>
                <a:gd name="connsiteX3417" fmla="*/ 1204619 w 6347888"/>
                <a:gd name="connsiteY3417" fmla="*/ 720832 h 3795371"/>
                <a:gd name="connsiteX3418" fmla="*/ 1204510 w 6347888"/>
                <a:gd name="connsiteY3418" fmla="*/ 732188 h 3795371"/>
                <a:gd name="connsiteX3419" fmla="*/ 1204673 w 6347888"/>
                <a:gd name="connsiteY3419" fmla="*/ 738193 h 3795371"/>
                <a:gd name="connsiteX3420" fmla="*/ 1210570 w 6347888"/>
                <a:gd name="connsiteY3420" fmla="*/ 735518 h 3795371"/>
                <a:gd name="connsiteX3421" fmla="*/ 1214009 w 6347888"/>
                <a:gd name="connsiteY3421" fmla="*/ 729512 h 3795371"/>
                <a:gd name="connsiteX3422" fmla="*/ 1219086 w 6347888"/>
                <a:gd name="connsiteY3422" fmla="*/ 706255 h 3795371"/>
                <a:gd name="connsiteX3423" fmla="*/ 1225583 w 6347888"/>
                <a:gd name="connsiteY3423" fmla="*/ 697957 h 3795371"/>
                <a:gd name="connsiteX3424" fmla="*/ 1228586 w 6347888"/>
                <a:gd name="connsiteY3424" fmla="*/ 696483 h 3795371"/>
                <a:gd name="connsiteX3425" fmla="*/ 1237648 w 6347888"/>
                <a:gd name="connsiteY3425" fmla="*/ 693535 h 3795371"/>
                <a:gd name="connsiteX3426" fmla="*/ 1254900 w 6347888"/>
                <a:gd name="connsiteY3426" fmla="*/ 686001 h 3795371"/>
                <a:gd name="connsiteX3427" fmla="*/ 1267894 w 6347888"/>
                <a:gd name="connsiteY3427" fmla="*/ 680760 h 3795371"/>
                <a:gd name="connsiteX3428" fmla="*/ 1268931 w 6347888"/>
                <a:gd name="connsiteY3428" fmla="*/ 678849 h 3795371"/>
                <a:gd name="connsiteX3429" fmla="*/ 1265928 w 6347888"/>
                <a:gd name="connsiteY3429" fmla="*/ 676501 h 3795371"/>
                <a:gd name="connsiteX3430" fmla="*/ 1252498 w 6347888"/>
                <a:gd name="connsiteY3430" fmla="*/ 680869 h 3795371"/>
                <a:gd name="connsiteX3431" fmla="*/ 1238303 w 6347888"/>
                <a:gd name="connsiteY3431" fmla="*/ 682834 h 3795371"/>
                <a:gd name="connsiteX3432" fmla="*/ 1234427 w 6347888"/>
                <a:gd name="connsiteY3432" fmla="*/ 685564 h 3795371"/>
                <a:gd name="connsiteX3433" fmla="*/ 1227821 w 6347888"/>
                <a:gd name="connsiteY3433" fmla="*/ 684690 h 3795371"/>
                <a:gd name="connsiteX3434" fmla="*/ 1225692 w 6347888"/>
                <a:gd name="connsiteY3434" fmla="*/ 682507 h 3795371"/>
                <a:gd name="connsiteX3435" fmla="*/ 1224164 w 6347888"/>
                <a:gd name="connsiteY3435" fmla="*/ 674208 h 3795371"/>
                <a:gd name="connsiteX3436" fmla="*/ 1225856 w 6347888"/>
                <a:gd name="connsiteY3436" fmla="*/ 670933 h 3795371"/>
                <a:gd name="connsiteX3437" fmla="*/ 1234264 w 6347888"/>
                <a:gd name="connsiteY3437" fmla="*/ 665037 h 3795371"/>
                <a:gd name="connsiteX3438" fmla="*/ 1267293 w 6347888"/>
                <a:gd name="connsiteY3438" fmla="*/ 660997 h 3795371"/>
                <a:gd name="connsiteX3439" fmla="*/ 1278922 w 6347888"/>
                <a:gd name="connsiteY3439" fmla="*/ 670878 h 3795371"/>
                <a:gd name="connsiteX3440" fmla="*/ 1279140 w 6347888"/>
                <a:gd name="connsiteY3440" fmla="*/ 678030 h 3795371"/>
                <a:gd name="connsiteX3441" fmla="*/ 1284327 w 6347888"/>
                <a:gd name="connsiteY3441" fmla="*/ 700960 h 3795371"/>
                <a:gd name="connsiteX3442" fmla="*/ 1290932 w 6347888"/>
                <a:gd name="connsiteY3442" fmla="*/ 707347 h 3795371"/>
                <a:gd name="connsiteX3443" fmla="*/ 1307365 w 6347888"/>
                <a:gd name="connsiteY3443" fmla="*/ 719740 h 3795371"/>
                <a:gd name="connsiteX3444" fmla="*/ 1319813 w 6347888"/>
                <a:gd name="connsiteY3444" fmla="*/ 730386 h 3795371"/>
                <a:gd name="connsiteX3445" fmla="*/ 1329094 w 6347888"/>
                <a:gd name="connsiteY3445" fmla="*/ 731805 h 3795371"/>
                <a:gd name="connsiteX3446" fmla="*/ 1335973 w 6347888"/>
                <a:gd name="connsiteY3446" fmla="*/ 729949 h 3795371"/>
                <a:gd name="connsiteX3447" fmla="*/ 1352133 w 6347888"/>
                <a:gd name="connsiteY3447" fmla="*/ 730550 h 3795371"/>
                <a:gd name="connsiteX3448" fmla="*/ 1360813 w 6347888"/>
                <a:gd name="connsiteY3448" fmla="*/ 734590 h 3795371"/>
                <a:gd name="connsiteX3449" fmla="*/ 1369930 w 6347888"/>
                <a:gd name="connsiteY3449" fmla="*/ 734535 h 3795371"/>
                <a:gd name="connsiteX3450" fmla="*/ 1372387 w 6347888"/>
                <a:gd name="connsiteY3450" fmla="*/ 728311 h 3795371"/>
                <a:gd name="connsiteX3451" fmla="*/ 1375772 w 6347888"/>
                <a:gd name="connsiteY3451" fmla="*/ 722415 h 3795371"/>
                <a:gd name="connsiteX3452" fmla="*/ 1381996 w 6347888"/>
                <a:gd name="connsiteY3452" fmla="*/ 715482 h 3795371"/>
                <a:gd name="connsiteX3453" fmla="*/ 1391495 w 6347888"/>
                <a:gd name="connsiteY3453" fmla="*/ 710732 h 3795371"/>
                <a:gd name="connsiteX3454" fmla="*/ 1402905 w 6347888"/>
                <a:gd name="connsiteY3454" fmla="*/ 708603 h 3795371"/>
                <a:gd name="connsiteX3455" fmla="*/ 1402250 w 6347888"/>
                <a:gd name="connsiteY3455" fmla="*/ 707948 h 3795371"/>
                <a:gd name="connsiteX3456" fmla="*/ 1403069 w 6347888"/>
                <a:gd name="connsiteY3456" fmla="*/ 708548 h 3795371"/>
                <a:gd name="connsiteX3457" fmla="*/ 1381613 w 6347888"/>
                <a:gd name="connsiteY3457" fmla="*/ 687202 h 3795371"/>
                <a:gd name="connsiteX3458" fmla="*/ 1381613 w 6347888"/>
                <a:gd name="connsiteY3458" fmla="*/ 680760 h 3795371"/>
                <a:gd name="connsiteX3459" fmla="*/ 1383251 w 6347888"/>
                <a:gd name="connsiteY3459" fmla="*/ 679067 h 3795371"/>
                <a:gd name="connsiteX3460" fmla="*/ 1386254 w 6347888"/>
                <a:gd name="connsiteY3460" fmla="*/ 676993 h 3795371"/>
                <a:gd name="connsiteX3461" fmla="*/ 1387291 w 6347888"/>
                <a:gd name="connsiteY3461" fmla="*/ 676665 h 3795371"/>
                <a:gd name="connsiteX3462" fmla="*/ 1411695 w 6347888"/>
                <a:gd name="connsiteY3462" fmla="*/ 659905 h 3795371"/>
                <a:gd name="connsiteX3463" fmla="*/ 1420103 w 6347888"/>
                <a:gd name="connsiteY3463" fmla="*/ 651661 h 3795371"/>
                <a:gd name="connsiteX3464" fmla="*/ 1426545 w 6347888"/>
                <a:gd name="connsiteY3464" fmla="*/ 652644 h 3795371"/>
                <a:gd name="connsiteX3465" fmla="*/ 1428892 w 6347888"/>
                <a:gd name="connsiteY3465" fmla="*/ 656684 h 3795371"/>
                <a:gd name="connsiteX3466" fmla="*/ 1451057 w 6347888"/>
                <a:gd name="connsiteY3466" fmla="*/ 670441 h 3795371"/>
                <a:gd name="connsiteX3467" fmla="*/ 1454879 w 6347888"/>
                <a:gd name="connsiteY3467" fmla="*/ 670441 h 3795371"/>
                <a:gd name="connsiteX3468" fmla="*/ 1454934 w 6347888"/>
                <a:gd name="connsiteY3468" fmla="*/ 669677 h 3795371"/>
                <a:gd name="connsiteX3469" fmla="*/ 1455534 w 6347888"/>
                <a:gd name="connsiteY3469" fmla="*/ 669841 h 3795371"/>
                <a:gd name="connsiteX3470" fmla="*/ 1451822 w 6347888"/>
                <a:gd name="connsiteY3470" fmla="*/ 662034 h 3795371"/>
                <a:gd name="connsiteX3471" fmla="*/ 1446635 w 6347888"/>
                <a:gd name="connsiteY3471" fmla="*/ 646584 h 3795371"/>
                <a:gd name="connsiteX3472" fmla="*/ 1451221 w 6347888"/>
                <a:gd name="connsiteY3472" fmla="*/ 631243 h 3795371"/>
                <a:gd name="connsiteX3473" fmla="*/ 1454006 w 6347888"/>
                <a:gd name="connsiteY3473" fmla="*/ 628240 h 3795371"/>
                <a:gd name="connsiteX3474" fmla="*/ 1454442 w 6347888"/>
                <a:gd name="connsiteY3474" fmla="*/ 627858 h 3795371"/>
                <a:gd name="connsiteX3475" fmla="*/ 1459738 w 6347888"/>
                <a:gd name="connsiteY3475" fmla="*/ 615410 h 3795371"/>
                <a:gd name="connsiteX3476" fmla="*/ 1478082 w 6347888"/>
                <a:gd name="connsiteY3476" fmla="*/ 586639 h 3795371"/>
                <a:gd name="connsiteX3477" fmla="*/ 1488564 w 6347888"/>
                <a:gd name="connsiteY3477" fmla="*/ 583418 h 3795371"/>
                <a:gd name="connsiteX3478" fmla="*/ 1491730 w 6347888"/>
                <a:gd name="connsiteY3478" fmla="*/ 573154 h 3795371"/>
                <a:gd name="connsiteX3479" fmla="*/ 1505324 w 6347888"/>
                <a:gd name="connsiteY3479" fmla="*/ 563546 h 3795371"/>
                <a:gd name="connsiteX3480" fmla="*/ 1509528 w 6347888"/>
                <a:gd name="connsiteY3480" fmla="*/ 558305 h 3795371"/>
                <a:gd name="connsiteX3481" fmla="*/ 1518045 w 6347888"/>
                <a:gd name="connsiteY3481" fmla="*/ 528769 h 3795371"/>
                <a:gd name="connsiteX3482" fmla="*/ 1522303 w 6347888"/>
                <a:gd name="connsiteY3482" fmla="*/ 515230 h 3795371"/>
                <a:gd name="connsiteX3483" fmla="*/ 1534587 w 6347888"/>
                <a:gd name="connsiteY3483" fmla="*/ 492082 h 3795371"/>
                <a:gd name="connsiteX3484" fmla="*/ 1543267 w 6347888"/>
                <a:gd name="connsiteY3484" fmla="*/ 477833 h 3795371"/>
                <a:gd name="connsiteX3485" fmla="*/ 1555060 w 6347888"/>
                <a:gd name="connsiteY3485" fmla="*/ 466805 h 3795371"/>
                <a:gd name="connsiteX3486" fmla="*/ 1561229 w 6347888"/>
                <a:gd name="connsiteY3486" fmla="*/ 463638 h 3795371"/>
                <a:gd name="connsiteX3487" fmla="*/ 1582575 w 6347888"/>
                <a:gd name="connsiteY3487" fmla="*/ 463747 h 3795371"/>
                <a:gd name="connsiteX3488" fmla="*/ 1591255 w 6347888"/>
                <a:gd name="connsiteY3488" fmla="*/ 467296 h 3795371"/>
                <a:gd name="connsiteX3489" fmla="*/ 1616642 w 6347888"/>
                <a:gd name="connsiteY3489" fmla="*/ 478925 h 3795371"/>
                <a:gd name="connsiteX3490" fmla="*/ 1618771 w 6347888"/>
                <a:gd name="connsiteY3490" fmla="*/ 479853 h 3795371"/>
                <a:gd name="connsiteX3491" fmla="*/ 1622374 w 6347888"/>
                <a:gd name="connsiteY3491" fmla="*/ 492409 h 3795371"/>
                <a:gd name="connsiteX3492" fmla="*/ 1616696 w 6347888"/>
                <a:gd name="connsiteY3492" fmla="*/ 499943 h 3795371"/>
                <a:gd name="connsiteX3493" fmla="*/ 1583940 w 6347888"/>
                <a:gd name="connsiteY3493" fmla="*/ 531280 h 3795371"/>
                <a:gd name="connsiteX3494" fmla="*/ 1576406 w 6347888"/>
                <a:gd name="connsiteY3494" fmla="*/ 537122 h 3795371"/>
                <a:gd name="connsiteX3495" fmla="*/ 1563030 w 6347888"/>
                <a:gd name="connsiteY3495" fmla="*/ 538323 h 3795371"/>
                <a:gd name="connsiteX3496" fmla="*/ 1552384 w 6347888"/>
                <a:gd name="connsiteY3496" fmla="*/ 533300 h 3795371"/>
                <a:gd name="connsiteX3497" fmla="*/ 1548617 w 6347888"/>
                <a:gd name="connsiteY3497" fmla="*/ 535430 h 3795371"/>
                <a:gd name="connsiteX3498" fmla="*/ 1546870 w 6347888"/>
                <a:gd name="connsiteY3498" fmla="*/ 539743 h 3795371"/>
                <a:gd name="connsiteX3499" fmla="*/ 1540210 w 6347888"/>
                <a:gd name="connsiteY3499" fmla="*/ 551863 h 3795371"/>
                <a:gd name="connsiteX3500" fmla="*/ 1523176 w 6347888"/>
                <a:gd name="connsiteY3500" fmla="*/ 564911 h 3795371"/>
                <a:gd name="connsiteX3501" fmla="*/ 1520065 w 6347888"/>
                <a:gd name="connsiteY3501" fmla="*/ 572718 h 3795371"/>
                <a:gd name="connsiteX3502" fmla="*/ 1526288 w 6347888"/>
                <a:gd name="connsiteY3502" fmla="*/ 600451 h 3795371"/>
                <a:gd name="connsiteX3503" fmla="*/ 1526125 w 6347888"/>
                <a:gd name="connsiteY3503" fmla="*/ 607494 h 3795371"/>
                <a:gd name="connsiteX3504" fmla="*/ 1522740 w 6347888"/>
                <a:gd name="connsiteY3504" fmla="*/ 634628 h 3795371"/>
                <a:gd name="connsiteX3505" fmla="*/ 1525852 w 6347888"/>
                <a:gd name="connsiteY3505" fmla="*/ 651934 h 3795371"/>
                <a:gd name="connsiteX3506" fmla="*/ 1519519 w 6347888"/>
                <a:gd name="connsiteY3506" fmla="*/ 659686 h 3795371"/>
                <a:gd name="connsiteX3507" fmla="*/ 1515315 w 6347888"/>
                <a:gd name="connsiteY3507" fmla="*/ 661215 h 3795371"/>
                <a:gd name="connsiteX3508" fmla="*/ 1502431 w 6347888"/>
                <a:gd name="connsiteY3508" fmla="*/ 675027 h 3795371"/>
                <a:gd name="connsiteX3509" fmla="*/ 1503468 w 6347888"/>
                <a:gd name="connsiteY3509" fmla="*/ 679067 h 3795371"/>
                <a:gd name="connsiteX3510" fmla="*/ 1514114 w 6347888"/>
                <a:gd name="connsiteY3510" fmla="*/ 683981 h 3795371"/>
                <a:gd name="connsiteX3511" fmla="*/ 1526398 w 6347888"/>
                <a:gd name="connsiteY3511" fmla="*/ 690860 h 3795371"/>
                <a:gd name="connsiteX3512" fmla="*/ 1525306 w 6347888"/>
                <a:gd name="connsiteY3512" fmla="*/ 700141 h 3795371"/>
                <a:gd name="connsiteX3513" fmla="*/ 1519410 w 6347888"/>
                <a:gd name="connsiteY3513" fmla="*/ 705982 h 3795371"/>
                <a:gd name="connsiteX3514" fmla="*/ 1515424 w 6347888"/>
                <a:gd name="connsiteY3514" fmla="*/ 729294 h 3795371"/>
                <a:gd name="connsiteX3515" fmla="*/ 1517662 w 6347888"/>
                <a:gd name="connsiteY3515" fmla="*/ 732078 h 3795371"/>
                <a:gd name="connsiteX3516" fmla="*/ 1519792 w 6347888"/>
                <a:gd name="connsiteY3516" fmla="*/ 731150 h 3795371"/>
                <a:gd name="connsiteX3517" fmla="*/ 1526943 w 6347888"/>
                <a:gd name="connsiteY3517" fmla="*/ 721869 h 3795371"/>
                <a:gd name="connsiteX3518" fmla="*/ 1538900 w 6347888"/>
                <a:gd name="connsiteY3518" fmla="*/ 704290 h 3795371"/>
                <a:gd name="connsiteX3519" fmla="*/ 1545233 w 6347888"/>
                <a:gd name="connsiteY3519" fmla="*/ 704181 h 3795371"/>
                <a:gd name="connsiteX3520" fmla="*/ 1552384 w 6347888"/>
                <a:gd name="connsiteY3520" fmla="*/ 733662 h 3795371"/>
                <a:gd name="connsiteX3521" fmla="*/ 1548563 w 6347888"/>
                <a:gd name="connsiteY3521" fmla="*/ 742069 h 3795371"/>
                <a:gd name="connsiteX3522" fmla="*/ 1544632 w 6347888"/>
                <a:gd name="connsiteY3522" fmla="*/ 746273 h 3795371"/>
                <a:gd name="connsiteX3523" fmla="*/ 1540538 w 6347888"/>
                <a:gd name="connsiteY3523" fmla="*/ 765599 h 3795371"/>
                <a:gd name="connsiteX3524" fmla="*/ 1543595 w 6347888"/>
                <a:gd name="connsiteY3524" fmla="*/ 779521 h 3795371"/>
                <a:gd name="connsiteX3525" fmla="*/ 1548672 w 6347888"/>
                <a:gd name="connsiteY3525" fmla="*/ 783998 h 3795371"/>
                <a:gd name="connsiteX3526" fmla="*/ 1557080 w 6347888"/>
                <a:gd name="connsiteY3526" fmla="*/ 780940 h 3795371"/>
                <a:gd name="connsiteX3527" fmla="*/ 1558881 w 6347888"/>
                <a:gd name="connsiteY3527" fmla="*/ 772041 h 3795371"/>
                <a:gd name="connsiteX3528" fmla="*/ 1558554 w 6347888"/>
                <a:gd name="connsiteY3528" fmla="*/ 762760 h 3795371"/>
                <a:gd name="connsiteX3529" fmla="*/ 1563249 w 6347888"/>
                <a:gd name="connsiteY3529" fmla="*/ 754353 h 3795371"/>
                <a:gd name="connsiteX3530" fmla="*/ 1565105 w 6347888"/>
                <a:gd name="connsiteY3530" fmla="*/ 754189 h 3795371"/>
                <a:gd name="connsiteX3531" fmla="*/ 1568435 w 6347888"/>
                <a:gd name="connsiteY3531" fmla="*/ 756646 h 3795371"/>
                <a:gd name="connsiteX3532" fmla="*/ 1570346 w 6347888"/>
                <a:gd name="connsiteY3532" fmla="*/ 760577 h 3795371"/>
                <a:gd name="connsiteX3533" fmla="*/ 1574986 w 6347888"/>
                <a:gd name="connsiteY3533" fmla="*/ 759485 h 3795371"/>
                <a:gd name="connsiteX3534" fmla="*/ 1578153 w 6347888"/>
                <a:gd name="connsiteY3534" fmla="*/ 756646 h 3795371"/>
                <a:gd name="connsiteX3535" fmla="*/ 1583776 w 6347888"/>
                <a:gd name="connsiteY3535" fmla="*/ 746327 h 3795371"/>
                <a:gd name="connsiteX3536" fmla="*/ 1596770 w 6347888"/>
                <a:gd name="connsiteY3536" fmla="*/ 734262 h 3795371"/>
                <a:gd name="connsiteX3537" fmla="*/ 1605013 w 6347888"/>
                <a:gd name="connsiteY3537" fmla="*/ 726073 h 3795371"/>
                <a:gd name="connsiteX3538" fmla="*/ 1605887 w 6347888"/>
                <a:gd name="connsiteY3538" fmla="*/ 721760 h 3795371"/>
                <a:gd name="connsiteX3539" fmla="*/ 1609654 w 6347888"/>
                <a:gd name="connsiteY3539" fmla="*/ 701342 h 3795371"/>
                <a:gd name="connsiteX3540" fmla="*/ 1623248 w 6347888"/>
                <a:gd name="connsiteY3540" fmla="*/ 690860 h 3795371"/>
                <a:gd name="connsiteX3541" fmla="*/ 1627779 w 6347888"/>
                <a:gd name="connsiteY3541" fmla="*/ 689659 h 3795371"/>
                <a:gd name="connsiteX3542" fmla="*/ 1627069 w 6347888"/>
                <a:gd name="connsiteY3542" fmla="*/ 688949 h 3795371"/>
                <a:gd name="connsiteX3543" fmla="*/ 1627670 w 6347888"/>
                <a:gd name="connsiteY3543" fmla="*/ 689058 h 3795371"/>
                <a:gd name="connsiteX3544" fmla="*/ 1619044 w 6347888"/>
                <a:gd name="connsiteY3544" fmla="*/ 681961 h 3795371"/>
                <a:gd name="connsiteX3545" fmla="*/ 1604085 w 6347888"/>
                <a:gd name="connsiteY3545" fmla="*/ 675027 h 3795371"/>
                <a:gd name="connsiteX3546" fmla="*/ 1596606 w 6347888"/>
                <a:gd name="connsiteY3546" fmla="*/ 666947 h 3795371"/>
                <a:gd name="connsiteX3547" fmla="*/ 1589563 w 6347888"/>
                <a:gd name="connsiteY3547" fmla="*/ 665910 h 3795371"/>
                <a:gd name="connsiteX3548" fmla="*/ 1578754 w 6347888"/>
                <a:gd name="connsiteY3548" fmla="*/ 661925 h 3795371"/>
                <a:gd name="connsiteX3549" fmla="*/ 1570674 w 6347888"/>
                <a:gd name="connsiteY3549" fmla="*/ 647621 h 3795371"/>
                <a:gd name="connsiteX3550" fmla="*/ 1570291 w 6347888"/>
                <a:gd name="connsiteY3550" fmla="*/ 638940 h 3795371"/>
                <a:gd name="connsiteX3551" fmla="*/ 1570346 w 6347888"/>
                <a:gd name="connsiteY3551" fmla="*/ 635719 h 3795371"/>
                <a:gd name="connsiteX3552" fmla="*/ 1584158 w 6347888"/>
                <a:gd name="connsiteY3552" fmla="*/ 627476 h 3795371"/>
                <a:gd name="connsiteX3553" fmla="*/ 1596497 w 6347888"/>
                <a:gd name="connsiteY3553" fmla="*/ 634573 h 3795371"/>
                <a:gd name="connsiteX3554" fmla="*/ 1600537 w 6347888"/>
                <a:gd name="connsiteY3554" fmla="*/ 633099 h 3795371"/>
                <a:gd name="connsiteX3555" fmla="*/ 1600755 w 6347888"/>
                <a:gd name="connsiteY3555" fmla="*/ 629004 h 3795371"/>
                <a:gd name="connsiteX3556" fmla="*/ 1595842 w 6347888"/>
                <a:gd name="connsiteY3556" fmla="*/ 624091 h 3795371"/>
                <a:gd name="connsiteX3557" fmla="*/ 1578153 w 6347888"/>
                <a:gd name="connsiteY3557" fmla="*/ 616775 h 3795371"/>
                <a:gd name="connsiteX3558" fmla="*/ 1572311 w 6347888"/>
                <a:gd name="connsiteY3558" fmla="*/ 603236 h 3795371"/>
                <a:gd name="connsiteX3559" fmla="*/ 1589727 w 6347888"/>
                <a:gd name="connsiteY3559" fmla="*/ 572390 h 3795371"/>
                <a:gd name="connsiteX3560" fmla="*/ 1594040 w 6347888"/>
                <a:gd name="connsiteY3560" fmla="*/ 563982 h 3795371"/>
                <a:gd name="connsiteX3561" fmla="*/ 1598899 w 6347888"/>
                <a:gd name="connsiteY3561" fmla="*/ 555793 h 3795371"/>
                <a:gd name="connsiteX3562" fmla="*/ 1602011 w 6347888"/>
                <a:gd name="connsiteY3562" fmla="*/ 552245 h 3795371"/>
                <a:gd name="connsiteX3563" fmla="*/ 1626578 w 6347888"/>
                <a:gd name="connsiteY3563" fmla="*/ 526476 h 3795371"/>
                <a:gd name="connsiteX3564" fmla="*/ 1645468 w 6347888"/>
                <a:gd name="connsiteY3564" fmla="*/ 511954 h 3795371"/>
                <a:gd name="connsiteX3565" fmla="*/ 1658843 w 6347888"/>
                <a:gd name="connsiteY3565" fmla="*/ 505730 h 3795371"/>
                <a:gd name="connsiteX3566" fmla="*/ 1690945 w 6347888"/>
                <a:gd name="connsiteY3566" fmla="*/ 507095 h 3795371"/>
                <a:gd name="connsiteX3567" fmla="*/ 1697933 w 6347888"/>
                <a:gd name="connsiteY3567" fmla="*/ 513155 h 3795371"/>
                <a:gd name="connsiteX3568" fmla="*/ 1697824 w 6347888"/>
                <a:gd name="connsiteY3568" fmla="*/ 517468 h 3795371"/>
                <a:gd name="connsiteX3569" fmla="*/ 1694657 w 6347888"/>
                <a:gd name="connsiteY3569" fmla="*/ 520853 h 3795371"/>
                <a:gd name="connsiteX3570" fmla="*/ 1665722 w 6347888"/>
                <a:gd name="connsiteY3570" fmla="*/ 541872 h 3795371"/>
                <a:gd name="connsiteX3571" fmla="*/ 1662720 w 6347888"/>
                <a:gd name="connsiteY3571" fmla="*/ 545257 h 3795371"/>
                <a:gd name="connsiteX3572" fmla="*/ 1655731 w 6347888"/>
                <a:gd name="connsiteY3572" fmla="*/ 551753 h 3795371"/>
                <a:gd name="connsiteX3573" fmla="*/ 1651255 w 6347888"/>
                <a:gd name="connsiteY3573" fmla="*/ 562454 h 3795371"/>
                <a:gd name="connsiteX3574" fmla="*/ 1646560 w 6347888"/>
                <a:gd name="connsiteY3574" fmla="*/ 580361 h 3795371"/>
                <a:gd name="connsiteX3575" fmla="*/ 1642247 w 6347888"/>
                <a:gd name="connsiteY3575" fmla="*/ 588823 h 3795371"/>
                <a:gd name="connsiteX3576" fmla="*/ 1641319 w 6347888"/>
                <a:gd name="connsiteY3576" fmla="*/ 591061 h 3795371"/>
                <a:gd name="connsiteX3577" fmla="*/ 1648962 w 6347888"/>
                <a:gd name="connsiteY3577" fmla="*/ 619341 h 3795371"/>
                <a:gd name="connsiteX3578" fmla="*/ 1652947 w 6347888"/>
                <a:gd name="connsiteY3578" fmla="*/ 618631 h 3795371"/>
                <a:gd name="connsiteX3579" fmla="*/ 1654039 w 6347888"/>
                <a:gd name="connsiteY3579" fmla="*/ 616721 h 3795371"/>
                <a:gd name="connsiteX3580" fmla="*/ 1653220 w 6347888"/>
                <a:gd name="connsiteY3580" fmla="*/ 612080 h 3795371"/>
                <a:gd name="connsiteX3581" fmla="*/ 1649016 w 6347888"/>
                <a:gd name="connsiteY3581" fmla="*/ 598432 h 3795371"/>
                <a:gd name="connsiteX3582" fmla="*/ 1653220 w 6347888"/>
                <a:gd name="connsiteY3582" fmla="*/ 588441 h 3795371"/>
                <a:gd name="connsiteX3583" fmla="*/ 1663375 w 6347888"/>
                <a:gd name="connsiteY3583" fmla="*/ 582435 h 3795371"/>
                <a:gd name="connsiteX3584" fmla="*/ 1665176 w 6347888"/>
                <a:gd name="connsiteY3584" fmla="*/ 577140 h 3795371"/>
                <a:gd name="connsiteX3585" fmla="*/ 1667961 w 6347888"/>
                <a:gd name="connsiteY3585" fmla="*/ 553555 h 3795371"/>
                <a:gd name="connsiteX3586" fmla="*/ 1671728 w 6347888"/>
                <a:gd name="connsiteY3586" fmla="*/ 548641 h 3795371"/>
                <a:gd name="connsiteX3587" fmla="*/ 1680790 w 6347888"/>
                <a:gd name="connsiteY3587" fmla="*/ 540998 h 3795371"/>
                <a:gd name="connsiteX3588" fmla="*/ 1701481 w 6347888"/>
                <a:gd name="connsiteY3588" fmla="*/ 531171 h 3795371"/>
                <a:gd name="connsiteX3589" fmla="*/ 1729052 w 6347888"/>
                <a:gd name="connsiteY3589" fmla="*/ 523692 h 3795371"/>
                <a:gd name="connsiteX3590" fmla="*/ 1740789 w 6347888"/>
                <a:gd name="connsiteY3590" fmla="*/ 523528 h 3795371"/>
                <a:gd name="connsiteX3591" fmla="*/ 1751817 w 6347888"/>
                <a:gd name="connsiteY3591" fmla="*/ 536467 h 3795371"/>
                <a:gd name="connsiteX3592" fmla="*/ 1752036 w 6347888"/>
                <a:gd name="connsiteY3592" fmla="*/ 541053 h 3795371"/>
                <a:gd name="connsiteX3593" fmla="*/ 1752472 w 6347888"/>
                <a:gd name="connsiteY3593" fmla="*/ 540452 h 3795371"/>
                <a:gd name="connsiteX3594" fmla="*/ 1752472 w 6347888"/>
                <a:gd name="connsiteY3594" fmla="*/ 540616 h 3795371"/>
                <a:gd name="connsiteX3595" fmla="*/ 1758041 w 6347888"/>
                <a:gd name="connsiteY3595" fmla="*/ 531171 h 3795371"/>
                <a:gd name="connsiteX3596" fmla="*/ 1765957 w 6347888"/>
                <a:gd name="connsiteY3596" fmla="*/ 528114 h 3795371"/>
                <a:gd name="connsiteX3597" fmla="*/ 1790361 w 6347888"/>
                <a:gd name="connsiteY3597" fmla="*/ 537067 h 3795371"/>
                <a:gd name="connsiteX3598" fmla="*/ 1792763 w 6347888"/>
                <a:gd name="connsiteY3598" fmla="*/ 537668 h 3795371"/>
                <a:gd name="connsiteX3599" fmla="*/ 1807940 w 6347888"/>
                <a:gd name="connsiteY3599" fmla="*/ 554483 h 3795371"/>
                <a:gd name="connsiteX3600" fmla="*/ 1811598 w 6347888"/>
                <a:gd name="connsiteY3600" fmla="*/ 580361 h 3795371"/>
                <a:gd name="connsiteX3601" fmla="*/ 1806903 w 6347888"/>
                <a:gd name="connsiteY3601" fmla="*/ 584837 h 3795371"/>
                <a:gd name="connsiteX3602" fmla="*/ 1790525 w 6347888"/>
                <a:gd name="connsiteY3602" fmla="*/ 583636 h 3795371"/>
                <a:gd name="connsiteX3603" fmla="*/ 1790798 w 6347888"/>
                <a:gd name="connsiteY3603" fmla="*/ 583909 h 3795371"/>
                <a:gd name="connsiteX3604" fmla="*/ 1813236 w 6347888"/>
                <a:gd name="connsiteY3604" fmla="*/ 600670 h 3795371"/>
                <a:gd name="connsiteX3605" fmla="*/ 1814874 w 6347888"/>
                <a:gd name="connsiteY3605" fmla="*/ 602253 h 3795371"/>
                <a:gd name="connsiteX3606" fmla="*/ 1818149 w 6347888"/>
                <a:gd name="connsiteY3606" fmla="*/ 611097 h 3795371"/>
                <a:gd name="connsiteX3607" fmla="*/ 1816784 w 6347888"/>
                <a:gd name="connsiteY3607" fmla="*/ 619887 h 3795371"/>
                <a:gd name="connsiteX3608" fmla="*/ 1821916 w 6347888"/>
                <a:gd name="connsiteY3608" fmla="*/ 624582 h 3795371"/>
                <a:gd name="connsiteX3609" fmla="*/ 1822353 w 6347888"/>
                <a:gd name="connsiteY3609" fmla="*/ 629004 h 3795371"/>
                <a:gd name="connsiteX3610" fmla="*/ 1816784 w 6347888"/>
                <a:gd name="connsiteY3610" fmla="*/ 636593 h 3795371"/>
                <a:gd name="connsiteX3611" fmla="*/ 1816239 w 6347888"/>
                <a:gd name="connsiteY3611" fmla="*/ 640251 h 3795371"/>
                <a:gd name="connsiteX3612" fmla="*/ 1818532 w 6347888"/>
                <a:gd name="connsiteY3612" fmla="*/ 640797 h 3795371"/>
                <a:gd name="connsiteX3613" fmla="*/ 1830160 w 6347888"/>
                <a:gd name="connsiteY3613" fmla="*/ 645328 h 3795371"/>
                <a:gd name="connsiteX3614" fmla="*/ 1837967 w 6347888"/>
                <a:gd name="connsiteY3614" fmla="*/ 646693 h 3795371"/>
                <a:gd name="connsiteX3615" fmla="*/ 1850524 w 6347888"/>
                <a:gd name="connsiteY3615" fmla="*/ 649095 h 3795371"/>
                <a:gd name="connsiteX3616" fmla="*/ 1857403 w 6347888"/>
                <a:gd name="connsiteY3616" fmla="*/ 658758 h 3795371"/>
                <a:gd name="connsiteX3617" fmla="*/ 1858058 w 6347888"/>
                <a:gd name="connsiteY3617" fmla="*/ 674754 h 3795371"/>
                <a:gd name="connsiteX3618" fmla="*/ 1862971 w 6347888"/>
                <a:gd name="connsiteY3618" fmla="*/ 678794 h 3795371"/>
                <a:gd name="connsiteX3619" fmla="*/ 1872580 w 6347888"/>
                <a:gd name="connsiteY3619" fmla="*/ 687966 h 3795371"/>
                <a:gd name="connsiteX3620" fmla="*/ 1892398 w 6347888"/>
                <a:gd name="connsiteY3620" fmla="*/ 708657 h 3795371"/>
                <a:gd name="connsiteX3621" fmla="*/ 1899822 w 6347888"/>
                <a:gd name="connsiteY3621" fmla="*/ 728530 h 3795371"/>
                <a:gd name="connsiteX3622" fmla="*/ 1897475 w 6347888"/>
                <a:gd name="connsiteY3622" fmla="*/ 741742 h 3795371"/>
                <a:gd name="connsiteX3623" fmla="*/ 1898785 w 6347888"/>
                <a:gd name="connsiteY3623" fmla="*/ 753807 h 3795371"/>
                <a:gd name="connsiteX3624" fmla="*/ 1899986 w 6347888"/>
                <a:gd name="connsiteY3624" fmla="*/ 755772 h 3795371"/>
                <a:gd name="connsiteX3625" fmla="*/ 1900095 w 6347888"/>
                <a:gd name="connsiteY3625" fmla="*/ 762487 h 3795371"/>
                <a:gd name="connsiteX3626" fmla="*/ 1894199 w 6347888"/>
                <a:gd name="connsiteY3626" fmla="*/ 765053 h 3795371"/>
                <a:gd name="connsiteX3627" fmla="*/ 1882789 w 6347888"/>
                <a:gd name="connsiteY3627" fmla="*/ 761941 h 3795371"/>
                <a:gd name="connsiteX3628" fmla="*/ 1879623 w 6347888"/>
                <a:gd name="connsiteY3628" fmla="*/ 763688 h 3795371"/>
                <a:gd name="connsiteX3629" fmla="*/ 1871652 w 6347888"/>
                <a:gd name="connsiteY3629" fmla="*/ 782250 h 3795371"/>
                <a:gd name="connsiteX3630" fmla="*/ 1873235 w 6347888"/>
                <a:gd name="connsiteY3630" fmla="*/ 787874 h 3795371"/>
                <a:gd name="connsiteX3631" fmla="*/ 1887703 w 6347888"/>
                <a:gd name="connsiteY3631" fmla="*/ 801631 h 3795371"/>
                <a:gd name="connsiteX3632" fmla="*/ 1895182 w 6347888"/>
                <a:gd name="connsiteY3632" fmla="*/ 810476 h 3795371"/>
                <a:gd name="connsiteX3633" fmla="*/ 1908339 w 6347888"/>
                <a:gd name="connsiteY3633" fmla="*/ 815225 h 3795371"/>
                <a:gd name="connsiteX3634" fmla="*/ 1915873 w 6347888"/>
                <a:gd name="connsiteY3634" fmla="*/ 825653 h 3795371"/>
                <a:gd name="connsiteX3635" fmla="*/ 1917456 w 6347888"/>
                <a:gd name="connsiteY3635" fmla="*/ 836190 h 3795371"/>
                <a:gd name="connsiteX3636" fmla="*/ 1921333 w 6347888"/>
                <a:gd name="connsiteY3636" fmla="*/ 843615 h 3795371"/>
                <a:gd name="connsiteX3637" fmla="*/ 1925973 w 6347888"/>
                <a:gd name="connsiteY3637" fmla="*/ 843724 h 3795371"/>
                <a:gd name="connsiteX3638" fmla="*/ 1928321 w 6347888"/>
                <a:gd name="connsiteY3638" fmla="*/ 843724 h 3795371"/>
                <a:gd name="connsiteX3639" fmla="*/ 1930559 w 6347888"/>
                <a:gd name="connsiteY3639" fmla="*/ 844160 h 3795371"/>
                <a:gd name="connsiteX3640" fmla="*/ 1933835 w 6347888"/>
                <a:gd name="connsiteY3640" fmla="*/ 847382 h 3795371"/>
                <a:gd name="connsiteX3641" fmla="*/ 1934435 w 6347888"/>
                <a:gd name="connsiteY3641" fmla="*/ 846945 h 3795371"/>
                <a:gd name="connsiteX3642" fmla="*/ 1934435 w 6347888"/>
                <a:gd name="connsiteY3642" fmla="*/ 847982 h 3795371"/>
                <a:gd name="connsiteX3643" fmla="*/ 1934435 w 6347888"/>
                <a:gd name="connsiteY3643" fmla="*/ 851640 h 3795371"/>
                <a:gd name="connsiteX3644" fmla="*/ 1934435 w 6347888"/>
                <a:gd name="connsiteY3644" fmla="*/ 852597 h 3795371"/>
                <a:gd name="connsiteX3645" fmla="*/ 1933780 w 6347888"/>
                <a:gd name="connsiteY3645" fmla="*/ 852295 h 3795371"/>
                <a:gd name="connsiteX3646" fmla="*/ 1934435 w 6347888"/>
                <a:gd name="connsiteY3646" fmla="*/ 852732 h 3795371"/>
                <a:gd name="connsiteX3647" fmla="*/ 1934435 w 6347888"/>
                <a:gd name="connsiteY3647" fmla="*/ 852597 h 3795371"/>
                <a:gd name="connsiteX3648" fmla="*/ 1942078 w 6347888"/>
                <a:gd name="connsiteY3648" fmla="*/ 856117 h 3795371"/>
                <a:gd name="connsiteX3649" fmla="*/ 1953052 w 6347888"/>
                <a:gd name="connsiteY3649" fmla="*/ 867472 h 3795371"/>
                <a:gd name="connsiteX3650" fmla="*/ 1952451 w 6347888"/>
                <a:gd name="connsiteY3650" fmla="*/ 874133 h 3795371"/>
                <a:gd name="connsiteX3651" fmla="*/ 1945299 w 6347888"/>
                <a:gd name="connsiteY3651" fmla="*/ 883414 h 3795371"/>
                <a:gd name="connsiteX3652" fmla="*/ 1932361 w 6347888"/>
                <a:gd name="connsiteY3652" fmla="*/ 894879 h 3795371"/>
                <a:gd name="connsiteX3653" fmla="*/ 1920022 w 6347888"/>
                <a:gd name="connsiteY3653" fmla="*/ 904323 h 3795371"/>
                <a:gd name="connsiteX3654" fmla="*/ 1913143 w 6347888"/>
                <a:gd name="connsiteY3654" fmla="*/ 906125 h 3795371"/>
                <a:gd name="connsiteX3655" fmla="*/ 1907193 w 6347888"/>
                <a:gd name="connsiteY3655" fmla="*/ 912731 h 3795371"/>
                <a:gd name="connsiteX3656" fmla="*/ 1903426 w 6347888"/>
                <a:gd name="connsiteY3656" fmla="*/ 926325 h 3795371"/>
                <a:gd name="connsiteX3657" fmla="*/ 1899604 w 6347888"/>
                <a:gd name="connsiteY3657" fmla="*/ 928290 h 3795371"/>
                <a:gd name="connsiteX3658" fmla="*/ 1883717 w 6347888"/>
                <a:gd name="connsiteY3658" fmla="*/ 918354 h 3795371"/>
                <a:gd name="connsiteX3659" fmla="*/ 1881533 w 6347888"/>
                <a:gd name="connsiteY3659" fmla="*/ 914205 h 3795371"/>
                <a:gd name="connsiteX3660" fmla="*/ 1881424 w 6347888"/>
                <a:gd name="connsiteY3660" fmla="*/ 913877 h 3795371"/>
                <a:gd name="connsiteX3661" fmla="*/ 1879896 w 6347888"/>
                <a:gd name="connsiteY3661" fmla="*/ 906343 h 3795371"/>
                <a:gd name="connsiteX3662" fmla="*/ 1879623 w 6347888"/>
                <a:gd name="connsiteY3662" fmla="*/ 904924 h 3795371"/>
                <a:gd name="connsiteX3663" fmla="*/ 1871106 w 6347888"/>
                <a:gd name="connsiteY3663" fmla="*/ 885543 h 3795371"/>
                <a:gd name="connsiteX3664" fmla="*/ 1861388 w 6347888"/>
                <a:gd name="connsiteY3664" fmla="*/ 872058 h 3795371"/>
                <a:gd name="connsiteX3665" fmla="*/ 1855492 w 6347888"/>
                <a:gd name="connsiteY3665" fmla="*/ 872550 h 3795371"/>
                <a:gd name="connsiteX3666" fmla="*/ 1853035 w 6347888"/>
                <a:gd name="connsiteY3666" fmla="*/ 878992 h 3795371"/>
                <a:gd name="connsiteX3667" fmla="*/ 1849213 w 6347888"/>
                <a:gd name="connsiteY3667" fmla="*/ 885925 h 3795371"/>
                <a:gd name="connsiteX3668" fmla="*/ 1843426 w 6347888"/>
                <a:gd name="connsiteY3668" fmla="*/ 886635 h 3795371"/>
                <a:gd name="connsiteX3669" fmla="*/ 1839223 w 6347888"/>
                <a:gd name="connsiteY3669" fmla="*/ 886034 h 3795371"/>
                <a:gd name="connsiteX3670" fmla="*/ 1840151 w 6347888"/>
                <a:gd name="connsiteY3670" fmla="*/ 890183 h 3795371"/>
                <a:gd name="connsiteX3671" fmla="*/ 1845556 w 6347888"/>
                <a:gd name="connsiteY3671" fmla="*/ 902303 h 3795371"/>
                <a:gd name="connsiteX3672" fmla="*/ 1845992 w 6347888"/>
                <a:gd name="connsiteY3672" fmla="*/ 909783 h 3795371"/>
                <a:gd name="connsiteX3673" fmla="*/ 1849213 w 6347888"/>
                <a:gd name="connsiteY3673" fmla="*/ 918245 h 3795371"/>
                <a:gd name="connsiteX3674" fmla="*/ 1861770 w 6347888"/>
                <a:gd name="connsiteY3674" fmla="*/ 929000 h 3795371"/>
                <a:gd name="connsiteX3675" fmla="*/ 1868212 w 6347888"/>
                <a:gd name="connsiteY3675" fmla="*/ 940683 h 3795371"/>
                <a:gd name="connsiteX3676" fmla="*/ 1872580 w 6347888"/>
                <a:gd name="connsiteY3676" fmla="*/ 966124 h 3795371"/>
                <a:gd name="connsiteX3677" fmla="*/ 1874327 w 6347888"/>
                <a:gd name="connsiteY3677" fmla="*/ 973003 h 3795371"/>
                <a:gd name="connsiteX3678" fmla="*/ 1871270 w 6347888"/>
                <a:gd name="connsiteY3678" fmla="*/ 983704 h 3795371"/>
                <a:gd name="connsiteX3679" fmla="*/ 1862262 w 6347888"/>
                <a:gd name="connsiteY3679" fmla="*/ 994404 h 3795371"/>
                <a:gd name="connsiteX3680" fmla="*/ 1861224 w 6347888"/>
                <a:gd name="connsiteY3680" fmla="*/ 1012093 h 3795371"/>
                <a:gd name="connsiteX3681" fmla="*/ 1859641 w 6347888"/>
                <a:gd name="connsiteY3681" fmla="*/ 1015969 h 3795371"/>
                <a:gd name="connsiteX3682" fmla="*/ 1855874 w 6347888"/>
                <a:gd name="connsiteY3682" fmla="*/ 1014003 h 3795371"/>
                <a:gd name="connsiteX3683" fmla="*/ 1848941 w 6347888"/>
                <a:gd name="connsiteY3683" fmla="*/ 1001610 h 3795371"/>
                <a:gd name="connsiteX3684" fmla="*/ 1839223 w 6347888"/>
                <a:gd name="connsiteY3684" fmla="*/ 991565 h 3795371"/>
                <a:gd name="connsiteX3685" fmla="*/ 1824264 w 6347888"/>
                <a:gd name="connsiteY3685" fmla="*/ 980264 h 3795371"/>
                <a:gd name="connsiteX3686" fmla="*/ 1821643 w 6347888"/>
                <a:gd name="connsiteY3686" fmla="*/ 977371 h 3795371"/>
                <a:gd name="connsiteX3687" fmla="*/ 1805320 w 6347888"/>
                <a:gd name="connsiteY3687" fmla="*/ 967544 h 3795371"/>
                <a:gd name="connsiteX3688" fmla="*/ 1809469 w 6347888"/>
                <a:gd name="connsiteY3688" fmla="*/ 979773 h 3795371"/>
                <a:gd name="connsiteX3689" fmla="*/ 1815038 w 6347888"/>
                <a:gd name="connsiteY3689" fmla="*/ 985287 h 3795371"/>
                <a:gd name="connsiteX3690" fmla="*/ 1832016 w 6347888"/>
                <a:gd name="connsiteY3690" fmla="*/ 1012639 h 3795371"/>
                <a:gd name="connsiteX3691" fmla="*/ 1831416 w 6347888"/>
                <a:gd name="connsiteY3691" fmla="*/ 1026123 h 3795371"/>
                <a:gd name="connsiteX3692" fmla="*/ 1827758 w 6347888"/>
                <a:gd name="connsiteY3692" fmla="*/ 1028252 h 3795371"/>
                <a:gd name="connsiteX3693" fmla="*/ 1814546 w 6347888"/>
                <a:gd name="connsiteY3693" fmla="*/ 1023557 h 3795371"/>
                <a:gd name="connsiteX3694" fmla="*/ 1802372 w 6347888"/>
                <a:gd name="connsiteY3694" fmla="*/ 1016515 h 3795371"/>
                <a:gd name="connsiteX3695" fmla="*/ 1792490 w 6347888"/>
                <a:gd name="connsiteY3695" fmla="*/ 1012475 h 3795371"/>
                <a:gd name="connsiteX3696" fmla="*/ 1779278 w 6347888"/>
                <a:gd name="connsiteY3696" fmla="*/ 1000901 h 3795371"/>
                <a:gd name="connsiteX3697" fmla="*/ 1766339 w 6347888"/>
                <a:gd name="connsiteY3697" fmla="*/ 990855 h 3795371"/>
                <a:gd name="connsiteX3698" fmla="*/ 1766776 w 6347888"/>
                <a:gd name="connsiteY3698" fmla="*/ 991347 h 3795371"/>
                <a:gd name="connsiteX3699" fmla="*/ 1766285 w 6347888"/>
                <a:gd name="connsiteY3699" fmla="*/ 991292 h 3795371"/>
                <a:gd name="connsiteX3700" fmla="*/ 1766285 w 6347888"/>
                <a:gd name="connsiteY3700" fmla="*/ 991128 h 3795371"/>
                <a:gd name="connsiteX3701" fmla="*/ 1749197 w 6347888"/>
                <a:gd name="connsiteY3701" fmla="*/ 975678 h 3795371"/>
                <a:gd name="connsiteX3702" fmla="*/ 1747996 w 6347888"/>
                <a:gd name="connsiteY3702" fmla="*/ 966670 h 3795371"/>
                <a:gd name="connsiteX3703" fmla="*/ 1745539 w 6347888"/>
                <a:gd name="connsiteY3703" fmla="*/ 954168 h 3795371"/>
                <a:gd name="connsiteX3704" fmla="*/ 1734293 w 6347888"/>
                <a:gd name="connsiteY3704" fmla="*/ 933313 h 3795371"/>
                <a:gd name="connsiteX3705" fmla="*/ 1725011 w 6347888"/>
                <a:gd name="connsiteY3705" fmla="*/ 926925 h 3795371"/>
                <a:gd name="connsiteX3706" fmla="*/ 1699734 w 6347888"/>
                <a:gd name="connsiteY3706" fmla="*/ 923650 h 3795371"/>
                <a:gd name="connsiteX3707" fmla="*/ 1695258 w 6347888"/>
                <a:gd name="connsiteY3707" fmla="*/ 923431 h 3795371"/>
                <a:gd name="connsiteX3708" fmla="*/ 1687451 w 6347888"/>
                <a:gd name="connsiteY3708" fmla="*/ 925670 h 3795371"/>
                <a:gd name="connsiteX3709" fmla="*/ 1686140 w 6347888"/>
                <a:gd name="connsiteY3709" fmla="*/ 926216 h 3795371"/>
                <a:gd name="connsiteX3710" fmla="*/ 1658679 w 6347888"/>
                <a:gd name="connsiteY3710" fmla="*/ 919009 h 3795371"/>
                <a:gd name="connsiteX3711" fmla="*/ 1656878 w 6347888"/>
                <a:gd name="connsiteY3711" fmla="*/ 905524 h 3795371"/>
                <a:gd name="connsiteX3712" fmla="*/ 1662283 w 6347888"/>
                <a:gd name="connsiteY3712" fmla="*/ 897827 h 3795371"/>
                <a:gd name="connsiteX3713" fmla="*/ 1675822 w 6347888"/>
                <a:gd name="connsiteY3713" fmla="*/ 884669 h 3795371"/>
                <a:gd name="connsiteX3714" fmla="*/ 1680026 w 6347888"/>
                <a:gd name="connsiteY3714" fmla="*/ 883741 h 3795371"/>
                <a:gd name="connsiteX3715" fmla="*/ 1691982 w 6347888"/>
                <a:gd name="connsiteY3715" fmla="*/ 889747 h 3795371"/>
                <a:gd name="connsiteX3716" fmla="*/ 1692746 w 6347888"/>
                <a:gd name="connsiteY3716" fmla="*/ 890129 h 3795371"/>
                <a:gd name="connsiteX3717" fmla="*/ 1715676 w 6347888"/>
                <a:gd name="connsiteY3717" fmla="*/ 892203 h 3795371"/>
                <a:gd name="connsiteX3718" fmla="*/ 1738606 w 6347888"/>
                <a:gd name="connsiteY3718" fmla="*/ 887181 h 3795371"/>
                <a:gd name="connsiteX3719" fmla="*/ 1740134 w 6347888"/>
                <a:gd name="connsiteY3719" fmla="*/ 883305 h 3795371"/>
                <a:gd name="connsiteX3720" fmla="*/ 1749251 w 6347888"/>
                <a:gd name="connsiteY3720" fmla="*/ 854260 h 3795371"/>
                <a:gd name="connsiteX3721" fmla="*/ 1757113 w 6347888"/>
                <a:gd name="connsiteY3721" fmla="*/ 848746 h 3795371"/>
                <a:gd name="connsiteX3722" fmla="*/ 1767104 w 6347888"/>
                <a:gd name="connsiteY3722" fmla="*/ 838756 h 3795371"/>
                <a:gd name="connsiteX3723" fmla="*/ 1778951 w 6347888"/>
                <a:gd name="connsiteY3723" fmla="*/ 831222 h 3795371"/>
                <a:gd name="connsiteX3724" fmla="*/ 1784192 w 6347888"/>
                <a:gd name="connsiteY3724" fmla="*/ 824015 h 3795371"/>
                <a:gd name="connsiteX3725" fmla="*/ 1785993 w 6347888"/>
                <a:gd name="connsiteY3725" fmla="*/ 800212 h 3795371"/>
                <a:gd name="connsiteX3726" fmla="*/ 1786430 w 6347888"/>
                <a:gd name="connsiteY3726" fmla="*/ 795135 h 3795371"/>
                <a:gd name="connsiteX3727" fmla="*/ 1779224 w 6347888"/>
                <a:gd name="connsiteY3727" fmla="*/ 784489 h 3795371"/>
                <a:gd name="connsiteX3728" fmla="*/ 1779005 w 6347888"/>
                <a:gd name="connsiteY3728" fmla="*/ 784325 h 3795371"/>
                <a:gd name="connsiteX3729" fmla="*/ 1776876 w 6347888"/>
                <a:gd name="connsiteY3729" fmla="*/ 781213 h 3795371"/>
                <a:gd name="connsiteX3730" fmla="*/ 1776712 w 6347888"/>
                <a:gd name="connsiteY3730" fmla="*/ 780667 h 3795371"/>
                <a:gd name="connsiteX3731" fmla="*/ 1771908 w 6347888"/>
                <a:gd name="connsiteY3731" fmla="*/ 774007 h 3795371"/>
                <a:gd name="connsiteX3732" fmla="*/ 1763992 w 6347888"/>
                <a:gd name="connsiteY3732" fmla="*/ 773952 h 3795371"/>
                <a:gd name="connsiteX3733" fmla="*/ 1759406 w 6347888"/>
                <a:gd name="connsiteY3733" fmla="*/ 775044 h 3795371"/>
                <a:gd name="connsiteX3734" fmla="*/ 1755366 w 6347888"/>
                <a:gd name="connsiteY3734" fmla="*/ 773024 h 3795371"/>
                <a:gd name="connsiteX3735" fmla="*/ 1756021 w 6347888"/>
                <a:gd name="connsiteY3735" fmla="*/ 766636 h 3795371"/>
                <a:gd name="connsiteX3736" fmla="*/ 1762245 w 6347888"/>
                <a:gd name="connsiteY3736" fmla="*/ 763579 h 3795371"/>
                <a:gd name="connsiteX3737" fmla="*/ 1763610 w 6347888"/>
                <a:gd name="connsiteY3737" fmla="*/ 761996 h 3795371"/>
                <a:gd name="connsiteX3738" fmla="*/ 1763173 w 6347888"/>
                <a:gd name="connsiteY3738" fmla="*/ 759758 h 3795371"/>
                <a:gd name="connsiteX3739" fmla="*/ 1761426 w 6347888"/>
                <a:gd name="connsiteY3739" fmla="*/ 758284 h 3795371"/>
                <a:gd name="connsiteX3740" fmla="*/ 1760935 w 6347888"/>
                <a:gd name="connsiteY3740" fmla="*/ 758065 h 3795371"/>
                <a:gd name="connsiteX3741" fmla="*/ 1742755 w 6347888"/>
                <a:gd name="connsiteY3741" fmla="*/ 758393 h 3795371"/>
                <a:gd name="connsiteX3742" fmla="*/ 1740516 w 6347888"/>
                <a:gd name="connsiteY3742" fmla="*/ 754790 h 3795371"/>
                <a:gd name="connsiteX3743" fmla="*/ 1743792 w 6347888"/>
                <a:gd name="connsiteY3743" fmla="*/ 748948 h 3795371"/>
                <a:gd name="connsiteX3744" fmla="*/ 1750343 w 6347888"/>
                <a:gd name="connsiteY3744" fmla="*/ 746382 h 3795371"/>
                <a:gd name="connsiteX3745" fmla="*/ 1751981 w 6347888"/>
                <a:gd name="connsiteY3745" fmla="*/ 745126 h 3795371"/>
                <a:gd name="connsiteX3746" fmla="*/ 1751927 w 6347888"/>
                <a:gd name="connsiteY3746" fmla="*/ 740650 h 3795371"/>
                <a:gd name="connsiteX3747" fmla="*/ 1741172 w 6347888"/>
                <a:gd name="connsiteY3747" fmla="*/ 719849 h 3795371"/>
                <a:gd name="connsiteX3748" fmla="*/ 1735930 w 6347888"/>
                <a:gd name="connsiteY3748" fmla="*/ 709804 h 3795371"/>
                <a:gd name="connsiteX3749" fmla="*/ 1739315 w 6347888"/>
                <a:gd name="connsiteY3749" fmla="*/ 698557 h 3795371"/>
                <a:gd name="connsiteX3750" fmla="*/ 1739807 w 6347888"/>
                <a:gd name="connsiteY3750" fmla="*/ 696319 h 3795371"/>
                <a:gd name="connsiteX3751" fmla="*/ 1737787 w 6347888"/>
                <a:gd name="connsiteY3751" fmla="*/ 692443 h 3795371"/>
                <a:gd name="connsiteX3752" fmla="*/ 1723483 w 6347888"/>
                <a:gd name="connsiteY3752" fmla="*/ 686055 h 3795371"/>
                <a:gd name="connsiteX3753" fmla="*/ 1724466 w 6347888"/>
                <a:gd name="connsiteY3753" fmla="*/ 694190 h 3795371"/>
                <a:gd name="connsiteX3754" fmla="*/ 1722500 w 6347888"/>
                <a:gd name="connsiteY3754" fmla="*/ 702543 h 3795371"/>
                <a:gd name="connsiteX3755" fmla="*/ 1714966 w 6347888"/>
                <a:gd name="connsiteY3755" fmla="*/ 707729 h 3795371"/>
                <a:gd name="connsiteX3756" fmla="*/ 1703884 w 6347888"/>
                <a:gd name="connsiteY3756" fmla="*/ 709913 h 3795371"/>
                <a:gd name="connsiteX3757" fmla="*/ 1699516 w 6347888"/>
                <a:gd name="connsiteY3757" fmla="*/ 713844 h 3795371"/>
                <a:gd name="connsiteX3758" fmla="*/ 1692801 w 6347888"/>
                <a:gd name="connsiteY3758" fmla="*/ 712916 h 3795371"/>
                <a:gd name="connsiteX3759" fmla="*/ 1692037 w 6347888"/>
                <a:gd name="connsiteY3759" fmla="*/ 712370 h 3795371"/>
                <a:gd name="connsiteX3760" fmla="*/ 1681718 w 6347888"/>
                <a:gd name="connsiteY3760" fmla="*/ 704126 h 3795371"/>
                <a:gd name="connsiteX3761" fmla="*/ 1677842 w 6347888"/>
                <a:gd name="connsiteY3761" fmla="*/ 701451 h 3795371"/>
                <a:gd name="connsiteX3762" fmla="*/ 1675713 w 6347888"/>
                <a:gd name="connsiteY3762" fmla="*/ 700523 h 3795371"/>
                <a:gd name="connsiteX3763" fmla="*/ 1648853 w 6347888"/>
                <a:gd name="connsiteY3763" fmla="*/ 693153 h 3795371"/>
                <a:gd name="connsiteX3764" fmla="*/ 1641864 w 6347888"/>
                <a:gd name="connsiteY3764" fmla="*/ 694135 h 3795371"/>
                <a:gd name="connsiteX3765" fmla="*/ 1642574 w 6347888"/>
                <a:gd name="connsiteY3765" fmla="*/ 694681 h 3795371"/>
                <a:gd name="connsiteX3766" fmla="*/ 1641974 w 6347888"/>
                <a:gd name="connsiteY3766" fmla="*/ 694681 h 3795371"/>
                <a:gd name="connsiteX3767" fmla="*/ 1648307 w 6347888"/>
                <a:gd name="connsiteY3767" fmla="*/ 701888 h 3795371"/>
                <a:gd name="connsiteX3768" fmla="*/ 1656605 w 6347888"/>
                <a:gd name="connsiteY3768" fmla="*/ 710022 h 3795371"/>
                <a:gd name="connsiteX3769" fmla="*/ 1665709 w 6347888"/>
                <a:gd name="connsiteY3769" fmla="*/ 723361 h 3795371"/>
                <a:gd name="connsiteX3770" fmla="*/ 1666371 w 6347888"/>
                <a:gd name="connsiteY3770" fmla="*/ 722794 h 3795371"/>
                <a:gd name="connsiteX3771" fmla="*/ 1666214 w 6347888"/>
                <a:gd name="connsiteY3771" fmla="*/ 723943 h 3795371"/>
                <a:gd name="connsiteX3772" fmla="*/ 1666000 w 6347888"/>
                <a:gd name="connsiteY3772" fmla="*/ 723836 h 3795371"/>
                <a:gd name="connsiteX3773" fmla="*/ 1667032 w 6347888"/>
                <a:gd name="connsiteY3773" fmla="*/ 736064 h 3795371"/>
                <a:gd name="connsiteX3774" fmla="*/ 1664357 w 6347888"/>
                <a:gd name="connsiteY3774" fmla="*/ 744580 h 3795371"/>
                <a:gd name="connsiteX3775" fmla="*/ 1651746 w 6347888"/>
                <a:gd name="connsiteY3775" fmla="*/ 757683 h 3795371"/>
                <a:gd name="connsiteX3776" fmla="*/ 1643120 w 6347888"/>
                <a:gd name="connsiteY3776" fmla="*/ 756591 h 3795371"/>
                <a:gd name="connsiteX3777" fmla="*/ 1640172 w 6347888"/>
                <a:gd name="connsiteY3777" fmla="*/ 770294 h 3795371"/>
                <a:gd name="connsiteX3778" fmla="*/ 1640936 w 6347888"/>
                <a:gd name="connsiteY3778" fmla="*/ 784052 h 3795371"/>
                <a:gd name="connsiteX3779" fmla="*/ 1642956 w 6347888"/>
                <a:gd name="connsiteY3779" fmla="*/ 789621 h 3795371"/>
                <a:gd name="connsiteX3780" fmla="*/ 1643884 w 6347888"/>
                <a:gd name="connsiteY3780" fmla="*/ 793060 h 3795371"/>
                <a:gd name="connsiteX3781" fmla="*/ 1642083 w 6347888"/>
                <a:gd name="connsiteY3781" fmla="*/ 804470 h 3795371"/>
                <a:gd name="connsiteX3782" fmla="*/ 1630345 w 6347888"/>
                <a:gd name="connsiteY3782" fmla="*/ 815389 h 3795371"/>
                <a:gd name="connsiteX3783" fmla="*/ 1622538 w 6347888"/>
                <a:gd name="connsiteY3783" fmla="*/ 820412 h 3795371"/>
                <a:gd name="connsiteX3784" fmla="*/ 1607961 w 6347888"/>
                <a:gd name="connsiteY3784" fmla="*/ 830839 h 3795371"/>
                <a:gd name="connsiteX3785" fmla="*/ 1600646 w 6347888"/>
                <a:gd name="connsiteY3785" fmla="*/ 834606 h 3795371"/>
                <a:gd name="connsiteX3786" fmla="*/ 1574113 w 6347888"/>
                <a:gd name="connsiteY3786" fmla="*/ 836572 h 3795371"/>
                <a:gd name="connsiteX3787" fmla="*/ 1566251 w 6347888"/>
                <a:gd name="connsiteY3787" fmla="*/ 833842 h 3795371"/>
                <a:gd name="connsiteX3788" fmla="*/ 1564504 w 6347888"/>
                <a:gd name="connsiteY3788" fmla="*/ 832368 h 3795371"/>
                <a:gd name="connsiteX3789" fmla="*/ 1547253 w 6347888"/>
                <a:gd name="connsiteY3789" fmla="*/ 824834 h 3795371"/>
                <a:gd name="connsiteX3790" fmla="*/ 1545451 w 6347888"/>
                <a:gd name="connsiteY3790" fmla="*/ 828601 h 3795371"/>
                <a:gd name="connsiteX3791" fmla="*/ 1546434 w 6347888"/>
                <a:gd name="connsiteY3791" fmla="*/ 830730 h 3795371"/>
                <a:gd name="connsiteX3792" fmla="*/ 1548072 w 6347888"/>
                <a:gd name="connsiteY3792" fmla="*/ 840939 h 3795371"/>
                <a:gd name="connsiteX3793" fmla="*/ 1544468 w 6347888"/>
                <a:gd name="connsiteY3793" fmla="*/ 844652 h 3795371"/>
                <a:gd name="connsiteX3794" fmla="*/ 1541411 w 6347888"/>
                <a:gd name="connsiteY3794" fmla="*/ 847600 h 3795371"/>
                <a:gd name="connsiteX3795" fmla="*/ 1541083 w 6347888"/>
                <a:gd name="connsiteY3795" fmla="*/ 847982 h 3795371"/>
                <a:gd name="connsiteX3796" fmla="*/ 1550474 w 6347888"/>
                <a:gd name="connsiteY3796" fmla="*/ 848746 h 3795371"/>
                <a:gd name="connsiteX3797" fmla="*/ 1559427 w 6347888"/>
                <a:gd name="connsiteY3797" fmla="*/ 847218 h 3795371"/>
                <a:gd name="connsiteX3798" fmla="*/ 1563303 w 6347888"/>
                <a:gd name="connsiteY3798" fmla="*/ 847982 h 3795371"/>
                <a:gd name="connsiteX3799" fmla="*/ 1563685 w 6347888"/>
                <a:gd name="connsiteY3799" fmla="*/ 852459 h 3795371"/>
                <a:gd name="connsiteX3800" fmla="*/ 1555878 w 6347888"/>
                <a:gd name="connsiteY3800" fmla="*/ 861194 h 3795371"/>
                <a:gd name="connsiteX3801" fmla="*/ 1557571 w 6347888"/>
                <a:gd name="connsiteY3801" fmla="*/ 866763 h 3795371"/>
                <a:gd name="connsiteX3802" fmla="*/ 1561938 w 6347888"/>
                <a:gd name="connsiteY3802" fmla="*/ 868291 h 3795371"/>
                <a:gd name="connsiteX3803" fmla="*/ 1580391 w 6347888"/>
                <a:gd name="connsiteY3803" fmla="*/ 889692 h 3795371"/>
                <a:gd name="connsiteX3804" fmla="*/ 1587816 w 6347888"/>
                <a:gd name="connsiteY3804" fmla="*/ 898919 h 3795371"/>
                <a:gd name="connsiteX3805" fmla="*/ 1594750 w 6347888"/>
                <a:gd name="connsiteY3805" fmla="*/ 916170 h 3795371"/>
                <a:gd name="connsiteX3806" fmla="*/ 1602666 w 6347888"/>
                <a:gd name="connsiteY3806" fmla="*/ 926543 h 3795371"/>
                <a:gd name="connsiteX3807" fmla="*/ 1604904 w 6347888"/>
                <a:gd name="connsiteY3807" fmla="*/ 927362 h 3795371"/>
                <a:gd name="connsiteX3808" fmla="*/ 1607634 w 6347888"/>
                <a:gd name="connsiteY3808" fmla="*/ 937462 h 3795371"/>
                <a:gd name="connsiteX3809" fmla="*/ 1599063 w 6347888"/>
                <a:gd name="connsiteY3809" fmla="*/ 945542 h 3795371"/>
                <a:gd name="connsiteX3810" fmla="*/ 1594586 w 6347888"/>
                <a:gd name="connsiteY3810" fmla="*/ 946470 h 3795371"/>
                <a:gd name="connsiteX3811" fmla="*/ 1576734 w 6347888"/>
                <a:gd name="connsiteY3811" fmla="*/ 939864 h 3795371"/>
                <a:gd name="connsiteX3812" fmla="*/ 1573294 w 6347888"/>
                <a:gd name="connsiteY3812" fmla="*/ 934186 h 3795371"/>
                <a:gd name="connsiteX3813" fmla="*/ 1563194 w 6347888"/>
                <a:gd name="connsiteY3813" fmla="*/ 922121 h 3795371"/>
                <a:gd name="connsiteX3814" fmla="*/ 1559045 w 6347888"/>
                <a:gd name="connsiteY3814" fmla="*/ 922995 h 3795371"/>
                <a:gd name="connsiteX3815" fmla="*/ 1533276 w 6347888"/>
                <a:gd name="connsiteY3815" fmla="*/ 946907 h 3795371"/>
                <a:gd name="connsiteX3816" fmla="*/ 1524487 w 6347888"/>
                <a:gd name="connsiteY3816" fmla="*/ 950237 h 3795371"/>
                <a:gd name="connsiteX3817" fmla="*/ 1515206 w 6347888"/>
                <a:gd name="connsiteY3817" fmla="*/ 943085 h 3795371"/>
                <a:gd name="connsiteX3818" fmla="*/ 1515643 w 6347888"/>
                <a:gd name="connsiteY3818" fmla="*/ 938336 h 3795371"/>
                <a:gd name="connsiteX3819" fmla="*/ 1510893 w 6347888"/>
                <a:gd name="connsiteY3819" fmla="*/ 931129 h 3795371"/>
                <a:gd name="connsiteX3820" fmla="*/ 1506361 w 6347888"/>
                <a:gd name="connsiteY3820" fmla="*/ 929546 h 3795371"/>
                <a:gd name="connsiteX3821" fmla="*/ 1504014 w 6347888"/>
                <a:gd name="connsiteY3821" fmla="*/ 919282 h 3795371"/>
                <a:gd name="connsiteX3822" fmla="*/ 1509310 w 6347888"/>
                <a:gd name="connsiteY3822" fmla="*/ 914642 h 3795371"/>
                <a:gd name="connsiteX3823" fmla="*/ 1515533 w 6347888"/>
                <a:gd name="connsiteY3823" fmla="*/ 907872 h 3795371"/>
                <a:gd name="connsiteX3824" fmla="*/ 1532403 w 6347888"/>
                <a:gd name="connsiteY3824" fmla="*/ 865944 h 3795371"/>
                <a:gd name="connsiteX3825" fmla="*/ 1536661 w 6347888"/>
                <a:gd name="connsiteY3825" fmla="*/ 852350 h 3795371"/>
                <a:gd name="connsiteX3826" fmla="*/ 1536552 w 6347888"/>
                <a:gd name="connsiteY3826" fmla="*/ 852459 h 3795371"/>
                <a:gd name="connsiteX3827" fmla="*/ 1520174 w 6347888"/>
                <a:gd name="connsiteY3827" fmla="*/ 865725 h 3795371"/>
                <a:gd name="connsiteX3828" fmla="*/ 1516680 w 6347888"/>
                <a:gd name="connsiteY3828" fmla="*/ 873805 h 3795371"/>
                <a:gd name="connsiteX3829" fmla="*/ 1515315 w 6347888"/>
                <a:gd name="connsiteY3829" fmla="*/ 878173 h 3795371"/>
                <a:gd name="connsiteX3830" fmla="*/ 1479283 w 6347888"/>
                <a:gd name="connsiteY3830" fmla="*/ 912240 h 3795371"/>
                <a:gd name="connsiteX3831" fmla="*/ 1468145 w 6347888"/>
                <a:gd name="connsiteY3831" fmla="*/ 913768 h 3795371"/>
                <a:gd name="connsiteX3832" fmla="*/ 1457172 w 6347888"/>
                <a:gd name="connsiteY3832" fmla="*/ 909401 h 3795371"/>
                <a:gd name="connsiteX3833" fmla="*/ 1451167 w 6347888"/>
                <a:gd name="connsiteY3833" fmla="*/ 911530 h 3795371"/>
                <a:gd name="connsiteX3834" fmla="*/ 1427091 w 6347888"/>
                <a:gd name="connsiteY3834" fmla="*/ 924796 h 3795371"/>
                <a:gd name="connsiteX3835" fmla="*/ 1427746 w 6347888"/>
                <a:gd name="connsiteY3835" fmla="*/ 935988 h 3795371"/>
                <a:gd name="connsiteX3836" fmla="*/ 1413442 w 6347888"/>
                <a:gd name="connsiteY3836" fmla="*/ 948709 h 3795371"/>
                <a:gd name="connsiteX3837" fmla="*/ 1404106 w 6347888"/>
                <a:gd name="connsiteY3837" fmla="*/ 947125 h 3795371"/>
                <a:gd name="connsiteX3838" fmla="*/ 1398920 w 6347888"/>
                <a:gd name="connsiteY3838" fmla="*/ 950510 h 3795371"/>
                <a:gd name="connsiteX3839" fmla="*/ 1382542 w 6347888"/>
                <a:gd name="connsiteY3839" fmla="*/ 970000 h 3795371"/>
                <a:gd name="connsiteX3840" fmla="*/ 1351532 w 6347888"/>
                <a:gd name="connsiteY3840" fmla="*/ 998116 h 3795371"/>
                <a:gd name="connsiteX3841" fmla="*/ 1342633 w 6347888"/>
                <a:gd name="connsiteY3841" fmla="*/ 1009090 h 3795371"/>
                <a:gd name="connsiteX3842" fmla="*/ 1321669 w 6347888"/>
                <a:gd name="connsiteY3842" fmla="*/ 1037151 h 3795371"/>
                <a:gd name="connsiteX3843" fmla="*/ 1314517 w 6347888"/>
                <a:gd name="connsiteY3843" fmla="*/ 1059808 h 3795371"/>
                <a:gd name="connsiteX3844" fmla="*/ 1309986 w 6347888"/>
                <a:gd name="connsiteY3844" fmla="*/ 1073238 h 3795371"/>
                <a:gd name="connsiteX3845" fmla="*/ 1310586 w 6347888"/>
                <a:gd name="connsiteY3845" fmla="*/ 1080172 h 3795371"/>
                <a:gd name="connsiteX3846" fmla="*/ 1317247 w 6347888"/>
                <a:gd name="connsiteY3846" fmla="*/ 1085413 h 3795371"/>
                <a:gd name="connsiteX3847" fmla="*/ 1326583 w 6347888"/>
                <a:gd name="connsiteY3847" fmla="*/ 1086341 h 3795371"/>
                <a:gd name="connsiteX3848" fmla="*/ 1329913 w 6347888"/>
                <a:gd name="connsiteY3848" fmla="*/ 1089343 h 3795371"/>
                <a:gd name="connsiteX3849" fmla="*/ 1331332 w 6347888"/>
                <a:gd name="connsiteY3849" fmla="*/ 1098625 h 3795371"/>
                <a:gd name="connsiteX3850" fmla="*/ 1332151 w 6347888"/>
                <a:gd name="connsiteY3850" fmla="*/ 1124666 h 3795371"/>
                <a:gd name="connsiteX3851" fmla="*/ 1326310 w 6347888"/>
                <a:gd name="connsiteY3851" fmla="*/ 1144047 h 3795371"/>
                <a:gd name="connsiteX3852" fmla="*/ 1346455 w 6347888"/>
                <a:gd name="connsiteY3852" fmla="*/ 1140444 h 3795371"/>
                <a:gd name="connsiteX3853" fmla="*/ 1357974 w 6347888"/>
                <a:gd name="connsiteY3853" fmla="*/ 1142082 h 3795371"/>
                <a:gd name="connsiteX3854" fmla="*/ 1380795 w 6347888"/>
                <a:gd name="connsiteY3854" fmla="*/ 1155075 h 3795371"/>
                <a:gd name="connsiteX3855" fmla="*/ 1400776 w 6347888"/>
                <a:gd name="connsiteY3855" fmla="*/ 1175220 h 3795371"/>
                <a:gd name="connsiteX3856" fmla="*/ 1419229 w 6347888"/>
                <a:gd name="connsiteY3856" fmla="*/ 1193236 h 3795371"/>
                <a:gd name="connsiteX3857" fmla="*/ 1437573 w 6347888"/>
                <a:gd name="connsiteY3857" fmla="*/ 1207103 h 3795371"/>
                <a:gd name="connsiteX3858" fmla="*/ 1440957 w 6347888"/>
                <a:gd name="connsiteY3858" fmla="*/ 1211307 h 3795371"/>
                <a:gd name="connsiteX3859" fmla="*/ 1441067 w 6347888"/>
                <a:gd name="connsiteY3859" fmla="*/ 1211471 h 3795371"/>
                <a:gd name="connsiteX3860" fmla="*/ 1449365 w 6347888"/>
                <a:gd name="connsiteY3860" fmla="*/ 1215511 h 3795371"/>
                <a:gd name="connsiteX3861" fmla="*/ 1457336 w 6347888"/>
                <a:gd name="connsiteY3861" fmla="*/ 1215948 h 3795371"/>
                <a:gd name="connsiteX3862" fmla="*/ 1486981 w 6347888"/>
                <a:gd name="connsiteY3862" fmla="*/ 1221462 h 3795371"/>
                <a:gd name="connsiteX3863" fmla="*/ 1490147 w 6347888"/>
                <a:gd name="connsiteY3863" fmla="*/ 1227358 h 3795371"/>
                <a:gd name="connsiteX3864" fmla="*/ 1489383 w 6347888"/>
                <a:gd name="connsiteY3864" fmla="*/ 1229924 h 3795371"/>
                <a:gd name="connsiteX3865" fmla="*/ 1486707 w 6347888"/>
                <a:gd name="connsiteY3865" fmla="*/ 1238768 h 3795371"/>
                <a:gd name="connsiteX3866" fmla="*/ 1483377 w 6347888"/>
                <a:gd name="connsiteY3866" fmla="*/ 1250178 h 3795371"/>
                <a:gd name="connsiteX3867" fmla="*/ 1473441 w 6347888"/>
                <a:gd name="connsiteY3867" fmla="*/ 1284136 h 3795371"/>
                <a:gd name="connsiteX3868" fmla="*/ 1473277 w 6347888"/>
                <a:gd name="connsiteY3868" fmla="*/ 1293144 h 3795371"/>
                <a:gd name="connsiteX3869" fmla="*/ 1489219 w 6347888"/>
                <a:gd name="connsiteY3869" fmla="*/ 1319458 h 3795371"/>
                <a:gd name="connsiteX3870" fmla="*/ 1494187 w 6347888"/>
                <a:gd name="connsiteY3870" fmla="*/ 1330050 h 3795371"/>
                <a:gd name="connsiteX3871" fmla="*/ 1496917 w 6347888"/>
                <a:gd name="connsiteY3871" fmla="*/ 1336547 h 3795371"/>
                <a:gd name="connsiteX3872" fmla="*/ 1505324 w 6347888"/>
                <a:gd name="connsiteY3872" fmla="*/ 1338293 h 3795371"/>
                <a:gd name="connsiteX3873" fmla="*/ 1517608 w 6347888"/>
                <a:gd name="connsiteY3873" fmla="*/ 1332397 h 3795371"/>
                <a:gd name="connsiteX3874" fmla="*/ 1521320 w 6347888"/>
                <a:gd name="connsiteY3874" fmla="*/ 1330377 h 3795371"/>
                <a:gd name="connsiteX3875" fmla="*/ 1528199 w 6347888"/>
                <a:gd name="connsiteY3875" fmla="*/ 1317821 h 3795371"/>
                <a:gd name="connsiteX3876" fmla="*/ 1529291 w 6347888"/>
                <a:gd name="connsiteY3876" fmla="*/ 1310942 h 3795371"/>
                <a:gd name="connsiteX3877" fmla="*/ 1528363 w 6347888"/>
                <a:gd name="connsiteY3877" fmla="*/ 1292161 h 3795371"/>
                <a:gd name="connsiteX3878" fmla="*/ 1530438 w 6347888"/>
                <a:gd name="connsiteY3878" fmla="*/ 1273272 h 3795371"/>
                <a:gd name="connsiteX3879" fmla="*/ 1530929 w 6347888"/>
                <a:gd name="connsiteY3879" fmla="*/ 1247940 h 3795371"/>
                <a:gd name="connsiteX3880" fmla="*/ 1530765 w 6347888"/>
                <a:gd name="connsiteY3880" fmla="*/ 1244610 h 3795371"/>
                <a:gd name="connsiteX3881" fmla="*/ 1536770 w 6347888"/>
                <a:gd name="connsiteY3881" fmla="*/ 1235329 h 3795371"/>
                <a:gd name="connsiteX3882" fmla="*/ 1554514 w 6347888"/>
                <a:gd name="connsiteY3882" fmla="*/ 1228231 h 3795371"/>
                <a:gd name="connsiteX3883" fmla="*/ 1588690 w 6347888"/>
                <a:gd name="connsiteY3883" fmla="*/ 1206776 h 3795371"/>
                <a:gd name="connsiteX3884" fmla="*/ 1598407 w 6347888"/>
                <a:gd name="connsiteY3884" fmla="*/ 1200006 h 3795371"/>
                <a:gd name="connsiteX3885" fmla="*/ 1600755 w 6347888"/>
                <a:gd name="connsiteY3885" fmla="*/ 1196348 h 3795371"/>
                <a:gd name="connsiteX3886" fmla="*/ 1600154 w 6347888"/>
                <a:gd name="connsiteY3886" fmla="*/ 1186303 h 3795371"/>
                <a:gd name="connsiteX3887" fmla="*/ 1602229 w 6347888"/>
                <a:gd name="connsiteY3887" fmla="*/ 1168178 h 3795371"/>
                <a:gd name="connsiteX3888" fmla="*/ 1598298 w 6347888"/>
                <a:gd name="connsiteY3888" fmla="*/ 1142191 h 3795371"/>
                <a:gd name="connsiteX3889" fmla="*/ 1594367 w 6347888"/>
                <a:gd name="connsiteY3889" fmla="*/ 1133619 h 3795371"/>
                <a:gd name="connsiteX3890" fmla="*/ 1586997 w 6347888"/>
                <a:gd name="connsiteY3890" fmla="*/ 1124229 h 3795371"/>
                <a:gd name="connsiteX3891" fmla="*/ 1587106 w 6347888"/>
                <a:gd name="connsiteY3891" fmla="*/ 1111127 h 3795371"/>
                <a:gd name="connsiteX3892" fmla="*/ 1607088 w 6347888"/>
                <a:gd name="connsiteY3892" fmla="*/ 1087596 h 3795371"/>
                <a:gd name="connsiteX3893" fmla="*/ 1612929 w 6347888"/>
                <a:gd name="connsiteY3893" fmla="*/ 1083611 h 3795371"/>
                <a:gd name="connsiteX3894" fmla="*/ 1618498 w 6347888"/>
                <a:gd name="connsiteY3894" fmla="*/ 1072037 h 3795371"/>
                <a:gd name="connsiteX3895" fmla="*/ 1617461 w 6347888"/>
                <a:gd name="connsiteY3895" fmla="*/ 1062647 h 3795371"/>
                <a:gd name="connsiteX3896" fmla="*/ 1615714 w 6347888"/>
                <a:gd name="connsiteY3896" fmla="*/ 1041792 h 3795371"/>
                <a:gd name="connsiteX3897" fmla="*/ 1626742 w 6347888"/>
                <a:gd name="connsiteY3897" fmla="*/ 1026342 h 3795371"/>
                <a:gd name="connsiteX3898" fmla="*/ 1626742 w 6347888"/>
                <a:gd name="connsiteY3898" fmla="*/ 1015204 h 3795371"/>
                <a:gd name="connsiteX3899" fmla="*/ 1626196 w 6347888"/>
                <a:gd name="connsiteY3899" fmla="*/ 999099 h 3795371"/>
                <a:gd name="connsiteX3900" fmla="*/ 1649180 w 6347888"/>
                <a:gd name="connsiteY3900" fmla="*/ 986706 h 3795371"/>
                <a:gd name="connsiteX3901" fmla="*/ 1660154 w 6347888"/>
                <a:gd name="connsiteY3901" fmla="*/ 991183 h 3795371"/>
                <a:gd name="connsiteX3902" fmla="*/ 1678497 w 6347888"/>
                <a:gd name="connsiteY3902" fmla="*/ 997680 h 3795371"/>
                <a:gd name="connsiteX3903" fmla="*/ 1687178 w 6347888"/>
                <a:gd name="connsiteY3903" fmla="*/ 999208 h 3795371"/>
                <a:gd name="connsiteX3904" fmla="*/ 1696459 w 6347888"/>
                <a:gd name="connsiteY3904" fmla="*/ 998280 h 3795371"/>
                <a:gd name="connsiteX3905" fmla="*/ 1712782 w 6347888"/>
                <a:gd name="connsiteY3905" fmla="*/ 1003958 h 3795371"/>
                <a:gd name="connsiteX3906" fmla="*/ 1719170 w 6347888"/>
                <a:gd name="connsiteY3906" fmla="*/ 1013840 h 3795371"/>
                <a:gd name="connsiteX3907" fmla="*/ 1728724 w 6347888"/>
                <a:gd name="connsiteY3907" fmla="*/ 1030163 h 3795371"/>
                <a:gd name="connsiteX3908" fmla="*/ 1729761 w 6347888"/>
                <a:gd name="connsiteY3908" fmla="*/ 1036933 h 3795371"/>
                <a:gd name="connsiteX3909" fmla="*/ 1732764 w 6347888"/>
                <a:gd name="connsiteY3909" fmla="*/ 1042829 h 3795371"/>
                <a:gd name="connsiteX3910" fmla="*/ 1741335 w 6347888"/>
                <a:gd name="connsiteY3910" fmla="*/ 1046869 h 3795371"/>
                <a:gd name="connsiteX3911" fmla="*/ 1758314 w 6347888"/>
                <a:gd name="connsiteY3911" fmla="*/ 1054294 h 3795371"/>
                <a:gd name="connsiteX3912" fmla="*/ 1760607 w 6347888"/>
                <a:gd name="connsiteY3912" fmla="*/ 1054840 h 3795371"/>
                <a:gd name="connsiteX3913" fmla="*/ 1763173 w 6347888"/>
                <a:gd name="connsiteY3913" fmla="*/ 1060681 h 3795371"/>
                <a:gd name="connsiteX3914" fmla="*/ 1753346 w 6347888"/>
                <a:gd name="connsiteY3914" fmla="*/ 1082246 h 3795371"/>
                <a:gd name="connsiteX3915" fmla="*/ 1751162 w 6347888"/>
                <a:gd name="connsiteY3915" fmla="*/ 1088852 h 3795371"/>
                <a:gd name="connsiteX3916" fmla="*/ 1748924 w 6347888"/>
                <a:gd name="connsiteY3916" fmla="*/ 1112109 h 3795371"/>
                <a:gd name="connsiteX3917" fmla="*/ 1754383 w 6347888"/>
                <a:gd name="connsiteY3917" fmla="*/ 1124393 h 3795371"/>
                <a:gd name="connsiteX3918" fmla="*/ 1762354 w 6347888"/>
                <a:gd name="connsiteY3918" fmla="*/ 1132855 h 3795371"/>
                <a:gd name="connsiteX3919" fmla="*/ 1767814 w 6347888"/>
                <a:gd name="connsiteY3919" fmla="*/ 1140444 h 3795371"/>
                <a:gd name="connsiteX3920" fmla="*/ 1778896 w 6347888"/>
                <a:gd name="connsiteY3920" fmla="*/ 1143064 h 3795371"/>
                <a:gd name="connsiteX3921" fmla="*/ 1789542 w 6347888"/>
                <a:gd name="connsiteY3921" fmla="*/ 1137823 h 3795371"/>
                <a:gd name="connsiteX3922" fmla="*/ 1797021 w 6347888"/>
                <a:gd name="connsiteY3922" fmla="*/ 1132036 h 3795371"/>
                <a:gd name="connsiteX3923" fmla="*/ 1819023 w 6347888"/>
                <a:gd name="connsiteY3923" fmla="*/ 1108069 h 3795371"/>
                <a:gd name="connsiteX3924" fmla="*/ 1837203 w 6347888"/>
                <a:gd name="connsiteY3924" fmla="*/ 1080390 h 3795371"/>
                <a:gd name="connsiteX3925" fmla="*/ 1839332 w 6347888"/>
                <a:gd name="connsiteY3925" fmla="*/ 1079789 h 3795371"/>
                <a:gd name="connsiteX3926" fmla="*/ 1842881 w 6347888"/>
                <a:gd name="connsiteY3926" fmla="*/ 1082137 h 3795371"/>
                <a:gd name="connsiteX3927" fmla="*/ 1844573 w 6347888"/>
                <a:gd name="connsiteY3927" fmla="*/ 1091527 h 3795371"/>
                <a:gd name="connsiteX3928" fmla="*/ 1851779 w 6347888"/>
                <a:gd name="connsiteY3928" fmla="*/ 1124011 h 3795371"/>
                <a:gd name="connsiteX3929" fmla="*/ 1855328 w 6347888"/>
                <a:gd name="connsiteY3929" fmla="*/ 1137823 h 3795371"/>
                <a:gd name="connsiteX3930" fmla="*/ 1856475 w 6347888"/>
                <a:gd name="connsiteY3930" fmla="*/ 1149343 h 3795371"/>
                <a:gd name="connsiteX3931" fmla="*/ 1857839 w 6347888"/>
                <a:gd name="connsiteY3931" fmla="*/ 1158242 h 3795371"/>
                <a:gd name="connsiteX3932" fmla="*/ 1862808 w 6347888"/>
                <a:gd name="connsiteY3932" fmla="*/ 1168505 h 3795371"/>
                <a:gd name="connsiteX3933" fmla="*/ 1866083 w 6347888"/>
                <a:gd name="connsiteY3933" fmla="*/ 1174456 h 3795371"/>
                <a:gd name="connsiteX3934" fmla="*/ 1870505 w 6347888"/>
                <a:gd name="connsiteY3934" fmla="*/ 1192199 h 3795371"/>
                <a:gd name="connsiteX3935" fmla="*/ 1869741 w 6347888"/>
                <a:gd name="connsiteY3935" fmla="*/ 1200880 h 3795371"/>
                <a:gd name="connsiteX3936" fmla="*/ 1861497 w 6347888"/>
                <a:gd name="connsiteY3936" fmla="*/ 1209342 h 3795371"/>
                <a:gd name="connsiteX3937" fmla="*/ 1861443 w 6347888"/>
                <a:gd name="connsiteY3937" fmla="*/ 1209451 h 3795371"/>
                <a:gd name="connsiteX3938" fmla="*/ 1861661 w 6347888"/>
                <a:gd name="connsiteY3938" fmla="*/ 1218131 h 3795371"/>
                <a:gd name="connsiteX3939" fmla="*/ 1869304 w 6347888"/>
                <a:gd name="connsiteY3939" fmla="*/ 1227139 h 3795371"/>
                <a:gd name="connsiteX3940" fmla="*/ 1883226 w 6347888"/>
                <a:gd name="connsiteY3940" fmla="*/ 1245975 h 3795371"/>
                <a:gd name="connsiteX3941" fmla="*/ 1886392 w 6347888"/>
                <a:gd name="connsiteY3941" fmla="*/ 1249305 h 3795371"/>
                <a:gd name="connsiteX3942" fmla="*/ 1908394 w 6347888"/>
                <a:gd name="connsiteY3942" fmla="*/ 1262790 h 3795371"/>
                <a:gd name="connsiteX3943" fmla="*/ 1913034 w 6347888"/>
                <a:gd name="connsiteY3943" fmla="*/ 1263117 h 3795371"/>
                <a:gd name="connsiteX3944" fmla="*/ 1922424 w 6347888"/>
                <a:gd name="connsiteY3944" fmla="*/ 1269177 h 3795371"/>
                <a:gd name="connsiteX3945" fmla="*/ 1921060 w 6347888"/>
                <a:gd name="connsiteY3945" fmla="*/ 1277421 h 3795371"/>
                <a:gd name="connsiteX3946" fmla="*/ 1914454 w 6347888"/>
                <a:gd name="connsiteY3946" fmla="*/ 1279878 h 3795371"/>
                <a:gd name="connsiteX3947" fmla="*/ 1911615 w 6347888"/>
                <a:gd name="connsiteY3947" fmla="*/ 1282116 h 3795371"/>
                <a:gd name="connsiteX3948" fmla="*/ 1913853 w 6347888"/>
                <a:gd name="connsiteY3948" fmla="*/ 1282771 h 3795371"/>
                <a:gd name="connsiteX3949" fmla="*/ 1921005 w 6347888"/>
                <a:gd name="connsiteY3949" fmla="*/ 1283317 h 3795371"/>
                <a:gd name="connsiteX3950" fmla="*/ 1929085 w 6347888"/>
                <a:gd name="connsiteY3950" fmla="*/ 1291124 h 3795371"/>
                <a:gd name="connsiteX3951" fmla="*/ 1930177 w 6347888"/>
                <a:gd name="connsiteY3951" fmla="*/ 1298003 h 3795371"/>
                <a:gd name="connsiteX3952" fmla="*/ 1946992 w 6347888"/>
                <a:gd name="connsiteY3952" fmla="*/ 1307830 h 3795371"/>
                <a:gd name="connsiteX3953" fmla="*/ 1948029 w 6347888"/>
                <a:gd name="connsiteY3953" fmla="*/ 1314709 h 3795371"/>
                <a:gd name="connsiteX3954" fmla="*/ 1944917 w 6347888"/>
                <a:gd name="connsiteY3954" fmla="*/ 1323608 h 3795371"/>
                <a:gd name="connsiteX3955" fmla="*/ 1945354 w 6347888"/>
                <a:gd name="connsiteY3955" fmla="*/ 1334854 h 3795371"/>
                <a:gd name="connsiteX3956" fmla="*/ 1940386 w 6347888"/>
                <a:gd name="connsiteY3956" fmla="*/ 1349485 h 3795371"/>
                <a:gd name="connsiteX3957" fmla="*/ 1910359 w 6347888"/>
                <a:gd name="connsiteY3957" fmla="*/ 1362533 h 3795371"/>
                <a:gd name="connsiteX3958" fmla="*/ 1898567 w 6347888"/>
                <a:gd name="connsiteY3958" fmla="*/ 1364335 h 3795371"/>
                <a:gd name="connsiteX3959" fmla="*/ 1895400 w 6347888"/>
                <a:gd name="connsiteY3959" fmla="*/ 1365045 h 3795371"/>
                <a:gd name="connsiteX3960" fmla="*/ 1884536 w 6347888"/>
                <a:gd name="connsiteY3960" fmla="*/ 1372524 h 3795371"/>
                <a:gd name="connsiteX3961" fmla="*/ 1868595 w 6347888"/>
                <a:gd name="connsiteY3961" fmla="*/ 1386446 h 3795371"/>
                <a:gd name="connsiteX3962" fmla="*/ 1862132 w 6347888"/>
                <a:gd name="connsiteY3962" fmla="*/ 1383987 h 3795371"/>
                <a:gd name="connsiteX3963" fmla="*/ 1856787 w 6347888"/>
                <a:gd name="connsiteY3963" fmla="*/ 1381954 h 3795371"/>
                <a:gd name="connsiteX3964" fmla="*/ 1845094 w 6347888"/>
                <a:gd name="connsiteY3964" fmla="*/ 1377506 h 3795371"/>
                <a:gd name="connsiteX3965" fmla="*/ 1815462 w 6347888"/>
                <a:gd name="connsiteY3965" fmla="*/ 1366234 h 3795371"/>
                <a:gd name="connsiteX3966" fmla="*/ 1793391 w 6347888"/>
                <a:gd name="connsiteY3966" fmla="*/ 1357838 h 3795371"/>
                <a:gd name="connsiteX3967" fmla="*/ 1766159 w 6347888"/>
                <a:gd name="connsiteY3967" fmla="*/ 1347479 h 3795371"/>
                <a:gd name="connsiteX3968" fmla="*/ 1718187 w 6347888"/>
                <a:gd name="connsiteY3968" fmla="*/ 1329231 h 3795371"/>
                <a:gd name="connsiteX3969" fmla="*/ 1741688 w 6347888"/>
                <a:gd name="connsiteY3969" fmla="*/ 1338171 h 3795371"/>
                <a:gd name="connsiteX3970" fmla="*/ 1766159 w 6347888"/>
                <a:gd name="connsiteY3970" fmla="*/ 1347479 h 3795371"/>
                <a:gd name="connsiteX3971" fmla="*/ 1815462 w 6347888"/>
                <a:gd name="connsiteY3971" fmla="*/ 1366234 h 3795371"/>
                <a:gd name="connsiteX3972" fmla="*/ 1856787 w 6347888"/>
                <a:gd name="connsiteY3972" fmla="*/ 1381954 h 3795371"/>
                <a:gd name="connsiteX3973" fmla="*/ 1868595 w 6347888"/>
                <a:gd name="connsiteY3973" fmla="*/ 1386446 h 3795371"/>
                <a:gd name="connsiteX3974" fmla="*/ 1862043 w 6347888"/>
                <a:gd name="connsiteY3974" fmla="*/ 1389285 h 3795371"/>
                <a:gd name="connsiteX3975" fmla="*/ 1855055 w 6347888"/>
                <a:gd name="connsiteY3975" fmla="*/ 1390540 h 3795371"/>
                <a:gd name="connsiteX3976" fmla="*/ 1826721 w 6347888"/>
                <a:gd name="connsiteY3976" fmla="*/ 1391960 h 3795371"/>
                <a:gd name="connsiteX3977" fmla="*/ 1760498 w 6347888"/>
                <a:gd name="connsiteY3977" fmla="*/ 1385408 h 3795371"/>
                <a:gd name="connsiteX3978" fmla="*/ 1744174 w 6347888"/>
                <a:gd name="connsiteY3978" fmla="*/ 1385135 h 3795371"/>
                <a:gd name="connsiteX3979" fmla="*/ 1739534 w 6347888"/>
                <a:gd name="connsiteY3979" fmla="*/ 1388466 h 3795371"/>
                <a:gd name="connsiteX3980" fmla="*/ 1729543 w 6347888"/>
                <a:gd name="connsiteY3980" fmla="*/ 1397201 h 3795371"/>
                <a:gd name="connsiteX3981" fmla="*/ 1726813 w 6347888"/>
                <a:gd name="connsiteY3981" fmla="*/ 1401077 h 3795371"/>
                <a:gd name="connsiteX3982" fmla="*/ 1712346 w 6347888"/>
                <a:gd name="connsiteY3982" fmla="*/ 1412214 h 3795371"/>
                <a:gd name="connsiteX3983" fmla="*/ 1685649 w 6347888"/>
                <a:gd name="connsiteY3983" fmla="*/ 1427337 h 3795371"/>
                <a:gd name="connsiteX3984" fmla="*/ 1681282 w 6347888"/>
                <a:gd name="connsiteY3984" fmla="*/ 1436836 h 3795371"/>
                <a:gd name="connsiteX3985" fmla="*/ 1742482 w 6347888"/>
                <a:gd name="connsiteY3985" fmla="*/ 1414343 h 3795371"/>
                <a:gd name="connsiteX3986" fmla="*/ 1748651 w 6347888"/>
                <a:gd name="connsiteY3986" fmla="*/ 1413688 h 3795371"/>
                <a:gd name="connsiteX3987" fmla="*/ 1764756 w 6347888"/>
                <a:gd name="connsiteY3987" fmla="*/ 1419803 h 3795371"/>
                <a:gd name="connsiteX3988" fmla="*/ 1770270 w 6347888"/>
                <a:gd name="connsiteY3988" fmla="*/ 1427282 h 3795371"/>
                <a:gd name="connsiteX3989" fmla="*/ 1768196 w 6347888"/>
                <a:gd name="connsiteY3989" fmla="*/ 1438201 h 3795371"/>
                <a:gd name="connsiteX3990" fmla="*/ 1759624 w 6347888"/>
                <a:gd name="connsiteY3990" fmla="*/ 1444152 h 3795371"/>
                <a:gd name="connsiteX3991" fmla="*/ 1751927 w 6347888"/>
                <a:gd name="connsiteY3991" fmla="*/ 1447591 h 3795371"/>
                <a:gd name="connsiteX3992" fmla="*/ 1747723 w 6347888"/>
                <a:gd name="connsiteY3992" fmla="*/ 1448956 h 3795371"/>
                <a:gd name="connsiteX3993" fmla="*/ 1749797 w 6347888"/>
                <a:gd name="connsiteY3993" fmla="*/ 1449993 h 3795371"/>
                <a:gd name="connsiteX3994" fmla="*/ 1754547 w 6347888"/>
                <a:gd name="connsiteY3994" fmla="*/ 1450485 h 3795371"/>
                <a:gd name="connsiteX3995" fmla="*/ 1758969 w 6347888"/>
                <a:gd name="connsiteY3995" fmla="*/ 1457091 h 3795371"/>
                <a:gd name="connsiteX3996" fmla="*/ 1756622 w 6347888"/>
                <a:gd name="connsiteY3996" fmla="*/ 1479911 h 3795371"/>
                <a:gd name="connsiteX3997" fmla="*/ 1770925 w 6347888"/>
                <a:gd name="connsiteY3997" fmla="*/ 1494542 h 3795371"/>
                <a:gd name="connsiteX3998" fmla="*/ 1770816 w 6347888"/>
                <a:gd name="connsiteY3998" fmla="*/ 1493996 h 3795371"/>
                <a:gd name="connsiteX3999" fmla="*/ 1771417 w 6347888"/>
                <a:gd name="connsiteY3999" fmla="*/ 1494160 h 3795371"/>
                <a:gd name="connsiteX4000" fmla="*/ 1763501 w 6347888"/>
                <a:gd name="connsiteY4000" fmla="*/ 1480675 h 3795371"/>
                <a:gd name="connsiteX4001" fmla="*/ 1763828 w 6347888"/>
                <a:gd name="connsiteY4001" fmla="*/ 1478601 h 3795371"/>
                <a:gd name="connsiteX4002" fmla="*/ 1767595 w 6347888"/>
                <a:gd name="connsiteY4002" fmla="*/ 1476963 h 3795371"/>
                <a:gd name="connsiteX4003" fmla="*/ 1773273 w 6347888"/>
                <a:gd name="connsiteY4003" fmla="*/ 1481877 h 3795371"/>
                <a:gd name="connsiteX4004" fmla="*/ 1785447 w 6347888"/>
                <a:gd name="connsiteY4004" fmla="*/ 1487445 h 3795371"/>
                <a:gd name="connsiteX4005" fmla="*/ 1794892 w 6347888"/>
                <a:gd name="connsiteY4005" fmla="*/ 1503714 h 3795371"/>
                <a:gd name="connsiteX4006" fmla="*/ 1795656 w 6347888"/>
                <a:gd name="connsiteY4006" fmla="*/ 1503714 h 3795371"/>
                <a:gd name="connsiteX4007" fmla="*/ 1795001 w 6347888"/>
                <a:gd name="connsiteY4007" fmla="*/ 1504588 h 3795371"/>
                <a:gd name="connsiteX4008" fmla="*/ 1801880 w 6347888"/>
                <a:gd name="connsiteY4008" fmla="*/ 1505843 h 3795371"/>
                <a:gd name="connsiteX4009" fmla="*/ 1809523 w 6347888"/>
                <a:gd name="connsiteY4009" fmla="*/ 1502622 h 3795371"/>
                <a:gd name="connsiteX4010" fmla="*/ 1829341 w 6347888"/>
                <a:gd name="connsiteY4010" fmla="*/ 1478983 h 3795371"/>
                <a:gd name="connsiteX4011" fmla="*/ 1835347 w 6347888"/>
                <a:gd name="connsiteY4011" fmla="*/ 1481112 h 3795371"/>
                <a:gd name="connsiteX4012" fmla="*/ 1836056 w 6347888"/>
                <a:gd name="connsiteY4012" fmla="*/ 1483351 h 3795371"/>
                <a:gd name="connsiteX4013" fmla="*/ 1842225 w 6347888"/>
                <a:gd name="connsiteY4013" fmla="*/ 1499674 h 3795371"/>
                <a:gd name="connsiteX4014" fmla="*/ 1840861 w 6347888"/>
                <a:gd name="connsiteY4014" fmla="*/ 1506062 h 3795371"/>
                <a:gd name="connsiteX4015" fmla="*/ 1836930 w 6347888"/>
                <a:gd name="connsiteY4015" fmla="*/ 1508682 h 3795371"/>
                <a:gd name="connsiteX4016" fmla="*/ 1830379 w 6347888"/>
                <a:gd name="connsiteY4016" fmla="*/ 1511631 h 3795371"/>
                <a:gd name="connsiteX4017" fmla="*/ 1814983 w 6347888"/>
                <a:gd name="connsiteY4017" fmla="*/ 1520748 h 3795371"/>
                <a:gd name="connsiteX4018" fmla="*/ 1803791 w 6347888"/>
                <a:gd name="connsiteY4018" fmla="*/ 1524624 h 3795371"/>
                <a:gd name="connsiteX4019" fmla="*/ 1790306 w 6347888"/>
                <a:gd name="connsiteY4019" fmla="*/ 1528991 h 3795371"/>
                <a:gd name="connsiteX4020" fmla="*/ 1767486 w 6347888"/>
                <a:gd name="connsiteY4020" fmla="*/ 1536362 h 3795371"/>
                <a:gd name="connsiteX4021" fmla="*/ 1753455 w 6347888"/>
                <a:gd name="connsiteY4021" fmla="*/ 1542367 h 3795371"/>
                <a:gd name="connsiteX4022" fmla="*/ 1728724 w 6347888"/>
                <a:gd name="connsiteY4022" fmla="*/ 1560492 h 3795371"/>
                <a:gd name="connsiteX4023" fmla="*/ 1724247 w 6347888"/>
                <a:gd name="connsiteY4023" fmla="*/ 1559728 h 3795371"/>
                <a:gd name="connsiteX4024" fmla="*/ 1716003 w 6347888"/>
                <a:gd name="connsiteY4024" fmla="*/ 1548482 h 3795371"/>
                <a:gd name="connsiteX4025" fmla="*/ 1717150 w 6347888"/>
                <a:gd name="connsiteY4025" fmla="*/ 1539255 h 3795371"/>
                <a:gd name="connsiteX4026" fmla="*/ 1731727 w 6347888"/>
                <a:gd name="connsiteY4026" fmla="*/ 1524078 h 3795371"/>
                <a:gd name="connsiteX4027" fmla="*/ 1740407 w 6347888"/>
                <a:gd name="connsiteY4027" fmla="*/ 1520420 h 3795371"/>
                <a:gd name="connsiteX4028" fmla="*/ 1741827 w 6347888"/>
                <a:gd name="connsiteY4028" fmla="*/ 1516653 h 3795371"/>
                <a:gd name="connsiteX4029" fmla="*/ 1739916 w 6347888"/>
                <a:gd name="connsiteY4029" fmla="*/ 1515780 h 3795371"/>
                <a:gd name="connsiteX4030" fmla="*/ 1716713 w 6347888"/>
                <a:gd name="connsiteY4030" fmla="*/ 1520857 h 3795371"/>
                <a:gd name="connsiteX4031" fmla="*/ 1711636 w 6347888"/>
                <a:gd name="connsiteY4031" fmla="*/ 1525334 h 3795371"/>
                <a:gd name="connsiteX4032" fmla="*/ 1706340 w 6347888"/>
                <a:gd name="connsiteY4032" fmla="*/ 1532267 h 3795371"/>
                <a:gd name="connsiteX4033" fmla="*/ 1676040 w 6347888"/>
                <a:gd name="connsiteY4033" fmla="*/ 1538218 h 3795371"/>
                <a:gd name="connsiteX4034" fmla="*/ 1665067 w 6347888"/>
                <a:gd name="connsiteY4034" fmla="*/ 1542149 h 3795371"/>
                <a:gd name="connsiteX4035" fmla="*/ 1650545 w 6347888"/>
                <a:gd name="connsiteY4035" fmla="*/ 1550174 h 3795371"/>
                <a:gd name="connsiteX4036" fmla="*/ 1630782 w 6347888"/>
                <a:gd name="connsiteY4036" fmla="*/ 1569992 h 3795371"/>
                <a:gd name="connsiteX4037" fmla="*/ 1625322 w 6347888"/>
                <a:gd name="connsiteY4037" fmla="*/ 1585715 h 3795371"/>
                <a:gd name="connsiteX4038" fmla="*/ 1631219 w 6347888"/>
                <a:gd name="connsiteY4038" fmla="*/ 1597398 h 3795371"/>
                <a:gd name="connsiteX4039" fmla="*/ 1632420 w 6347888"/>
                <a:gd name="connsiteY4039" fmla="*/ 1606952 h 3795371"/>
                <a:gd name="connsiteX4040" fmla="*/ 1626414 w 6347888"/>
                <a:gd name="connsiteY4040" fmla="*/ 1610664 h 3795371"/>
                <a:gd name="connsiteX4041" fmla="*/ 1586342 w 6347888"/>
                <a:gd name="connsiteY4041" fmla="*/ 1615250 h 3795371"/>
                <a:gd name="connsiteX4042" fmla="*/ 1583940 w 6347888"/>
                <a:gd name="connsiteY4042" fmla="*/ 1615250 h 3795371"/>
                <a:gd name="connsiteX4043" fmla="*/ 1581701 w 6347888"/>
                <a:gd name="connsiteY4043" fmla="*/ 1615742 h 3795371"/>
                <a:gd name="connsiteX4044" fmla="*/ 1584213 w 6347888"/>
                <a:gd name="connsiteY4044" fmla="*/ 1618308 h 3795371"/>
                <a:gd name="connsiteX4045" fmla="*/ 1588799 w 6347888"/>
                <a:gd name="connsiteY4045" fmla="*/ 1619563 h 3795371"/>
                <a:gd name="connsiteX4046" fmla="*/ 1590000 w 6347888"/>
                <a:gd name="connsiteY4046" fmla="*/ 1621529 h 3795371"/>
                <a:gd name="connsiteX4047" fmla="*/ 1588853 w 6347888"/>
                <a:gd name="connsiteY4047" fmla="*/ 1623385 h 3795371"/>
                <a:gd name="connsiteX4048" fmla="*/ 1582575 w 6347888"/>
                <a:gd name="connsiteY4048" fmla="*/ 1626606 h 3795371"/>
                <a:gd name="connsiteX4049" fmla="*/ 1568490 w 6347888"/>
                <a:gd name="connsiteY4049" fmla="*/ 1629008 h 3795371"/>
                <a:gd name="connsiteX4050" fmla="*/ 1555333 w 6347888"/>
                <a:gd name="connsiteY4050" fmla="*/ 1639654 h 3795371"/>
                <a:gd name="connsiteX4051" fmla="*/ 1541848 w 6347888"/>
                <a:gd name="connsiteY4051" fmla="*/ 1664495 h 3795371"/>
                <a:gd name="connsiteX4052" fmla="*/ 1531639 w 6347888"/>
                <a:gd name="connsiteY4052" fmla="*/ 1669790 h 3795371"/>
                <a:gd name="connsiteX4053" fmla="*/ 1528363 w 6347888"/>
                <a:gd name="connsiteY4053" fmla="*/ 1672411 h 3795371"/>
                <a:gd name="connsiteX4054" fmla="*/ 1528145 w 6347888"/>
                <a:gd name="connsiteY4054" fmla="*/ 1679508 h 3795371"/>
                <a:gd name="connsiteX4055" fmla="*/ 1525742 w 6347888"/>
                <a:gd name="connsiteY4055" fmla="*/ 1688625 h 3795371"/>
                <a:gd name="connsiteX4056" fmla="*/ 1513677 w 6347888"/>
                <a:gd name="connsiteY4056" fmla="*/ 1706314 h 3795371"/>
                <a:gd name="connsiteX4057" fmla="*/ 1511602 w 6347888"/>
                <a:gd name="connsiteY4057" fmla="*/ 1707242 h 3795371"/>
                <a:gd name="connsiteX4058" fmla="*/ 1508873 w 6347888"/>
                <a:gd name="connsiteY4058" fmla="*/ 1704021 h 3795371"/>
                <a:gd name="connsiteX4059" fmla="*/ 1506089 w 6347888"/>
                <a:gd name="connsiteY4059" fmla="*/ 1693102 h 3795371"/>
                <a:gd name="connsiteX4060" fmla="*/ 1504014 w 6347888"/>
                <a:gd name="connsiteY4060" fmla="*/ 1692338 h 3795371"/>
                <a:gd name="connsiteX4061" fmla="*/ 1502158 w 6347888"/>
                <a:gd name="connsiteY4061" fmla="*/ 1693211 h 3795371"/>
                <a:gd name="connsiteX4062" fmla="*/ 1500520 w 6347888"/>
                <a:gd name="connsiteY4062" fmla="*/ 1714394 h 3795371"/>
                <a:gd name="connsiteX4063" fmla="*/ 1502376 w 6347888"/>
                <a:gd name="connsiteY4063" fmla="*/ 1721218 h 3795371"/>
                <a:gd name="connsiteX4064" fmla="*/ 1502431 w 6347888"/>
                <a:gd name="connsiteY4064" fmla="*/ 1739452 h 3795371"/>
                <a:gd name="connsiteX4065" fmla="*/ 1504123 w 6347888"/>
                <a:gd name="connsiteY4065" fmla="*/ 1750208 h 3795371"/>
                <a:gd name="connsiteX4066" fmla="*/ 1502485 w 6347888"/>
                <a:gd name="connsiteY4066" fmla="*/ 1756595 h 3795371"/>
                <a:gd name="connsiteX4067" fmla="*/ 1495006 w 6347888"/>
                <a:gd name="connsiteY4067" fmla="*/ 1762327 h 3795371"/>
                <a:gd name="connsiteX4068" fmla="*/ 1490693 w 6347888"/>
                <a:gd name="connsiteY4068" fmla="*/ 1767296 h 3795371"/>
                <a:gd name="connsiteX4069" fmla="*/ 1483814 w 6347888"/>
                <a:gd name="connsiteY4069" fmla="*/ 1775812 h 3795371"/>
                <a:gd name="connsiteX4070" fmla="*/ 1461048 w 6347888"/>
                <a:gd name="connsiteY4070" fmla="*/ 1788260 h 3795371"/>
                <a:gd name="connsiteX4071" fmla="*/ 1447127 w 6347888"/>
                <a:gd name="connsiteY4071" fmla="*/ 1797104 h 3795371"/>
                <a:gd name="connsiteX4072" fmla="*/ 1439756 w 6347888"/>
                <a:gd name="connsiteY4072" fmla="*/ 1802836 h 3795371"/>
                <a:gd name="connsiteX4073" fmla="*/ 1432386 w 6347888"/>
                <a:gd name="connsiteY4073" fmla="*/ 1812227 h 3795371"/>
                <a:gd name="connsiteX4074" fmla="*/ 1420921 w 6347888"/>
                <a:gd name="connsiteY4074" fmla="*/ 1820525 h 3795371"/>
                <a:gd name="connsiteX4075" fmla="*/ 1417973 w 6347888"/>
                <a:gd name="connsiteY4075" fmla="*/ 1821617 h 3795371"/>
                <a:gd name="connsiteX4076" fmla="*/ 1416390 w 6347888"/>
                <a:gd name="connsiteY4076" fmla="*/ 1822163 h 3795371"/>
                <a:gd name="connsiteX4077" fmla="*/ 1387018 w 6347888"/>
                <a:gd name="connsiteY4077" fmla="*/ 1845475 h 3795371"/>
                <a:gd name="connsiteX4078" fmla="*/ 1383852 w 6347888"/>
                <a:gd name="connsiteY4078" fmla="*/ 1854264 h 3795371"/>
                <a:gd name="connsiteX4079" fmla="*/ 1388438 w 6347888"/>
                <a:gd name="connsiteY4079" fmla="*/ 1910933 h 3795371"/>
                <a:gd name="connsiteX4080" fmla="*/ 1389148 w 6347888"/>
                <a:gd name="connsiteY4080" fmla="*/ 1913117 h 3795371"/>
                <a:gd name="connsiteX4081" fmla="*/ 1389148 w 6347888"/>
                <a:gd name="connsiteY4081" fmla="*/ 1913226 h 3795371"/>
                <a:gd name="connsiteX4082" fmla="*/ 1391277 w 6347888"/>
                <a:gd name="connsiteY4082" fmla="*/ 1932007 h 3795371"/>
                <a:gd name="connsiteX4083" fmla="*/ 1397064 w 6347888"/>
                <a:gd name="connsiteY4083" fmla="*/ 1950186 h 3795371"/>
                <a:gd name="connsiteX4084" fmla="*/ 1397337 w 6347888"/>
                <a:gd name="connsiteY4084" fmla="*/ 1954881 h 3795371"/>
                <a:gd name="connsiteX4085" fmla="*/ 1386855 w 6347888"/>
                <a:gd name="connsiteY4085" fmla="*/ 1986383 h 3795371"/>
                <a:gd name="connsiteX4086" fmla="*/ 1372332 w 6347888"/>
                <a:gd name="connsiteY4086" fmla="*/ 1987802 h 3795371"/>
                <a:gd name="connsiteX4087" fmla="*/ 1361141 w 6347888"/>
                <a:gd name="connsiteY4087" fmla="*/ 1972516 h 3795371"/>
                <a:gd name="connsiteX4088" fmla="*/ 1345472 w 6347888"/>
                <a:gd name="connsiteY4088" fmla="*/ 1935391 h 3795371"/>
                <a:gd name="connsiteX4089" fmla="*/ 1344053 w 6347888"/>
                <a:gd name="connsiteY4089" fmla="*/ 1922070 h 3795371"/>
                <a:gd name="connsiteX4090" fmla="*/ 1346455 w 6347888"/>
                <a:gd name="connsiteY4090" fmla="*/ 1915301 h 3795371"/>
                <a:gd name="connsiteX4091" fmla="*/ 1344926 w 6347888"/>
                <a:gd name="connsiteY4091" fmla="*/ 1904054 h 3795371"/>
                <a:gd name="connsiteX4092" fmla="*/ 1330077 w 6347888"/>
                <a:gd name="connsiteY4092" fmla="*/ 1885383 h 3795371"/>
                <a:gd name="connsiteX4093" fmla="*/ 1321341 w 6347888"/>
                <a:gd name="connsiteY4093" fmla="*/ 1883145 h 3795371"/>
                <a:gd name="connsiteX4094" fmla="*/ 1312552 w 6347888"/>
                <a:gd name="connsiteY4094" fmla="*/ 1886802 h 3795371"/>
                <a:gd name="connsiteX4095" fmla="*/ 1312115 w 6347888"/>
                <a:gd name="connsiteY4095" fmla="*/ 1886966 h 3795371"/>
                <a:gd name="connsiteX4096" fmla="*/ 1301360 w 6347888"/>
                <a:gd name="connsiteY4096" fmla="*/ 1885492 h 3795371"/>
                <a:gd name="connsiteX4097" fmla="*/ 1268986 w 6347888"/>
                <a:gd name="connsiteY4097" fmla="*/ 1873591 h 3795371"/>
                <a:gd name="connsiteX4098" fmla="*/ 1235574 w 6347888"/>
                <a:gd name="connsiteY4098" fmla="*/ 1873208 h 3795371"/>
                <a:gd name="connsiteX4099" fmla="*/ 1226238 w 6347888"/>
                <a:gd name="connsiteY4099" fmla="*/ 1874846 h 3795371"/>
                <a:gd name="connsiteX4100" fmla="*/ 1218868 w 6347888"/>
                <a:gd name="connsiteY4100" fmla="*/ 1882817 h 3795371"/>
                <a:gd name="connsiteX4101" fmla="*/ 1215647 w 6347888"/>
                <a:gd name="connsiteY4101" fmla="*/ 1896247 h 3795371"/>
                <a:gd name="connsiteX4102" fmla="*/ 1202817 w 6347888"/>
                <a:gd name="connsiteY4102" fmla="*/ 1901325 h 3795371"/>
                <a:gd name="connsiteX4103" fmla="*/ 1179778 w 6347888"/>
                <a:gd name="connsiteY4103" fmla="*/ 1893572 h 3795371"/>
                <a:gd name="connsiteX4104" fmla="*/ 1167167 w 6347888"/>
                <a:gd name="connsiteY4104" fmla="*/ 1890515 h 3795371"/>
                <a:gd name="connsiteX4105" fmla="*/ 1153246 w 6347888"/>
                <a:gd name="connsiteY4105" fmla="*/ 1889860 h 3795371"/>
                <a:gd name="connsiteX4106" fmla="*/ 1134574 w 6347888"/>
                <a:gd name="connsiteY4106" fmla="*/ 1888495 h 3795371"/>
                <a:gd name="connsiteX4107" fmla="*/ 1131463 w 6347888"/>
                <a:gd name="connsiteY4107" fmla="*/ 1889641 h 3795371"/>
                <a:gd name="connsiteX4108" fmla="*/ 1113228 w 6347888"/>
                <a:gd name="connsiteY4108" fmla="*/ 1898049 h 3795371"/>
                <a:gd name="connsiteX4109" fmla="*/ 1083638 w 6347888"/>
                <a:gd name="connsiteY4109" fmla="*/ 1912080 h 3795371"/>
                <a:gd name="connsiteX4110" fmla="*/ 1064366 w 6347888"/>
                <a:gd name="connsiteY4110" fmla="*/ 1931515 h 3795371"/>
                <a:gd name="connsiteX4111" fmla="*/ 1059398 w 6347888"/>
                <a:gd name="connsiteY4111" fmla="*/ 1964272 h 3795371"/>
                <a:gd name="connsiteX4112" fmla="*/ 1053338 w 6347888"/>
                <a:gd name="connsiteY4112" fmla="*/ 1986492 h 3795371"/>
                <a:gd name="connsiteX4113" fmla="*/ 1049899 w 6347888"/>
                <a:gd name="connsiteY4113" fmla="*/ 1995172 h 3795371"/>
                <a:gd name="connsiteX4114" fmla="*/ 1044931 w 6347888"/>
                <a:gd name="connsiteY4114" fmla="*/ 2027820 h 3795371"/>
                <a:gd name="connsiteX4115" fmla="*/ 1043675 w 6347888"/>
                <a:gd name="connsiteY4115" fmla="*/ 2044798 h 3795371"/>
                <a:gd name="connsiteX4116" fmla="*/ 1044603 w 6347888"/>
                <a:gd name="connsiteY4116" fmla="*/ 2059048 h 3795371"/>
                <a:gd name="connsiteX4117" fmla="*/ 1048315 w 6347888"/>
                <a:gd name="connsiteY4117" fmla="*/ 2080175 h 3795371"/>
                <a:gd name="connsiteX4118" fmla="*/ 1053011 w 6347888"/>
                <a:gd name="connsiteY4118" fmla="*/ 2090985 h 3795371"/>
                <a:gd name="connsiteX4119" fmla="*/ 1066550 w 6347888"/>
                <a:gd name="connsiteY4119" fmla="*/ 2113314 h 3795371"/>
                <a:gd name="connsiteX4120" fmla="*/ 1079707 w 6347888"/>
                <a:gd name="connsiteY4120" fmla="*/ 2126253 h 3795371"/>
                <a:gd name="connsiteX4121" fmla="*/ 1093847 w 6347888"/>
                <a:gd name="connsiteY4121" fmla="*/ 2134879 h 3795371"/>
                <a:gd name="connsiteX4122" fmla="*/ 1111481 w 6347888"/>
                <a:gd name="connsiteY4122" fmla="*/ 2138864 h 3795371"/>
                <a:gd name="connsiteX4123" fmla="*/ 1134192 w 6347888"/>
                <a:gd name="connsiteY4123" fmla="*/ 2131767 h 3795371"/>
                <a:gd name="connsiteX4124" fmla="*/ 1145821 w 6347888"/>
                <a:gd name="connsiteY4124" fmla="*/ 2131330 h 3795371"/>
                <a:gd name="connsiteX4125" fmla="*/ 1162527 w 6347888"/>
                <a:gd name="connsiteY4125" fmla="*/ 2125216 h 3795371"/>
                <a:gd name="connsiteX4126" fmla="*/ 1179506 w 6347888"/>
                <a:gd name="connsiteY4126" fmla="*/ 2094643 h 3795371"/>
                <a:gd name="connsiteX4127" fmla="*/ 1183545 w 6347888"/>
                <a:gd name="connsiteY4127" fmla="*/ 2083560 h 3795371"/>
                <a:gd name="connsiteX4128" fmla="*/ 1198231 w 6347888"/>
                <a:gd name="connsiteY4128" fmla="*/ 2073133 h 3795371"/>
                <a:gd name="connsiteX4129" fmla="*/ 1221489 w 6347888"/>
                <a:gd name="connsiteY4129" fmla="*/ 2069038 h 3795371"/>
                <a:gd name="connsiteX4130" fmla="*/ 1249659 w 6347888"/>
                <a:gd name="connsiteY4130" fmla="*/ 2066854 h 3795371"/>
                <a:gd name="connsiteX4131" fmla="*/ 1256920 w 6347888"/>
                <a:gd name="connsiteY4131" fmla="*/ 2077337 h 3795371"/>
                <a:gd name="connsiteX4132" fmla="*/ 1254245 w 6347888"/>
                <a:gd name="connsiteY4132" fmla="*/ 2083943 h 3795371"/>
                <a:gd name="connsiteX4133" fmla="*/ 1245510 w 6347888"/>
                <a:gd name="connsiteY4133" fmla="*/ 2095244 h 3795371"/>
                <a:gd name="connsiteX4134" fmla="*/ 1238631 w 6347888"/>
                <a:gd name="connsiteY4134" fmla="*/ 2114734 h 3795371"/>
                <a:gd name="connsiteX4135" fmla="*/ 1236502 w 6347888"/>
                <a:gd name="connsiteY4135" fmla="*/ 2131221 h 3795371"/>
                <a:gd name="connsiteX4136" fmla="*/ 1227003 w 6347888"/>
                <a:gd name="connsiteY4136" fmla="*/ 2140011 h 3795371"/>
                <a:gd name="connsiteX4137" fmla="*/ 1222635 w 6347888"/>
                <a:gd name="connsiteY4137" fmla="*/ 2144651 h 3795371"/>
                <a:gd name="connsiteX4138" fmla="*/ 1221161 w 6347888"/>
                <a:gd name="connsiteY4138" fmla="*/ 2158846 h 3795371"/>
                <a:gd name="connsiteX4139" fmla="*/ 1211443 w 6347888"/>
                <a:gd name="connsiteY4139" fmla="*/ 2184614 h 3795371"/>
                <a:gd name="connsiteX4140" fmla="*/ 1212972 w 6347888"/>
                <a:gd name="connsiteY4140" fmla="*/ 2187945 h 3795371"/>
                <a:gd name="connsiteX4141" fmla="*/ 1224600 w 6347888"/>
                <a:gd name="connsiteY4141" fmla="*/ 2189746 h 3795371"/>
                <a:gd name="connsiteX4142" fmla="*/ 1243599 w 6347888"/>
                <a:gd name="connsiteY4142" fmla="*/ 2188709 h 3795371"/>
                <a:gd name="connsiteX4143" fmla="*/ 1267075 w 6347888"/>
                <a:gd name="connsiteY4143" fmla="*/ 2186744 h 3795371"/>
                <a:gd name="connsiteX4144" fmla="*/ 1288312 w 6347888"/>
                <a:gd name="connsiteY4144" fmla="*/ 2189419 h 3795371"/>
                <a:gd name="connsiteX4145" fmla="*/ 1290659 w 6347888"/>
                <a:gd name="connsiteY4145" fmla="*/ 2189583 h 3795371"/>
                <a:gd name="connsiteX4146" fmla="*/ 1306656 w 6347888"/>
                <a:gd name="connsiteY4146" fmla="*/ 2197826 h 3795371"/>
                <a:gd name="connsiteX4147" fmla="*/ 1306710 w 6347888"/>
                <a:gd name="connsiteY4147" fmla="*/ 2197826 h 3795371"/>
                <a:gd name="connsiteX4148" fmla="*/ 1315445 w 6347888"/>
                <a:gd name="connsiteY4148" fmla="*/ 2201320 h 3795371"/>
                <a:gd name="connsiteX4149" fmla="*/ 1317902 w 6347888"/>
                <a:gd name="connsiteY4149" fmla="*/ 2205087 h 3795371"/>
                <a:gd name="connsiteX4150" fmla="*/ 1315937 w 6347888"/>
                <a:gd name="connsiteY4150" fmla="*/ 2228617 h 3795371"/>
                <a:gd name="connsiteX4151" fmla="*/ 1311187 w 6347888"/>
                <a:gd name="connsiteY4151" fmla="*/ 2251602 h 3795371"/>
                <a:gd name="connsiteX4152" fmla="*/ 1308457 w 6347888"/>
                <a:gd name="connsiteY4152" fmla="*/ 2260555 h 3795371"/>
                <a:gd name="connsiteX4153" fmla="*/ 1303380 w 6347888"/>
                <a:gd name="connsiteY4153" fmla="*/ 2283266 h 3795371"/>
                <a:gd name="connsiteX4154" fmla="*/ 1305236 w 6347888"/>
                <a:gd name="connsiteY4154" fmla="*/ 2290036 h 3795371"/>
                <a:gd name="connsiteX4155" fmla="*/ 1316537 w 6347888"/>
                <a:gd name="connsiteY4155" fmla="*/ 2308107 h 3795371"/>
                <a:gd name="connsiteX4156" fmla="*/ 1344981 w 6347888"/>
                <a:gd name="connsiteY4156" fmla="*/ 2327651 h 3795371"/>
                <a:gd name="connsiteX4157" fmla="*/ 1364962 w 6347888"/>
                <a:gd name="connsiteY4157" fmla="*/ 2325904 h 3795371"/>
                <a:gd name="connsiteX4158" fmla="*/ 1373479 w 6347888"/>
                <a:gd name="connsiteY4158" fmla="*/ 2321701 h 3795371"/>
                <a:gd name="connsiteX4159" fmla="*/ 1401158 w 6347888"/>
                <a:gd name="connsiteY4159" fmla="*/ 2318698 h 3795371"/>
                <a:gd name="connsiteX4160" fmla="*/ 1419884 w 6347888"/>
                <a:gd name="connsiteY4160" fmla="*/ 2328252 h 3795371"/>
                <a:gd name="connsiteX4161" fmla="*/ 1420921 w 6347888"/>
                <a:gd name="connsiteY4161" fmla="*/ 2329235 h 3795371"/>
                <a:gd name="connsiteX4162" fmla="*/ 1432168 w 6347888"/>
                <a:gd name="connsiteY4162" fmla="*/ 2339498 h 3795371"/>
                <a:gd name="connsiteX4163" fmla="*/ 1436099 w 6347888"/>
                <a:gd name="connsiteY4163" fmla="*/ 2340972 h 3795371"/>
                <a:gd name="connsiteX4164" fmla="*/ 1439047 w 6347888"/>
                <a:gd name="connsiteY4164" fmla="*/ 2332893 h 3795371"/>
                <a:gd name="connsiteX4165" fmla="*/ 1451549 w 6347888"/>
                <a:gd name="connsiteY4165" fmla="*/ 2321864 h 3795371"/>
                <a:gd name="connsiteX4166" fmla="*/ 1459793 w 6347888"/>
                <a:gd name="connsiteY4166" fmla="*/ 2308270 h 3795371"/>
                <a:gd name="connsiteX4167" fmla="*/ 1469128 w 6347888"/>
                <a:gd name="connsiteY4167" fmla="*/ 2291892 h 3795371"/>
                <a:gd name="connsiteX4168" fmla="*/ 1481685 w 6347888"/>
                <a:gd name="connsiteY4168" fmla="*/ 2286378 h 3795371"/>
                <a:gd name="connsiteX4169" fmla="*/ 1486380 w 6347888"/>
                <a:gd name="connsiteY4169" fmla="*/ 2286487 h 3795371"/>
                <a:gd name="connsiteX4170" fmla="*/ 1508600 w 6347888"/>
                <a:gd name="connsiteY4170" fmla="*/ 2278844 h 3795371"/>
                <a:gd name="connsiteX4171" fmla="*/ 1516734 w 6347888"/>
                <a:gd name="connsiteY4171" fmla="*/ 2275569 h 3795371"/>
                <a:gd name="connsiteX4172" fmla="*/ 1526780 w 6347888"/>
                <a:gd name="connsiteY4172" fmla="*/ 2267871 h 3795371"/>
                <a:gd name="connsiteX4173" fmla="*/ 1541520 w 6347888"/>
                <a:gd name="connsiteY4173" fmla="*/ 2260391 h 3795371"/>
                <a:gd name="connsiteX4174" fmla="*/ 1548181 w 6347888"/>
                <a:gd name="connsiteY4174" fmla="*/ 2261811 h 3795371"/>
                <a:gd name="connsiteX4175" fmla="*/ 1550528 w 6347888"/>
                <a:gd name="connsiteY4175" fmla="*/ 2270054 h 3795371"/>
                <a:gd name="connsiteX4176" fmla="*/ 1540428 w 6347888"/>
                <a:gd name="connsiteY4176" fmla="*/ 2279991 h 3795371"/>
                <a:gd name="connsiteX4177" fmla="*/ 1540756 w 6347888"/>
                <a:gd name="connsiteY4177" fmla="*/ 2286433 h 3795371"/>
                <a:gd name="connsiteX4178" fmla="*/ 1546434 w 6347888"/>
                <a:gd name="connsiteY4178" fmla="*/ 2289217 h 3795371"/>
                <a:gd name="connsiteX4179" fmla="*/ 1557516 w 6347888"/>
                <a:gd name="connsiteY4179" fmla="*/ 2284686 h 3795371"/>
                <a:gd name="connsiteX4180" fmla="*/ 1566033 w 6347888"/>
                <a:gd name="connsiteY4180" fmla="*/ 2274640 h 3795371"/>
                <a:gd name="connsiteX4181" fmla="*/ 1567452 w 6347888"/>
                <a:gd name="connsiteY4181" fmla="*/ 2270164 h 3795371"/>
                <a:gd name="connsiteX4182" fmla="*/ 1575150 w 6347888"/>
                <a:gd name="connsiteY4182" fmla="*/ 2265523 h 3795371"/>
                <a:gd name="connsiteX4183" fmla="*/ 1580227 w 6347888"/>
                <a:gd name="connsiteY4183" fmla="*/ 2269782 h 3795371"/>
                <a:gd name="connsiteX4184" fmla="*/ 1592075 w 6347888"/>
                <a:gd name="connsiteY4184" fmla="*/ 2279827 h 3795371"/>
                <a:gd name="connsiteX4185" fmla="*/ 1601465 w 6347888"/>
                <a:gd name="connsiteY4185" fmla="*/ 2281519 h 3795371"/>
                <a:gd name="connsiteX4186" fmla="*/ 1610855 w 6347888"/>
                <a:gd name="connsiteY4186" fmla="*/ 2291128 h 3795371"/>
                <a:gd name="connsiteX4187" fmla="*/ 1611292 w 6347888"/>
                <a:gd name="connsiteY4187" fmla="*/ 2293530 h 3795371"/>
                <a:gd name="connsiteX4188" fmla="*/ 1618389 w 6347888"/>
                <a:gd name="connsiteY4188" fmla="*/ 2298498 h 3795371"/>
                <a:gd name="connsiteX4189" fmla="*/ 1639845 w 6347888"/>
                <a:gd name="connsiteY4189" fmla="*/ 2297024 h 3795371"/>
                <a:gd name="connsiteX4190" fmla="*/ 1657970 w 6347888"/>
                <a:gd name="connsiteY4190" fmla="*/ 2300791 h 3795371"/>
                <a:gd name="connsiteX4191" fmla="*/ 1686304 w 6347888"/>
                <a:gd name="connsiteY4191" fmla="*/ 2296205 h 3795371"/>
                <a:gd name="connsiteX4192" fmla="*/ 1688870 w 6347888"/>
                <a:gd name="connsiteY4192" fmla="*/ 2289654 h 3795371"/>
                <a:gd name="connsiteX4193" fmla="*/ 1692910 w 6347888"/>
                <a:gd name="connsiteY4193" fmla="*/ 2288562 h 3795371"/>
                <a:gd name="connsiteX4194" fmla="*/ 1703392 w 6347888"/>
                <a:gd name="connsiteY4194" fmla="*/ 2292984 h 3795371"/>
                <a:gd name="connsiteX4195" fmla="*/ 1724739 w 6347888"/>
                <a:gd name="connsiteY4195" fmla="*/ 2293912 h 3795371"/>
                <a:gd name="connsiteX4196" fmla="*/ 1726704 w 6347888"/>
                <a:gd name="connsiteY4196" fmla="*/ 2295168 h 3795371"/>
                <a:gd name="connsiteX4197" fmla="*/ 1725121 w 6347888"/>
                <a:gd name="connsiteY4197" fmla="*/ 2298716 h 3795371"/>
                <a:gd name="connsiteX4198" fmla="*/ 1722882 w 6347888"/>
                <a:gd name="connsiteY4198" fmla="*/ 2299535 h 3795371"/>
                <a:gd name="connsiteX4199" fmla="*/ 1718406 w 6347888"/>
                <a:gd name="connsiteY4199" fmla="*/ 2303412 h 3795371"/>
                <a:gd name="connsiteX4200" fmla="*/ 1723265 w 6347888"/>
                <a:gd name="connsiteY4200" fmla="*/ 2307998 h 3795371"/>
                <a:gd name="connsiteX4201" fmla="*/ 1740516 w 6347888"/>
                <a:gd name="connsiteY4201" fmla="*/ 2316077 h 3795371"/>
                <a:gd name="connsiteX4202" fmla="*/ 1750562 w 6347888"/>
                <a:gd name="connsiteY4202" fmla="*/ 2330654 h 3795371"/>
                <a:gd name="connsiteX4203" fmla="*/ 1755038 w 6347888"/>
                <a:gd name="connsiteY4203" fmla="*/ 2334967 h 3795371"/>
                <a:gd name="connsiteX4204" fmla="*/ 1766831 w 6347888"/>
                <a:gd name="connsiteY4204" fmla="*/ 2336441 h 3795371"/>
                <a:gd name="connsiteX4205" fmla="*/ 1779333 w 6347888"/>
                <a:gd name="connsiteY4205" fmla="*/ 2343102 h 3795371"/>
                <a:gd name="connsiteX4206" fmla="*/ 1794728 w 6347888"/>
                <a:gd name="connsiteY4206" fmla="*/ 2358006 h 3795371"/>
                <a:gd name="connsiteX4207" fmla="*/ 1800515 w 6347888"/>
                <a:gd name="connsiteY4207" fmla="*/ 2368270 h 3795371"/>
                <a:gd name="connsiteX4208" fmla="*/ 1803191 w 6347888"/>
                <a:gd name="connsiteY4208" fmla="*/ 2371764 h 3795371"/>
                <a:gd name="connsiteX4209" fmla="*/ 1824755 w 6347888"/>
                <a:gd name="connsiteY4209" fmla="*/ 2384047 h 3795371"/>
                <a:gd name="connsiteX4210" fmla="*/ 1825520 w 6347888"/>
                <a:gd name="connsiteY4210" fmla="*/ 2384539 h 3795371"/>
                <a:gd name="connsiteX4211" fmla="*/ 1826884 w 6347888"/>
                <a:gd name="connsiteY4211" fmla="*/ 2385412 h 3795371"/>
                <a:gd name="connsiteX4212" fmla="*/ 1827703 w 6347888"/>
                <a:gd name="connsiteY4212" fmla="*/ 2385904 h 3795371"/>
                <a:gd name="connsiteX4213" fmla="*/ 1834364 w 6347888"/>
                <a:gd name="connsiteY4213" fmla="*/ 2388033 h 3795371"/>
                <a:gd name="connsiteX4214" fmla="*/ 1860624 w 6347888"/>
                <a:gd name="connsiteY4214" fmla="*/ 2388306 h 3795371"/>
                <a:gd name="connsiteX4215" fmla="*/ 1886174 w 6347888"/>
                <a:gd name="connsiteY4215" fmla="*/ 2392946 h 3795371"/>
                <a:gd name="connsiteX4216" fmla="*/ 1892834 w 6347888"/>
                <a:gd name="connsiteY4216" fmla="*/ 2395567 h 3795371"/>
                <a:gd name="connsiteX4217" fmla="*/ 1937765 w 6347888"/>
                <a:gd name="connsiteY4217" fmla="*/ 2425539 h 3795371"/>
                <a:gd name="connsiteX4218" fmla="*/ 1944208 w 6347888"/>
                <a:gd name="connsiteY4218" fmla="*/ 2438096 h 3795371"/>
                <a:gd name="connsiteX4219" fmla="*/ 1957092 w 6347888"/>
                <a:gd name="connsiteY4219" fmla="*/ 2463264 h 3795371"/>
                <a:gd name="connsiteX4220" fmla="*/ 1959112 w 6347888"/>
                <a:gd name="connsiteY4220" fmla="*/ 2465775 h 3795371"/>
                <a:gd name="connsiteX4221" fmla="*/ 1965226 w 6347888"/>
                <a:gd name="connsiteY4221" fmla="*/ 2474947 h 3795371"/>
                <a:gd name="connsiteX4222" fmla="*/ 1967356 w 6347888"/>
                <a:gd name="connsiteY4222" fmla="*/ 2486303 h 3795371"/>
                <a:gd name="connsiteX4223" fmla="*/ 1962551 w 6347888"/>
                <a:gd name="connsiteY4223" fmla="*/ 2504264 h 3795371"/>
                <a:gd name="connsiteX4224" fmla="*/ 1962988 w 6347888"/>
                <a:gd name="connsiteY4224" fmla="*/ 2504155 h 3795371"/>
                <a:gd name="connsiteX4225" fmla="*/ 1963316 w 6347888"/>
                <a:gd name="connsiteY4225" fmla="*/ 2504701 h 3795371"/>
                <a:gd name="connsiteX4226" fmla="*/ 1971996 w 6347888"/>
                <a:gd name="connsiteY4226" fmla="*/ 2509014 h 3795371"/>
                <a:gd name="connsiteX4227" fmla="*/ 1972760 w 6347888"/>
                <a:gd name="connsiteY4227" fmla="*/ 2509014 h 3795371"/>
                <a:gd name="connsiteX4228" fmla="*/ 1972597 w 6347888"/>
                <a:gd name="connsiteY4228" fmla="*/ 2509778 h 3795371"/>
                <a:gd name="connsiteX4229" fmla="*/ 1990394 w 6347888"/>
                <a:gd name="connsiteY4229" fmla="*/ 2515510 h 3795371"/>
                <a:gd name="connsiteX4230" fmla="*/ 1996618 w 6347888"/>
                <a:gd name="connsiteY4230" fmla="*/ 2527030 h 3795371"/>
                <a:gd name="connsiteX4231" fmla="*/ 1995581 w 6347888"/>
                <a:gd name="connsiteY4231" fmla="*/ 2531670 h 3795371"/>
                <a:gd name="connsiteX4232" fmla="*/ 1997164 w 6347888"/>
                <a:gd name="connsiteY4232" fmla="*/ 2534892 h 3795371"/>
                <a:gd name="connsiteX4233" fmla="*/ 1999020 w 6347888"/>
                <a:gd name="connsiteY4233" fmla="*/ 2533690 h 3795371"/>
                <a:gd name="connsiteX4234" fmla="*/ 2015071 w 6347888"/>
                <a:gd name="connsiteY4234" fmla="*/ 2526102 h 3795371"/>
                <a:gd name="connsiteX4235" fmla="*/ 2038110 w 6347888"/>
                <a:gd name="connsiteY4235" fmla="*/ 2532053 h 3795371"/>
                <a:gd name="connsiteX4236" fmla="*/ 2066717 w 6347888"/>
                <a:gd name="connsiteY4236" fmla="*/ 2543135 h 3795371"/>
                <a:gd name="connsiteX4237" fmla="*/ 2073651 w 6347888"/>
                <a:gd name="connsiteY4237" fmla="*/ 2549195 h 3795371"/>
                <a:gd name="connsiteX4238" fmla="*/ 2077854 w 6347888"/>
                <a:gd name="connsiteY4238" fmla="*/ 2560333 h 3795371"/>
                <a:gd name="connsiteX4239" fmla="*/ 2083314 w 6347888"/>
                <a:gd name="connsiteY4239" fmla="*/ 2563171 h 3795371"/>
                <a:gd name="connsiteX4240" fmla="*/ 2091885 w 6347888"/>
                <a:gd name="connsiteY4240" fmla="*/ 2558968 h 3795371"/>
                <a:gd name="connsiteX4241" fmla="*/ 2098764 w 6347888"/>
                <a:gd name="connsiteY4241" fmla="*/ 2558258 h 3795371"/>
                <a:gd name="connsiteX4242" fmla="*/ 2155378 w 6347888"/>
                <a:gd name="connsiteY4242" fmla="*/ 2565901 h 3795371"/>
                <a:gd name="connsiteX4243" fmla="*/ 2164004 w 6347888"/>
                <a:gd name="connsiteY4243" fmla="*/ 2566884 h 3795371"/>
                <a:gd name="connsiteX4244" fmla="*/ 2171429 w 6347888"/>
                <a:gd name="connsiteY4244" fmla="*/ 2569941 h 3795371"/>
                <a:gd name="connsiteX4245" fmla="*/ 2201674 w 6347888"/>
                <a:gd name="connsiteY4245" fmla="*/ 2592543 h 3795371"/>
                <a:gd name="connsiteX4246" fmla="*/ 2220946 w 6347888"/>
                <a:gd name="connsiteY4246" fmla="*/ 2606410 h 3795371"/>
                <a:gd name="connsiteX4247" fmla="*/ 2238416 w 6347888"/>
                <a:gd name="connsiteY4247" fmla="*/ 2612415 h 3795371"/>
                <a:gd name="connsiteX4248" fmla="*/ 2249826 w 6347888"/>
                <a:gd name="connsiteY4248" fmla="*/ 2615418 h 3795371"/>
                <a:gd name="connsiteX4249" fmla="*/ 2254849 w 6347888"/>
                <a:gd name="connsiteY4249" fmla="*/ 2620168 h 3795371"/>
                <a:gd name="connsiteX4250" fmla="*/ 2256651 w 6347888"/>
                <a:gd name="connsiteY4250" fmla="*/ 2624863 h 3795371"/>
                <a:gd name="connsiteX4251" fmla="*/ 2257142 w 6347888"/>
                <a:gd name="connsiteY4251" fmla="*/ 2624481 h 3795371"/>
                <a:gd name="connsiteX4252" fmla="*/ 2266751 w 6347888"/>
                <a:gd name="connsiteY4252" fmla="*/ 2651177 h 3795371"/>
                <a:gd name="connsiteX4253" fmla="*/ 2263311 w 6347888"/>
                <a:gd name="connsiteY4253" fmla="*/ 2683989 h 3795371"/>
                <a:gd name="connsiteX4254" fmla="*/ 2249335 w 6347888"/>
                <a:gd name="connsiteY4254" fmla="*/ 2706099 h 3795371"/>
                <a:gd name="connsiteX4255" fmla="*/ 2230718 w 6347888"/>
                <a:gd name="connsiteY4255" fmla="*/ 2724607 h 3795371"/>
                <a:gd name="connsiteX4256" fmla="*/ 2218162 w 6347888"/>
                <a:gd name="connsiteY4256" fmla="*/ 2741804 h 3795371"/>
                <a:gd name="connsiteX4257" fmla="*/ 2214995 w 6347888"/>
                <a:gd name="connsiteY4257" fmla="*/ 2748246 h 3795371"/>
                <a:gd name="connsiteX4258" fmla="*/ 2194031 w 6347888"/>
                <a:gd name="connsiteY4258" fmla="*/ 2772977 h 3795371"/>
                <a:gd name="connsiteX4259" fmla="*/ 2188735 w 6347888"/>
                <a:gd name="connsiteY4259" fmla="*/ 2783077 h 3795371"/>
                <a:gd name="connsiteX4260" fmla="*/ 2189336 w 6347888"/>
                <a:gd name="connsiteY4260" fmla="*/ 2809283 h 3795371"/>
                <a:gd name="connsiteX4261" fmla="*/ 2188790 w 6347888"/>
                <a:gd name="connsiteY4261" fmla="*/ 2847553 h 3795371"/>
                <a:gd name="connsiteX4262" fmla="*/ 2180874 w 6347888"/>
                <a:gd name="connsiteY4262" fmla="*/ 2877143 h 3795371"/>
                <a:gd name="connsiteX4263" fmla="*/ 2178417 w 6347888"/>
                <a:gd name="connsiteY4263" fmla="*/ 2893358 h 3795371"/>
                <a:gd name="connsiteX4264" fmla="*/ 2173121 w 6347888"/>
                <a:gd name="connsiteY4264" fmla="*/ 2913558 h 3795371"/>
                <a:gd name="connsiteX4265" fmla="*/ 2159036 w 6347888"/>
                <a:gd name="connsiteY4265" fmla="*/ 2938507 h 3795371"/>
                <a:gd name="connsiteX4266" fmla="*/ 2157398 w 6347888"/>
                <a:gd name="connsiteY4266" fmla="*/ 2950026 h 3795371"/>
                <a:gd name="connsiteX4267" fmla="*/ 2154177 w 6347888"/>
                <a:gd name="connsiteY4267" fmla="*/ 2958380 h 3795371"/>
                <a:gd name="connsiteX4268" fmla="*/ 2142330 w 6347888"/>
                <a:gd name="connsiteY4268" fmla="*/ 2966187 h 3795371"/>
                <a:gd name="connsiteX4269" fmla="*/ 2119237 w 6347888"/>
                <a:gd name="connsiteY4269" fmla="*/ 2976013 h 3795371"/>
                <a:gd name="connsiteX4270" fmla="*/ 2105097 w 6347888"/>
                <a:gd name="connsiteY4270" fmla="*/ 2975577 h 3795371"/>
                <a:gd name="connsiteX4271" fmla="*/ 2090957 w 6347888"/>
                <a:gd name="connsiteY4271" fmla="*/ 2976286 h 3795371"/>
                <a:gd name="connsiteX4272" fmla="*/ 2087190 w 6347888"/>
                <a:gd name="connsiteY4272" fmla="*/ 2978088 h 3795371"/>
                <a:gd name="connsiteX4273" fmla="*/ 2078346 w 6347888"/>
                <a:gd name="connsiteY4273" fmla="*/ 2989007 h 3795371"/>
                <a:gd name="connsiteX4274" fmla="*/ 2068846 w 6347888"/>
                <a:gd name="connsiteY4274" fmla="*/ 2995176 h 3795371"/>
                <a:gd name="connsiteX4275" fmla="*/ 2064260 w 6347888"/>
                <a:gd name="connsiteY4275" fmla="*/ 2996923 h 3795371"/>
                <a:gd name="connsiteX4276" fmla="*/ 2038164 w 6347888"/>
                <a:gd name="connsiteY4276" fmla="*/ 3013083 h 3795371"/>
                <a:gd name="connsiteX4277" fmla="*/ 2034834 w 6347888"/>
                <a:gd name="connsiteY4277" fmla="*/ 3016413 h 3795371"/>
                <a:gd name="connsiteX4278" fmla="*/ 2024134 w 6347888"/>
                <a:gd name="connsiteY4278" fmla="*/ 3026076 h 3795371"/>
                <a:gd name="connsiteX4279" fmla="*/ 2012232 w 6347888"/>
                <a:gd name="connsiteY4279" fmla="*/ 3062709 h 3795371"/>
                <a:gd name="connsiteX4280" fmla="*/ 2013324 w 6347888"/>
                <a:gd name="connsiteY4280" fmla="*/ 3067350 h 3795371"/>
                <a:gd name="connsiteX4281" fmla="*/ 2009120 w 6347888"/>
                <a:gd name="connsiteY4281" fmla="*/ 3098851 h 3795371"/>
                <a:gd name="connsiteX4282" fmla="*/ 1985808 w 6347888"/>
                <a:gd name="connsiteY4282" fmla="*/ 3143127 h 3795371"/>
                <a:gd name="connsiteX4283" fmla="*/ 1984553 w 6347888"/>
                <a:gd name="connsiteY4283" fmla="*/ 3145747 h 3795371"/>
                <a:gd name="connsiteX4284" fmla="*/ 1977783 w 6347888"/>
                <a:gd name="connsiteY4284" fmla="*/ 3150606 h 3795371"/>
                <a:gd name="connsiteX4285" fmla="*/ 1977892 w 6347888"/>
                <a:gd name="connsiteY4285" fmla="*/ 3151097 h 3795371"/>
                <a:gd name="connsiteX4286" fmla="*/ 1977565 w 6347888"/>
                <a:gd name="connsiteY4286" fmla="*/ 3151261 h 3795371"/>
                <a:gd name="connsiteX4287" fmla="*/ 1977674 w 6347888"/>
                <a:gd name="connsiteY4287" fmla="*/ 3153063 h 3795371"/>
                <a:gd name="connsiteX4288" fmla="*/ 1953980 w 6347888"/>
                <a:gd name="connsiteY4288" fmla="*/ 3174518 h 3795371"/>
                <a:gd name="connsiteX4289" fmla="*/ 1953762 w 6347888"/>
                <a:gd name="connsiteY4289" fmla="*/ 3175283 h 3795371"/>
                <a:gd name="connsiteX4290" fmla="*/ 1953270 w 6347888"/>
                <a:gd name="connsiteY4290" fmla="*/ 3174682 h 3795371"/>
                <a:gd name="connsiteX4291" fmla="*/ 1947374 w 6347888"/>
                <a:gd name="connsiteY4291" fmla="*/ 3197775 h 3795371"/>
                <a:gd name="connsiteX4292" fmla="*/ 1936728 w 6347888"/>
                <a:gd name="connsiteY4292" fmla="*/ 3216010 h 3795371"/>
                <a:gd name="connsiteX4293" fmla="*/ 1935145 w 6347888"/>
                <a:gd name="connsiteY4293" fmla="*/ 3217484 h 3795371"/>
                <a:gd name="connsiteX4294" fmla="*/ 1926847 w 6347888"/>
                <a:gd name="connsiteY4294" fmla="*/ 3232170 h 3795371"/>
                <a:gd name="connsiteX4295" fmla="*/ 1898949 w 6347888"/>
                <a:gd name="connsiteY4295" fmla="*/ 3247020 h 3795371"/>
                <a:gd name="connsiteX4296" fmla="*/ 1884645 w 6347888"/>
                <a:gd name="connsiteY4296" fmla="*/ 3246583 h 3795371"/>
                <a:gd name="connsiteX4297" fmla="*/ 1884372 w 6347888"/>
                <a:gd name="connsiteY4297" fmla="*/ 3246583 h 3795371"/>
                <a:gd name="connsiteX4298" fmla="*/ 1877712 w 6347888"/>
                <a:gd name="connsiteY4298" fmla="*/ 3245218 h 3795371"/>
                <a:gd name="connsiteX4299" fmla="*/ 1844409 w 6347888"/>
                <a:gd name="connsiteY4299" fmla="*/ 3237793 h 3795371"/>
                <a:gd name="connsiteX4300" fmla="*/ 1860569 w 6347888"/>
                <a:gd name="connsiteY4300" fmla="*/ 3250022 h 3795371"/>
                <a:gd name="connsiteX4301" fmla="*/ 1865373 w 6347888"/>
                <a:gd name="connsiteY4301" fmla="*/ 3264708 h 3795371"/>
                <a:gd name="connsiteX4302" fmla="*/ 1864009 w 6347888"/>
                <a:gd name="connsiteY4302" fmla="*/ 3271696 h 3795371"/>
                <a:gd name="connsiteX4303" fmla="*/ 1866902 w 6347888"/>
                <a:gd name="connsiteY4303" fmla="*/ 3277865 h 3795371"/>
                <a:gd name="connsiteX4304" fmla="*/ 1869468 w 6347888"/>
                <a:gd name="connsiteY4304" fmla="*/ 3279176 h 3795371"/>
                <a:gd name="connsiteX4305" fmla="*/ 1873290 w 6347888"/>
                <a:gd name="connsiteY4305" fmla="*/ 3281086 h 3795371"/>
                <a:gd name="connsiteX4306" fmla="*/ 1877930 w 6347888"/>
                <a:gd name="connsiteY4306" fmla="*/ 3291241 h 3795371"/>
                <a:gd name="connsiteX4307" fmla="*/ 1875310 w 6347888"/>
                <a:gd name="connsiteY4307" fmla="*/ 3300358 h 3795371"/>
                <a:gd name="connsiteX4308" fmla="*/ 1868649 w 6347888"/>
                <a:gd name="connsiteY4308" fmla="*/ 3315590 h 3795371"/>
                <a:gd name="connsiteX4309" fmla="*/ 1853090 w 6347888"/>
                <a:gd name="connsiteY4309" fmla="*/ 3332187 h 3795371"/>
                <a:gd name="connsiteX4310" fmla="*/ 1843645 w 6347888"/>
                <a:gd name="connsiteY4310" fmla="*/ 3335681 h 3795371"/>
                <a:gd name="connsiteX4311" fmla="*/ 1839605 w 6347888"/>
                <a:gd name="connsiteY4311" fmla="*/ 3337210 h 3795371"/>
                <a:gd name="connsiteX4312" fmla="*/ 1788013 w 6347888"/>
                <a:gd name="connsiteY4312" fmla="*/ 3341686 h 3795371"/>
                <a:gd name="connsiteX4313" fmla="*/ 1782008 w 6347888"/>
                <a:gd name="connsiteY4313" fmla="*/ 3348892 h 3795371"/>
                <a:gd name="connsiteX4314" fmla="*/ 1783264 w 6347888"/>
                <a:gd name="connsiteY4314" fmla="*/ 3353479 h 3795371"/>
                <a:gd name="connsiteX4315" fmla="*/ 1783973 w 6347888"/>
                <a:gd name="connsiteY4315" fmla="*/ 3355771 h 3795371"/>
                <a:gd name="connsiteX4316" fmla="*/ 1781735 w 6347888"/>
                <a:gd name="connsiteY4316" fmla="*/ 3372095 h 3795371"/>
                <a:gd name="connsiteX4317" fmla="*/ 1783482 w 6347888"/>
                <a:gd name="connsiteY4317" fmla="*/ 3386235 h 3795371"/>
                <a:gd name="connsiteX4318" fmla="*/ 1769397 w 6347888"/>
                <a:gd name="connsiteY4318" fmla="*/ 3400593 h 3795371"/>
                <a:gd name="connsiteX4319" fmla="*/ 1750889 w 6347888"/>
                <a:gd name="connsiteY4319" fmla="*/ 3397591 h 3795371"/>
                <a:gd name="connsiteX4320" fmla="*/ 1737787 w 6347888"/>
                <a:gd name="connsiteY4320" fmla="*/ 3392131 h 3795371"/>
                <a:gd name="connsiteX4321" fmla="*/ 1731235 w 6347888"/>
                <a:gd name="connsiteY4321" fmla="*/ 3397099 h 3795371"/>
                <a:gd name="connsiteX4322" fmla="*/ 1732655 w 6347888"/>
                <a:gd name="connsiteY4322" fmla="*/ 3401521 h 3795371"/>
                <a:gd name="connsiteX4323" fmla="*/ 1735821 w 6347888"/>
                <a:gd name="connsiteY4323" fmla="*/ 3415498 h 3795371"/>
                <a:gd name="connsiteX4324" fmla="*/ 1752363 w 6347888"/>
                <a:gd name="connsiteY4324" fmla="*/ 3423196 h 3795371"/>
                <a:gd name="connsiteX4325" fmla="*/ 1756567 w 6347888"/>
                <a:gd name="connsiteY4325" fmla="*/ 3420957 h 3795371"/>
                <a:gd name="connsiteX4326" fmla="*/ 1762682 w 6347888"/>
                <a:gd name="connsiteY4326" fmla="*/ 3423305 h 3795371"/>
                <a:gd name="connsiteX4327" fmla="*/ 1765793 w 6347888"/>
                <a:gd name="connsiteY4327" fmla="*/ 3434770 h 3795371"/>
                <a:gd name="connsiteX4328" fmla="*/ 1757331 w 6347888"/>
                <a:gd name="connsiteY4328" fmla="*/ 3443887 h 3795371"/>
                <a:gd name="connsiteX4329" fmla="*/ 1752745 w 6347888"/>
                <a:gd name="connsiteY4329" fmla="*/ 3443177 h 3795371"/>
                <a:gd name="connsiteX4330" fmla="*/ 1744502 w 6347888"/>
                <a:gd name="connsiteY4330" fmla="*/ 3453495 h 3795371"/>
                <a:gd name="connsiteX4331" fmla="*/ 1738606 w 6347888"/>
                <a:gd name="connsiteY4331" fmla="*/ 3470747 h 3795371"/>
                <a:gd name="connsiteX4332" fmla="*/ 1739970 w 6347888"/>
                <a:gd name="connsiteY4332" fmla="*/ 3477735 h 3795371"/>
                <a:gd name="connsiteX4333" fmla="*/ 1736804 w 6347888"/>
                <a:gd name="connsiteY4333" fmla="*/ 3498263 h 3795371"/>
                <a:gd name="connsiteX4334" fmla="*/ 1733528 w 6347888"/>
                <a:gd name="connsiteY4334" fmla="*/ 3501320 h 3795371"/>
                <a:gd name="connsiteX4335" fmla="*/ 1718406 w 6347888"/>
                <a:gd name="connsiteY4335" fmla="*/ 3508199 h 3795371"/>
                <a:gd name="connsiteX4336" fmla="*/ 1709998 w 6347888"/>
                <a:gd name="connsiteY4336" fmla="*/ 3516279 h 3795371"/>
                <a:gd name="connsiteX4337" fmla="*/ 1712182 w 6347888"/>
                <a:gd name="connsiteY4337" fmla="*/ 3539536 h 3795371"/>
                <a:gd name="connsiteX4338" fmla="*/ 1723265 w 6347888"/>
                <a:gd name="connsiteY4338" fmla="*/ 3548489 h 3795371"/>
                <a:gd name="connsiteX4339" fmla="*/ 1734074 w 6347888"/>
                <a:gd name="connsiteY4339" fmla="*/ 3552966 h 3795371"/>
                <a:gd name="connsiteX4340" fmla="*/ 1742482 w 6347888"/>
                <a:gd name="connsiteY4340" fmla="*/ 3556678 h 3795371"/>
                <a:gd name="connsiteX4341" fmla="*/ 1746085 w 6347888"/>
                <a:gd name="connsiteY4341" fmla="*/ 3565304 h 3795371"/>
                <a:gd name="connsiteX4342" fmla="*/ 1747068 w 6347888"/>
                <a:gd name="connsiteY4342" fmla="*/ 3572347 h 3795371"/>
                <a:gd name="connsiteX4343" fmla="*/ 1744119 w 6347888"/>
                <a:gd name="connsiteY4343" fmla="*/ 3583539 h 3795371"/>
                <a:gd name="connsiteX4344" fmla="*/ 1730362 w 6347888"/>
                <a:gd name="connsiteY4344" fmla="*/ 3599972 h 3795371"/>
                <a:gd name="connsiteX4345" fmla="*/ 1723756 w 6347888"/>
                <a:gd name="connsiteY4345" fmla="*/ 3614821 h 3795371"/>
                <a:gd name="connsiteX4346" fmla="*/ 1723810 w 6347888"/>
                <a:gd name="connsiteY4346" fmla="*/ 3617114 h 3795371"/>
                <a:gd name="connsiteX4347" fmla="*/ 1723701 w 6347888"/>
                <a:gd name="connsiteY4347" fmla="*/ 3622465 h 3795371"/>
                <a:gd name="connsiteX4348" fmla="*/ 1715457 w 6347888"/>
                <a:gd name="connsiteY4348" fmla="*/ 3635622 h 3795371"/>
                <a:gd name="connsiteX4349" fmla="*/ 1714147 w 6347888"/>
                <a:gd name="connsiteY4349" fmla="*/ 3636768 h 3795371"/>
                <a:gd name="connsiteX4350" fmla="*/ 1708852 w 6347888"/>
                <a:gd name="connsiteY4350" fmla="*/ 3642282 h 3795371"/>
                <a:gd name="connsiteX4351" fmla="*/ 1705139 w 6347888"/>
                <a:gd name="connsiteY4351" fmla="*/ 3660080 h 3795371"/>
                <a:gd name="connsiteX4352" fmla="*/ 1709944 w 6347888"/>
                <a:gd name="connsiteY4352" fmla="*/ 3675967 h 3795371"/>
                <a:gd name="connsiteX4353" fmla="*/ 1710926 w 6347888"/>
                <a:gd name="connsiteY4353" fmla="*/ 3678151 h 3795371"/>
                <a:gd name="connsiteX4354" fmla="*/ 1721627 w 6347888"/>
                <a:gd name="connsiteY4354" fmla="*/ 3693656 h 3795371"/>
                <a:gd name="connsiteX4355" fmla="*/ 1721518 w 6347888"/>
                <a:gd name="connsiteY4355" fmla="*/ 3697805 h 3795371"/>
                <a:gd name="connsiteX4356" fmla="*/ 1717587 w 6347888"/>
                <a:gd name="connsiteY4356" fmla="*/ 3699770 h 3795371"/>
                <a:gd name="connsiteX4357" fmla="*/ 1715239 w 6347888"/>
                <a:gd name="connsiteY4357" fmla="*/ 3699443 h 3795371"/>
                <a:gd name="connsiteX4358" fmla="*/ 1707050 w 6347888"/>
                <a:gd name="connsiteY4358" fmla="*/ 3702336 h 3795371"/>
                <a:gd name="connsiteX4359" fmla="*/ 1705358 w 6347888"/>
                <a:gd name="connsiteY4359" fmla="*/ 3705666 h 3795371"/>
                <a:gd name="connsiteX4360" fmla="*/ 1706723 w 6347888"/>
                <a:gd name="connsiteY4360" fmla="*/ 3705557 h 3795371"/>
                <a:gd name="connsiteX4361" fmla="*/ 1713711 w 6347888"/>
                <a:gd name="connsiteY4361" fmla="*/ 3705393 h 3795371"/>
                <a:gd name="connsiteX4362" fmla="*/ 1731454 w 6347888"/>
                <a:gd name="connsiteY4362" fmla="*/ 3720571 h 3795371"/>
                <a:gd name="connsiteX4363" fmla="*/ 1735985 w 6347888"/>
                <a:gd name="connsiteY4363" fmla="*/ 3730834 h 3795371"/>
                <a:gd name="connsiteX4364" fmla="*/ 1751271 w 6347888"/>
                <a:gd name="connsiteY4364" fmla="*/ 3745520 h 3795371"/>
                <a:gd name="connsiteX4365" fmla="*/ 1755093 w 6347888"/>
                <a:gd name="connsiteY4365" fmla="*/ 3748250 h 3795371"/>
                <a:gd name="connsiteX4366" fmla="*/ 1785284 w 6347888"/>
                <a:gd name="connsiteY4366" fmla="*/ 3761680 h 3795371"/>
                <a:gd name="connsiteX4367" fmla="*/ 1793964 w 6347888"/>
                <a:gd name="connsiteY4367" fmla="*/ 3764191 h 3795371"/>
                <a:gd name="connsiteX4368" fmla="*/ 1794346 w 6347888"/>
                <a:gd name="connsiteY4368" fmla="*/ 3766266 h 3795371"/>
                <a:gd name="connsiteX4369" fmla="*/ 1779333 w 6347888"/>
                <a:gd name="connsiteY4369" fmla="*/ 3776912 h 3795371"/>
                <a:gd name="connsiteX4370" fmla="*/ 1770325 w 6347888"/>
                <a:gd name="connsiteY4370" fmla="*/ 3775984 h 3795371"/>
                <a:gd name="connsiteX4371" fmla="*/ 1766503 w 6347888"/>
                <a:gd name="connsiteY4371" fmla="*/ 3777840 h 3795371"/>
                <a:gd name="connsiteX4372" fmla="*/ 1760880 w 6347888"/>
                <a:gd name="connsiteY4372" fmla="*/ 3784501 h 3795371"/>
                <a:gd name="connsiteX4373" fmla="*/ 1747996 w 6347888"/>
                <a:gd name="connsiteY4373" fmla="*/ 3788213 h 3795371"/>
                <a:gd name="connsiteX4374" fmla="*/ 1744393 w 6347888"/>
                <a:gd name="connsiteY4374" fmla="*/ 3795146 h 3795371"/>
                <a:gd name="connsiteX4375" fmla="*/ 1735166 w 6347888"/>
                <a:gd name="connsiteY4375" fmla="*/ 3794546 h 3795371"/>
                <a:gd name="connsiteX4376" fmla="*/ 1728342 w 6347888"/>
                <a:gd name="connsiteY4376" fmla="*/ 3795310 h 3795371"/>
                <a:gd name="connsiteX4377" fmla="*/ 1719770 w 6347888"/>
                <a:gd name="connsiteY4377" fmla="*/ 3792089 h 3795371"/>
                <a:gd name="connsiteX4378" fmla="*/ 1717641 w 6347888"/>
                <a:gd name="connsiteY4378" fmla="*/ 3783627 h 3795371"/>
                <a:gd name="connsiteX4379" fmla="*/ 1717259 w 6347888"/>
                <a:gd name="connsiteY4379" fmla="*/ 3779041 h 3795371"/>
                <a:gd name="connsiteX4380" fmla="*/ 1713274 w 6347888"/>
                <a:gd name="connsiteY4380" fmla="*/ 3777840 h 3795371"/>
                <a:gd name="connsiteX4381" fmla="*/ 1704320 w 6347888"/>
                <a:gd name="connsiteY4381" fmla="*/ 3787449 h 3795371"/>
                <a:gd name="connsiteX4382" fmla="*/ 1698097 w 6347888"/>
                <a:gd name="connsiteY4382" fmla="*/ 3785811 h 3795371"/>
                <a:gd name="connsiteX4383" fmla="*/ 1696459 w 6347888"/>
                <a:gd name="connsiteY4383" fmla="*/ 3783682 h 3795371"/>
                <a:gd name="connsiteX4384" fmla="*/ 1684994 w 6347888"/>
                <a:gd name="connsiteY4384" fmla="*/ 3773200 h 3795371"/>
                <a:gd name="connsiteX4385" fmla="*/ 1682756 w 6347888"/>
                <a:gd name="connsiteY4385" fmla="*/ 3769596 h 3795371"/>
                <a:gd name="connsiteX4386" fmla="*/ 1675495 w 6347888"/>
                <a:gd name="connsiteY4386" fmla="*/ 3760097 h 3795371"/>
                <a:gd name="connsiteX4387" fmla="*/ 1671454 w 6347888"/>
                <a:gd name="connsiteY4387" fmla="*/ 3758732 h 3795371"/>
                <a:gd name="connsiteX4388" fmla="*/ 1671454 w 6347888"/>
                <a:gd name="connsiteY4388" fmla="*/ 3759169 h 3795371"/>
                <a:gd name="connsiteX4389" fmla="*/ 1670581 w 6347888"/>
                <a:gd name="connsiteY4389" fmla="*/ 3759169 h 3795371"/>
                <a:gd name="connsiteX4390" fmla="*/ 1666869 w 6347888"/>
                <a:gd name="connsiteY4390" fmla="*/ 3759169 h 3795371"/>
                <a:gd name="connsiteX4391" fmla="*/ 1666050 w 6347888"/>
                <a:gd name="connsiteY4391" fmla="*/ 3759169 h 3795371"/>
                <a:gd name="connsiteX4392" fmla="*/ 1666268 w 6347888"/>
                <a:gd name="connsiteY4392" fmla="*/ 3758623 h 3795371"/>
                <a:gd name="connsiteX4393" fmla="*/ 1657205 w 6347888"/>
                <a:gd name="connsiteY4393" fmla="*/ 3758568 h 3795371"/>
                <a:gd name="connsiteX4394" fmla="*/ 1644867 w 6347888"/>
                <a:gd name="connsiteY4394" fmla="*/ 3752126 h 3795371"/>
                <a:gd name="connsiteX4395" fmla="*/ 1617461 w 6347888"/>
                <a:gd name="connsiteY4395" fmla="*/ 3730234 h 3795371"/>
                <a:gd name="connsiteX4396" fmla="*/ 1616205 w 6347888"/>
                <a:gd name="connsiteY4396" fmla="*/ 3726030 h 3795371"/>
                <a:gd name="connsiteX4397" fmla="*/ 1617898 w 6347888"/>
                <a:gd name="connsiteY4397" fmla="*/ 3724610 h 3795371"/>
                <a:gd name="connsiteX4398" fmla="*/ 1622374 w 6347888"/>
                <a:gd name="connsiteY4398" fmla="*/ 3725648 h 3795371"/>
                <a:gd name="connsiteX4399" fmla="*/ 1641537 w 6347888"/>
                <a:gd name="connsiteY4399" fmla="*/ 3729742 h 3795371"/>
                <a:gd name="connsiteX4400" fmla="*/ 1627015 w 6347888"/>
                <a:gd name="connsiteY4400" fmla="*/ 3719096 h 3795371"/>
                <a:gd name="connsiteX4401" fmla="*/ 1622975 w 6347888"/>
                <a:gd name="connsiteY4401" fmla="*/ 3709269 h 3795371"/>
                <a:gd name="connsiteX4402" fmla="*/ 1610091 w 6347888"/>
                <a:gd name="connsiteY4402" fmla="*/ 3697313 h 3795371"/>
                <a:gd name="connsiteX4403" fmla="*/ 1603321 w 6347888"/>
                <a:gd name="connsiteY4403" fmla="*/ 3695403 h 3795371"/>
                <a:gd name="connsiteX4404" fmla="*/ 1601683 w 6347888"/>
                <a:gd name="connsiteY4404" fmla="*/ 3691636 h 3795371"/>
                <a:gd name="connsiteX4405" fmla="*/ 1605122 w 6347888"/>
                <a:gd name="connsiteY4405" fmla="*/ 3688906 h 3795371"/>
                <a:gd name="connsiteX4406" fmla="*/ 1609763 w 6347888"/>
                <a:gd name="connsiteY4406" fmla="*/ 3689124 h 3795371"/>
                <a:gd name="connsiteX4407" fmla="*/ 1617133 w 6347888"/>
                <a:gd name="connsiteY4407" fmla="*/ 3684047 h 3795371"/>
                <a:gd name="connsiteX4408" fmla="*/ 1616096 w 6347888"/>
                <a:gd name="connsiteY4408" fmla="*/ 3675694 h 3795371"/>
                <a:gd name="connsiteX4409" fmla="*/ 1612766 w 6347888"/>
                <a:gd name="connsiteY4409" fmla="*/ 3667123 h 3795371"/>
                <a:gd name="connsiteX4410" fmla="*/ 1609108 w 6347888"/>
                <a:gd name="connsiteY4410" fmla="*/ 3659097 h 3795371"/>
                <a:gd name="connsiteX4411" fmla="*/ 1606487 w 6347888"/>
                <a:gd name="connsiteY4411" fmla="*/ 3676458 h 3795371"/>
                <a:gd name="connsiteX4412" fmla="*/ 1600809 w 6347888"/>
                <a:gd name="connsiteY4412" fmla="*/ 3682245 h 3795371"/>
                <a:gd name="connsiteX4413" fmla="*/ 1595405 w 6347888"/>
                <a:gd name="connsiteY4413" fmla="*/ 3676568 h 3795371"/>
                <a:gd name="connsiteX4414" fmla="*/ 1595077 w 6347888"/>
                <a:gd name="connsiteY4414" fmla="*/ 3653365 h 3795371"/>
                <a:gd name="connsiteX4415" fmla="*/ 1594313 w 6347888"/>
                <a:gd name="connsiteY4415" fmla="*/ 3654020 h 3795371"/>
                <a:gd name="connsiteX4416" fmla="*/ 1594313 w 6347888"/>
                <a:gd name="connsiteY4416" fmla="*/ 3653201 h 3795371"/>
                <a:gd name="connsiteX4417" fmla="*/ 1588471 w 6347888"/>
                <a:gd name="connsiteY4417" fmla="*/ 3651563 h 3795371"/>
                <a:gd name="connsiteX4418" fmla="*/ 1588471 w 6347888"/>
                <a:gd name="connsiteY4418" fmla="*/ 3645831 h 3795371"/>
                <a:gd name="connsiteX4419" fmla="*/ 1594422 w 6347888"/>
                <a:gd name="connsiteY4419" fmla="*/ 3644193 h 3795371"/>
                <a:gd name="connsiteX4420" fmla="*/ 1594422 w 6347888"/>
                <a:gd name="connsiteY4420" fmla="*/ 3643702 h 3795371"/>
                <a:gd name="connsiteX4421" fmla="*/ 1583885 w 6347888"/>
                <a:gd name="connsiteY4421" fmla="*/ 3636823 h 3795371"/>
                <a:gd name="connsiteX4422" fmla="*/ 1579245 w 6347888"/>
                <a:gd name="connsiteY4422" fmla="*/ 3626668 h 3795371"/>
                <a:gd name="connsiteX4423" fmla="*/ 1579682 w 6347888"/>
                <a:gd name="connsiteY4423" fmla="*/ 3620008 h 3795371"/>
                <a:gd name="connsiteX4424" fmla="*/ 1576624 w 6347888"/>
                <a:gd name="connsiteY4424" fmla="*/ 3617551 h 3795371"/>
                <a:gd name="connsiteX4425" fmla="*/ 1575205 w 6347888"/>
                <a:gd name="connsiteY4425" fmla="*/ 3614330 h 3795371"/>
                <a:gd name="connsiteX4426" fmla="*/ 1574986 w 6347888"/>
                <a:gd name="connsiteY4426" fmla="*/ 3608762 h 3795371"/>
                <a:gd name="connsiteX4427" fmla="*/ 1571383 w 6347888"/>
                <a:gd name="connsiteY4427" fmla="*/ 3603029 h 3795371"/>
                <a:gd name="connsiteX4428" fmla="*/ 1569036 w 6347888"/>
                <a:gd name="connsiteY4428" fmla="*/ 3594130 h 3795371"/>
                <a:gd name="connsiteX4429" fmla="*/ 1572475 w 6347888"/>
                <a:gd name="connsiteY4429" fmla="*/ 3586105 h 3795371"/>
                <a:gd name="connsiteX4430" fmla="*/ 1584595 w 6347888"/>
                <a:gd name="connsiteY4430" fmla="*/ 3581355 h 3795371"/>
                <a:gd name="connsiteX4431" fmla="*/ 1586342 w 6347888"/>
                <a:gd name="connsiteY4431" fmla="*/ 3563175 h 3795371"/>
                <a:gd name="connsiteX4432" fmla="*/ 1582138 w 6347888"/>
                <a:gd name="connsiteY4432" fmla="*/ 3555532 h 3795371"/>
                <a:gd name="connsiteX4433" fmla="*/ 1568490 w 6347888"/>
                <a:gd name="connsiteY4433" fmla="*/ 3553075 h 3795371"/>
                <a:gd name="connsiteX4434" fmla="*/ 1562593 w 6347888"/>
                <a:gd name="connsiteY4434" fmla="*/ 3556405 h 3795371"/>
                <a:gd name="connsiteX4435" fmla="*/ 1558608 w 6347888"/>
                <a:gd name="connsiteY4435" fmla="*/ 3555150 h 3795371"/>
                <a:gd name="connsiteX4436" fmla="*/ 1557080 w 6347888"/>
                <a:gd name="connsiteY4436" fmla="*/ 3551055 h 3795371"/>
                <a:gd name="connsiteX4437" fmla="*/ 1566524 w 6347888"/>
                <a:gd name="connsiteY4437" fmla="*/ 3529927 h 3795371"/>
                <a:gd name="connsiteX4438" fmla="*/ 1579948 w 6347888"/>
                <a:gd name="connsiteY4438" fmla="*/ 3520578 h 3795371"/>
                <a:gd name="connsiteX4439" fmla="*/ 1579736 w 6347888"/>
                <a:gd name="connsiteY4439" fmla="*/ 3520046 h 3795371"/>
                <a:gd name="connsiteX4440" fmla="*/ 1580162 w 6347888"/>
                <a:gd name="connsiteY4440" fmla="*/ 3519620 h 3795371"/>
                <a:gd name="connsiteX4441" fmla="*/ 1578044 w 6347888"/>
                <a:gd name="connsiteY4441" fmla="*/ 3511529 h 3795371"/>
                <a:gd name="connsiteX4442" fmla="*/ 1580283 w 6347888"/>
                <a:gd name="connsiteY4442" fmla="*/ 3508307 h 3795371"/>
                <a:gd name="connsiteX4443" fmla="*/ 1583995 w 6347888"/>
                <a:gd name="connsiteY4443" fmla="*/ 3510600 h 3795371"/>
                <a:gd name="connsiteX4444" fmla="*/ 1583940 w 6347888"/>
                <a:gd name="connsiteY4444" fmla="*/ 3510600 h 3795371"/>
                <a:gd name="connsiteX4445" fmla="*/ 1584214 w 6347888"/>
                <a:gd name="connsiteY4445" fmla="*/ 3514968 h 3795371"/>
                <a:gd name="connsiteX4446" fmla="*/ 1580173 w 6347888"/>
                <a:gd name="connsiteY4446" fmla="*/ 3519663 h 3795371"/>
                <a:gd name="connsiteX4447" fmla="*/ 1580173 w 6347888"/>
                <a:gd name="connsiteY4447" fmla="*/ 3519718 h 3795371"/>
                <a:gd name="connsiteX4448" fmla="*/ 1580353 w 6347888"/>
                <a:gd name="connsiteY4448" fmla="*/ 3520296 h 3795371"/>
                <a:gd name="connsiteX4449" fmla="*/ 1580555 w 6347888"/>
                <a:gd name="connsiteY4449" fmla="*/ 3520155 h 3795371"/>
                <a:gd name="connsiteX4450" fmla="*/ 1583558 w 6347888"/>
                <a:gd name="connsiteY4450" fmla="*/ 3528453 h 3795371"/>
                <a:gd name="connsiteX4451" fmla="*/ 1585359 w 6347888"/>
                <a:gd name="connsiteY4451" fmla="*/ 3529818 h 3795371"/>
                <a:gd name="connsiteX4452" fmla="*/ 1589072 w 6347888"/>
                <a:gd name="connsiteY4452" fmla="*/ 3528126 h 3795371"/>
                <a:gd name="connsiteX4453" fmla="*/ 1589563 w 6347888"/>
                <a:gd name="connsiteY4453" fmla="*/ 3501101 h 3795371"/>
                <a:gd name="connsiteX4454" fmla="*/ 1588690 w 6347888"/>
                <a:gd name="connsiteY4454" fmla="*/ 3491984 h 3795371"/>
                <a:gd name="connsiteX4455" fmla="*/ 1591092 w 6347888"/>
                <a:gd name="connsiteY4455" fmla="*/ 3461848 h 3795371"/>
                <a:gd name="connsiteX4456" fmla="*/ 1593112 w 6347888"/>
                <a:gd name="connsiteY4456" fmla="*/ 3431439 h 3795371"/>
                <a:gd name="connsiteX4457" fmla="*/ 1591201 w 6347888"/>
                <a:gd name="connsiteY4457" fmla="*/ 3424779 h 3795371"/>
                <a:gd name="connsiteX4458" fmla="*/ 1586888 w 6347888"/>
                <a:gd name="connsiteY4458" fmla="*/ 3421721 h 3795371"/>
                <a:gd name="connsiteX4459" fmla="*/ 1575696 w 6347888"/>
                <a:gd name="connsiteY4459" fmla="*/ 3423796 h 3795371"/>
                <a:gd name="connsiteX4460" fmla="*/ 1580227 w 6347888"/>
                <a:gd name="connsiteY4460" fmla="*/ 3436680 h 3795371"/>
                <a:gd name="connsiteX4461" fmla="*/ 1579409 w 6347888"/>
                <a:gd name="connsiteY4461" fmla="*/ 3452840 h 3795371"/>
                <a:gd name="connsiteX4462" fmla="*/ 1574004 w 6347888"/>
                <a:gd name="connsiteY4462" fmla="*/ 3462722 h 3795371"/>
                <a:gd name="connsiteX4463" fmla="*/ 1566088 w 6347888"/>
                <a:gd name="connsiteY4463" fmla="*/ 3460593 h 3795371"/>
                <a:gd name="connsiteX4464" fmla="*/ 1562266 w 6347888"/>
                <a:gd name="connsiteY4464" fmla="*/ 3437663 h 3795371"/>
                <a:gd name="connsiteX4465" fmla="*/ 1563576 w 6347888"/>
                <a:gd name="connsiteY4465" fmla="*/ 3430839 h 3795371"/>
                <a:gd name="connsiteX4466" fmla="*/ 1575478 w 6347888"/>
                <a:gd name="connsiteY4466" fmla="*/ 3423577 h 3795371"/>
                <a:gd name="connsiteX4467" fmla="*/ 1569582 w 6347888"/>
                <a:gd name="connsiteY4467" fmla="*/ 3416043 h 3795371"/>
                <a:gd name="connsiteX4468" fmla="*/ 1564177 w 6347888"/>
                <a:gd name="connsiteY4468" fmla="*/ 3400539 h 3795371"/>
                <a:gd name="connsiteX4469" fmla="*/ 1563849 w 6347888"/>
                <a:gd name="connsiteY4469" fmla="*/ 3386235 h 3795371"/>
                <a:gd name="connsiteX4470" fmla="*/ 1566361 w 6347888"/>
                <a:gd name="connsiteY4470" fmla="*/ 3372532 h 3795371"/>
                <a:gd name="connsiteX4471" fmla="*/ 1566197 w 6347888"/>
                <a:gd name="connsiteY4471" fmla="*/ 3349766 h 3795371"/>
                <a:gd name="connsiteX4472" fmla="*/ 1555333 w 6347888"/>
                <a:gd name="connsiteY4472" fmla="*/ 3323397 h 3795371"/>
                <a:gd name="connsiteX4473" fmla="*/ 1557571 w 6347888"/>
                <a:gd name="connsiteY4473" fmla="*/ 3308329 h 3795371"/>
                <a:gd name="connsiteX4474" fmla="*/ 1561720 w 6347888"/>
                <a:gd name="connsiteY4474" fmla="*/ 3299976 h 3795371"/>
                <a:gd name="connsiteX4475" fmla="*/ 1574168 w 6347888"/>
                <a:gd name="connsiteY4475" fmla="*/ 3246419 h 3795371"/>
                <a:gd name="connsiteX4476" fmla="*/ 1574386 w 6347888"/>
                <a:gd name="connsiteY4476" fmla="*/ 3245545 h 3795371"/>
                <a:gd name="connsiteX4477" fmla="*/ 1578590 w 6347888"/>
                <a:gd name="connsiteY4477" fmla="*/ 3230368 h 3795371"/>
                <a:gd name="connsiteX4478" fmla="*/ 1579136 w 6347888"/>
                <a:gd name="connsiteY4478" fmla="*/ 3218740 h 3795371"/>
                <a:gd name="connsiteX4479" fmla="*/ 1577389 w 6347888"/>
                <a:gd name="connsiteY4479" fmla="*/ 3207002 h 3795371"/>
                <a:gd name="connsiteX4480" fmla="*/ 1577498 w 6347888"/>
                <a:gd name="connsiteY4480" fmla="*/ 3192916 h 3795371"/>
                <a:gd name="connsiteX4481" fmla="*/ 1572475 w 6347888"/>
                <a:gd name="connsiteY4481" fmla="*/ 3164746 h 3795371"/>
                <a:gd name="connsiteX4482" fmla="*/ 1572639 w 6347888"/>
                <a:gd name="connsiteY4482" fmla="*/ 3143836 h 3795371"/>
                <a:gd name="connsiteX4483" fmla="*/ 1573021 w 6347888"/>
                <a:gd name="connsiteY4483" fmla="*/ 3142799 h 3795371"/>
                <a:gd name="connsiteX4484" fmla="*/ 1573021 w 6347888"/>
                <a:gd name="connsiteY4484" fmla="*/ 3122818 h 3795371"/>
                <a:gd name="connsiteX4485" fmla="*/ 1572857 w 6347888"/>
                <a:gd name="connsiteY4485" fmla="*/ 3108841 h 3795371"/>
                <a:gd name="connsiteX4486" fmla="*/ 1573294 w 6347888"/>
                <a:gd name="connsiteY4486" fmla="*/ 3107040 h 3795371"/>
                <a:gd name="connsiteX4487" fmla="*/ 1577716 w 6347888"/>
                <a:gd name="connsiteY4487" fmla="*/ 3085420 h 3795371"/>
                <a:gd name="connsiteX4488" fmla="*/ 1579736 w 6347888"/>
                <a:gd name="connsiteY4488" fmla="*/ 3066476 h 3795371"/>
                <a:gd name="connsiteX4489" fmla="*/ 1576297 w 6347888"/>
                <a:gd name="connsiteY4489" fmla="*/ 2995176 h 3795371"/>
                <a:gd name="connsiteX4490" fmla="*/ 1576897 w 6347888"/>
                <a:gd name="connsiteY4490" fmla="*/ 2988188 h 3795371"/>
                <a:gd name="connsiteX4491" fmla="*/ 1577225 w 6347888"/>
                <a:gd name="connsiteY4491" fmla="*/ 2941182 h 3795371"/>
                <a:gd name="connsiteX4492" fmla="*/ 1576351 w 6347888"/>
                <a:gd name="connsiteY4492" fmla="*/ 2931847 h 3795371"/>
                <a:gd name="connsiteX4493" fmla="*/ 1575642 w 6347888"/>
                <a:gd name="connsiteY4493" fmla="*/ 2908262 h 3795371"/>
                <a:gd name="connsiteX4494" fmla="*/ 1574277 w 6347888"/>
                <a:gd name="connsiteY4494" fmla="*/ 2896415 h 3795371"/>
                <a:gd name="connsiteX4495" fmla="*/ 1570128 w 6347888"/>
                <a:gd name="connsiteY4495" fmla="*/ 2888117 h 3795371"/>
                <a:gd name="connsiteX4496" fmla="*/ 1567452 w 6347888"/>
                <a:gd name="connsiteY4496" fmla="*/ 2885824 h 3795371"/>
                <a:gd name="connsiteX4497" fmla="*/ 1541684 w 6347888"/>
                <a:gd name="connsiteY4497" fmla="*/ 2862730 h 3795371"/>
                <a:gd name="connsiteX4498" fmla="*/ 1517117 w 6347888"/>
                <a:gd name="connsiteY4498" fmla="*/ 2848044 h 3795371"/>
                <a:gd name="connsiteX4499" fmla="*/ 1506034 w 6347888"/>
                <a:gd name="connsiteY4499" fmla="*/ 2843677 h 3795371"/>
                <a:gd name="connsiteX4500" fmla="*/ 1458701 w 6347888"/>
                <a:gd name="connsiteY4500" fmla="*/ 2807699 h 3795371"/>
                <a:gd name="connsiteX4501" fmla="*/ 1451876 w 6347888"/>
                <a:gd name="connsiteY4501" fmla="*/ 2790720 h 3795371"/>
                <a:gd name="connsiteX4502" fmla="*/ 1449911 w 6347888"/>
                <a:gd name="connsiteY4502" fmla="*/ 2784060 h 3795371"/>
                <a:gd name="connsiteX4503" fmla="*/ 1427582 w 6347888"/>
                <a:gd name="connsiteY4503" fmla="*/ 2747482 h 3795371"/>
                <a:gd name="connsiteX4504" fmla="*/ 1408310 w 6347888"/>
                <a:gd name="connsiteY4504" fmla="*/ 2712105 h 3795371"/>
                <a:gd name="connsiteX4505" fmla="*/ 1402905 w 6347888"/>
                <a:gd name="connsiteY4505" fmla="*/ 2700258 h 3795371"/>
                <a:gd name="connsiteX4506" fmla="*/ 1395699 w 6347888"/>
                <a:gd name="connsiteY4506" fmla="*/ 2683770 h 3795371"/>
                <a:gd name="connsiteX4507" fmla="*/ 1393515 w 6347888"/>
                <a:gd name="connsiteY4507" fmla="*/ 2679566 h 3795371"/>
                <a:gd name="connsiteX4508" fmla="*/ 1390239 w 6347888"/>
                <a:gd name="connsiteY4508" fmla="*/ 2676127 h 3795371"/>
                <a:gd name="connsiteX4509" fmla="*/ 1380685 w 6347888"/>
                <a:gd name="connsiteY4509" fmla="*/ 2662697 h 3795371"/>
                <a:gd name="connsiteX4510" fmla="*/ 1367364 w 6347888"/>
                <a:gd name="connsiteY4510" fmla="*/ 2649540 h 3795371"/>
                <a:gd name="connsiteX4511" fmla="*/ 1356282 w 6347888"/>
                <a:gd name="connsiteY4511" fmla="*/ 2643480 h 3795371"/>
                <a:gd name="connsiteX4512" fmla="*/ 1352788 w 6347888"/>
                <a:gd name="connsiteY4512" fmla="*/ 2641405 h 3795371"/>
                <a:gd name="connsiteX4513" fmla="*/ 1349021 w 6347888"/>
                <a:gd name="connsiteY4513" fmla="*/ 2631414 h 3795371"/>
                <a:gd name="connsiteX4514" fmla="*/ 1349840 w 6347888"/>
                <a:gd name="connsiteY4514" fmla="*/ 2624481 h 3795371"/>
                <a:gd name="connsiteX4515" fmla="*/ 1347164 w 6347888"/>
                <a:gd name="connsiteY4515" fmla="*/ 2612907 h 3795371"/>
                <a:gd name="connsiteX4516" fmla="*/ 1354644 w 6347888"/>
                <a:gd name="connsiteY4516" fmla="*/ 2591888 h 3795371"/>
                <a:gd name="connsiteX4517" fmla="*/ 1368238 w 6347888"/>
                <a:gd name="connsiteY4517" fmla="*/ 2582279 h 3795371"/>
                <a:gd name="connsiteX4518" fmla="*/ 1372988 w 6347888"/>
                <a:gd name="connsiteY4518" fmla="*/ 2571797 h 3795371"/>
                <a:gd name="connsiteX4519" fmla="*/ 1371787 w 6347888"/>
                <a:gd name="connsiteY4519" fmla="*/ 2568030 h 3795371"/>
                <a:gd name="connsiteX4520" fmla="*/ 1369057 w 6347888"/>
                <a:gd name="connsiteY4520" fmla="*/ 2571797 h 3795371"/>
                <a:gd name="connsiteX4521" fmla="*/ 1367255 w 6347888"/>
                <a:gd name="connsiteY4521" fmla="*/ 2572998 h 3795371"/>
                <a:gd name="connsiteX4522" fmla="*/ 1354207 w 6347888"/>
                <a:gd name="connsiteY4522" fmla="*/ 2560387 h 3795371"/>
                <a:gd name="connsiteX4523" fmla="*/ 1354753 w 6347888"/>
                <a:gd name="connsiteY4523" fmla="*/ 2536693 h 3795371"/>
                <a:gd name="connsiteX4524" fmla="*/ 1357155 w 6347888"/>
                <a:gd name="connsiteY4524" fmla="*/ 2532653 h 3795371"/>
                <a:gd name="connsiteX4525" fmla="*/ 1369330 w 6347888"/>
                <a:gd name="connsiteY4525" fmla="*/ 2499733 h 3795371"/>
                <a:gd name="connsiteX4526" fmla="*/ 1371732 w 6347888"/>
                <a:gd name="connsiteY4526" fmla="*/ 2495747 h 3795371"/>
                <a:gd name="connsiteX4527" fmla="*/ 1384234 w 6347888"/>
                <a:gd name="connsiteY4527" fmla="*/ 2488869 h 3795371"/>
                <a:gd name="connsiteX4528" fmla="*/ 1392969 w 6347888"/>
                <a:gd name="connsiteY4528" fmla="*/ 2478168 h 3795371"/>
                <a:gd name="connsiteX4529" fmla="*/ 1394006 w 6347888"/>
                <a:gd name="connsiteY4529" fmla="*/ 2474838 h 3795371"/>
                <a:gd name="connsiteX4530" fmla="*/ 1409238 w 6347888"/>
                <a:gd name="connsiteY4530" fmla="*/ 2458842 h 3795371"/>
                <a:gd name="connsiteX4531" fmla="*/ 1427036 w 6347888"/>
                <a:gd name="connsiteY4531" fmla="*/ 2440061 h 3795371"/>
                <a:gd name="connsiteX4532" fmla="*/ 1427364 w 6347888"/>
                <a:gd name="connsiteY4532" fmla="*/ 2433346 h 3795371"/>
                <a:gd name="connsiteX4533" fmla="*/ 1423924 w 6347888"/>
                <a:gd name="connsiteY4533" fmla="*/ 2417841 h 3795371"/>
                <a:gd name="connsiteX4534" fmla="*/ 1424525 w 6347888"/>
                <a:gd name="connsiteY4534" fmla="*/ 2386996 h 3795371"/>
                <a:gd name="connsiteX4535" fmla="*/ 1422887 w 6347888"/>
                <a:gd name="connsiteY4535" fmla="*/ 2380390 h 3795371"/>
                <a:gd name="connsiteX4536" fmla="*/ 1412077 w 6347888"/>
                <a:gd name="connsiteY4536" fmla="*/ 2361937 h 3795371"/>
                <a:gd name="connsiteX4537" fmla="*/ 1406290 w 6347888"/>
                <a:gd name="connsiteY4537" fmla="*/ 2346650 h 3795371"/>
                <a:gd name="connsiteX4538" fmla="*/ 1393788 w 6347888"/>
                <a:gd name="connsiteY4538" fmla="*/ 2330381 h 3795371"/>
                <a:gd name="connsiteX4539" fmla="*/ 1387291 w 6347888"/>
                <a:gd name="connsiteY4539" fmla="*/ 2330490 h 3795371"/>
                <a:gd name="connsiteX4540" fmla="*/ 1372933 w 6347888"/>
                <a:gd name="connsiteY4540" fmla="*/ 2346159 h 3795371"/>
                <a:gd name="connsiteX4541" fmla="*/ 1372933 w 6347888"/>
                <a:gd name="connsiteY4541" fmla="*/ 2352710 h 3795371"/>
                <a:gd name="connsiteX4542" fmla="*/ 1370640 w 6347888"/>
                <a:gd name="connsiteY4542" fmla="*/ 2361118 h 3795371"/>
                <a:gd name="connsiteX4543" fmla="*/ 1356063 w 6347888"/>
                <a:gd name="connsiteY4543" fmla="*/ 2362046 h 3795371"/>
                <a:gd name="connsiteX4544" fmla="*/ 1341050 w 6347888"/>
                <a:gd name="connsiteY4544" fmla="*/ 2350526 h 3795371"/>
                <a:gd name="connsiteX4545" fmla="*/ 1321560 w 6347888"/>
                <a:gd name="connsiteY4545" fmla="*/ 2345176 h 3795371"/>
                <a:gd name="connsiteX4546" fmla="*/ 1314517 w 6347888"/>
                <a:gd name="connsiteY4546" fmla="*/ 2345941 h 3795371"/>
                <a:gd name="connsiteX4547" fmla="*/ 1298466 w 6347888"/>
                <a:gd name="connsiteY4547" fmla="*/ 2334039 h 3795371"/>
                <a:gd name="connsiteX4548" fmla="*/ 1284927 w 6347888"/>
                <a:gd name="connsiteY4548" fmla="*/ 2318043 h 3795371"/>
                <a:gd name="connsiteX4549" fmla="*/ 1278212 w 6347888"/>
                <a:gd name="connsiteY4549" fmla="*/ 2316623 h 3795371"/>
                <a:gd name="connsiteX4550" fmla="*/ 1269095 w 6347888"/>
                <a:gd name="connsiteY4550" fmla="*/ 2314440 h 3795371"/>
                <a:gd name="connsiteX4551" fmla="*/ 1260360 w 6347888"/>
                <a:gd name="connsiteY4551" fmla="*/ 2300354 h 3795371"/>
                <a:gd name="connsiteX4552" fmla="*/ 1257302 w 6347888"/>
                <a:gd name="connsiteY4552" fmla="*/ 2287033 h 3795371"/>
                <a:gd name="connsiteX4553" fmla="*/ 1241798 w 6347888"/>
                <a:gd name="connsiteY4553" fmla="*/ 2268799 h 3795371"/>
                <a:gd name="connsiteX4554" fmla="*/ 1238522 w 6347888"/>
                <a:gd name="connsiteY4554" fmla="*/ 2265032 h 3795371"/>
                <a:gd name="connsiteX4555" fmla="*/ 1229132 w 6347888"/>
                <a:gd name="connsiteY4555" fmla="*/ 2251547 h 3795371"/>
                <a:gd name="connsiteX4556" fmla="*/ 1223672 w 6347888"/>
                <a:gd name="connsiteY4556" fmla="*/ 2247944 h 3795371"/>
                <a:gd name="connsiteX4557" fmla="*/ 1188950 w 6347888"/>
                <a:gd name="connsiteY4557" fmla="*/ 2240301 h 3795371"/>
                <a:gd name="connsiteX4558" fmla="*/ 1158923 w 6347888"/>
                <a:gd name="connsiteY4558" fmla="*/ 2232821 h 3795371"/>
                <a:gd name="connsiteX4559" fmla="*/ 1140361 w 6347888"/>
                <a:gd name="connsiteY4559" fmla="*/ 2222940 h 3795371"/>
                <a:gd name="connsiteX4560" fmla="*/ 1102964 w 6347888"/>
                <a:gd name="connsiteY4560" fmla="*/ 2189528 h 3795371"/>
                <a:gd name="connsiteX4561" fmla="*/ 1082819 w 6347888"/>
                <a:gd name="connsiteY4561" fmla="*/ 2186361 h 3795371"/>
                <a:gd name="connsiteX4562" fmla="*/ 1052628 w 6347888"/>
                <a:gd name="connsiteY4562" fmla="*/ 2193732 h 3795371"/>
                <a:gd name="connsiteX4563" fmla="*/ 1030081 w 6347888"/>
                <a:gd name="connsiteY4563" fmla="*/ 2188054 h 3795371"/>
                <a:gd name="connsiteX4564" fmla="*/ 1007916 w 6347888"/>
                <a:gd name="connsiteY4564" fmla="*/ 2179373 h 3795371"/>
                <a:gd name="connsiteX4565" fmla="*/ 988371 w 6347888"/>
                <a:gd name="connsiteY4565" fmla="*/ 2170638 h 3795371"/>
                <a:gd name="connsiteX4566" fmla="*/ 953321 w 6347888"/>
                <a:gd name="connsiteY4566" fmla="*/ 2150984 h 3795371"/>
                <a:gd name="connsiteX4567" fmla="*/ 944859 w 6347888"/>
                <a:gd name="connsiteY4567" fmla="*/ 2146944 h 3795371"/>
                <a:gd name="connsiteX4568" fmla="*/ 935469 w 6347888"/>
                <a:gd name="connsiteY4568" fmla="*/ 2144924 h 3795371"/>
                <a:gd name="connsiteX4569" fmla="*/ 917671 w 6347888"/>
                <a:gd name="connsiteY4569" fmla="*/ 2133842 h 3795371"/>
                <a:gd name="connsiteX4570" fmla="*/ 900747 w 6347888"/>
                <a:gd name="connsiteY4570" fmla="*/ 2121176 h 3795371"/>
                <a:gd name="connsiteX4571" fmla="*/ 890483 w 6347888"/>
                <a:gd name="connsiteY4571" fmla="*/ 2114352 h 3795371"/>
                <a:gd name="connsiteX4572" fmla="*/ 885461 w 6347888"/>
                <a:gd name="connsiteY4572" fmla="*/ 2106927 h 3795371"/>
                <a:gd name="connsiteX4573" fmla="*/ 884696 w 6347888"/>
                <a:gd name="connsiteY4573" fmla="*/ 2084707 h 3795371"/>
                <a:gd name="connsiteX4574" fmla="*/ 888627 w 6347888"/>
                <a:gd name="connsiteY4574" fmla="*/ 2076026 h 3795371"/>
                <a:gd name="connsiteX4575" fmla="*/ 888900 w 6347888"/>
                <a:gd name="connsiteY4575" fmla="*/ 2068984 h 3795371"/>
                <a:gd name="connsiteX4576" fmla="*/ 859474 w 6347888"/>
                <a:gd name="connsiteY4576" fmla="*/ 2011660 h 3795371"/>
                <a:gd name="connsiteX4577" fmla="*/ 850356 w 6347888"/>
                <a:gd name="connsiteY4577" fmla="*/ 2001778 h 3795371"/>
                <a:gd name="connsiteX4578" fmla="*/ 845170 w 6347888"/>
                <a:gd name="connsiteY4578" fmla="*/ 1994135 h 3795371"/>
                <a:gd name="connsiteX4579" fmla="*/ 835998 w 6347888"/>
                <a:gd name="connsiteY4579" fmla="*/ 1981469 h 3795371"/>
                <a:gd name="connsiteX4580" fmla="*/ 822131 w 6347888"/>
                <a:gd name="connsiteY4580" fmla="*/ 1972133 h 3795371"/>
                <a:gd name="connsiteX4581" fmla="*/ 820493 w 6347888"/>
                <a:gd name="connsiteY4581" fmla="*/ 1961378 h 3795371"/>
                <a:gd name="connsiteX4582" fmla="*/ 823059 w 6347888"/>
                <a:gd name="connsiteY4582" fmla="*/ 1957338 h 3795371"/>
                <a:gd name="connsiteX4583" fmla="*/ 822404 w 6347888"/>
                <a:gd name="connsiteY4583" fmla="*/ 1950842 h 3795371"/>
                <a:gd name="connsiteX4584" fmla="*/ 811704 w 6347888"/>
                <a:gd name="connsiteY4584" fmla="*/ 1941397 h 3795371"/>
                <a:gd name="connsiteX4585" fmla="*/ 799256 w 6347888"/>
                <a:gd name="connsiteY4585" fmla="*/ 1924418 h 3795371"/>
                <a:gd name="connsiteX4586" fmla="*/ 793688 w 6347888"/>
                <a:gd name="connsiteY4586" fmla="*/ 1916884 h 3795371"/>
                <a:gd name="connsiteX4587" fmla="*/ 769994 w 6347888"/>
                <a:gd name="connsiteY4587" fmla="*/ 1875665 h 3795371"/>
                <a:gd name="connsiteX4588" fmla="*/ 763169 w 6347888"/>
                <a:gd name="connsiteY4588" fmla="*/ 1845420 h 3795371"/>
                <a:gd name="connsiteX4589" fmla="*/ 754817 w 6347888"/>
                <a:gd name="connsiteY4589" fmla="*/ 1834829 h 3795371"/>
                <a:gd name="connsiteX4590" fmla="*/ 741878 w 6347888"/>
                <a:gd name="connsiteY4590" fmla="*/ 1828878 h 3795371"/>
                <a:gd name="connsiteX4591" fmla="*/ 738329 w 6347888"/>
                <a:gd name="connsiteY4591" fmla="*/ 1830953 h 3795371"/>
                <a:gd name="connsiteX4592" fmla="*/ 738493 w 6347888"/>
                <a:gd name="connsiteY4592" fmla="*/ 1866493 h 3795371"/>
                <a:gd name="connsiteX4593" fmla="*/ 741332 w 6347888"/>
                <a:gd name="connsiteY4593" fmla="*/ 1872936 h 3795371"/>
                <a:gd name="connsiteX4594" fmla="*/ 759785 w 6347888"/>
                <a:gd name="connsiteY4594" fmla="*/ 1903563 h 3795371"/>
                <a:gd name="connsiteX4595" fmla="*/ 773815 w 6347888"/>
                <a:gd name="connsiteY4595" fmla="*/ 1933644 h 3795371"/>
                <a:gd name="connsiteX4596" fmla="*/ 785062 w 6347888"/>
                <a:gd name="connsiteY4596" fmla="*/ 1951715 h 3795371"/>
                <a:gd name="connsiteX4597" fmla="*/ 788119 w 6347888"/>
                <a:gd name="connsiteY4597" fmla="*/ 1970550 h 3795371"/>
                <a:gd name="connsiteX4598" fmla="*/ 791941 w 6347888"/>
                <a:gd name="connsiteY4598" fmla="*/ 1981906 h 3795371"/>
                <a:gd name="connsiteX4599" fmla="*/ 806026 w 6347888"/>
                <a:gd name="connsiteY4599" fmla="*/ 2006746 h 3795371"/>
                <a:gd name="connsiteX4600" fmla="*/ 808155 w 6347888"/>
                <a:gd name="connsiteY4600" fmla="*/ 2009312 h 3795371"/>
                <a:gd name="connsiteX4601" fmla="*/ 814270 w 6347888"/>
                <a:gd name="connsiteY4601" fmla="*/ 2021104 h 3795371"/>
                <a:gd name="connsiteX4602" fmla="*/ 810175 w 6347888"/>
                <a:gd name="connsiteY4602" fmla="*/ 2031532 h 3795371"/>
                <a:gd name="connsiteX4603" fmla="*/ 801658 w 6347888"/>
                <a:gd name="connsiteY4603" fmla="*/ 2031095 h 3795371"/>
                <a:gd name="connsiteX4604" fmla="*/ 783369 w 6347888"/>
                <a:gd name="connsiteY4604" fmla="*/ 2008220 h 3795371"/>
                <a:gd name="connsiteX4605" fmla="*/ 768411 w 6347888"/>
                <a:gd name="connsiteY4605" fmla="*/ 1994080 h 3795371"/>
                <a:gd name="connsiteX4606" fmla="*/ 764207 w 6347888"/>
                <a:gd name="connsiteY4606" fmla="*/ 1981360 h 3795371"/>
                <a:gd name="connsiteX4607" fmla="*/ 765353 w 6347888"/>
                <a:gd name="connsiteY4607" fmla="*/ 1969513 h 3795371"/>
                <a:gd name="connsiteX4608" fmla="*/ 761040 w 6347888"/>
                <a:gd name="connsiteY4608" fmla="*/ 1958758 h 3795371"/>
                <a:gd name="connsiteX4609" fmla="*/ 736855 w 6347888"/>
                <a:gd name="connsiteY4609" fmla="*/ 1939759 h 3795371"/>
                <a:gd name="connsiteX4610" fmla="*/ 720258 w 6347888"/>
                <a:gd name="connsiteY4610" fmla="*/ 1923108 h 3795371"/>
                <a:gd name="connsiteX4611" fmla="*/ 722824 w 6347888"/>
                <a:gd name="connsiteY4611" fmla="*/ 1917321 h 3795371"/>
                <a:gd name="connsiteX4612" fmla="*/ 725172 w 6347888"/>
                <a:gd name="connsiteY4612" fmla="*/ 1916939 h 3795371"/>
                <a:gd name="connsiteX4613" fmla="*/ 733252 w 6347888"/>
                <a:gd name="connsiteY4613" fmla="*/ 1913281 h 3795371"/>
                <a:gd name="connsiteX4614" fmla="*/ 733962 w 6347888"/>
                <a:gd name="connsiteY4614" fmla="*/ 1899687 h 3795371"/>
                <a:gd name="connsiteX4615" fmla="*/ 717092 w 6347888"/>
                <a:gd name="connsiteY4615" fmla="*/ 1876703 h 3795371"/>
                <a:gd name="connsiteX4616" fmla="*/ 709722 w 6347888"/>
                <a:gd name="connsiteY4616" fmla="*/ 1864746 h 3795371"/>
                <a:gd name="connsiteX4617" fmla="*/ 696837 w 6347888"/>
                <a:gd name="connsiteY4617" fmla="*/ 1821453 h 3795371"/>
                <a:gd name="connsiteX4618" fmla="*/ 691433 w 6347888"/>
                <a:gd name="connsiteY4618" fmla="*/ 1795848 h 3795371"/>
                <a:gd name="connsiteX4619" fmla="*/ 675819 w 6347888"/>
                <a:gd name="connsiteY4619" fmla="*/ 1770735 h 3795371"/>
                <a:gd name="connsiteX4620" fmla="*/ 673034 w 6347888"/>
                <a:gd name="connsiteY4620" fmla="*/ 1769043 h 3795371"/>
                <a:gd name="connsiteX4621" fmla="*/ 639950 w 6347888"/>
                <a:gd name="connsiteY4621" fmla="*/ 1752501 h 3795371"/>
                <a:gd name="connsiteX4622" fmla="*/ 634655 w 6347888"/>
                <a:gd name="connsiteY4622" fmla="*/ 1747587 h 3795371"/>
                <a:gd name="connsiteX4623" fmla="*/ 634491 w 6347888"/>
                <a:gd name="connsiteY4623" fmla="*/ 1743492 h 3795371"/>
                <a:gd name="connsiteX4624" fmla="*/ 631761 w 6347888"/>
                <a:gd name="connsiteY4624" fmla="*/ 1729735 h 3795371"/>
                <a:gd name="connsiteX4625" fmla="*/ 619914 w 6347888"/>
                <a:gd name="connsiteY4625" fmla="*/ 1703639 h 3795371"/>
                <a:gd name="connsiteX4626" fmla="*/ 618549 w 6347888"/>
                <a:gd name="connsiteY4626" fmla="*/ 1696760 h 3795371"/>
                <a:gd name="connsiteX4627" fmla="*/ 615383 w 6347888"/>
                <a:gd name="connsiteY4627" fmla="*/ 1676287 h 3795371"/>
                <a:gd name="connsiteX4628" fmla="*/ 615601 w 6347888"/>
                <a:gd name="connsiteY4628" fmla="*/ 1669299 h 3795371"/>
                <a:gd name="connsiteX4629" fmla="*/ 618276 w 6347888"/>
                <a:gd name="connsiteY4629" fmla="*/ 1662693 h 3795371"/>
                <a:gd name="connsiteX4630" fmla="*/ 615164 w 6347888"/>
                <a:gd name="connsiteY4630" fmla="*/ 1656415 h 3795371"/>
                <a:gd name="connsiteX4631" fmla="*/ 609923 w 6347888"/>
                <a:gd name="connsiteY4631" fmla="*/ 1651883 h 3795371"/>
                <a:gd name="connsiteX4632" fmla="*/ 601352 w 6347888"/>
                <a:gd name="connsiteY4632" fmla="*/ 1632338 h 3795371"/>
                <a:gd name="connsiteX4633" fmla="*/ 600151 w 6347888"/>
                <a:gd name="connsiteY4633" fmla="*/ 1625350 h 3795371"/>
                <a:gd name="connsiteX4634" fmla="*/ 600424 w 6347888"/>
                <a:gd name="connsiteY4634" fmla="*/ 1613503 h 3795371"/>
                <a:gd name="connsiteX4635" fmla="*/ 597530 w 6347888"/>
                <a:gd name="connsiteY4635" fmla="*/ 1588008 h 3795371"/>
                <a:gd name="connsiteX4636" fmla="*/ 597530 w 6347888"/>
                <a:gd name="connsiteY4636" fmla="*/ 1587899 h 3795371"/>
                <a:gd name="connsiteX4637" fmla="*/ 598568 w 6347888"/>
                <a:gd name="connsiteY4637" fmla="*/ 1576652 h 3795371"/>
                <a:gd name="connsiteX4638" fmla="*/ 607521 w 6347888"/>
                <a:gd name="connsiteY4638" fmla="*/ 1540293 h 3795371"/>
                <a:gd name="connsiteX4639" fmla="*/ 607194 w 6347888"/>
                <a:gd name="connsiteY4639" fmla="*/ 1533141 h 3795371"/>
                <a:gd name="connsiteX4640" fmla="*/ 615547 w 6347888"/>
                <a:gd name="connsiteY4640" fmla="*/ 1501367 h 3795371"/>
                <a:gd name="connsiteX4641" fmla="*/ 630232 w 6347888"/>
                <a:gd name="connsiteY4641" fmla="*/ 1466317 h 3795371"/>
                <a:gd name="connsiteX4642" fmla="*/ 644154 w 6347888"/>
                <a:gd name="connsiteY4642" fmla="*/ 1428156 h 3795371"/>
                <a:gd name="connsiteX4643" fmla="*/ 650760 w 6347888"/>
                <a:gd name="connsiteY4643" fmla="*/ 1391741 h 3795371"/>
                <a:gd name="connsiteX4644" fmla="*/ 650760 w 6347888"/>
                <a:gd name="connsiteY4644" fmla="*/ 1390813 h 3795371"/>
                <a:gd name="connsiteX4645" fmla="*/ 650596 w 6347888"/>
                <a:gd name="connsiteY4645" fmla="*/ 1359749 h 3795371"/>
                <a:gd name="connsiteX4646" fmla="*/ 661078 w 6347888"/>
                <a:gd name="connsiteY4646" fmla="*/ 1345500 h 3795371"/>
                <a:gd name="connsiteX4647" fmla="*/ 660641 w 6347888"/>
                <a:gd name="connsiteY4647" fmla="*/ 1345009 h 3795371"/>
                <a:gd name="connsiteX4648" fmla="*/ 661351 w 6347888"/>
                <a:gd name="connsiteY4648" fmla="*/ 1345391 h 3795371"/>
                <a:gd name="connsiteX4649" fmla="*/ 656001 w 6347888"/>
                <a:gd name="connsiteY4649" fmla="*/ 1340586 h 3795371"/>
                <a:gd name="connsiteX4650" fmla="*/ 639186 w 6347888"/>
                <a:gd name="connsiteY4650" fmla="*/ 1318912 h 3795371"/>
                <a:gd name="connsiteX4651" fmla="*/ 625483 w 6347888"/>
                <a:gd name="connsiteY4651" fmla="*/ 1301115 h 3795371"/>
                <a:gd name="connsiteX4652" fmla="*/ 615001 w 6347888"/>
                <a:gd name="connsiteY4652" fmla="*/ 1288176 h 3795371"/>
                <a:gd name="connsiteX4653" fmla="*/ 612544 w 6347888"/>
                <a:gd name="connsiteY4653" fmla="*/ 1281734 h 3795371"/>
                <a:gd name="connsiteX4654" fmla="*/ 610578 w 6347888"/>
                <a:gd name="connsiteY4654" fmla="*/ 1267594 h 3795371"/>
                <a:gd name="connsiteX4655" fmla="*/ 615383 w 6347888"/>
                <a:gd name="connsiteY4655" fmla="*/ 1263390 h 3795371"/>
                <a:gd name="connsiteX4656" fmla="*/ 622152 w 6347888"/>
                <a:gd name="connsiteY4656" fmla="*/ 1265083 h 3795371"/>
                <a:gd name="connsiteX4657" fmla="*/ 631488 w 6347888"/>
                <a:gd name="connsiteY4657" fmla="*/ 1272453 h 3795371"/>
                <a:gd name="connsiteX4658" fmla="*/ 648030 w 6347888"/>
                <a:gd name="connsiteY4658" fmla="*/ 1281734 h 3795371"/>
                <a:gd name="connsiteX4659" fmla="*/ 663753 w 6347888"/>
                <a:gd name="connsiteY4659" fmla="*/ 1298003 h 3795371"/>
                <a:gd name="connsiteX4660" fmla="*/ 666756 w 6347888"/>
                <a:gd name="connsiteY4660" fmla="*/ 1307994 h 3795371"/>
                <a:gd name="connsiteX4661" fmla="*/ 667193 w 6347888"/>
                <a:gd name="connsiteY4661" fmla="*/ 1309413 h 3795371"/>
                <a:gd name="connsiteX4662" fmla="*/ 675109 w 6347888"/>
                <a:gd name="connsiteY4662" fmla="*/ 1316893 h 3795371"/>
                <a:gd name="connsiteX4663" fmla="*/ 674890 w 6347888"/>
                <a:gd name="connsiteY4663" fmla="*/ 1316237 h 3795371"/>
                <a:gd name="connsiteX4664" fmla="*/ 675491 w 6347888"/>
                <a:gd name="connsiteY4664" fmla="*/ 1316347 h 3795371"/>
                <a:gd name="connsiteX4665" fmla="*/ 674508 w 6347888"/>
                <a:gd name="connsiteY4665" fmla="*/ 1311542 h 3795371"/>
                <a:gd name="connsiteX4666" fmla="*/ 674618 w 6347888"/>
                <a:gd name="connsiteY4666" fmla="*/ 1311542 h 3795371"/>
                <a:gd name="connsiteX4667" fmla="*/ 671287 w 6347888"/>
                <a:gd name="connsiteY4667" fmla="*/ 1306520 h 3795371"/>
                <a:gd name="connsiteX4668" fmla="*/ 671233 w 6347888"/>
                <a:gd name="connsiteY4668" fmla="*/ 1306301 h 3795371"/>
                <a:gd name="connsiteX4669" fmla="*/ 672325 w 6347888"/>
                <a:gd name="connsiteY4669" fmla="*/ 1292543 h 3795371"/>
                <a:gd name="connsiteX4670" fmla="*/ 669595 w 6347888"/>
                <a:gd name="connsiteY4670" fmla="*/ 1286647 h 3795371"/>
                <a:gd name="connsiteX4671" fmla="*/ 658949 w 6347888"/>
                <a:gd name="connsiteY4671" fmla="*/ 1281352 h 3795371"/>
                <a:gd name="connsiteX4672" fmla="*/ 647703 w 6347888"/>
                <a:gd name="connsiteY4672" fmla="*/ 1272999 h 3795371"/>
                <a:gd name="connsiteX4673" fmla="*/ 636402 w 6347888"/>
                <a:gd name="connsiteY4673" fmla="*/ 1264537 h 3795371"/>
                <a:gd name="connsiteX4674" fmla="*/ 629632 w 6347888"/>
                <a:gd name="connsiteY4674" fmla="*/ 1250560 h 3795371"/>
                <a:gd name="connsiteX4675" fmla="*/ 630615 w 6347888"/>
                <a:gd name="connsiteY4675" fmla="*/ 1248377 h 3795371"/>
                <a:gd name="connsiteX4676" fmla="*/ 632034 w 6347888"/>
                <a:gd name="connsiteY4676" fmla="*/ 1237349 h 3795371"/>
                <a:gd name="connsiteX4677" fmla="*/ 632416 w 6347888"/>
                <a:gd name="connsiteY4677" fmla="*/ 1230361 h 3795371"/>
                <a:gd name="connsiteX4678" fmla="*/ 631979 w 6347888"/>
                <a:gd name="connsiteY4678" fmla="*/ 1230797 h 3795371"/>
                <a:gd name="connsiteX4679" fmla="*/ 631979 w 6347888"/>
                <a:gd name="connsiteY4679" fmla="*/ 1230088 h 3795371"/>
                <a:gd name="connsiteX4680" fmla="*/ 632307 w 6347888"/>
                <a:gd name="connsiteY4680" fmla="*/ 1230251 h 3795371"/>
                <a:gd name="connsiteX4681" fmla="*/ 636074 w 6347888"/>
                <a:gd name="connsiteY4681" fmla="*/ 1222881 h 3795371"/>
                <a:gd name="connsiteX4682" fmla="*/ 634382 w 6347888"/>
                <a:gd name="connsiteY4682" fmla="*/ 1214474 h 3795371"/>
                <a:gd name="connsiteX4683" fmla="*/ 622644 w 6347888"/>
                <a:gd name="connsiteY4683" fmla="*/ 1201917 h 3795371"/>
                <a:gd name="connsiteX4684" fmla="*/ 622043 w 6347888"/>
                <a:gd name="connsiteY4684" fmla="*/ 1201316 h 3795371"/>
                <a:gd name="connsiteX4685" fmla="*/ 619859 w 6347888"/>
                <a:gd name="connsiteY4685" fmla="*/ 1198368 h 3795371"/>
                <a:gd name="connsiteX4686" fmla="*/ 619859 w 6347888"/>
                <a:gd name="connsiteY4686" fmla="*/ 1196785 h 3795371"/>
                <a:gd name="connsiteX4687" fmla="*/ 625865 w 6347888"/>
                <a:gd name="connsiteY4687" fmla="*/ 1183573 h 3795371"/>
                <a:gd name="connsiteX4688" fmla="*/ 632744 w 6347888"/>
                <a:gd name="connsiteY4688" fmla="*/ 1177240 h 3795371"/>
                <a:gd name="connsiteX4689" fmla="*/ 633126 w 6347888"/>
                <a:gd name="connsiteY4689" fmla="*/ 1173200 h 3795371"/>
                <a:gd name="connsiteX4690" fmla="*/ 631160 w 6347888"/>
                <a:gd name="connsiteY4690" fmla="*/ 1172327 h 3795371"/>
                <a:gd name="connsiteX4691" fmla="*/ 615110 w 6347888"/>
                <a:gd name="connsiteY4691" fmla="*/ 1176476 h 3795371"/>
                <a:gd name="connsiteX4692" fmla="*/ 605174 w 6347888"/>
                <a:gd name="connsiteY4692" fmla="*/ 1168560 h 3795371"/>
                <a:gd name="connsiteX4693" fmla="*/ 607903 w 6347888"/>
                <a:gd name="connsiteY4693" fmla="*/ 1165448 h 3795371"/>
                <a:gd name="connsiteX4694" fmla="*/ 609541 w 6347888"/>
                <a:gd name="connsiteY4694" fmla="*/ 1153983 h 3795371"/>
                <a:gd name="connsiteX4695" fmla="*/ 610851 w 6347888"/>
                <a:gd name="connsiteY4695" fmla="*/ 1148742 h 3795371"/>
                <a:gd name="connsiteX4696" fmla="*/ 616365 w 6347888"/>
                <a:gd name="connsiteY4696" fmla="*/ 1145030 h 3795371"/>
                <a:gd name="connsiteX4697" fmla="*/ 624118 w 6347888"/>
                <a:gd name="connsiteY4697" fmla="*/ 1128324 h 3795371"/>
                <a:gd name="connsiteX4698" fmla="*/ 621989 w 6347888"/>
                <a:gd name="connsiteY4698" fmla="*/ 1123410 h 3795371"/>
                <a:gd name="connsiteX4699" fmla="*/ 615164 w 6347888"/>
                <a:gd name="connsiteY4699" fmla="*/ 1121991 h 3795371"/>
                <a:gd name="connsiteX4700" fmla="*/ 609705 w 6347888"/>
                <a:gd name="connsiteY4700" fmla="*/ 1114675 h 3795371"/>
                <a:gd name="connsiteX4701" fmla="*/ 613254 w 6347888"/>
                <a:gd name="connsiteY4701" fmla="*/ 1105176 h 3795371"/>
                <a:gd name="connsiteX4702" fmla="*/ 608340 w 6347888"/>
                <a:gd name="connsiteY4702" fmla="*/ 1096768 h 3795371"/>
                <a:gd name="connsiteX4703" fmla="*/ 603863 w 6347888"/>
                <a:gd name="connsiteY4703" fmla="*/ 1096768 h 3795371"/>
                <a:gd name="connsiteX4704" fmla="*/ 596984 w 6347888"/>
                <a:gd name="connsiteY4704" fmla="*/ 1118497 h 3795371"/>
                <a:gd name="connsiteX4705" fmla="*/ 593272 w 6347888"/>
                <a:gd name="connsiteY4705" fmla="*/ 1120735 h 3795371"/>
                <a:gd name="connsiteX4706" fmla="*/ 589505 w 6347888"/>
                <a:gd name="connsiteY4706" fmla="*/ 1118879 h 3795371"/>
                <a:gd name="connsiteX4707" fmla="*/ 583445 w 6347888"/>
                <a:gd name="connsiteY4707" fmla="*/ 1101190 h 3795371"/>
                <a:gd name="connsiteX4708" fmla="*/ 583718 w 6347888"/>
                <a:gd name="connsiteY4708" fmla="*/ 1094475 h 3795371"/>
                <a:gd name="connsiteX4709" fmla="*/ 585956 w 6347888"/>
                <a:gd name="connsiteY4709" fmla="*/ 1085358 h 3795371"/>
                <a:gd name="connsiteX4710" fmla="*/ 583554 w 6347888"/>
                <a:gd name="connsiteY4710" fmla="*/ 1074603 h 3795371"/>
                <a:gd name="connsiteX4711" fmla="*/ 584046 w 6347888"/>
                <a:gd name="connsiteY4711" fmla="*/ 1068270 h 3795371"/>
                <a:gd name="connsiteX4712" fmla="*/ 580224 w 6347888"/>
                <a:gd name="connsiteY4712" fmla="*/ 1067670 h 3795371"/>
                <a:gd name="connsiteX4713" fmla="*/ 575584 w 6347888"/>
                <a:gd name="connsiteY4713" fmla="*/ 1060954 h 3795371"/>
                <a:gd name="connsiteX4714" fmla="*/ 578477 w 6347888"/>
                <a:gd name="connsiteY4714" fmla="*/ 1040591 h 3795371"/>
                <a:gd name="connsiteX4715" fmla="*/ 570615 w 6347888"/>
                <a:gd name="connsiteY4715" fmla="*/ 1055932 h 3795371"/>
                <a:gd name="connsiteX4716" fmla="*/ 566739 w 6347888"/>
                <a:gd name="connsiteY4716" fmla="*/ 1057242 h 3795371"/>
                <a:gd name="connsiteX4717" fmla="*/ 565429 w 6347888"/>
                <a:gd name="connsiteY4717" fmla="*/ 1055386 h 3795371"/>
                <a:gd name="connsiteX4718" fmla="*/ 567722 w 6347888"/>
                <a:gd name="connsiteY4718" fmla="*/ 1032019 h 3795371"/>
                <a:gd name="connsiteX4719" fmla="*/ 564828 w 6347888"/>
                <a:gd name="connsiteY4719" fmla="*/ 1019517 h 3795371"/>
                <a:gd name="connsiteX4720" fmla="*/ 564392 w 6347888"/>
                <a:gd name="connsiteY4720" fmla="*/ 1020172 h 3795371"/>
                <a:gd name="connsiteX4721" fmla="*/ 564392 w 6347888"/>
                <a:gd name="connsiteY4721" fmla="*/ 1018808 h 3795371"/>
                <a:gd name="connsiteX4722" fmla="*/ 564992 w 6347888"/>
                <a:gd name="connsiteY4722" fmla="*/ 1019354 h 3795371"/>
                <a:gd name="connsiteX4723" fmla="*/ 564337 w 6347888"/>
                <a:gd name="connsiteY4723" fmla="*/ 1015805 h 3795371"/>
                <a:gd name="connsiteX4724" fmla="*/ 562372 w 6347888"/>
                <a:gd name="connsiteY4724" fmla="*/ 1005268 h 3795371"/>
                <a:gd name="connsiteX4725" fmla="*/ 564992 w 6347888"/>
                <a:gd name="connsiteY4725" fmla="*/ 991456 h 3795371"/>
                <a:gd name="connsiteX4726" fmla="*/ 576894 w 6347888"/>
                <a:gd name="connsiteY4726" fmla="*/ 986215 h 3795371"/>
                <a:gd name="connsiteX4727" fmla="*/ 581043 w 6347888"/>
                <a:gd name="connsiteY4727" fmla="*/ 988453 h 3795371"/>
                <a:gd name="connsiteX4728" fmla="*/ 585083 w 6347888"/>
                <a:gd name="connsiteY4728" fmla="*/ 987689 h 3795371"/>
                <a:gd name="connsiteX4729" fmla="*/ 584592 w 6347888"/>
                <a:gd name="connsiteY4729" fmla="*/ 985614 h 3795371"/>
                <a:gd name="connsiteX4730" fmla="*/ 577986 w 6347888"/>
                <a:gd name="connsiteY4730" fmla="*/ 973331 h 3795371"/>
                <a:gd name="connsiteX4731" fmla="*/ 574710 w 6347888"/>
                <a:gd name="connsiteY4731" fmla="*/ 964541 h 3795371"/>
                <a:gd name="connsiteX4732" fmla="*/ 571816 w 6347888"/>
                <a:gd name="connsiteY4732" fmla="*/ 963504 h 3795371"/>
                <a:gd name="connsiteX4733" fmla="*/ 571653 w 6347888"/>
                <a:gd name="connsiteY4733" fmla="*/ 965742 h 3795371"/>
                <a:gd name="connsiteX4734" fmla="*/ 573618 w 6347888"/>
                <a:gd name="connsiteY4734" fmla="*/ 972566 h 3795371"/>
                <a:gd name="connsiteX4735" fmla="*/ 568432 w 6347888"/>
                <a:gd name="connsiteY4735" fmla="*/ 979063 h 3795371"/>
                <a:gd name="connsiteX4736" fmla="*/ 557731 w 6347888"/>
                <a:gd name="connsiteY4736" fmla="*/ 975023 h 3795371"/>
                <a:gd name="connsiteX4737" fmla="*/ 548341 w 6347888"/>
                <a:gd name="connsiteY4737" fmla="*/ 956133 h 3795371"/>
                <a:gd name="connsiteX4738" fmla="*/ 547140 w 6347888"/>
                <a:gd name="connsiteY4738" fmla="*/ 946689 h 3795371"/>
                <a:gd name="connsiteX4739" fmla="*/ 540698 w 6347888"/>
                <a:gd name="connsiteY4739" fmla="*/ 938172 h 3795371"/>
                <a:gd name="connsiteX4740" fmla="*/ 534419 w 6347888"/>
                <a:gd name="connsiteY4740" fmla="*/ 931238 h 3795371"/>
                <a:gd name="connsiteX4741" fmla="*/ 534310 w 6347888"/>
                <a:gd name="connsiteY4741" fmla="*/ 916880 h 3795371"/>
                <a:gd name="connsiteX4742" fmla="*/ 532782 w 6347888"/>
                <a:gd name="connsiteY4742" fmla="*/ 913168 h 3795371"/>
                <a:gd name="connsiteX4743" fmla="*/ 530543 w 6347888"/>
                <a:gd name="connsiteY4743" fmla="*/ 912731 h 3795371"/>
                <a:gd name="connsiteX4744" fmla="*/ 511490 w 6347888"/>
                <a:gd name="connsiteY4744" fmla="*/ 905743 h 3795371"/>
                <a:gd name="connsiteX4745" fmla="*/ 507341 w 6347888"/>
                <a:gd name="connsiteY4745" fmla="*/ 900502 h 3795371"/>
                <a:gd name="connsiteX4746" fmla="*/ 501390 w 6347888"/>
                <a:gd name="connsiteY4746" fmla="*/ 896899 h 3795371"/>
                <a:gd name="connsiteX4747" fmla="*/ 481791 w 6347888"/>
                <a:gd name="connsiteY4747" fmla="*/ 889528 h 3795371"/>
                <a:gd name="connsiteX4748" fmla="*/ 472346 w 6347888"/>
                <a:gd name="connsiteY4748" fmla="*/ 888491 h 3795371"/>
                <a:gd name="connsiteX4749" fmla="*/ 464921 w 6347888"/>
                <a:gd name="connsiteY4749" fmla="*/ 883032 h 3795371"/>
                <a:gd name="connsiteX4750" fmla="*/ 462355 w 6347888"/>
                <a:gd name="connsiteY4750" fmla="*/ 876371 h 3795371"/>
                <a:gd name="connsiteX4751" fmla="*/ 450836 w 6347888"/>
                <a:gd name="connsiteY4751" fmla="*/ 864852 h 3795371"/>
                <a:gd name="connsiteX4752" fmla="*/ 435658 w 6347888"/>
                <a:gd name="connsiteY4752" fmla="*/ 845198 h 3795371"/>
                <a:gd name="connsiteX4753" fmla="*/ 435440 w 6347888"/>
                <a:gd name="connsiteY4753" fmla="*/ 838428 h 3795371"/>
                <a:gd name="connsiteX4754" fmla="*/ 424194 w 6347888"/>
                <a:gd name="connsiteY4754" fmla="*/ 839302 h 3795371"/>
                <a:gd name="connsiteX4755" fmla="*/ 414203 w 6347888"/>
                <a:gd name="connsiteY4755" fmla="*/ 832368 h 3795371"/>
                <a:gd name="connsiteX4756" fmla="*/ 408580 w 6347888"/>
                <a:gd name="connsiteY4756" fmla="*/ 831931 h 3795371"/>
                <a:gd name="connsiteX4757" fmla="*/ 404976 w 6347888"/>
                <a:gd name="connsiteY4757" fmla="*/ 844324 h 3795371"/>
                <a:gd name="connsiteX4758" fmla="*/ 409944 w 6347888"/>
                <a:gd name="connsiteY4758" fmla="*/ 851858 h 3795371"/>
                <a:gd name="connsiteX4759" fmla="*/ 411691 w 6347888"/>
                <a:gd name="connsiteY4759" fmla="*/ 861412 h 3795371"/>
                <a:gd name="connsiteX4760" fmla="*/ 412237 w 6347888"/>
                <a:gd name="connsiteY4760" fmla="*/ 861412 h 3795371"/>
                <a:gd name="connsiteX4761" fmla="*/ 411637 w 6347888"/>
                <a:gd name="connsiteY4761" fmla="*/ 862013 h 3795371"/>
                <a:gd name="connsiteX4762" fmla="*/ 416168 w 6347888"/>
                <a:gd name="connsiteY4762" fmla="*/ 862832 h 3795371"/>
                <a:gd name="connsiteX4763" fmla="*/ 418352 w 6347888"/>
                <a:gd name="connsiteY4763" fmla="*/ 865998 h 3795371"/>
                <a:gd name="connsiteX4764" fmla="*/ 405249 w 6347888"/>
                <a:gd name="connsiteY4764" fmla="*/ 879538 h 3795371"/>
                <a:gd name="connsiteX4765" fmla="*/ 400882 w 6347888"/>
                <a:gd name="connsiteY4765" fmla="*/ 879538 h 3795371"/>
                <a:gd name="connsiteX4766" fmla="*/ 401046 w 6347888"/>
                <a:gd name="connsiteY4766" fmla="*/ 873751 h 3795371"/>
                <a:gd name="connsiteX4767" fmla="*/ 407324 w 6347888"/>
                <a:gd name="connsiteY4767" fmla="*/ 866653 h 3795371"/>
                <a:gd name="connsiteX4768" fmla="*/ 406723 w 6347888"/>
                <a:gd name="connsiteY4768" fmla="*/ 866981 h 3795371"/>
                <a:gd name="connsiteX4769" fmla="*/ 406723 w 6347888"/>
                <a:gd name="connsiteY4769" fmla="*/ 864470 h 3795371"/>
                <a:gd name="connsiteX4770" fmla="*/ 406341 w 6347888"/>
                <a:gd name="connsiteY4770" fmla="*/ 863268 h 3795371"/>
                <a:gd name="connsiteX4771" fmla="*/ 406669 w 6347888"/>
                <a:gd name="connsiteY4771" fmla="*/ 862504 h 3795371"/>
                <a:gd name="connsiteX4772" fmla="*/ 406669 w 6347888"/>
                <a:gd name="connsiteY4772" fmla="*/ 861412 h 3795371"/>
                <a:gd name="connsiteX4773" fmla="*/ 406942 w 6347888"/>
                <a:gd name="connsiteY4773" fmla="*/ 861412 h 3795371"/>
                <a:gd name="connsiteX4774" fmla="*/ 399353 w 6347888"/>
                <a:gd name="connsiteY4774" fmla="*/ 861248 h 3795371"/>
                <a:gd name="connsiteX4775" fmla="*/ 390727 w 6347888"/>
                <a:gd name="connsiteY4775" fmla="*/ 869165 h 3795371"/>
                <a:gd name="connsiteX4776" fmla="*/ 384176 w 6347888"/>
                <a:gd name="connsiteY4776" fmla="*/ 871621 h 3795371"/>
                <a:gd name="connsiteX4777" fmla="*/ 361738 w 6347888"/>
                <a:gd name="connsiteY4777" fmla="*/ 877463 h 3795371"/>
                <a:gd name="connsiteX4778" fmla="*/ 352893 w 6347888"/>
                <a:gd name="connsiteY4778" fmla="*/ 880848 h 3795371"/>
                <a:gd name="connsiteX4779" fmla="*/ 330892 w 6347888"/>
                <a:gd name="connsiteY4779" fmla="*/ 889747 h 3795371"/>
                <a:gd name="connsiteX4780" fmla="*/ 319482 w 6347888"/>
                <a:gd name="connsiteY4780" fmla="*/ 892367 h 3795371"/>
                <a:gd name="connsiteX4781" fmla="*/ 316643 w 6347888"/>
                <a:gd name="connsiteY4781" fmla="*/ 890948 h 3795371"/>
                <a:gd name="connsiteX4782" fmla="*/ 314295 w 6347888"/>
                <a:gd name="connsiteY4782" fmla="*/ 888327 h 3795371"/>
                <a:gd name="connsiteX4783" fmla="*/ 314131 w 6347888"/>
                <a:gd name="connsiteY4783" fmla="*/ 883960 h 3795371"/>
                <a:gd name="connsiteX4784" fmla="*/ 315715 w 6347888"/>
                <a:gd name="connsiteY4784" fmla="*/ 881994 h 3795371"/>
                <a:gd name="connsiteX4785" fmla="*/ 328271 w 6347888"/>
                <a:gd name="connsiteY4785" fmla="*/ 875388 h 3795371"/>
                <a:gd name="connsiteX4786" fmla="*/ 328490 w 6347888"/>
                <a:gd name="connsiteY4786" fmla="*/ 871785 h 3795371"/>
                <a:gd name="connsiteX4787" fmla="*/ 328217 w 6347888"/>
                <a:gd name="connsiteY4787" fmla="*/ 861248 h 3795371"/>
                <a:gd name="connsiteX4788" fmla="*/ 349236 w 6347888"/>
                <a:gd name="connsiteY4788" fmla="*/ 832696 h 3795371"/>
                <a:gd name="connsiteX4789" fmla="*/ 354149 w 6347888"/>
                <a:gd name="connsiteY4789" fmla="*/ 827837 h 3795371"/>
                <a:gd name="connsiteX4790" fmla="*/ 381009 w 6347888"/>
                <a:gd name="connsiteY4790" fmla="*/ 826308 h 3795371"/>
                <a:gd name="connsiteX4791" fmla="*/ 384285 w 6347888"/>
                <a:gd name="connsiteY4791" fmla="*/ 824234 h 3795371"/>
                <a:gd name="connsiteX4792" fmla="*/ 384558 w 6347888"/>
                <a:gd name="connsiteY4792" fmla="*/ 817136 h 3795371"/>
                <a:gd name="connsiteX4793" fmla="*/ 374513 w 6347888"/>
                <a:gd name="connsiteY4793" fmla="*/ 810203 h 3795371"/>
                <a:gd name="connsiteX4794" fmla="*/ 338426 w 6347888"/>
                <a:gd name="connsiteY4794" fmla="*/ 835698 h 3795371"/>
                <a:gd name="connsiteX4795" fmla="*/ 330401 w 6347888"/>
                <a:gd name="connsiteY4795" fmla="*/ 840011 h 3795371"/>
                <a:gd name="connsiteX4796" fmla="*/ 321283 w 6347888"/>
                <a:gd name="connsiteY4796" fmla="*/ 846617 h 3795371"/>
                <a:gd name="connsiteX4797" fmla="*/ 309436 w 6347888"/>
                <a:gd name="connsiteY4797" fmla="*/ 860812 h 3795371"/>
                <a:gd name="connsiteX4798" fmla="*/ 306543 w 6347888"/>
                <a:gd name="connsiteY4798" fmla="*/ 862777 h 3795371"/>
                <a:gd name="connsiteX4799" fmla="*/ 298572 w 6347888"/>
                <a:gd name="connsiteY4799" fmla="*/ 863596 h 3795371"/>
                <a:gd name="connsiteX4800" fmla="*/ 281429 w 6347888"/>
                <a:gd name="connsiteY4800" fmla="*/ 869601 h 3795371"/>
                <a:gd name="connsiteX4801" fmla="*/ 280119 w 6347888"/>
                <a:gd name="connsiteY4801" fmla="*/ 878173 h 3795371"/>
                <a:gd name="connsiteX4802" fmla="*/ 283722 w 6347888"/>
                <a:gd name="connsiteY4802" fmla="*/ 884342 h 3795371"/>
                <a:gd name="connsiteX4803" fmla="*/ 280010 w 6347888"/>
                <a:gd name="connsiteY4803" fmla="*/ 896626 h 3795371"/>
                <a:gd name="connsiteX4804" fmla="*/ 271657 w 6347888"/>
                <a:gd name="connsiteY4804" fmla="*/ 901212 h 3795371"/>
                <a:gd name="connsiteX4805" fmla="*/ 262158 w 6347888"/>
                <a:gd name="connsiteY4805" fmla="*/ 908200 h 3795371"/>
                <a:gd name="connsiteX4806" fmla="*/ 241139 w 6347888"/>
                <a:gd name="connsiteY4806" fmla="*/ 922066 h 3795371"/>
                <a:gd name="connsiteX4807" fmla="*/ 207181 w 6347888"/>
                <a:gd name="connsiteY4807" fmla="*/ 938827 h 3795371"/>
                <a:gd name="connsiteX4808" fmla="*/ 202378 w 6347888"/>
                <a:gd name="connsiteY4808" fmla="*/ 943850 h 3795371"/>
                <a:gd name="connsiteX4809" fmla="*/ 190639 w 6347888"/>
                <a:gd name="connsiteY4809" fmla="*/ 954769 h 3795371"/>
                <a:gd name="connsiteX4810" fmla="*/ 180321 w 6347888"/>
                <a:gd name="connsiteY4810" fmla="*/ 959846 h 3795371"/>
                <a:gd name="connsiteX4811" fmla="*/ 175517 w 6347888"/>
                <a:gd name="connsiteY4811" fmla="*/ 961593 h 3795371"/>
                <a:gd name="connsiteX4812" fmla="*/ 171913 w 6347888"/>
                <a:gd name="connsiteY4812" fmla="*/ 966725 h 3795371"/>
                <a:gd name="connsiteX4813" fmla="*/ 165144 w 6347888"/>
                <a:gd name="connsiteY4813" fmla="*/ 966124 h 3795371"/>
                <a:gd name="connsiteX4814" fmla="*/ 148820 w 6347888"/>
                <a:gd name="connsiteY4814" fmla="*/ 975569 h 3795371"/>
                <a:gd name="connsiteX4815" fmla="*/ 130040 w 6347888"/>
                <a:gd name="connsiteY4815" fmla="*/ 988617 h 3795371"/>
                <a:gd name="connsiteX4816" fmla="*/ 117483 w 6347888"/>
                <a:gd name="connsiteY4816" fmla="*/ 995223 h 3795371"/>
                <a:gd name="connsiteX4817" fmla="*/ 108912 w 6347888"/>
                <a:gd name="connsiteY4817" fmla="*/ 995933 h 3795371"/>
                <a:gd name="connsiteX4818" fmla="*/ 88330 w 6347888"/>
                <a:gd name="connsiteY4818" fmla="*/ 999809 h 3795371"/>
                <a:gd name="connsiteX4819" fmla="*/ 85927 w 6347888"/>
                <a:gd name="connsiteY4819" fmla="*/ 1003685 h 3795371"/>
                <a:gd name="connsiteX4820" fmla="*/ 81887 w 6347888"/>
                <a:gd name="connsiteY4820" fmla="*/ 1005814 h 3795371"/>
                <a:gd name="connsiteX4821" fmla="*/ 76046 w 6347888"/>
                <a:gd name="connsiteY4821" fmla="*/ 996315 h 3795371"/>
                <a:gd name="connsiteX4822" fmla="*/ 53498 w 6347888"/>
                <a:gd name="connsiteY4822" fmla="*/ 1011001 h 3795371"/>
                <a:gd name="connsiteX4823" fmla="*/ 34336 w 6347888"/>
                <a:gd name="connsiteY4823" fmla="*/ 1018917 h 3795371"/>
                <a:gd name="connsiteX4824" fmla="*/ 25601 w 6347888"/>
                <a:gd name="connsiteY4824" fmla="*/ 1022356 h 3795371"/>
                <a:gd name="connsiteX4825" fmla="*/ 11406 w 6347888"/>
                <a:gd name="connsiteY4825" fmla="*/ 1023776 h 3795371"/>
                <a:gd name="connsiteX4826" fmla="*/ 4527 w 6347888"/>
                <a:gd name="connsiteY4826" fmla="*/ 1024977 h 3795371"/>
                <a:gd name="connsiteX4827" fmla="*/ 760 w 6347888"/>
                <a:gd name="connsiteY4827" fmla="*/ 1022684 h 3795371"/>
                <a:gd name="connsiteX4828" fmla="*/ 378 w 6347888"/>
                <a:gd name="connsiteY4828" fmla="*/ 1018371 h 3795371"/>
                <a:gd name="connsiteX4829" fmla="*/ 17139 w 6347888"/>
                <a:gd name="connsiteY4829" fmla="*/ 1006360 h 3795371"/>
                <a:gd name="connsiteX4830" fmla="*/ 28986 w 6347888"/>
                <a:gd name="connsiteY4830" fmla="*/ 1004995 h 3795371"/>
                <a:gd name="connsiteX4831" fmla="*/ 56938 w 6347888"/>
                <a:gd name="connsiteY4831" fmla="*/ 993039 h 3795371"/>
                <a:gd name="connsiteX4832" fmla="*/ 72388 w 6347888"/>
                <a:gd name="connsiteY4832" fmla="*/ 981902 h 3795371"/>
                <a:gd name="connsiteX4833" fmla="*/ 92915 w 6347888"/>
                <a:gd name="connsiteY4833" fmla="*/ 978626 h 3795371"/>
                <a:gd name="connsiteX4834" fmla="*/ 101268 w 6347888"/>
                <a:gd name="connsiteY4834" fmla="*/ 976442 h 3795371"/>
                <a:gd name="connsiteX4835" fmla="*/ 115572 w 6347888"/>
                <a:gd name="connsiteY4835" fmla="*/ 964159 h 3795371"/>
                <a:gd name="connsiteX4836" fmla="*/ 142978 w 6347888"/>
                <a:gd name="connsiteY4836" fmla="*/ 949691 h 3795371"/>
                <a:gd name="connsiteX4837" fmla="*/ 159302 w 6347888"/>
                <a:gd name="connsiteY4837" fmla="*/ 940083 h 3795371"/>
                <a:gd name="connsiteX4838" fmla="*/ 195443 w 6347888"/>
                <a:gd name="connsiteY4838" fmla="*/ 900829 h 3795371"/>
                <a:gd name="connsiteX4839" fmla="*/ 195717 w 6347888"/>
                <a:gd name="connsiteY4839" fmla="*/ 900338 h 3795371"/>
                <a:gd name="connsiteX4840" fmla="*/ 210239 w 6347888"/>
                <a:gd name="connsiteY4840" fmla="*/ 881994 h 3795371"/>
                <a:gd name="connsiteX4841" fmla="*/ 210621 w 6347888"/>
                <a:gd name="connsiteY4841" fmla="*/ 878391 h 3795371"/>
                <a:gd name="connsiteX4842" fmla="*/ 208437 w 6347888"/>
                <a:gd name="connsiteY4842" fmla="*/ 877900 h 3795371"/>
                <a:gd name="connsiteX4843" fmla="*/ 201394 w 6347888"/>
                <a:gd name="connsiteY4843" fmla="*/ 879101 h 3795371"/>
                <a:gd name="connsiteX4844" fmla="*/ 201067 w 6347888"/>
                <a:gd name="connsiteY4844" fmla="*/ 879101 h 3795371"/>
                <a:gd name="connsiteX4845" fmla="*/ 194570 w 6347888"/>
                <a:gd name="connsiteY4845" fmla="*/ 878173 h 3795371"/>
                <a:gd name="connsiteX4846" fmla="*/ 183487 w 6347888"/>
                <a:gd name="connsiteY4846" fmla="*/ 879920 h 3795371"/>
                <a:gd name="connsiteX4847" fmla="*/ 182122 w 6347888"/>
                <a:gd name="connsiteY4847" fmla="*/ 881940 h 3795371"/>
                <a:gd name="connsiteX4848" fmla="*/ 176881 w 6347888"/>
                <a:gd name="connsiteY4848" fmla="*/ 881121 h 3795371"/>
                <a:gd name="connsiteX4849" fmla="*/ 160230 w 6347888"/>
                <a:gd name="connsiteY4849" fmla="*/ 861740 h 3795371"/>
                <a:gd name="connsiteX4850" fmla="*/ 158156 w 6347888"/>
                <a:gd name="connsiteY4850" fmla="*/ 862668 h 3795371"/>
                <a:gd name="connsiteX4851" fmla="*/ 139703 w 6347888"/>
                <a:gd name="connsiteY4851" fmla="*/ 867090 h 3795371"/>
                <a:gd name="connsiteX4852" fmla="*/ 138392 w 6347888"/>
                <a:gd name="connsiteY4852" fmla="*/ 861740 h 3795371"/>
                <a:gd name="connsiteX4853" fmla="*/ 142214 w 6347888"/>
                <a:gd name="connsiteY4853" fmla="*/ 855898 h 3795371"/>
                <a:gd name="connsiteX4854" fmla="*/ 142815 w 6347888"/>
                <a:gd name="connsiteY4854" fmla="*/ 846836 h 3795371"/>
                <a:gd name="connsiteX4855" fmla="*/ 144398 w 6347888"/>
                <a:gd name="connsiteY4855" fmla="*/ 835971 h 3795371"/>
                <a:gd name="connsiteX4856" fmla="*/ 151823 w 6347888"/>
                <a:gd name="connsiteY4856" fmla="*/ 821777 h 3795371"/>
                <a:gd name="connsiteX4857" fmla="*/ 153460 w 6347888"/>
                <a:gd name="connsiteY4857" fmla="*/ 810640 h 3795371"/>
                <a:gd name="connsiteX4858" fmla="*/ 135226 w 6347888"/>
                <a:gd name="connsiteY4858" fmla="*/ 812769 h 3795371"/>
                <a:gd name="connsiteX4859" fmla="*/ 126054 w 6347888"/>
                <a:gd name="connsiteY4859" fmla="*/ 811349 h 3795371"/>
                <a:gd name="connsiteX4860" fmla="*/ 119394 w 6347888"/>
                <a:gd name="connsiteY4860" fmla="*/ 805071 h 3795371"/>
                <a:gd name="connsiteX4861" fmla="*/ 115244 w 6347888"/>
                <a:gd name="connsiteY4861" fmla="*/ 788856 h 3795371"/>
                <a:gd name="connsiteX4862" fmla="*/ 114917 w 6347888"/>
                <a:gd name="connsiteY4862" fmla="*/ 787765 h 3795371"/>
                <a:gd name="connsiteX4863" fmla="*/ 120267 w 6347888"/>
                <a:gd name="connsiteY4863" fmla="*/ 764617 h 3795371"/>
                <a:gd name="connsiteX4864" fmla="*/ 122560 w 6347888"/>
                <a:gd name="connsiteY4864" fmla="*/ 753534 h 3795371"/>
                <a:gd name="connsiteX4865" fmla="*/ 119721 w 6347888"/>
                <a:gd name="connsiteY4865" fmla="*/ 742069 h 3795371"/>
                <a:gd name="connsiteX4866" fmla="*/ 128565 w 6347888"/>
                <a:gd name="connsiteY4866" fmla="*/ 716901 h 3795371"/>
                <a:gd name="connsiteX4867" fmla="*/ 164925 w 6347888"/>
                <a:gd name="connsiteY4867" fmla="*/ 686601 h 3795371"/>
                <a:gd name="connsiteX4868" fmla="*/ 167655 w 6347888"/>
                <a:gd name="connsiteY4868" fmla="*/ 682834 h 3795371"/>
                <a:gd name="connsiteX4869" fmla="*/ 187254 w 6347888"/>
                <a:gd name="connsiteY4869" fmla="*/ 662471 h 3795371"/>
                <a:gd name="connsiteX4870" fmla="*/ 188947 w 6347888"/>
                <a:gd name="connsiteY4870" fmla="*/ 661488 h 3795371"/>
                <a:gd name="connsiteX4871" fmla="*/ 202705 w 6347888"/>
                <a:gd name="connsiteY4871" fmla="*/ 666183 h 3795371"/>
                <a:gd name="connsiteX4872" fmla="*/ 205380 w 6347888"/>
                <a:gd name="connsiteY4872" fmla="*/ 670059 h 3795371"/>
                <a:gd name="connsiteX4873" fmla="*/ 209639 w 6347888"/>
                <a:gd name="connsiteY4873" fmla="*/ 671642 h 3795371"/>
                <a:gd name="connsiteX4874" fmla="*/ 229510 w 6347888"/>
                <a:gd name="connsiteY4874" fmla="*/ 656738 h 3795371"/>
                <a:gd name="connsiteX4875" fmla="*/ 232349 w 6347888"/>
                <a:gd name="connsiteY4875" fmla="*/ 651333 h 3795371"/>
                <a:gd name="connsiteX4876" fmla="*/ 237154 w 6347888"/>
                <a:gd name="connsiteY4876" fmla="*/ 656083 h 3795371"/>
                <a:gd name="connsiteX4877" fmla="*/ 244797 w 6347888"/>
                <a:gd name="connsiteY4877" fmla="*/ 661652 h 3795371"/>
                <a:gd name="connsiteX4878" fmla="*/ 249273 w 6347888"/>
                <a:gd name="connsiteY4878" fmla="*/ 663071 h 3795371"/>
                <a:gd name="connsiteX4879" fmla="*/ 270674 w 6347888"/>
                <a:gd name="connsiteY4879" fmla="*/ 647075 h 3795371"/>
                <a:gd name="connsiteX4880" fmla="*/ 278099 w 6347888"/>
                <a:gd name="connsiteY4880" fmla="*/ 627094 h 3795371"/>
                <a:gd name="connsiteX4881" fmla="*/ 278427 w 6347888"/>
                <a:gd name="connsiteY4881" fmla="*/ 620215 h 3795371"/>
                <a:gd name="connsiteX4882" fmla="*/ 284651 w 6347888"/>
                <a:gd name="connsiteY4882" fmla="*/ 612298 h 3795371"/>
                <a:gd name="connsiteX4883" fmla="*/ 288636 w 6347888"/>
                <a:gd name="connsiteY4883" fmla="*/ 609896 h 3795371"/>
                <a:gd name="connsiteX4884" fmla="*/ 288854 w 6347888"/>
                <a:gd name="connsiteY4884" fmla="*/ 607713 h 3795371"/>
                <a:gd name="connsiteX4885" fmla="*/ 287435 w 6347888"/>
                <a:gd name="connsiteY4885" fmla="*/ 606129 h 3795371"/>
                <a:gd name="connsiteX4886" fmla="*/ 280556 w 6347888"/>
                <a:gd name="connsiteY4886" fmla="*/ 605583 h 3795371"/>
                <a:gd name="connsiteX4887" fmla="*/ 256371 w 6347888"/>
                <a:gd name="connsiteY4887" fmla="*/ 615792 h 3795371"/>
                <a:gd name="connsiteX4888" fmla="*/ 243104 w 6347888"/>
                <a:gd name="connsiteY4888" fmla="*/ 614428 h 3795371"/>
                <a:gd name="connsiteX4889" fmla="*/ 218373 w 6347888"/>
                <a:gd name="connsiteY4889" fmla="*/ 609023 h 3795371"/>
                <a:gd name="connsiteX4890" fmla="*/ 194953 w 6347888"/>
                <a:gd name="connsiteY4890" fmla="*/ 596029 h 3795371"/>
                <a:gd name="connsiteX4891" fmla="*/ 193642 w 6347888"/>
                <a:gd name="connsiteY4891" fmla="*/ 586912 h 3795371"/>
                <a:gd name="connsiteX4892" fmla="*/ 201614 w 6347888"/>
                <a:gd name="connsiteY4892" fmla="*/ 564638 h 3795371"/>
                <a:gd name="connsiteX4893" fmla="*/ 205434 w 6347888"/>
                <a:gd name="connsiteY4893" fmla="*/ 562563 h 3795371"/>
                <a:gd name="connsiteX4894" fmla="*/ 208819 w 6347888"/>
                <a:gd name="connsiteY4894" fmla="*/ 557922 h 3795371"/>
                <a:gd name="connsiteX4895" fmla="*/ 197573 w 6347888"/>
                <a:gd name="connsiteY4895" fmla="*/ 542582 h 3795371"/>
                <a:gd name="connsiteX4896" fmla="*/ 200302 w 6347888"/>
                <a:gd name="connsiteY4896" fmla="*/ 532536 h 3795371"/>
                <a:gd name="connsiteX4897" fmla="*/ 230711 w 6347888"/>
                <a:gd name="connsiteY4897" fmla="*/ 519215 h 3795371"/>
                <a:gd name="connsiteX4898" fmla="*/ 242340 w 6347888"/>
                <a:gd name="connsiteY4898" fmla="*/ 517577 h 3795371"/>
                <a:gd name="connsiteX4899" fmla="*/ 253204 w 6347888"/>
                <a:gd name="connsiteY4899" fmla="*/ 515448 h 3795371"/>
                <a:gd name="connsiteX4900" fmla="*/ 254897 w 6347888"/>
                <a:gd name="connsiteY4900" fmla="*/ 513701 h 3795371"/>
                <a:gd name="connsiteX4901" fmla="*/ 265379 w 6347888"/>
                <a:gd name="connsiteY4901" fmla="*/ 508733 h 3795371"/>
                <a:gd name="connsiteX4902" fmla="*/ 284324 w 6347888"/>
                <a:gd name="connsiteY4902" fmla="*/ 507696 h 3795371"/>
                <a:gd name="connsiteX4903" fmla="*/ 292294 w 6347888"/>
                <a:gd name="connsiteY4903" fmla="*/ 517632 h 3795371"/>
                <a:gd name="connsiteX4904" fmla="*/ 291420 w 6347888"/>
                <a:gd name="connsiteY4904" fmla="*/ 519761 h 3795371"/>
                <a:gd name="connsiteX4905" fmla="*/ 286015 w 6347888"/>
                <a:gd name="connsiteY4905" fmla="*/ 527623 h 3795371"/>
                <a:gd name="connsiteX4906" fmla="*/ 288145 w 6347888"/>
                <a:gd name="connsiteY4906" fmla="*/ 535539 h 3795371"/>
                <a:gd name="connsiteX4907" fmla="*/ 302776 w 6347888"/>
                <a:gd name="connsiteY4907" fmla="*/ 543619 h 3795371"/>
                <a:gd name="connsiteX4908" fmla="*/ 316315 w 6347888"/>
                <a:gd name="connsiteY4908" fmla="*/ 543073 h 3795371"/>
                <a:gd name="connsiteX4909" fmla="*/ 329472 w 6347888"/>
                <a:gd name="connsiteY4909" fmla="*/ 538105 h 3795371"/>
                <a:gd name="connsiteX4910" fmla="*/ 333785 w 6347888"/>
                <a:gd name="connsiteY4910" fmla="*/ 531499 h 3795371"/>
                <a:gd name="connsiteX4911" fmla="*/ 327780 w 6347888"/>
                <a:gd name="connsiteY4911" fmla="*/ 531062 h 3795371"/>
                <a:gd name="connsiteX4912" fmla="*/ 324450 w 6347888"/>
                <a:gd name="connsiteY4912" fmla="*/ 528169 h 3795371"/>
                <a:gd name="connsiteX4913" fmla="*/ 324887 w 6347888"/>
                <a:gd name="connsiteY4913" fmla="*/ 519488 h 3795371"/>
                <a:gd name="connsiteX4914" fmla="*/ 325869 w 6347888"/>
                <a:gd name="connsiteY4914" fmla="*/ 509279 h 3795371"/>
                <a:gd name="connsiteX4915" fmla="*/ 331274 w 6347888"/>
                <a:gd name="connsiteY4915" fmla="*/ 505457 h 3795371"/>
                <a:gd name="connsiteX4916" fmla="*/ 333294 w 6347888"/>
                <a:gd name="connsiteY4916" fmla="*/ 504693 h 3795371"/>
                <a:gd name="connsiteX4917" fmla="*/ 332093 w 6347888"/>
                <a:gd name="connsiteY4917" fmla="*/ 500708 h 3795371"/>
                <a:gd name="connsiteX4918" fmla="*/ 319918 w 6347888"/>
                <a:gd name="connsiteY4918" fmla="*/ 493556 h 3795371"/>
                <a:gd name="connsiteX4919" fmla="*/ 316261 w 6347888"/>
                <a:gd name="connsiteY4919" fmla="*/ 483019 h 3795371"/>
                <a:gd name="connsiteX4920" fmla="*/ 317625 w 6347888"/>
                <a:gd name="connsiteY4920" fmla="*/ 439234 h 3795371"/>
                <a:gd name="connsiteX4921" fmla="*/ 312821 w 6347888"/>
                <a:gd name="connsiteY4921" fmla="*/ 423238 h 3795371"/>
                <a:gd name="connsiteX4922" fmla="*/ 317844 w 6347888"/>
                <a:gd name="connsiteY4922" fmla="*/ 404403 h 3795371"/>
                <a:gd name="connsiteX4923" fmla="*/ 328544 w 6347888"/>
                <a:gd name="connsiteY4923" fmla="*/ 391628 h 3795371"/>
                <a:gd name="connsiteX4924" fmla="*/ 345305 w 6347888"/>
                <a:gd name="connsiteY4924" fmla="*/ 386988 h 3795371"/>
                <a:gd name="connsiteX4925" fmla="*/ 347489 w 6347888"/>
                <a:gd name="connsiteY4925" fmla="*/ 387916 h 3795371"/>
                <a:gd name="connsiteX4926" fmla="*/ 387452 w 6347888"/>
                <a:gd name="connsiteY4926" fmla="*/ 386278 h 3795371"/>
                <a:gd name="connsiteX4927" fmla="*/ 396787 w 6347888"/>
                <a:gd name="connsiteY4927" fmla="*/ 381201 h 3795371"/>
                <a:gd name="connsiteX4928" fmla="*/ 402301 w 6347888"/>
                <a:gd name="connsiteY4928" fmla="*/ 376615 h 3795371"/>
                <a:gd name="connsiteX4929" fmla="*/ 443356 w 6347888"/>
                <a:gd name="connsiteY4929" fmla="*/ 347953 h 3795371"/>
                <a:gd name="connsiteX4930" fmla="*/ 468306 w 6347888"/>
                <a:gd name="connsiteY4930" fmla="*/ 342985 h 3795371"/>
                <a:gd name="connsiteX4931" fmla="*/ 479825 w 6347888"/>
                <a:gd name="connsiteY4931" fmla="*/ 342603 h 3795371"/>
                <a:gd name="connsiteX4932" fmla="*/ 487086 w 6347888"/>
                <a:gd name="connsiteY4932" fmla="*/ 340965 h 3795371"/>
                <a:gd name="connsiteX4933" fmla="*/ 492436 w 6347888"/>
                <a:gd name="connsiteY4933" fmla="*/ 336706 h 3795371"/>
                <a:gd name="connsiteX4934" fmla="*/ 495985 w 6347888"/>
                <a:gd name="connsiteY4934" fmla="*/ 330592 h 3795371"/>
                <a:gd name="connsiteX4935" fmla="*/ 497787 w 6347888"/>
                <a:gd name="connsiteY4935" fmla="*/ 328899 h 3795371"/>
                <a:gd name="connsiteX4936" fmla="*/ 515311 w 6347888"/>
                <a:gd name="connsiteY4936" fmla="*/ 324313 h 3795371"/>
                <a:gd name="connsiteX4937" fmla="*/ 529069 w 6347888"/>
                <a:gd name="connsiteY4937" fmla="*/ 328408 h 3795371"/>
                <a:gd name="connsiteX4938" fmla="*/ 551726 w 6347888"/>
                <a:gd name="connsiteY4938" fmla="*/ 325078 h 3795371"/>
                <a:gd name="connsiteX4939" fmla="*/ 552436 w 6347888"/>
                <a:gd name="connsiteY4939" fmla="*/ 324532 h 3795371"/>
                <a:gd name="connsiteX4940" fmla="*/ 566794 w 6347888"/>
                <a:gd name="connsiteY4940" fmla="*/ 317926 h 3795371"/>
                <a:gd name="connsiteX4941" fmla="*/ 3270685 w 6347888"/>
                <a:gd name="connsiteY4941" fmla="*/ 315797 h 3795371"/>
                <a:gd name="connsiteX4942" fmla="*/ 3270521 w 6347888"/>
                <a:gd name="connsiteY4942" fmla="*/ 316834 h 3795371"/>
                <a:gd name="connsiteX4943" fmla="*/ 3269921 w 6347888"/>
                <a:gd name="connsiteY4943" fmla="*/ 316561 h 3795371"/>
                <a:gd name="connsiteX4944" fmla="*/ 3269921 w 6347888"/>
                <a:gd name="connsiteY4944" fmla="*/ 316234 h 3795371"/>
                <a:gd name="connsiteX4945" fmla="*/ 3270685 w 6347888"/>
                <a:gd name="connsiteY4945" fmla="*/ 315797 h 3795371"/>
                <a:gd name="connsiteX4946" fmla="*/ 1637278 w 6347888"/>
                <a:gd name="connsiteY4946" fmla="*/ 308645 h 3795371"/>
                <a:gd name="connsiteX4947" fmla="*/ 1656113 w 6347888"/>
                <a:gd name="connsiteY4947" fmla="*/ 323112 h 3795371"/>
                <a:gd name="connsiteX4948" fmla="*/ 1659171 w 6347888"/>
                <a:gd name="connsiteY4948" fmla="*/ 329391 h 3795371"/>
                <a:gd name="connsiteX4949" fmla="*/ 1661900 w 6347888"/>
                <a:gd name="connsiteY4949" fmla="*/ 338562 h 3795371"/>
                <a:gd name="connsiteX4950" fmla="*/ 1669216 w 6347888"/>
                <a:gd name="connsiteY4950" fmla="*/ 343804 h 3795371"/>
                <a:gd name="connsiteX4951" fmla="*/ 1681118 w 6347888"/>
                <a:gd name="connsiteY4951" fmla="*/ 344513 h 3795371"/>
                <a:gd name="connsiteX4952" fmla="*/ 1689798 w 6347888"/>
                <a:gd name="connsiteY4952" fmla="*/ 354504 h 3795371"/>
                <a:gd name="connsiteX4953" fmla="*/ 1695039 w 6347888"/>
                <a:gd name="connsiteY4953" fmla="*/ 369026 h 3795371"/>
                <a:gd name="connsiteX4954" fmla="*/ 1697605 w 6347888"/>
                <a:gd name="connsiteY4954" fmla="*/ 373011 h 3795371"/>
                <a:gd name="connsiteX4955" fmla="*/ 1695039 w 6347888"/>
                <a:gd name="connsiteY4955" fmla="*/ 378908 h 3795371"/>
                <a:gd name="connsiteX4956" fmla="*/ 1680954 w 6347888"/>
                <a:gd name="connsiteY4956" fmla="*/ 378307 h 3795371"/>
                <a:gd name="connsiteX4957" fmla="*/ 1674130 w 6347888"/>
                <a:gd name="connsiteY4957" fmla="*/ 383985 h 3795371"/>
                <a:gd name="connsiteX4958" fmla="*/ 1674348 w 6347888"/>
                <a:gd name="connsiteY4958" fmla="*/ 386442 h 3795371"/>
                <a:gd name="connsiteX4959" fmla="*/ 1682592 w 6347888"/>
                <a:gd name="connsiteY4959" fmla="*/ 393648 h 3795371"/>
                <a:gd name="connsiteX4960" fmla="*/ 1702246 w 6347888"/>
                <a:gd name="connsiteY4960" fmla="*/ 412210 h 3795371"/>
                <a:gd name="connsiteX4961" fmla="*/ 1710489 w 6347888"/>
                <a:gd name="connsiteY4961" fmla="*/ 416250 h 3795371"/>
                <a:gd name="connsiteX4962" fmla="*/ 1726868 w 6347888"/>
                <a:gd name="connsiteY4962" fmla="*/ 420508 h 3795371"/>
                <a:gd name="connsiteX4963" fmla="*/ 1757604 w 6347888"/>
                <a:gd name="connsiteY4963" fmla="*/ 417069 h 3795371"/>
                <a:gd name="connsiteX4964" fmla="*/ 1764592 w 6347888"/>
                <a:gd name="connsiteY4964" fmla="*/ 417670 h 3795371"/>
                <a:gd name="connsiteX4965" fmla="*/ 1785393 w 6347888"/>
                <a:gd name="connsiteY4965" fmla="*/ 421273 h 3795371"/>
                <a:gd name="connsiteX4966" fmla="*/ 1796912 w 6347888"/>
                <a:gd name="connsiteY4966" fmla="*/ 427988 h 3795371"/>
                <a:gd name="connsiteX4967" fmla="*/ 1802644 w 6347888"/>
                <a:gd name="connsiteY4967" fmla="*/ 435140 h 3795371"/>
                <a:gd name="connsiteX4968" fmla="*/ 1806848 w 6347888"/>
                <a:gd name="connsiteY4968" fmla="*/ 459707 h 3795371"/>
                <a:gd name="connsiteX4969" fmla="*/ 1804119 w 6347888"/>
                <a:gd name="connsiteY4969" fmla="*/ 468333 h 3795371"/>
                <a:gd name="connsiteX4970" fmla="*/ 1800352 w 6347888"/>
                <a:gd name="connsiteY4970" fmla="*/ 476304 h 3795371"/>
                <a:gd name="connsiteX4971" fmla="*/ 1786757 w 6347888"/>
                <a:gd name="connsiteY4971" fmla="*/ 485803 h 3795371"/>
                <a:gd name="connsiteX4972" fmla="*/ 1780315 w 6347888"/>
                <a:gd name="connsiteY4972" fmla="*/ 488533 h 3795371"/>
                <a:gd name="connsiteX4973" fmla="*/ 1766066 w 6347888"/>
                <a:gd name="connsiteY4973" fmla="*/ 489407 h 3795371"/>
                <a:gd name="connsiteX4974" fmla="*/ 1747777 w 6347888"/>
                <a:gd name="connsiteY4974" fmla="*/ 485421 h 3795371"/>
                <a:gd name="connsiteX4975" fmla="*/ 1739370 w 6347888"/>
                <a:gd name="connsiteY4975" fmla="*/ 481381 h 3795371"/>
                <a:gd name="connsiteX4976" fmla="*/ 1694766 w 6347888"/>
                <a:gd name="connsiteY4976" fmla="*/ 474120 h 3795371"/>
                <a:gd name="connsiteX4977" fmla="*/ 1671509 w 6347888"/>
                <a:gd name="connsiteY4977" fmla="*/ 469370 h 3795371"/>
                <a:gd name="connsiteX4978" fmla="*/ 1671509 w 6347888"/>
                <a:gd name="connsiteY4978" fmla="*/ 469316 h 3795371"/>
                <a:gd name="connsiteX4979" fmla="*/ 1664630 w 6347888"/>
                <a:gd name="connsiteY4979" fmla="*/ 463256 h 3795371"/>
                <a:gd name="connsiteX4980" fmla="*/ 1665722 w 6347888"/>
                <a:gd name="connsiteY4980" fmla="*/ 456322 h 3795371"/>
                <a:gd name="connsiteX4981" fmla="*/ 1663484 w 6347888"/>
                <a:gd name="connsiteY4981" fmla="*/ 453538 h 3795371"/>
                <a:gd name="connsiteX4982" fmla="*/ 1659171 w 6347888"/>
                <a:gd name="connsiteY4982" fmla="*/ 455503 h 3795371"/>
                <a:gd name="connsiteX4983" fmla="*/ 1649562 w 6347888"/>
                <a:gd name="connsiteY4983" fmla="*/ 457742 h 3795371"/>
                <a:gd name="connsiteX4984" fmla="*/ 1641537 w 6347888"/>
                <a:gd name="connsiteY4984" fmla="*/ 453866 h 3795371"/>
                <a:gd name="connsiteX4985" fmla="*/ 1639899 w 6347888"/>
                <a:gd name="connsiteY4985" fmla="*/ 452119 h 3795371"/>
                <a:gd name="connsiteX4986" fmla="*/ 1626305 w 6347888"/>
                <a:gd name="connsiteY4986" fmla="*/ 439726 h 3795371"/>
                <a:gd name="connsiteX4987" fmla="*/ 1633348 w 6347888"/>
                <a:gd name="connsiteY4987" fmla="*/ 407897 h 3795371"/>
                <a:gd name="connsiteX4988" fmla="*/ 1638698 w 6347888"/>
                <a:gd name="connsiteY4988" fmla="*/ 400855 h 3795371"/>
                <a:gd name="connsiteX4989" fmla="*/ 1642847 w 6347888"/>
                <a:gd name="connsiteY4989" fmla="*/ 397251 h 3795371"/>
                <a:gd name="connsiteX4990" fmla="*/ 1649562 w 6347888"/>
                <a:gd name="connsiteY4990" fmla="*/ 382893 h 3795371"/>
                <a:gd name="connsiteX4991" fmla="*/ 1649671 w 6347888"/>
                <a:gd name="connsiteY4991" fmla="*/ 368589 h 3795371"/>
                <a:gd name="connsiteX4992" fmla="*/ 1643120 w 6347888"/>
                <a:gd name="connsiteY4992" fmla="*/ 360455 h 3795371"/>
                <a:gd name="connsiteX4993" fmla="*/ 1630017 w 6347888"/>
                <a:gd name="connsiteY4993" fmla="*/ 355377 h 3795371"/>
                <a:gd name="connsiteX4994" fmla="*/ 1623248 w 6347888"/>
                <a:gd name="connsiteY4994" fmla="*/ 352648 h 3795371"/>
                <a:gd name="connsiteX4995" fmla="*/ 1620354 w 6347888"/>
                <a:gd name="connsiteY4995" fmla="*/ 349208 h 3795371"/>
                <a:gd name="connsiteX4996" fmla="*/ 1614731 w 6347888"/>
                <a:gd name="connsiteY4996" fmla="*/ 321474 h 3795371"/>
                <a:gd name="connsiteX4997" fmla="*/ 1619372 w 6347888"/>
                <a:gd name="connsiteY4997" fmla="*/ 311047 h 3795371"/>
                <a:gd name="connsiteX4998" fmla="*/ 1621337 w 6347888"/>
                <a:gd name="connsiteY4998" fmla="*/ 309682 h 3795371"/>
                <a:gd name="connsiteX4999" fmla="*/ 1637278 w 6347888"/>
                <a:gd name="connsiteY4999" fmla="*/ 308645 h 3795371"/>
                <a:gd name="connsiteX5000" fmla="*/ 4225921 w 6347888"/>
                <a:gd name="connsiteY5000" fmla="*/ 305915 h 3795371"/>
                <a:gd name="connsiteX5001" fmla="*/ 4227886 w 6347888"/>
                <a:gd name="connsiteY5001" fmla="*/ 309082 h 3795371"/>
                <a:gd name="connsiteX5002" fmla="*/ 4228214 w 6347888"/>
                <a:gd name="connsiteY5002" fmla="*/ 309682 h 3795371"/>
                <a:gd name="connsiteX5003" fmla="*/ 4228159 w 6347888"/>
                <a:gd name="connsiteY5003" fmla="*/ 310064 h 3795371"/>
                <a:gd name="connsiteX5004" fmla="*/ 4215309 w 6347888"/>
                <a:gd name="connsiteY5004" fmla="*/ 319920 h 3795371"/>
                <a:gd name="connsiteX5005" fmla="*/ 4212873 w 6347888"/>
                <a:gd name="connsiteY5005" fmla="*/ 316834 h 3795371"/>
                <a:gd name="connsiteX5006" fmla="*/ 4214402 w 6347888"/>
                <a:gd name="connsiteY5006" fmla="*/ 312685 h 3795371"/>
                <a:gd name="connsiteX5007" fmla="*/ 4223792 w 6347888"/>
                <a:gd name="connsiteY5007" fmla="*/ 305970 h 3795371"/>
                <a:gd name="connsiteX5008" fmla="*/ 4225921 w 6347888"/>
                <a:gd name="connsiteY5008" fmla="*/ 305915 h 3795371"/>
                <a:gd name="connsiteX5009" fmla="*/ 1712783 w 6347888"/>
                <a:gd name="connsiteY5009" fmla="*/ 304714 h 3795371"/>
                <a:gd name="connsiteX5010" fmla="*/ 1722773 w 6347888"/>
                <a:gd name="connsiteY5010" fmla="*/ 316070 h 3795371"/>
                <a:gd name="connsiteX5011" fmla="*/ 1716386 w 6347888"/>
                <a:gd name="connsiteY5011" fmla="*/ 324477 h 3795371"/>
                <a:gd name="connsiteX5012" fmla="*/ 1705303 w 6347888"/>
                <a:gd name="connsiteY5012" fmla="*/ 323658 h 3795371"/>
                <a:gd name="connsiteX5013" fmla="*/ 1703993 w 6347888"/>
                <a:gd name="connsiteY5013" fmla="*/ 322020 h 3795371"/>
                <a:gd name="connsiteX5014" fmla="*/ 1703993 w 6347888"/>
                <a:gd name="connsiteY5014" fmla="*/ 321966 h 3795371"/>
                <a:gd name="connsiteX5015" fmla="*/ 1708797 w 6347888"/>
                <a:gd name="connsiteY5015" fmla="*/ 306679 h 3795371"/>
                <a:gd name="connsiteX5016" fmla="*/ 1712783 w 6347888"/>
                <a:gd name="connsiteY5016" fmla="*/ 304714 h 3795371"/>
                <a:gd name="connsiteX5017" fmla="*/ 1558226 w 6347888"/>
                <a:gd name="connsiteY5017" fmla="*/ 302148 h 3795371"/>
                <a:gd name="connsiteX5018" fmla="*/ 1559919 w 6347888"/>
                <a:gd name="connsiteY5018" fmla="*/ 303622 h 3795371"/>
                <a:gd name="connsiteX5019" fmla="*/ 1559864 w 6347888"/>
                <a:gd name="connsiteY5019" fmla="*/ 303676 h 3795371"/>
                <a:gd name="connsiteX5020" fmla="*/ 1559373 w 6347888"/>
                <a:gd name="connsiteY5020" fmla="*/ 305696 h 3795371"/>
                <a:gd name="connsiteX5021" fmla="*/ 1550774 w 6347888"/>
                <a:gd name="connsiteY5021" fmla="*/ 311320 h 3795371"/>
                <a:gd name="connsiteX5022" fmla="*/ 1550801 w 6347888"/>
                <a:gd name="connsiteY5022" fmla="*/ 311320 h 3795371"/>
                <a:gd name="connsiteX5023" fmla="*/ 1550583 w 6347888"/>
                <a:gd name="connsiteY5023" fmla="*/ 311648 h 3795371"/>
                <a:gd name="connsiteX5024" fmla="*/ 1550037 w 6347888"/>
                <a:gd name="connsiteY5024" fmla="*/ 311811 h 3795371"/>
                <a:gd name="connsiteX5025" fmla="*/ 1550679 w 6347888"/>
                <a:gd name="connsiteY5025" fmla="*/ 311367 h 3795371"/>
                <a:gd name="connsiteX5026" fmla="*/ 1545014 w 6347888"/>
                <a:gd name="connsiteY5026" fmla="*/ 308207 h 3795371"/>
                <a:gd name="connsiteX5027" fmla="*/ 1545397 w 6347888"/>
                <a:gd name="connsiteY5027" fmla="*/ 304440 h 3795371"/>
                <a:gd name="connsiteX5028" fmla="*/ 1558226 w 6347888"/>
                <a:gd name="connsiteY5028" fmla="*/ 302148 h 3795371"/>
                <a:gd name="connsiteX5029" fmla="*/ 3207738 w 6347888"/>
                <a:gd name="connsiteY5029" fmla="*/ 298108 h 3795371"/>
                <a:gd name="connsiteX5030" fmla="*/ 3213689 w 6347888"/>
                <a:gd name="connsiteY5030" fmla="*/ 300401 h 3795371"/>
                <a:gd name="connsiteX5031" fmla="*/ 3215381 w 6347888"/>
                <a:gd name="connsiteY5031" fmla="*/ 304823 h 3795371"/>
                <a:gd name="connsiteX5032" fmla="*/ 3221660 w 6347888"/>
                <a:gd name="connsiteY5032" fmla="*/ 307007 h 3795371"/>
                <a:gd name="connsiteX5033" fmla="*/ 3232360 w 6347888"/>
                <a:gd name="connsiteY5033" fmla="*/ 304332 h 3795371"/>
                <a:gd name="connsiteX5034" fmla="*/ 3243224 w 6347888"/>
                <a:gd name="connsiteY5034" fmla="*/ 308536 h 3795371"/>
                <a:gd name="connsiteX5035" fmla="*/ 3257309 w 6347888"/>
                <a:gd name="connsiteY5035" fmla="*/ 311484 h 3795371"/>
                <a:gd name="connsiteX5036" fmla="*/ 3269866 w 6347888"/>
                <a:gd name="connsiteY5036" fmla="*/ 316561 h 3795371"/>
                <a:gd name="connsiteX5037" fmla="*/ 3267955 w 6347888"/>
                <a:gd name="connsiteY5037" fmla="*/ 333267 h 3795371"/>
                <a:gd name="connsiteX5038" fmla="*/ 3263533 w 6347888"/>
                <a:gd name="connsiteY5038" fmla="*/ 340801 h 3795371"/>
                <a:gd name="connsiteX5039" fmla="*/ 3256928 w 6347888"/>
                <a:gd name="connsiteY5039" fmla="*/ 353248 h 3795371"/>
                <a:gd name="connsiteX5040" fmla="*/ 3242842 w 6347888"/>
                <a:gd name="connsiteY5040" fmla="*/ 365314 h 3795371"/>
                <a:gd name="connsiteX5041" fmla="*/ 3242296 w 6347888"/>
                <a:gd name="connsiteY5041" fmla="*/ 365314 h 3795371"/>
                <a:gd name="connsiteX5042" fmla="*/ 3234544 w 6347888"/>
                <a:gd name="connsiteY5042" fmla="*/ 370173 h 3795371"/>
                <a:gd name="connsiteX5043" fmla="*/ 3229903 w 6347888"/>
                <a:gd name="connsiteY5043" fmla="*/ 373448 h 3795371"/>
                <a:gd name="connsiteX5044" fmla="*/ 3218220 w 6347888"/>
                <a:gd name="connsiteY5044" fmla="*/ 370664 h 3795371"/>
                <a:gd name="connsiteX5045" fmla="*/ 3203534 w 6347888"/>
                <a:gd name="connsiteY5045" fmla="*/ 366187 h 3795371"/>
                <a:gd name="connsiteX5046" fmla="*/ 3190159 w 6347888"/>
                <a:gd name="connsiteY5046" fmla="*/ 363949 h 3795371"/>
                <a:gd name="connsiteX5047" fmla="*/ 3178148 w 6347888"/>
                <a:gd name="connsiteY5047" fmla="*/ 356633 h 3795371"/>
                <a:gd name="connsiteX5048" fmla="*/ 3178093 w 6347888"/>
                <a:gd name="connsiteY5048" fmla="*/ 348990 h 3795371"/>
                <a:gd name="connsiteX5049" fmla="*/ 3182133 w 6347888"/>
                <a:gd name="connsiteY5049" fmla="*/ 344786 h 3795371"/>
                <a:gd name="connsiteX5050" fmla="*/ 3171651 w 6347888"/>
                <a:gd name="connsiteY5050" fmla="*/ 345878 h 3795371"/>
                <a:gd name="connsiteX5051" fmla="*/ 3154290 w 6347888"/>
                <a:gd name="connsiteY5051" fmla="*/ 330701 h 3795371"/>
                <a:gd name="connsiteX5052" fmla="*/ 3154181 w 6347888"/>
                <a:gd name="connsiteY5052" fmla="*/ 330756 h 3795371"/>
                <a:gd name="connsiteX5053" fmla="*/ 3151943 w 6347888"/>
                <a:gd name="connsiteY5053" fmla="*/ 321584 h 3795371"/>
                <a:gd name="connsiteX5054" fmla="*/ 3151834 w 6347888"/>
                <a:gd name="connsiteY5054" fmla="*/ 320437 h 3795371"/>
                <a:gd name="connsiteX5055" fmla="*/ 3155764 w 6347888"/>
                <a:gd name="connsiteY5055" fmla="*/ 310665 h 3795371"/>
                <a:gd name="connsiteX5056" fmla="*/ 3159641 w 6347888"/>
                <a:gd name="connsiteY5056" fmla="*/ 310501 h 3795371"/>
                <a:gd name="connsiteX5057" fmla="*/ 3163626 w 6347888"/>
                <a:gd name="connsiteY5057" fmla="*/ 311757 h 3795371"/>
                <a:gd name="connsiteX5058" fmla="*/ 3165810 w 6347888"/>
                <a:gd name="connsiteY5058" fmla="*/ 308044 h 3795371"/>
                <a:gd name="connsiteX5059" fmla="*/ 3165810 w 6347888"/>
                <a:gd name="connsiteY5059" fmla="*/ 303349 h 3795371"/>
                <a:gd name="connsiteX5060" fmla="*/ 3172306 w 6347888"/>
                <a:gd name="connsiteY5060" fmla="*/ 299418 h 3795371"/>
                <a:gd name="connsiteX5061" fmla="*/ 3176128 w 6347888"/>
                <a:gd name="connsiteY5061" fmla="*/ 302257 h 3795371"/>
                <a:gd name="connsiteX5062" fmla="*/ 3194253 w 6347888"/>
                <a:gd name="connsiteY5062" fmla="*/ 311702 h 3795371"/>
                <a:gd name="connsiteX5063" fmla="*/ 3196437 w 6347888"/>
                <a:gd name="connsiteY5063" fmla="*/ 312576 h 3795371"/>
                <a:gd name="connsiteX5064" fmla="*/ 3201787 w 6347888"/>
                <a:gd name="connsiteY5064" fmla="*/ 314705 h 3795371"/>
                <a:gd name="connsiteX5065" fmla="*/ 3203316 w 6347888"/>
                <a:gd name="connsiteY5065" fmla="*/ 308099 h 3795371"/>
                <a:gd name="connsiteX5066" fmla="*/ 3204408 w 6347888"/>
                <a:gd name="connsiteY5066" fmla="*/ 301220 h 3795371"/>
                <a:gd name="connsiteX5067" fmla="*/ 3205609 w 6347888"/>
                <a:gd name="connsiteY5067" fmla="*/ 299582 h 3795371"/>
                <a:gd name="connsiteX5068" fmla="*/ 3207738 w 6347888"/>
                <a:gd name="connsiteY5068" fmla="*/ 298108 h 3795371"/>
                <a:gd name="connsiteX5069" fmla="*/ 1502594 w 6347888"/>
                <a:gd name="connsiteY5069" fmla="*/ 295706 h 3795371"/>
                <a:gd name="connsiteX5070" fmla="*/ 1510729 w 6347888"/>
                <a:gd name="connsiteY5070" fmla="*/ 295869 h 3795371"/>
                <a:gd name="connsiteX5071" fmla="*/ 1513895 w 6347888"/>
                <a:gd name="connsiteY5071" fmla="*/ 302148 h 3795371"/>
                <a:gd name="connsiteX5072" fmla="*/ 1514823 w 6347888"/>
                <a:gd name="connsiteY5072" fmla="*/ 306788 h 3795371"/>
                <a:gd name="connsiteX5073" fmla="*/ 1516843 w 6347888"/>
                <a:gd name="connsiteY5073" fmla="*/ 323822 h 3795371"/>
                <a:gd name="connsiteX5074" fmla="*/ 1517335 w 6347888"/>
                <a:gd name="connsiteY5074" fmla="*/ 325187 h 3795371"/>
                <a:gd name="connsiteX5075" fmla="*/ 1515588 w 6347888"/>
                <a:gd name="connsiteY5075" fmla="*/ 331902 h 3795371"/>
                <a:gd name="connsiteX5076" fmla="*/ 1518045 w 6347888"/>
                <a:gd name="connsiteY5076" fmla="*/ 344349 h 3795371"/>
                <a:gd name="connsiteX5077" fmla="*/ 1527544 w 6347888"/>
                <a:gd name="connsiteY5077" fmla="*/ 323385 h 3795371"/>
                <a:gd name="connsiteX5078" fmla="*/ 1531475 w 6347888"/>
                <a:gd name="connsiteY5078" fmla="*/ 321529 h 3795371"/>
                <a:gd name="connsiteX5079" fmla="*/ 1535406 w 6347888"/>
                <a:gd name="connsiteY5079" fmla="*/ 323330 h 3795371"/>
                <a:gd name="connsiteX5080" fmla="*/ 1542339 w 6347888"/>
                <a:gd name="connsiteY5080" fmla="*/ 340691 h 3795371"/>
                <a:gd name="connsiteX5081" fmla="*/ 1544850 w 6347888"/>
                <a:gd name="connsiteY5081" fmla="*/ 342711 h 3795371"/>
                <a:gd name="connsiteX5082" fmla="*/ 1545669 w 6347888"/>
                <a:gd name="connsiteY5082" fmla="*/ 340582 h 3795371"/>
                <a:gd name="connsiteX5083" fmla="*/ 1545669 w 6347888"/>
                <a:gd name="connsiteY5083" fmla="*/ 324095 h 3795371"/>
                <a:gd name="connsiteX5084" fmla="*/ 1550692 w 6347888"/>
                <a:gd name="connsiteY5084" fmla="*/ 311538 h 3795371"/>
                <a:gd name="connsiteX5085" fmla="*/ 1569875 w 6347888"/>
                <a:gd name="connsiteY5085" fmla="*/ 311538 h 3795371"/>
                <a:gd name="connsiteX5086" fmla="*/ 1569473 w 6347888"/>
                <a:gd name="connsiteY5086" fmla="*/ 311047 h 3795371"/>
                <a:gd name="connsiteX5087" fmla="*/ 1571275 w 6347888"/>
                <a:gd name="connsiteY5087" fmla="*/ 310501 h 3795371"/>
                <a:gd name="connsiteX5088" fmla="*/ 1570078 w 6347888"/>
                <a:gd name="connsiteY5088" fmla="*/ 311593 h 3795371"/>
                <a:gd name="connsiteX5089" fmla="*/ 1575566 w 6347888"/>
                <a:gd name="connsiteY5089" fmla="*/ 316642 h 3795371"/>
                <a:gd name="connsiteX5090" fmla="*/ 1583285 w 6347888"/>
                <a:gd name="connsiteY5090" fmla="*/ 317325 h 3795371"/>
                <a:gd name="connsiteX5091" fmla="*/ 1588908 w 6347888"/>
                <a:gd name="connsiteY5091" fmla="*/ 320328 h 3795371"/>
                <a:gd name="connsiteX5092" fmla="*/ 1592675 w 6347888"/>
                <a:gd name="connsiteY5092" fmla="*/ 328899 h 3795371"/>
                <a:gd name="connsiteX5093" fmla="*/ 1592730 w 6347888"/>
                <a:gd name="connsiteY5093" fmla="*/ 333430 h 3795371"/>
                <a:gd name="connsiteX5094" fmla="*/ 1581920 w 6347888"/>
                <a:gd name="connsiteY5094" fmla="*/ 354012 h 3795371"/>
                <a:gd name="connsiteX5095" fmla="*/ 1580391 w 6347888"/>
                <a:gd name="connsiteY5095" fmla="*/ 355814 h 3795371"/>
                <a:gd name="connsiteX5096" fmla="*/ 1570619 w 6347888"/>
                <a:gd name="connsiteY5096" fmla="*/ 368862 h 3795371"/>
                <a:gd name="connsiteX5097" fmla="*/ 1565053 w 6347888"/>
                <a:gd name="connsiteY5097" fmla="*/ 383049 h 3795371"/>
                <a:gd name="connsiteX5098" fmla="*/ 1565378 w 6347888"/>
                <a:gd name="connsiteY5098" fmla="*/ 383002 h 3795371"/>
                <a:gd name="connsiteX5099" fmla="*/ 1565580 w 6347888"/>
                <a:gd name="connsiteY5099" fmla="*/ 383557 h 3795371"/>
                <a:gd name="connsiteX5100" fmla="*/ 1564778 w 6347888"/>
                <a:gd name="connsiteY5100" fmla="*/ 383657 h 3795371"/>
                <a:gd name="connsiteX5101" fmla="*/ 1564977 w 6347888"/>
                <a:gd name="connsiteY5101" fmla="*/ 383109 h 3795371"/>
                <a:gd name="connsiteX5102" fmla="*/ 1552712 w 6347888"/>
                <a:gd name="connsiteY5102" fmla="*/ 391846 h 3795371"/>
                <a:gd name="connsiteX5103" fmla="*/ 1551238 w 6347888"/>
                <a:gd name="connsiteY5103" fmla="*/ 396323 h 3795371"/>
                <a:gd name="connsiteX5104" fmla="*/ 1535351 w 6347888"/>
                <a:gd name="connsiteY5104" fmla="*/ 404130 h 3795371"/>
                <a:gd name="connsiteX5105" fmla="*/ 1517062 w 6347888"/>
                <a:gd name="connsiteY5105" fmla="*/ 399107 h 3795371"/>
                <a:gd name="connsiteX5106" fmla="*/ 1512148 w 6347888"/>
                <a:gd name="connsiteY5106" fmla="*/ 391792 h 3795371"/>
                <a:gd name="connsiteX5107" fmla="*/ 1513240 w 6347888"/>
                <a:gd name="connsiteY5107" fmla="*/ 382401 h 3795371"/>
                <a:gd name="connsiteX5108" fmla="*/ 1520392 w 6347888"/>
                <a:gd name="connsiteY5108" fmla="*/ 373830 h 3795371"/>
                <a:gd name="connsiteX5109" fmla="*/ 1529345 w 6347888"/>
                <a:gd name="connsiteY5109" fmla="*/ 370827 h 3795371"/>
                <a:gd name="connsiteX5110" fmla="*/ 1531529 w 6347888"/>
                <a:gd name="connsiteY5110" fmla="*/ 366951 h 3795371"/>
                <a:gd name="connsiteX5111" fmla="*/ 1529946 w 6347888"/>
                <a:gd name="connsiteY5111" fmla="*/ 365805 h 3795371"/>
                <a:gd name="connsiteX5112" fmla="*/ 1508709 w 6347888"/>
                <a:gd name="connsiteY5112" fmla="*/ 363403 h 3795371"/>
                <a:gd name="connsiteX5113" fmla="*/ 1499209 w 6347888"/>
                <a:gd name="connsiteY5113" fmla="*/ 353193 h 3795371"/>
                <a:gd name="connsiteX5114" fmla="*/ 1496152 w 6347888"/>
                <a:gd name="connsiteY5114" fmla="*/ 350082 h 3795371"/>
                <a:gd name="connsiteX5115" fmla="*/ 1493040 w 6347888"/>
                <a:gd name="connsiteY5115" fmla="*/ 347243 h 3795371"/>
                <a:gd name="connsiteX5116" fmla="*/ 1492003 w 6347888"/>
                <a:gd name="connsiteY5116" fmla="*/ 324313 h 3795371"/>
                <a:gd name="connsiteX5117" fmla="*/ 1493259 w 6347888"/>
                <a:gd name="connsiteY5117" fmla="*/ 319946 h 3795371"/>
                <a:gd name="connsiteX5118" fmla="*/ 1498663 w 6347888"/>
                <a:gd name="connsiteY5118" fmla="*/ 304550 h 3795371"/>
                <a:gd name="connsiteX5119" fmla="*/ 1502485 w 6347888"/>
                <a:gd name="connsiteY5119" fmla="*/ 295979 h 3795371"/>
                <a:gd name="connsiteX5120" fmla="*/ 4870025 w 6347888"/>
                <a:gd name="connsiteY5120" fmla="*/ 292211 h 3795371"/>
                <a:gd name="connsiteX5121" fmla="*/ 4880343 w 6347888"/>
                <a:gd name="connsiteY5121" fmla="*/ 294013 h 3795371"/>
                <a:gd name="connsiteX5122" fmla="*/ 4881217 w 6347888"/>
                <a:gd name="connsiteY5122" fmla="*/ 296033 h 3795371"/>
                <a:gd name="connsiteX5123" fmla="*/ 4880289 w 6347888"/>
                <a:gd name="connsiteY5123" fmla="*/ 297889 h 3795371"/>
                <a:gd name="connsiteX5124" fmla="*/ 4870025 w 6347888"/>
                <a:gd name="connsiteY5124" fmla="*/ 292266 h 3795371"/>
                <a:gd name="connsiteX5125" fmla="*/ 4869424 w 6347888"/>
                <a:gd name="connsiteY5125" fmla="*/ 291884 h 3795371"/>
                <a:gd name="connsiteX5126" fmla="*/ 4869861 w 6347888"/>
                <a:gd name="connsiteY5126" fmla="*/ 291884 h 3795371"/>
                <a:gd name="connsiteX5127" fmla="*/ 4870024 w 6347888"/>
                <a:gd name="connsiteY5127" fmla="*/ 292266 h 3795371"/>
                <a:gd name="connsiteX5128" fmla="*/ 4869479 w 6347888"/>
                <a:gd name="connsiteY5128" fmla="*/ 292430 h 3795371"/>
                <a:gd name="connsiteX5129" fmla="*/ 4869424 w 6347888"/>
                <a:gd name="connsiteY5129" fmla="*/ 291939 h 3795371"/>
                <a:gd name="connsiteX5130" fmla="*/ 4867404 w 6347888"/>
                <a:gd name="connsiteY5130" fmla="*/ 288499 h 3795371"/>
                <a:gd name="connsiteX5131" fmla="*/ 4869424 w 6347888"/>
                <a:gd name="connsiteY5131" fmla="*/ 291884 h 3795371"/>
                <a:gd name="connsiteX5132" fmla="*/ 4865330 w 6347888"/>
                <a:gd name="connsiteY5132" fmla="*/ 291939 h 3795371"/>
                <a:gd name="connsiteX5133" fmla="*/ 4863801 w 6347888"/>
                <a:gd name="connsiteY5133" fmla="*/ 290301 h 3795371"/>
                <a:gd name="connsiteX5134" fmla="*/ 4867404 w 6347888"/>
                <a:gd name="connsiteY5134" fmla="*/ 288499 h 3795371"/>
                <a:gd name="connsiteX5135" fmla="*/ 3185245 w 6347888"/>
                <a:gd name="connsiteY5135" fmla="*/ 284186 h 3795371"/>
                <a:gd name="connsiteX5136" fmla="*/ 3185245 w 6347888"/>
                <a:gd name="connsiteY5136" fmla="*/ 284241 h 3795371"/>
                <a:gd name="connsiteX5137" fmla="*/ 3185204 w 6347888"/>
                <a:gd name="connsiteY5137" fmla="*/ 284211 h 3795371"/>
                <a:gd name="connsiteX5138" fmla="*/ 3552245 w 6347888"/>
                <a:gd name="connsiteY5138" fmla="*/ 282385 h 3795371"/>
                <a:gd name="connsiteX5139" fmla="*/ 3553047 w 6347888"/>
                <a:gd name="connsiteY5139" fmla="*/ 282385 h 3795371"/>
                <a:gd name="connsiteX5140" fmla="*/ 3552883 w 6347888"/>
                <a:gd name="connsiteY5140" fmla="*/ 282821 h 3795371"/>
                <a:gd name="connsiteX5141" fmla="*/ 3552446 w 6347888"/>
                <a:gd name="connsiteY5141" fmla="*/ 283040 h 3795371"/>
                <a:gd name="connsiteX5142" fmla="*/ 3552228 w 6347888"/>
                <a:gd name="connsiteY5142" fmla="*/ 282330 h 3795371"/>
                <a:gd name="connsiteX5143" fmla="*/ 3552245 w 6347888"/>
                <a:gd name="connsiteY5143" fmla="*/ 282385 h 3795371"/>
                <a:gd name="connsiteX5144" fmla="*/ 3552173 w 6347888"/>
                <a:gd name="connsiteY5144" fmla="*/ 282385 h 3795371"/>
                <a:gd name="connsiteX5145" fmla="*/ 3560690 w 6347888"/>
                <a:gd name="connsiteY5145" fmla="*/ 281566 h 3795371"/>
                <a:gd name="connsiteX5146" fmla="*/ 3565604 w 6347888"/>
                <a:gd name="connsiteY5146" fmla="*/ 289100 h 3795371"/>
                <a:gd name="connsiteX5147" fmla="*/ 3565003 w 6347888"/>
                <a:gd name="connsiteY5147" fmla="*/ 291011 h 3795371"/>
                <a:gd name="connsiteX5148" fmla="*/ 3552774 w 6347888"/>
                <a:gd name="connsiteY5148" fmla="*/ 292812 h 3795371"/>
                <a:gd name="connsiteX5149" fmla="*/ 3551082 w 6347888"/>
                <a:gd name="connsiteY5149" fmla="*/ 288936 h 3795371"/>
                <a:gd name="connsiteX5150" fmla="*/ 3552883 w 6347888"/>
                <a:gd name="connsiteY5150" fmla="*/ 282876 h 3795371"/>
                <a:gd name="connsiteX5151" fmla="*/ 3560690 w 6347888"/>
                <a:gd name="connsiteY5151" fmla="*/ 281566 h 3795371"/>
                <a:gd name="connsiteX5152" fmla="*/ 3178202 w 6347888"/>
                <a:gd name="connsiteY5152" fmla="*/ 281511 h 3795371"/>
                <a:gd name="connsiteX5153" fmla="*/ 3179512 w 6347888"/>
                <a:gd name="connsiteY5153" fmla="*/ 282657 h 3795371"/>
                <a:gd name="connsiteX5154" fmla="*/ 3179785 w 6347888"/>
                <a:gd name="connsiteY5154" fmla="*/ 283149 h 3795371"/>
                <a:gd name="connsiteX5155" fmla="*/ 3179789 w 6347888"/>
                <a:gd name="connsiteY5155" fmla="*/ 283153 h 3795371"/>
                <a:gd name="connsiteX5156" fmla="*/ 3179786 w 6347888"/>
                <a:gd name="connsiteY5156" fmla="*/ 283149 h 3795371"/>
                <a:gd name="connsiteX5157" fmla="*/ 3183444 w 6347888"/>
                <a:gd name="connsiteY5157" fmla="*/ 282931 h 3795371"/>
                <a:gd name="connsiteX5158" fmla="*/ 3185204 w 6347888"/>
                <a:gd name="connsiteY5158" fmla="*/ 284211 h 3795371"/>
                <a:gd name="connsiteX5159" fmla="*/ 3182024 w 6347888"/>
                <a:gd name="connsiteY5159" fmla="*/ 286152 h 3795371"/>
                <a:gd name="connsiteX5160" fmla="*/ 3179826 w 6347888"/>
                <a:gd name="connsiteY5160" fmla="*/ 283203 h 3795371"/>
                <a:gd name="connsiteX5161" fmla="*/ 3178966 w 6347888"/>
                <a:gd name="connsiteY5161" fmla="*/ 283203 h 3795371"/>
                <a:gd name="connsiteX5162" fmla="*/ 3545459 w 6347888"/>
                <a:gd name="connsiteY5162" fmla="*/ 273431 h 3795371"/>
                <a:gd name="connsiteX5163" fmla="*/ 3549335 w 6347888"/>
                <a:gd name="connsiteY5163" fmla="*/ 274687 h 3795371"/>
                <a:gd name="connsiteX5164" fmla="*/ 3552228 w 6347888"/>
                <a:gd name="connsiteY5164" fmla="*/ 282330 h 3795371"/>
                <a:gd name="connsiteX5165" fmla="*/ 3544258 w 6347888"/>
                <a:gd name="connsiteY5165" fmla="*/ 281511 h 3795371"/>
                <a:gd name="connsiteX5166" fmla="*/ 3542183 w 6347888"/>
                <a:gd name="connsiteY5166" fmla="*/ 275833 h 3795371"/>
                <a:gd name="connsiteX5167" fmla="*/ 3545459 w 6347888"/>
                <a:gd name="connsiteY5167" fmla="*/ 273431 h 3795371"/>
                <a:gd name="connsiteX5168" fmla="*/ 1656277 w 6347888"/>
                <a:gd name="connsiteY5168" fmla="*/ 273268 h 3795371"/>
                <a:gd name="connsiteX5169" fmla="*/ 1688761 w 6347888"/>
                <a:gd name="connsiteY5169" fmla="*/ 290192 h 3795371"/>
                <a:gd name="connsiteX5170" fmla="*/ 1688543 w 6347888"/>
                <a:gd name="connsiteY5170" fmla="*/ 296525 h 3795371"/>
                <a:gd name="connsiteX5171" fmla="*/ 1678388 w 6347888"/>
                <a:gd name="connsiteY5171" fmla="*/ 301930 h 3795371"/>
                <a:gd name="connsiteX5172" fmla="*/ 1678388 w 6347888"/>
                <a:gd name="connsiteY5172" fmla="*/ 301984 h 3795371"/>
                <a:gd name="connsiteX5173" fmla="*/ 1676040 w 6347888"/>
                <a:gd name="connsiteY5173" fmla="*/ 301984 h 3795371"/>
                <a:gd name="connsiteX5174" fmla="*/ 1645686 w 6347888"/>
                <a:gd name="connsiteY5174" fmla="*/ 290083 h 3795371"/>
                <a:gd name="connsiteX5175" fmla="*/ 1643448 w 6347888"/>
                <a:gd name="connsiteY5175" fmla="*/ 281566 h 3795371"/>
                <a:gd name="connsiteX5176" fmla="*/ 1656277 w 6347888"/>
                <a:gd name="connsiteY5176" fmla="*/ 273268 h 3795371"/>
                <a:gd name="connsiteX5177" fmla="*/ 1771581 w 6347888"/>
                <a:gd name="connsiteY5177" fmla="*/ 268955 h 3795371"/>
                <a:gd name="connsiteX5178" fmla="*/ 1774256 w 6347888"/>
                <a:gd name="connsiteY5178" fmla="*/ 271193 h 3795371"/>
                <a:gd name="connsiteX5179" fmla="*/ 1773819 w 6347888"/>
                <a:gd name="connsiteY5179" fmla="*/ 273050 h 3795371"/>
                <a:gd name="connsiteX5180" fmla="*/ 1773765 w 6347888"/>
                <a:gd name="connsiteY5180" fmla="*/ 273050 h 3795371"/>
                <a:gd name="connsiteX5181" fmla="*/ 1771581 w 6347888"/>
                <a:gd name="connsiteY5181" fmla="*/ 268955 h 3795371"/>
                <a:gd name="connsiteX5182" fmla="*/ 1298194 w 6347888"/>
                <a:gd name="connsiteY5182" fmla="*/ 268354 h 3795371"/>
                <a:gd name="connsiteX5183" fmla="*/ 1302507 w 6347888"/>
                <a:gd name="connsiteY5183" fmla="*/ 269664 h 3795371"/>
                <a:gd name="connsiteX5184" fmla="*/ 1303326 w 6347888"/>
                <a:gd name="connsiteY5184" fmla="*/ 271411 h 3795371"/>
                <a:gd name="connsiteX5185" fmla="*/ 1303271 w 6347888"/>
                <a:gd name="connsiteY5185" fmla="*/ 271411 h 3795371"/>
                <a:gd name="connsiteX5186" fmla="*/ 1302671 w 6347888"/>
                <a:gd name="connsiteY5186" fmla="*/ 273595 h 3795371"/>
                <a:gd name="connsiteX5187" fmla="*/ 1274937 w 6347888"/>
                <a:gd name="connsiteY5187" fmla="*/ 294996 h 3795371"/>
                <a:gd name="connsiteX5188" fmla="*/ 1266202 w 6347888"/>
                <a:gd name="connsiteY5188" fmla="*/ 293904 h 3795371"/>
                <a:gd name="connsiteX5189" fmla="*/ 1264728 w 6347888"/>
                <a:gd name="connsiteY5189" fmla="*/ 284241 h 3795371"/>
                <a:gd name="connsiteX5190" fmla="*/ 1298194 w 6347888"/>
                <a:gd name="connsiteY5190" fmla="*/ 268354 h 3795371"/>
                <a:gd name="connsiteX5191" fmla="*/ 4968404 w 6347888"/>
                <a:gd name="connsiteY5191" fmla="*/ 267372 h 3795371"/>
                <a:gd name="connsiteX5192" fmla="*/ 4980251 w 6347888"/>
                <a:gd name="connsiteY5192" fmla="*/ 267972 h 3795371"/>
                <a:gd name="connsiteX5193" fmla="*/ 4991497 w 6347888"/>
                <a:gd name="connsiteY5193" fmla="*/ 271794 h 3795371"/>
                <a:gd name="connsiteX5194" fmla="*/ 5009240 w 6347888"/>
                <a:gd name="connsiteY5194" fmla="*/ 286698 h 3795371"/>
                <a:gd name="connsiteX5195" fmla="*/ 5005801 w 6347888"/>
                <a:gd name="connsiteY5195" fmla="*/ 296034 h 3795371"/>
                <a:gd name="connsiteX5196" fmla="*/ 4979814 w 6347888"/>
                <a:gd name="connsiteY5196" fmla="*/ 298927 h 3795371"/>
                <a:gd name="connsiteX5197" fmla="*/ 4957485 w 6347888"/>
                <a:gd name="connsiteY5197" fmla="*/ 304714 h 3795371"/>
                <a:gd name="connsiteX5198" fmla="*/ 4955356 w 6347888"/>
                <a:gd name="connsiteY5198" fmla="*/ 304223 h 3795371"/>
                <a:gd name="connsiteX5199" fmla="*/ 4954100 w 6347888"/>
                <a:gd name="connsiteY5199" fmla="*/ 302421 h 3795371"/>
                <a:gd name="connsiteX5200" fmla="*/ 4956229 w 6347888"/>
                <a:gd name="connsiteY5200" fmla="*/ 293359 h 3795371"/>
                <a:gd name="connsiteX5201" fmla="*/ 4959614 w 6347888"/>
                <a:gd name="connsiteY5201" fmla="*/ 274469 h 3795371"/>
                <a:gd name="connsiteX5202" fmla="*/ 4968404 w 6347888"/>
                <a:gd name="connsiteY5202" fmla="*/ 267372 h 3795371"/>
                <a:gd name="connsiteX5203" fmla="*/ 3584548 w 6347888"/>
                <a:gd name="connsiteY5203" fmla="*/ 263495 h 3795371"/>
                <a:gd name="connsiteX5204" fmla="*/ 3599343 w 6347888"/>
                <a:gd name="connsiteY5204" fmla="*/ 263877 h 3795371"/>
                <a:gd name="connsiteX5205" fmla="*/ 3585967 w 6347888"/>
                <a:gd name="connsiteY5205" fmla="*/ 274741 h 3795371"/>
                <a:gd name="connsiteX5206" fmla="*/ 3585913 w 6347888"/>
                <a:gd name="connsiteY5206" fmla="*/ 274741 h 3795371"/>
                <a:gd name="connsiteX5207" fmla="*/ 3581655 w 6347888"/>
                <a:gd name="connsiteY5207" fmla="*/ 274141 h 3795371"/>
                <a:gd name="connsiteX5208" fmla="*/ 3579635 w 6347888"/>
                <a:gd name="connsiteY5208" fmla="*/ 270210 h 3795371"/>
                <a:gd name="connsiteX5209" fmla="*/ 3584548 w 6347888"/>
                <a:gd name="connsiteY5209" fmla="*/ 263495 h 3795371"/>
                <a:gd name="connsiteX5210" fmla="*/ 3600107 w 6347888"/>
                <a:gd name="connsiteY5210" fmla="*/ 263168 h 3795371"/>
                <a:gd name="connsiteX5211" fmla="*/ 3600817 w 6347888"/>
                <a:gd name="connsiteY5211" fmla="*/ 263168 h 3795371"/>
                <a:gd name="connsiteX5212" fmla="*/ 3600817 w 6347888"/>
                <a:gd name="connsiteY5212" fmla="*/ 263277 h 3795371"/>
                <a:gd name="connsiteX5213" fmla="*/ 3600817 w 6347888"/>
                <a:gd name="connsiteY5213" fmla="*/ 263877 h 3795371"/>
                <a:gd name="connsiteX5214" fmla="*/ 3599343 w 6347888"/>
                <a:gd name="connsiteY5214" fmla="*/ 263877 h 3795371"/>
                <a:gd name="connsiteX5215" fmla="*/ 3600107 w 6347888"/>
                <a:gd name="connsiteY5215" fmla="*/ 263168 h 3795371"/>
                <a:gd name="connsiteX5216" fmla="*/ 3665401 w 6347888"/>
                <a:gd name="connsiteY5216" fmla="*/ 263059 h 3795371"/>
                <a:gd name="connsiteX5217" fmla="*/ 3671680 w 6347888"/>
                <a:gd name="connsiteY5217" fmla="*/ 268300 h 3795371"/>
                <a:gd name="connsiteX5218" fmla="*/ 3664692 w 6347888"/>
                <a:gd name="connsiteY5218" fmla="*/ 275561 h 3795371"/>
                <a:gd name="connsiteX5219" fmla="*/ 3658577 w 6347888"/>
                <a:gd name="connsiteY5219" fmla="*/ 270265 h 3795371"/>
                <a:gd name="connsiteX5220" fmla="*/ 3658632 w 6347888"/>
                <a:gd name="connsiteY5220" fmla="*/ 270265 h 3795371"/>
                <a:gd name="connsiteX5221" fmla="*/ 3665401 w 6347888"/>
                <a:gd name="connsiteY5221" fmla="*/ 263059 h 3795371"/>
                <a:gd name="connsiteX5222" fmla="*/ 1354098 w 6347888"/>
                <a:gd name="connsiteY5222" fmla="*/ 258964 h 3795371"/>
                <a:gd name="connsiteX5223" fmla="*/ 1357374 w 6347888"/>
                <a:gd name="connsiteY5223" fmla="*/ 259947 h 3795371"/>
                <a:gd name="connsiteX5224" fmla="*/ 1362615 w 6347888"/>
                <a:gd name="connsiteY5224" fmla="*/ 270865 h 3795371"/>
                <a:gd name="connsiteX5225" fmla="*/ 1367146 w 6347888"/>
                <a:gd name="connsiteY5225" fmla="*/ 277035 h 3795371"/>
                <a:gd name="connsiteX5226" fmla="*/ 1376864 w 6347888"/>
                <a:gd name="connsiteY5226" fmla="*/ 286097 h 3795371"/>
                <a:gd name="connsiteX5227" fmla="*/ 1378010 w 6347888"/>
                <a:gd name="connsiteY5227" fmla="*/ 303295 h 3795371"/>
                <a:gd name="connsiteX5228" fmla="*/ 1376809 w 6347888"/>
                <a:gd name="connsiteY5228" fmla="*/ 323549 h 3795371"/>
                <a:gd name="connsiteX5229" fmla="*/ 1378993 w 6347888"/>
                <a:gd name="connsiteY5229" fmla="*/ 326879 h 3795371"/>
                <a:gd name="connsiteX5230" fmla="*/ 1399903 w 6347888"/>
                <a:gd name="connsiteY5230" fmla="*/ 331411 h 3795371"/>
                <a:gd name="connsiteX5231" fmla="*/ 1399903 w 6347888"/>
                <a:gd name="connsiteY5231" fmla="*/ 331301 h 3795371"/>
                <a:gd name="connsiteX5232" fmla="*/ 1404980 w 6347888"/>
                <a:gd name="connsiteY5232" fmla="*/ 324750 h 3795371"/>
                <a:gd name="connsiteX5233" fmla="*/ 1403451 w 6347888"/>
                <a:gd name="connsiteY5233" fmla="*/ 320219 h 3795371"/>
                <a:gd name="connsiteX5234" fmla="*/ 1406509 w 6347888"/>
                <a:gd name="connsiteY5234" fmla="*/ 309900 h 3795371"/>
                <a:gd name="connsiteX5235" fmla="*/ 1408474 w 6347888"/>
                <a:gd name="connsiteY5235" fmla="*/ 308590 h 3795371"/>
                <a:gd name="connsiteX5236" fmla="*/ 1413278 w 6347888"/>
                <a:gd name="connsiteY5236" fmla="*/ 298982 h 3795371"/>
                <a:gd name="connsiteX5237" fmla="*/ 1411859 w 6347888"/>
                <a:gd name="connsiteY5237" fmla="*/ 291993 h 3795371"/>
                <a:gd name="connsiteX5238" fmla="*/ 1415735 w 6347888"/>
                <a:gd name="connsiteY5238" fmla="*/ 281348 h 3795371"/>
                <a:gd name="connsiteX5239" fmla="*/ 1435007 w 6347888"/>
                <a:gd name="connsiteY5239" fmla="*/ 267208 h 3795371"/>
                <a:gd name="connsiteX5240" fmla="*/ 1443687 w 6347888"/>
                <a:gd name="connsiteY5240" fmla="*/ 267535 h 3795371"/>
                <a:gd name="connsiteX5241" fmla="*/ 1445544 w 6347888"/>
                <a:gd name="connsiteY5241" fmla="*/ 273923 h 3795371"/>
                <a:gd name="connsiteX5242" fmla="*/ 1441231 w 6347888"/>
                <a:gd name="connsiteY5242" fmla="*/ 294614 h 3795371"/>
                <a:gd name="connsiteX5243" fmla="*/ 1438010 w 6347888"/>
                <a:gd name="connsiteY5243" fmla="*/ 303349 h 3795371"/>
                <a:gd name="connsiteX5244" fmla="*/ 1439047 w 6347888"/>
                <a:gd name="connsiteY5244" fmla="*/ 313667 h 3795371"/>
                <a:gd name="connsiteX5245" fmla="*/ 1446144 w 6347888"/>
                <a:gd name="connsiteY5245" fmla="*/ 324641 h 3795371"/>
                <a:gd name="connsiteX5246" fmla="*/ 1449911 w 6347888"/>
                <a:gd name="connsiteY5246" fmla="*/ 323494 h 3795371"/>
                <a:gd name="connsiteX5247" fmla="*/ 1457281 w 6347888"/>
                <a:gd name="connsiteY5247" fmla="*/ 317871 h 3795371"/>
                <a:gd name="connsiteX5248" fmla="*/ 1461758 w 6347888"/>
                <a:gd name="connsiteY5248" fmla="*/ 318472 h 3795371"/>
                <a:gd name="connsiteX5249" fmla="*/ 1467436 w 6347888"/>
                <a:gd name="connsiteY5249" fmla="*/ 337198 h 3795371"/>
                <a:gd name="connsiteX5250" fmla="*/ 1462359 w 6347888"/>
                <a:gd name="connsiteY5250" fmla="*/ 345223 h 3795371"/>
                <a:gd name="connsiteX5251" fmla="*/ 1440685 w 6347888"/>
                <a:gd name="connsiteY5251" fmla="*/ 367170 h 3795371"/>
                <a:gd name="connsiteX5252" fmla="*/ 1428237 w 6347888"/>
                <a:gd name="connsiteY5252" fmla="*/ 373612 h 3795371"/>
                <a:gd name="connsiteX5253" fmla="*/ 1418792 w 6347888"/>
                <a:gd name="connsiteY5253" fmla="*/ 375250 h 3795371"/>
                <a:gd name="connsiteX5254" fmla="*/ 1407273 w 6347888"/>
                <a:gd name="connsiteY5254" fmla="*/ 373667 h 3795371"/>
                <a:gd name="connsiteX5255" fmla="*/ 1391877 w 6347888"/>
                <a:gd name="connsiteY5255" fmla="*/ 367607 h 3795371"/>
                <a:gd name="connsiteX5256" fmla="*/ 1387346 w 6347888"/>
                <a:gd name="connsiteY5256" fmla="*/ 367115 h 3795371"/>
                <a:gd name="connsiteX5257" fmla="*/ 1366164 w 6347888"/>
                <a:gd name="connsiteY5257" fmla="*/ 370282 h 3795371"/>
                <a:gd name="connsiteX5258" fmla="*/ 1357483 w 6347888"/>
                <a:gd name="connsiteY5258" fmla="*/ 373885 h 3795371"/>
                <a:gd name="connsiteX5259" fmla="*/ 1332370 w 6347888"/>
                <a:gd name="connsiteY5259" fmla="*/ 379563 h 3795371"/>
                <a:gd name="connsiteX5260" fmla="*/ 1318066 w 6347888"/>
                <a:gd name="connsiteY5260" fmla="*/ 379181 h 3795371"/>
                <a:gd name="connsiteX5261" fmla="*/ 1312989 w 6347888"/>
                <a:gd name="connsiteY5261" fmla="*/ 377925 h 3795371"/>
                <a:gd name="connsiteX5262" fmla="*/ 1309112 w 6347888"/>
                <a:gd name="connsiteY5262" fmla="*/ 376287 h 3795371"/>
                <a:gd name="connsiteX5263" fmla="*/ 1301306 w 6347888"/>
                <a:gd name="connsiteY5263" fmla="*/ 360346 h 3795371"/>
                <a:gd name="connsiteX5264" fmla="*/ 1306983 w 6347888"/>
                <a:gd name="connsiteY5264" fmla="*/ 353576 h 3795371"/>
                <a:gd name="connsiteX5265" fmla="*/ 1323198 w 6347888"/>
                <a:gd name="connsiteY5265" fmla="*/ 350955 h 3795371"/>
                <a:gd name="connsiteX5266" fmla="*/ 1337611 w 6347888"/>
                <a:gd name="connsiteY5266" fmla="*/ 348608 h 3795371"/>
                <a:gd name="connsiteX5267" fmla="*/ 1339740 w 6347888"/>
                <a:gd name="connsiteY5267" fmla="*/ 347625 h 3795371"/>
                <a:gd name="connsiteX5268" fmla="*/ 1337938 w 6347888"/>
                <a:gd name="connsiteY5268" fmla="*/ 346369 h 3795371"/>
                <a:gd name="connsiteX5269" fmla="*/ 1325491 w 6347888"/>
                <a:gd name="connsiteY5269" fmla="*/ 344841 h 3795371"/>
                <a:gd name="connsiteX5270" fmla="*/ 1319540 w 6347888"/>
                <a:gd name="connsiteY5270" fmla="*/ 342275 h 3795371"/>
                <a:gd name="connsiteX5271" fmla="*/ 1315009 w 6347888"/>
                <a:gd name="connsiteY5271" fmla="*/ 342275 h 3795371"/>
                <a:gd name="connsiteX5272" fmla="*/ 1289240 w 6347888"/>
                <a:gd name="connsiteY5272" fmla="*/ 336051 h 3795371"/>
                <a:gd name="connsiteX5273" fmla="*/ 1279795 w 6347888"/>
                <a:gd name="connsiteY5273" fmla="*/ 328681 h 3795371"/>
                <a:gd name="connsiteX5274" fmla="*/ 1276247 w 6347888"/>
                <a:gd name="connsiteY5274" fmla="*/ 318363 h 3795371"/>
                <a:gd name="connsiteX5275" fmla="*/ 1287602 w 6347888"/>
                <a:gd name="connsiteY5275" fmla="*/ 307826 h 3795371"/>
                <a:gd name="connsiteX5276" fmla="*/ 1303981 w 6347888"/>
                <a:gd name="connsiteY5276" fmla="*/ 309955 h 3795371"/>
                <a:gd name="connsiteX5277" fmla="*/ 1306164 w 6347888"/>
                <a:gd name="connsiteY5277" fmla="*/ 309354 h 3795371"/>
                <a:gd name="connsiteX5278" fmla="*/ 1305182 w 6347888"/>
                <a:gd name="connsiteY5278" fmla="*/ 305970 h 3795371"/>
                <a:gd name="connsiteX5279" fmla="*/ 1297156 w 6347888"/>
                <a:gd name="connsiteY5279" fmla="*/ 300947 h 3795371"/>
                <a:gd name="connsiteX5280" fmla="*/ 1296938 w 6347888"/>
                <a:gd name="connsiteY5280" fmla="*/ 296634 h 3795371"/>
                <a:gd name="connsiteX5281" fmla="*/ 1305728 w 6347888"/>
                <a:gd name="connsiteY5281" fmla="*/ 288827 h 3795371"/>
                <a:gd name="connsiteX5282" fmla="*/ 1313371 w 6347888"/>
                <a:gd name="connsiteY5282" fmla="*/ 279000 h 3795371"/>
                <a:gd name="connsiteX5283" fmla="*/ 1319649 w 6347888"/>
                <a:gd name="connsiteY5283" fmla="*/ 271957 h 3795371"/>
                <a:gd name="connsiteX5284" fmla="*/ 1340286 w 6347888"/>
                <a:gd name="connsiteY5284" fmla="*/ 260493 h 3795371"/>
                <a:gd name="connsiteX5285" fmla="*/ 1354098 w 6347888"/>
                <a:gd name="connsiteY5285" fmla="*/ 258964 h 3795371"/>
                <a:gd name="connsiteX5286" fmla="*/ 3600926 w 6347888"/>
                <a:gd name="connsiteY5286" fmla="*/ 258909 h 3795371"/>
                <a:gd name="connsiteX5287" fmla="*/ 3604802 w 6347888"/>
                <a:gd name="connsiteY5287" fmla="*/ 259073 h 3795371"/>
                <a:gd name="connsiteX5288" fmla="*/ 3608569 w 6347888"/>
                <a:gd name="connsiteY5288" fmla="*/ 261038 h 3795371"/>
                <a:gd name="connsiteX5289" fmla="*/ 3608569 w 6347888"/>
                <a:gd name="connsiteY5289" fmla="*/ 261093 h 3795371"/>
                <a:gd name="connsiteX5290" fmla="*/ 3604639 w 6347888"/>
                <a:gd name="connsiteY5290" fmla="*/ 263058 h 3795371"/>
                <a:gd name="connsiteX5291" fmla="*/ 3600817 w 6347888"/>
                <a:gd name="connsiteY5291" fmla="*/ 263277 h 3795371"/>
                <a:gd name="connsiteX5292" fmla="*/ 3600819 w 6347888"/>
                <a:gd name="connsiteY5292" fmla="*/ 263168 h 3795371"/>
                <a:gd name="connsiteX5293" fmla="*/ 3600817 w 6347888"/>
                <a:gd name="connsiteY5293" fmla="*/ 263168 h 3795371"/>
                <a:gd name="connsiteX5294" fmla="*/ 3600817 w 6347888"/>
                <a:gd name="connsiteY5294" fmla="*/ 263113 h 3795371"/>
                <a:gd name="connsiteX5295" fmla="*/ 3600821 w 6347888"/>
                <a:gd name="connsiteY5295" fmla="*/ 263117 h 3795371"/>
                <a:gd name="connsiteX5296" fmla="*/ 3600217 w 6347888"/>
                <a:gd name="connsiteY5296" fmla="*/ 257837 h 3795371"/>
                <a:gd name="connsiteX5297" fmla="*/ 3600926 w 6347888"/>
                <a:gd name="connsiteY5297" fmla="*/ 258090 h 3795371"/>
                <a:gd name="connsiteX5298" fmla="*/ 3600926 w 6347888"/>
                <a:gd name="connsiteY5298" fmla="*/ 258854 h 3795371"/>
                <a:gd name="connsiteX5299" fmla="*/ 3600217 w 6347888"/>
                <a:gd name="connsiteY5299" fmla="*/ 258854 h 3795371"/>
                <a:gd name="connsiteX5300" fmla="*/ 4938649 w 6347888"/>
                <a:gd name="connsiteY5300" fmla="*/ 253887 h 3795371"/>
                <a:gd name="connsiteX5301" fmla="*/ 4948149 w 6347888"/>
                <a:gd name="connsiteY5301" fmla="*/ 266826 h 3795371"/>
                <a:gd name="connsiteX5302" fmla="*/ 4946129 w 6347888"/>
                <a:gd name="connsiteY5302" fmla="*/ 272831 h 3795371"/>
                <a:gd name="connsiteX5303" fmla="*/ 4940233 w 6347888"/>
                <a:gd name="connsiteY5303" fmla="*/ 275069 h 3795371"/>
                <a:gd name="connsiteX5304" fmla="*/ 4929696 w 6347888"/>
                <a:gd name="connsiteY5304" fmla="*/ 260875 h 3795371"/>
                <a:gd name="connsiteX5305" fmla="*/ 4932262 w 6347888"/>
                <a:gd name="connsiteY5305" fmla="*/ 254870 h 3795371"/>
                <a:gd name="connsiteX5306" fmla="*/ 4938649 w 6347888"/>
                <a:gd name="connsiteY5306" fmla="*/ 253941 h 3795371"/>
                <a:gd name="connsiteX5307" fmla="*/ 1690291 w 6347888"/>
                <a:gd name="connsiteY5307" fmla="*/ 249574 h 3795371"/>
                <a:gd name="connsiteX5308" fmla="*/ 1692966 w 6347888"/>
                <a:gd name="connsiteY5308" fmla="*/ 251812 h 3795371"/>
                <a:gd name="connsiteX5309" fmla="*/ 1693294 w 6347888"/>
                <a:gd name="connsiteY5309" fmla="*/ 252850 h 3795371"/>
                <a:gd name="connsiteX5310" fmla="*/ 1693130 w 6347888"/>
                <a:gd name="connsiteY5310" fmla="*/ 253887 h 3795371"/>
                <a:gd name="connsiteX5311" fmla="*/ 1690400 w 6347888"/>
                <a:gd name="connsiteY5311" fmla="*/ 252850 h 3795371"/>
                <a:gd name="connsiteX5312" fmla="*/ 1690291 w 6347888"/>
                <a:gd name="connsiteY5312" fmla="*/ 252904 h 3795371"/>
                <a:gd name="connsiteX5313" fmla="*/ 1690291 w 6347888"/>
                <a:gd name="connsiteY5313" fmla="*/ 252304 h 3795371"/>
                <a:gd name="connsiteX5314" fmla="*/ 1690291 w 6347888"/>
                <a:gd name="connsiteY5314" fmla="*/ 249574 h 3795371"/>
                <a:gd name="connsiteX5315" fmla="*/ 4366010 w 6347888"/>
                <a:gd name="connsiteY5315" fmla="*/ 247881 h 3795371"/>
                <a:gd name="connsiteX5316" fmla="*/ 4367921 w 6347888"/>
                <a:gd name="connsiteY5316" fmla="*/ 253613 h 3795371"/>
                <a:gd name="connsiteX5317" fmla="*/ 4367976 w 6347888"/>
                <a:gd name="connsiteY5317" fmla="*/ 253613 h 3795371"/>
                <a:gd name="connsiteX5318" fmla="*/ 4364045 w 6347888"/>
                <a:gd name="connsiteY5318" fmla="*/ 255360 h 3795371"/>
                <a:gd name="connsiteX5319" fmla="*/ 4362243 w 6347888"/>
                <a:gd name="connsiteY5319" fmla="*/ 249300 h 3795371"/>
                <a:gd name="connsiteX5320" fmla="*/ 4366010 w 6347888"/>
                <a:gd name="connsiteY5320" fmla="*/ 247881 h 3795371"/>
                <a:gd name="connsiteX5321" fmla="*/ 3588151 w 6347888"/>
                <a:gd name="connsiteY5321" fmla="*/ 245042 h 3795371"/>
                <a:gd name="connsiteX5322" fmla="*/ 3594866 w 6347888"/>
                <a:gd name="connsiteY5322" fmla="*/ 246298 h 3795371"/>
                <a:gd name="connsiteX5323" fmla="*/ 3594866 w 6347888"/>
                <a:gd name="connsiteY5323" fmla="*/ 246352 h 3795371"/>
                <a:gd name="connsiteX5324" fmla="*/ 3600216 w 6347888"/>
                <a:gd name="connsiteY5324" fmla="*/ 251976 h 3795371"/>
                <a:gd name="connsiteX5325" fmla="*/ 3600216 w 6347888"/>
                <a:gd name="connsiteY5325" fmla="*/ 257817 h 3795371"/>
                <a:gd name="connsiteX5326" fmla="*/ 3600217 w 6347888"/>
                <a:gd name="connsiteY5326" fmla="*/ 257817 h 3795371"/>
                <a:gd name="connsiteX5327" fmla="*/ 3600217 w 6347888"/>
                <a:gd name="connsiteY5327" fmla="*/ 257837 h 3795371"/>
                <a:gd name="connsiteX5328" fmla="*/ 3600216 w 6347888"/>
                <a:gd name="connsiteY5328" fmla="*/ 257836 h 3795371"/>
                <a:gd name="connsiteX5329" fmla="*/ 3600216 w 6347888"/>
                <a:gd name="connsiteY5329" fmla="*/ 257872 h 3795371"/>
                <a:gd name="connsiteX5330" fmla="*/ 3583346 w 6347888"/>
                <a:gd name="connsiteY5330" fmla="*/ 253067 h 3795371"/>
                <a:gd name="connsiteX5331" fmla="*/ 3581217 w 6347888"/>
                <a:gd name="connsiteY5331" fmla="*/ 249737 h 3795371"/>
                <a:gd name="connsiteX5332" fmla="*/ 3583892 w 6347888"/>
                <a:gd name="connsiteY5332" fmla="*/ 246298 h 3795371"/>
                <a:gd name="connsiteX5333" fmla="*/ 3588151 w 6347888"/>
                <a:gd name="connsiteY5333" fmla="*/ 245042 h 3795371"/>
                <a:gd name="connsiteX5334" fmla="*/ 4309888 w 6347888"/>
                <a:gd name="connsiteY5334" fmla="*/ 241002 h 3795371"/>
                <a:gd name="connsiteX5335" fmla="*/ 4326429 w 6347888"/>
                <a:gd name="connsiteY5335" fmla="*/ 244769 h 3795371"/>
                <a:gd name="connsiteX5336" fmla="*/ 4335383 w 6347888"/>
                <a:gd name="connsiteY5336" fmla="*/ 245479 h 3795371"/>
                <a:gd name="connsiteX5337" fmla="*/ 4343900 w 6347888"/>
                <a:gd name="connsiteY5337" fmla="*/ 260984 h 3795371"/>
                <a:gd name="connsiteX5338" fmla="*/ 4348431 w 6347888"/>
                <a:gd name="connsiteY5338" fmla="*/ 268190 h 3795371"/>
                <a:gd name="connsiteX5339" fmla="*/ 4362243 w 6347888"/>
                <a:gd name="connsiteY5339" fmla="*/ 270156 h 3795371"/>
                <a:gd name="connsiteX5340" fmla="*/ 4371415 w 6347888"/>
                <a:gd name="connsiteY5340" fmla="*/ 267808 h 3795371"/>
                <a:gd name="connsiteX5341" fmla="*/ 4380696 w 6347888"/>
                <a:gd name="connsiteY5341" fmla="*/ 273813 h 3795371"/>
                <a:gd name="connsiteX5342" fmla="*/ 4382389 w 6347888"/>
                <a:gd name="connsiteY5342" fmla="*/ 285497 h 3795371"/>
                <a:gd name="connsiteX5343" fmla="*/ 4382935 w 6347888"/>
                <a:gd name="connsiteY5343" fmla="*/ 297344 h 3795371"/>
                <a:gd name="connsiteX5344" fmla="*/ 4393417 w 6347888"/>
                <a:gd name="connsiteY5344" fmla="*/ 302148 h 3795371"/>
                <a:gd name="connsiteX5345" fmla="*/ 4397293 w 6347888"/>
                <a:gd name="connsiteY5345" fmla="*/ 292103 h 3795371"/>
                <a:gd name="connsiteX5346" fmla="*/ 4394017 w 6347888"/>
                <a:gd name="connsiteY5346" fmla="*/ 285770 h 3795371"/>
                <a:gd name="connsiteX5347" fmla="*/ 4396692 w 6347888"/>
                <a:gd name="connsiteY5347" fmla="*/ 279928 h 3795371"/>
                <a:gd name="connsiteX5348" fmla="*/ 4419021 w 6347888"/>
                <a:gd name="connsiteY5348" fmla="*/ 270920 h 3795371"/>
                <a:gd name="connsiteX5349" fmla="*/ 4426992 w 6347888"/>
                <a:gd name="connsiteY5349" fmla="*/ 266279 h 3795371"/>
                <a:gd name="connsiteX5350" fmla="*/ 4442333 w 6347888"/>
                <a:gd name="connsiteY5350" fmla="*/ 267262 h 3795371"/>
                <a:gd name="connsiteX5351" fmla="*/ 4459257 w 6347888"/>
                <a:gd name="connsiteY5351" fmla="*/ 275779 h 3795371"/>
                <a:gd name="connsiteX5352" fmla="*/ 4476345 w 6347888"/>
                <a:gd name="connsiteY5352" fmla="*/ 288554 h 3795371"/>
                <a:gd name="connsiteX5353" fmla="*/ 4481696 w 6347888"/>
                <a:gd name="connsiteY5353" fmla="*/ 286097 h 3795371"/>
                <a:gd name="connsiteX5354" fmla="*/ 4487701 w 6347888"/>
                <a:gd name="connsiteY5354" fmla="*/ 285770 h 3795371"/>
                <a:gd name="connsiteX5355" fmla="*/ 4506372 w 6347888"/>
                <a:gd name="connsiteY5355" fmla="*/ 303786 h 3795371"/>
                <a:gd name="connsiteX5356" fmla="*/ 4508938 w 6347888"/>
                <a:gd name="connsiteY5356" fmla="*/ 307662 h 3795371"/>
                <a:gd name="connsiteX5357" fmla="*/ 4518601 w 6347888"/>
                <a:gd name="connsiteY5357" fmla="*/ 329227 h 3795371"/>
                <a:gd name="connsiteX5358" fmla="*/ 4519912 w 6347888"/>
                <a:gd name="connsiteY5358" fmla="*/ 350246 h 3795371"/>
                <a:gd name="connsiteX5359" fmla="*/ 4514452 w 6347888"/>
                <a:gd name="connsiteY5359" fmla="*/ 373339 h 3795371"/>
                <a:gd name="connsiteX5360" fmla="*/ 4505499 w 6347888"/>
                <a:gd name="connsiteY5360" fmla="*/ 395450 h 3795371"/>
                <a:gd name="connsiteX5361" fmla="*/ 4504461 w 6347888"/>
                <a:gd name="connsiteY5361" fmla="*/ 404621 h 3795371"/>
                <a:gd name="connsiteX5362" fmla="*/ 4504735 w 6347888"/>
                <a:gd name="connsiteY5362" fmla="*/ 407460 h 3795371"/>
                <a:gd name="connsiteX5363" fmla="*/ 4502769 w 6347888"/>
                <a:gd name="connsiteY5363" fmla="*/ 413793 h 3795371"/>
                <a:gd name="connsiteX5364" fmla="*/ 4499166 w 6347888"/>
                <a:gd name="connsiteY5364" fmla="*/ 434484 h 3795371"/>
                <a:gd name="connsiteX5365" fmla="*/ 4497091 w 6347888"/>
                <a:gd name="connsiteY5365" fmla="*/ 441200 h 3795371"/>
                <a:gd name="connsiteX5366" fmla="*/ 4488192 w 6347888"/>
                <a:gd name="connsiteY5366" fmla="*/ 451736 h 3795371"/>
                <a:gd name="connsiteX5367" fmla="*/ 4484698 w 6347888"/>
                <a:gd name="connsiteY5367" fmla="*/ 465439 h 3795371"/>
                <a:gd name="connsiteX5368" fmla="*/ 4488302 w 6347888"/>
                <a:gd name="connsiteY5368" fmla="*/ 469206 h 3795371"/>
                <a:gd name="connsiteX5369" fmla="*/ 4511886 w 6347888"/>
                <a:gd name="connsiteY5369" fmla="*/ 455394 h 3795371"/>
                <a:gd name="connsiteX5370" fmla="*/ 4522150 w 6347888"/>
                <a:gd name="connsiteY5370" fmla="*/ 442346 h 3795371"/>
                <a:gd name="connsiteX5371" fmla="*/ 4523897 w 6347888"/>
                <a:gd name="connsiteY5371" fmla="*/ 438142 h 3795371"/>
                <a:gd name="connsiteX5372" fmla="*/ 4524334 w 6347888"/>
                <a:gd name="connsiteY5372" fmla="*/ 436232 h 3795371"/>
                <a:gd name="connsiteX5373" fmla="*/ 4522423 w 6347888"/>
                <a:gd name="connsiteY5373" fmla="*/ 435795 h 3795371"/>
                <a:gd name="connsiteX5374" fmla="*/ 4515981 w 6347888"/>
                <a:gd name="connsiteY5374" fmla="*/ 433993 h 3795371"/>
                <a:gd name="connsiteX5375" fmla="*/ 4511504 w 6347888"/>
                <a:gd name="connsiteY5375" fmla="*/ 426405 h 3795371"/>
                <a:gd name="connsiteX5376" fmla="*/ 4512650 w 6347888"/>
                <a:gd name="connsiteY5376" fmla="*/ 420181 h 3795371"/>
                <a:gd name="connsiteX5377" fmla="*/ 4512869 w 6347888"/>
                <a:gd name="connsiteY5377" fmla="*/ 419471 h 3795371"/>
                <a:gd name="connsiteX5378" fmla="*/ 4521604 w 6347888"/>
                <a:gd name="connsiteY5378" fmla="*/ 413193 h 3795371"/>
                <a:gd name="connsiteX5379" fmla="*/ 4532905 w 6347888"/>
                <a:gd name="connsiteY5379" fmla="*/ 411391 h 3795371"/>
                <a:gd name="connsiteX5380" fmla="*/ 4538310 w 6347888"/>
                <a:gd name="connsiteY5380" fmla="*/ 413793 h 3795371"/>
                <a:gd name="connsiteX5381" fmla="*/ 4543551 w 6347888"/>
                <a:gd name="connsiteY5381" fmla="*/ 421436 h 3795371"/>
                <a:gd name="connsiteX5382" fmla="*/ 4562113 w 6347888"/>
                <a:gd name="connsiteY5382" fmla="*/ 416086 h 3795371"/>
                <a:gd name="connsiteX5383" fmla="*/ 4563081 w 6347888"/>
                <a:gd name="connsiteY5383" fmla="*/ 412265 h 3795371"/>
                <a:gd name="connsiteX5384" fmla="*/ 4562987 w 6347888"/>
                <a:gd name="connsiteY5384" fmla="*/ 412265 h 3795371"/>
                <a:gd name="connsiteX5385" fmla="*/ 4562659 w 6347888"/>
                <a:gd name="connsiteY5385" fmla="*/ 411446 h 3795371"/>
                <a:gd name="connsiteX5386" fmla="*/ 4562714 w 6347888"/>
                <a:gd name="connsiteY5386" fmla="*/ 411446 h 3795371"/>
                <a:gd name="connsiteX5387" fmla="*/ 4563587 w 6347888"/>
                <a:gd name="connsiteY5387" fmla="*/ 411774 h 3795371"/>
                <a:gd name="connsiteX5388" fmla="*/ 4563508 w 6347888"/>
                <a:gd name="connsiteY5388" fmla="*/ 412012 h 3795371"/>
                <a:gd name="connsiteX5389" fmla="*/ 4565116 w 6347888"/>
                <a:gd name="connsiteY5389" fmla="*/ 412101 h 3795371"/>
                <a:gd name="connsiteX5390" fmla="*/ 4579911 w 6347888"/>
                <a:gd name="connsiteY5390" fmla="*/ 419143 h 3795371"/>
                <a:gd name="connsiteX5391" fmla="*/ 4594105 w 6347888"/>
                <a:gd name="connsiteY5391" fmla="*/ 410408 h 3795371"/>
                <a:gd name="connsiteX5392" fmla="*/ 4607645 w 6347888"/>
                <a:gd name="connsiteY5392" fmla="*/ 406150 h 3795371"/>
                <a:gd name="connsiteX5393" fmla="*/ 4617472 w 6347888"/>
                <a:gd name="connsiteY5393" fmla="*/ 404021 h 3795371"/>
                <a:gd name="connsiteX5394" fmla="*/ 4644878 w 6347888"/>
                <a:gd name="connsiteY5394" fmla="*/ 398398 h 3795371"/>
                <a:gd name="connsiteX5395" fmla="*/ 4653995 w 6347888"/>
                <a:gd name="connsiteY5395" fmla="*/ 404021 h 3795371"/>
                <a:gd name="connsiteX5396" fmla="*/ 4654432 w 6347888"/>
                <a:gd name="connsiteY5396" fmla="*/ 408716 h 3795371"/>
                <a:gd name="connsiteX5397" fmla="*/ 4677198 w 6347888"/>
                <a:gd name="connsiteY5397" fmla="*/ 416305 h 3795371"/>
                <a:gd name="connsiteX5398" fmla="*/ 4685169 w 6347888"/>
                <a:gd name="connsiteY5398" fmla="*/ 416305 h 3795371"/>
                <a:gd name="connsiteX5399" fmla="*/ 4702912 w 6347888"/>
                <a:gd name="connsiteY5399" fmla="*/ 419962 h 3795371"/>
                <a:gd name="connsiteX5400" fmla="*/ 4717325 w 6347888"/>
                <a:gd name="connsiteY5400" fmla="*/ 414448 h 3795371"/>
                <a:gd name="connsiteX5401" fmla="*/ 4731410 w 6347888"/>
                <a:gd name="connsiteY5401" fmla="*/ 408498 h 3795371"/>
                <a:gd name="connsiteX5402" fmla="*/ 4732829 w 6347888"/>
                <a:gd name="connsiteY5402" fmla="*/ 402110 h 3795371"/>
                <a:gd name="connsiteX5403" fmla="*/ 4723002 w 6347888"/>
                <a:gd name="connsiteY5403" fmla="*/ 385950 h 3795371"/>
                <a:gd name="connsiteX5404" fmla="*/ 4726387 w 6347888"/>
                <a:gd name="connsiteY5404" fmla="*/ 373612 h 3795371"/>
                <a:gd name="connsiteX5405" fmla="*/ 4734631 w 6347888"/>
                <a:gd name="connsiteY5405" fmla="*/ 369190 h 3795371"/>
                <a:gd name="connsiteX5406" fmla="*/ 4765258 w 6347888"/>
                <a:gd name="connsiteY5406" fmla="*/ 370609 h 3795371"/>
                <a:gd name="connsiteX5407" fmla="*/ 4775850 w 6347888"/>
                <a:gd name="connsiteY5407" fmla="*/ 368808 h 3795371"/>
                <a:gd name="connsiteX5408" fmla="*/ 4780436 w 6347888"/>
                <a:gd name="connsiteY5408" fmla="*/ 367716 h 3795371"/>
                <a:gd name="connsiteX5409" fmla="*/ 4787751 w 6347888"/>
                <a:gd name="connsiteY5409" fmla="*/ 368371 h 3795371"/>
                <a:gd name="connsiteX5410" fmla="*/ 4814120 w 6347888"/>
                <a:gd name="connsiteY5410" fmla="*/ 377816 h 3795371"/>
                <a:gd name="connsiteX5411" fmla="*/ 4832628 w 6347888"/>
                <a:gd name="connsiteY5411" fmla="*/ 396159 h 3795371"/>
                <a:gd name="connsiteX5412" fmla="*/ 4833174 w 6347888"/>
                <a:gd name="connsiteY5412" fmla="*/ 404840 h 3795371"/>
                <a:gd name="connsiteX5413" fmla="*/ 4836449 w 6347888"/>
                <a:gd name="connsiteY5413" fmla="*/ 409371 h 3795371"/>
                <a:gd name="connsiteX5414" fmla="*/ 4847532 w 6347888"/>
                <a:gd name="connsiteY5414" fmla="*/ 412865 h 3795371"/>
                <a:gd name="connsiteX5415" fmla="*/ 4855503 w 6347888"/>
                <a:gd name="connsiteY5415" fmla="*/ 427114 h 3795371"/>
                <a:gd name="connsiteX5416" fmla="*/ 4853919 w 6347888"/>
                <a:gd name="connsiteY5416" fmla="*/ 431318 h 3795371"/>
                <a:gd name="connsiteX5417" fmla="*/ 4846276 w 6347888"/>
                <a:gd name="connsiteY5417" fmla="*/ 435522 h 3795371"/>
                <a:gd name="connsiteX5418" fmla="*/ 4849334 w 6347888"/>
                <a:gd name="connsiteY5418" fmla="*/ 441309 h 3795371"/>
                <a:gd name="connsiteX5419" fmla="*/ 4859816 w 6347888"/>
                <a:gd name="connsiteY5419" fmla="*/ 441746 h 3795371"/>
                <a:gd name="connsiteX5420" fmla="*/ 4867186 w 6347888"/>
                <a:gd name="connsiteY5420" fmla="*/ 444857 h 3795371"/>
                <a:gd name="connsiteX5421" fmla="*/ 4867404 w 6347888"/>
                <a:gd name="connsiteY5421" fmla="*/ 447150 h 3795371"/>
                <a:gd name="connsiteX5422" fmla="*/ 4902454 w 6347888"/>
                <a:gd name="connsiteY5422" fmla="*/ 471117 h 3795371"/>
                <a:gd name="connsiteX5423" fmla="*/ 4916375 w 6347888"/>
                <a:gd name="connsiteY5423" fmla="*/ 473683 h 3795371"/>
                <a:gd name="connsiteX5424" fmla="*/ 4920634 w 6347888"/>
                <a:gd name="connsiteY5424" fmla="*/ 469807 h 3795371"/>
                <a:gd name="connsiteX5425" fmla="*/ 4911953 w 6347888"/>
                <a:gd name="connsiteY5425" fmla="*/ 442564 h 3795371"/>
                <a:gd name="connsiteX5426" fmla="*/ 4907040 w 6347888"/>
                <a:gd name="connsiteY5426" fmla="*/ 421819 h 3795371"/>
                <a:gd name="connsiteX5427" fmla="*/ 4908186 w 6347888"/>
                <a:gd name="connsiteY5427" fmla="*/ 419853 h 3795371"/>
                <a:gd name="connsiteX5428" fmla="*/ 4910261 w 6347888"/>
                <a:gd name="connsiteY5428" fmla="*/ 419362 h 3795371"/>
                <a:gd name="connsiteX5429" fmla="*/ 4912281 w 6347888"/>
                <a:gd name="connsiteY5429" fmla="*/ 420508 h 3795371"/>
                <a:gd name="connsiteX5430" fmla="*/ 4942963 w 6347888"/>
                <a:gd name="connsiteY5430" fmla="*/ 430281 h 3795371"/>
                <a:gd name="connsiteX5431" fmla="*/ 4954810 w 6347888"/>
                <a:gd name="connsiteY5431" fmla="*/ 421054 h 3795371"/>
                <a:gd name="connsiteX5432" fmla="*/ 4967694 w 6347888"/>
                <a:gd name="connsiteY5432" fmla="*/ 411828 h 3795371"/>
                <a:gd name="connsiteX5433" fmla="*/ 4979541 w 6347888"/>
                <a:gd name="connsiteY5433" fmla="*/ 412428 h 3795371"/>
                <a:gd name="connsiteX5434" fmla="*/ 4992807 w 6347888"/>
                <a:gd name="connsiteY5434" fmla="*/ 408989 h 3795371"/>
                <a:gd name="connsiteX5435" fmla="*/ 5002798 w 6347888"/>
                <a:gd name="connsiteY5435" fmla="*/ 402438 h 3795371"/>
                <a:gd name="connsiteX5436" fmla="*/ 5018194 w 6347888"/>
                <a:gd name="connsiteY5436" fmla="*/ 403311 h 3795371"/>
                <a:gd name="connsiteX5437" fmla="*/ 5024090 w 6347888"/>
                <a:gd name="connsiteY5437" fmla="*/ 401127 h 3795371"/>
                <a:gd name="connsiteX5438" fmla="*/ 5023544 w 6347888"/>
                <a:gd name="connsiteY5438" fmla="*/ 394794 h 3795371"/>
                <a:gd name="connsiteX5439" fmla="*/ 5010660 w 6347888"/>
                <a:gd name="connsiteY5439" fmla="*/ 380873 h 3795371"/>
                <a:gd name="connsiteX5440" fmla="*/ 5008967 w 6347888"/>
                <a:gd name="connsiteY5440" fmla="*/ 370063 h 3795371"/>
                <a:gd name="connsiteX5441" fmla="*/ 4999686 w 6347888"/>
                <a:gd name="connsiteY5441" fmla="*/ 370227 h 3795371"/>
                <a:gd name="connsiteX5442" fmla="*/ 4992207 w 6347888"/>
                <a:gd name="connsiteY5442" fmla="*/ 362202 h 3795371"/>
                <a:gd name="connsiteX5443" fmla="*/ 4998376 w 6347888"/>
                <a:gd name="connsiteY5443" fmla="*/ 350191 h 3795371"/>
                <a:gd name="connsiteX5444" fmla="*/ 5005036 w 6347888"/>
                <a:gd name="connsiteY5444" fmla="*/ 347680 h 3795371"/>
                <a:gd name="connsiteX5445" fmla="*/ 5008476 w 6347888"/>
                <a:gd name="connsiteY5445" fmla="*/ 342166 h 3795371"/>
                <a:gd name="connsiteX5446" fmla="*/ 5005364 w 6347888"/>
                <a:gd name="connsiteY5446" fmla="*/ 338726 h 3795371"/>
                <a:gd name="connsiteX5447" fmla="*/ 4994391 w 6347888"/>
                <a:gd name="connsiteY5447" fmla="*/ 334468 h 3795371"/>
                <a:gd name="connsiteX5448" fmla="*/ 4993135 w 6347888"/>
                <a:gd name="connsiteY5448" fmla="*/ 332612 h 3795371"/>
                <a:gd name="connsiteX5449" fmla="*/ 4995155 w 6347888"/>
                <a:gd name="connsiteY5449" fmla="*/ 328572 h 3795371"/>
                <a:gd name="connsiteX5450" fmla="*/ 5001597 w 6347888"/>
                <a:gd name="connsiteY5450" fmla="*/ 326333 h 3795371"/>
                <a:gd name="connsiteX5451" fmla="*/ 5032334 w 6347888"/>
                <a:gd name="connsiteY5451" fmla="*/ 326934 h 3795371"/>
                <a:gd name="connsiteX5452" fmla="*/ 5040250 w 6347888"/>
                <a:gd name="connsiteY5452" fmla="*/ 326060 h 3795371"/>
                <a:gd name="connsiteX5453" fmla="*/ 5063343 w 6347888"/>
                <a:gd name="connsiteY5453" fmla="*/ 324422 h 3795371"/>
                <a:gd name="connsiteX5454" fmla="*/ 5089439 w 6347888"/>
                <a:gd name="connsiteY5454" fmla="*/ 325896 h 3795371"/>
                <a:gd name="connsiteX5455" fmla="*/ 5108165 w 6347888"/>
                <a:gd name="connsiteY5455" fmla="*/ 320819 h 3795371"/>
                <a:gd name="connsiteX5456" fmla="*/ 5116300 w 6347888"/>
                <a:gd name="connsiteY5456" fmla="*/ 316069 h 3795371"/>
                <a:gd name="connsiteX5457" fmla="*/ 5130112 w 6347888"/>
                <a:gd name="connsiteY5457" fmla="*/ 312466 h 3795371"/>
                <a:gd name="connsiteX5458" fmla="*/ 5159484 w 6347888"/>
                <a:gd name="connsiteY5458" fmla="*/ 319236 h 3795371"/>
                <a:gd name="connsiteX5459" fmla="*/ 5161176 w 6347888"/>
                <a:gd name="connsiteY5459" fmla="*/ 320928 h 3795371"/>
                <a:gd name="connsiteX5460" fmla="*/ 5161176 w 6347888"/>
                <a:gd name="connsiteY5460" fmla="*/ 335287 h 3795371"/>
                <a:gd name="connsiteX5461" fmla="*/ 5161886 w 6347888"/>
                <a:gd name="connsiteY5461" fmla="*/ 339108 h 3795371"/>
                <a:gd name="connsiteX5462" fmla="*/ 5174606 w 6347888"/>
                <a:gd name="connsiteY5462" fmla="*/ 344841 h 3795371"/>
                <a:gd name="connsiteX5463" fmla="*/ 5181267 w 6347888"/>
                <a:gd name="connsiteY5463" fmla="*/ 345660 h 3795371"/>
                <a:gd name="connsiteX5464" fmla="*/ 5189838 w 6347888"/>
                <a:gd name="connsiteY5464" fmla="*/ 348498 h 3795371"/>
                <a:gd name="connsiteX5465" fmla="*/ 5197427 w 6347888"/>
                <a:gd name="connsiteY5465" fmla="*/ 348335 h 3795371"/>
                <a:gd name="connsiteX5466" fmla="*/ 5208182 w 6347888"/>
                <a:gd name="connsiteY5466" fmla="*/ 346151 h 3795371"/>
                <a:gd name="connsiteX5467" fmla="*/ 5219046 w 6347888"/>
                <a:gd name="connsiteY5467" fmla="*/ 351174 h 3795371"/>
                <a:gd name="connsiteX5468" fmla="*/ 5230565 w 6347888"/>
                <a:gd name="connsiteY5468" fmla="*/ 362529 h 3795371"/>
                <a:gd name="connsiteX5469" fmla="*/ 5242576 w 6347888"/>
                <a:gd name="connsiteY5469" fmla="*/ 365914 h 3795371"/>
                <a:gd name="connsiteX5470" fmla="*/ 5260538 w 6347888"/>
                <a:gd name="connsiteY5470" fmla="*/ 354067 h 3795371"/>
                <a:gd name="connsiteX5471" fmla="*/ 5263868 w 6347888"/>
                <a:gd name="connsiteY5471" fmla="*/ 351665 h 3795371"/>
                <a:gd name="connsiteX5472" fmla="*/ 5296352 w 6347888"/>
                <a:gd name="connsiteY5472" fmla="*/ 335177 h 3795371"/>
                <a:gd name="connsiteX5473" fmla="*/ 5305305 w 6347888"/>
                <a:gd name="connsiteY5473" fmla="*/ 331956 h 3795371"/>
                <a:gd name="connsiteX5474" fmla="*/ 5335933 w 6347888"/>
                <a:gd name="connsiteY5474" fmla="*/ 329936 h 3795371"/>
                <a:gd name="connsiteX5475" fmla="*/ 5349909 w 6347888"/>
                <a:gd name="connsiteY5475" fmla="*/ 337416 h 3795371"/>
                <a:gd name="connsiteX5476" fmla="*/ 5353512 w 6347888"/>
                <a:gd name="connsiteY5476" fmla="*/ 340528 h 3795371"/>
                <a:gd name="connsiteX5477" fmla="*/ 5378079 w 6347888"/>
                <a:gd name="connsiteY5477" fmla="*/ 374158 h 3795371"/>
                <a:gd name="connsiteX5478" fmla="*/ 5379007 w 6347888"/>
                <a:gd name="connsiteY5478" fmla="*/ 376396 h 3795371"/>
                <a:gd name="connsiteX5479" fmla="*/ 5386105 w 6347888"/>
                <a:gd name="connsiteY5479" fmla="*/ 382019 h 3795371"/>
                <a:gd name="connsiteX5480" fmla="*/ 5426996 w 6347888"/>
                <a:gd name="connsiteY5480" fmla="*/ 372138 h 3795371"/>
                <a:gd name="connsiteX5481" fmla="*/ 5454238 w 6347888"/>
                <a:gd name="connsiteY5481" fmla="*/ 357288 h 3795371"/>
                <a:gd name="connsiteX5482" fmla="*/ 5458770 w 6347888"/>
                <a:gd name="connsiteY5482" fmla="*/ 356906 h 3795371"/>
                <a:gd name="connsiteX5483" fmla="*/ 5475039 w 6347888"/>
                <a:gd name="connsiteY5483" fmla="*/ 355541 h 3795371"/>
                <a:gd name="connsiteX5484" fmla="*/ 5498514 w 6347888"/>
                <a:gd name="connsiteY5484" fmla="*/ 351501 h 3795371"/>
                <a:gd name="connsiteX5485" fmla="*/ 5505721 w 6347888"/>
                <a:gd name="connsiteY5485" fmla="*/ 343094 h 3795371"/>
                <a:gd name="connsiteX5486" fmla="*/ 5505830 w 6347888"/>
                <a:gd name="connsiteY5486" fmla="*/ 324095 h 3795371"/>
                <a:gd name="connsiteX5487" fmla="*/ 5506867 w 6347888"/>
                <a:gd name="connsiteY5487" fmla="*/ 321365 h 3795371"/>
                <a:gd name="connsiteX5488" fmla="*/ 5513855 w 6347888"/>
                <a:gd name="connsiteY5488" fmla="*/ 316124 h 3795371"/>
                <a:gd name="connsiteX5489" fmla="*/ 5528650 w 6347888"/>
                <a:gd name="connsiteY5489" fmla="*/ 321583 h 3795371"/>
                <a:gd name="connsiteX5490" fmla="*/ 5531216 w 6347888"/>
                <a:gd name="connsiteY5490" fmla="*/ 327753 h 3795371"/>
                <a:gd name="connsiteX5491" fmla="*/ 5527886 w 6347888"/>
                <a:gd name="connsiteY5491" fmla="*/ 336706 h 3795371"/>
                <a:gd name="connsiteX5492" fmla="*/ 5527067 w 6347888"/>
                <a:gd name="connsiteY5492" fmla="*/ 340910 h 3795371"/>
                <a:gd name="connsiteX5493" fmla="*/ 5531871 w 6347888"/>
                <a:gd name="connsiteY5493" fmla="*/ 349099 h 3795371"/>
                <a:gd name="connsiteX5494" fmla="*/ 5537549 w 6347888"/>
                <a:gd name="connsiteY5494" fmla="*/ 353194 h 3795371"/>
                <a:gd name="connsiteX5495" fmla="*/ 5542190 w 6347888"/>
                <a:gd name="connsiteY5495" fmla="*/ 354122 h 3795371"/>
                <a:gd name="connsiteX5496" fmla="*/ 5565447 w 6347888"/>
                <a:gd name="connsiteY5496" fmla="*/ 368262 h 3795371"/>
                <a:gd name="connsiteX5497" fmla="*/ 5575820 w 6347888"/>
                <a:gd name="connsiteY5497" fmla="*/ 369026 h 3795371"/>
                <a:gd name="connsiteX5498" fmla="*/ 5583026 w 6347888"/>
                <a:gd name="connsiteY5498" fmla="*/ 362802 h 3795371"/>
                <a:gd name="connsiteX5499" fmla="*/ 5583572 w 6347888"/>
                <a:gd name="connsiteY5499" fmla="*/ 353903 h 3795371"/>
                <a:gd name="connsiteX5500" fmla="*/ 5570524 w 6347888"/>
                <a:gd name="connsiteY5500" fmla="*/ 338180 h 3795371"/>
                <a:gd name="connsiteX5501" fmla="*/ 5569869 w 6347888"/>
                <a:gd name="connsiteY5501" fmla="*/ 337416 h 3795371"/>
                <a:gd name="connsiteX5502" fmla="*/ 5553163 w 6347888"/>
                <a:gd name="connsiteY5502" fmla="*/ 328681 h 3795371"/>
                <a:gd name="connsiteX5503" fmla="*/ 5548523 w 6347888"/>
                <a:gd name="connsiteY5503" fmla="*/ 323986 h 3795371"/>
                <a:gd name="connsiteX5504" fmla="*/ 5541698 w 6347888"/>
                <a:gd name="connsiteY5504" fmla="*/ 301547 h 3795371"/>
                <a:gd name="connsiteX5505" fmla="*/ 5543991 w 6347888"/>
                <a:gd name="connsiteY5505" fmla="*/ 297944 h 3795371"/>
                <a:gd name="connsiteX5506" fmla="*/ 5555729 w 6347888"/>
                <a:gd name="connsiteY5506" fmla="*/ 296688 h 3795371"/>
                <a:gd name="connsiteX5507" fmla="*/ 5581661 w 6347888"/>
                <a:gd name="connsiteY5507" fmla="*/ 293358 h 3795371"/>
                <a:gd name="connsiteX5508" fmla="*/ 5603991 w 6347888"/>
                <a:gd name="connsiteY5508" fmla="*/ 285442 h 3795371"/>
                <a:gd name="connsiteX5509" fmla="*/ 5636474 w 6347888"/>
                <a:gd name="connsiteY5509" fmla="*/ 281020 h 3795371"/>
                <a:gd name="connsiteX5510" fmla="*/ 5643626 w 6347888"/>
                <a:gd name="connsiteY5510" fmla="*/ 281566 h 3795371"/>
                <a:gd name="connsiteX5511" fmla="*/ 5693307 w 6347888"/>
                <a:gd name="connsiteY5511" fmla="*/ 287134 h 3795371"/>
                <a:gd name="connsiteX5512" fmla="*/ 5695599 w 6347888"/>
                <a:gd name="connsiteY5512" fmla="*/ 287407 h 3795371"/>
                <a:gd name="connsiteX5513" fmla="*/ 5710941 w 6347888"/>
                <a:gd name="connsiteY5513" fmla="*/ 293631 h 3795371"/>
                <a:gd name="connsiteX5514" fmla="*/ 5726172 w 6347888"/>
                <a:gd name="connsiteY5514" fmla="*/ 296798 h 3795371"/>
                <a:gd name="connsiteX5515" fmla="*/ 5749648 w 6347888"/>
                <a:gd name="connsiteY5515" fmla="*/ 296961 h 3795371"/>
                <a:gd name="connsiteX5516" fmla="*/ 5757728 w 6347888"/>
                <a:gd name="connsiteY5516" fmla="*/ 299091 h 3795371"/>
                <a:gd name="connsiteX5517" fmla="*/ 5775525 w 6347888"/>
                <a:gd name="connsiteY5517" fmla="*/ 300674 h 3795371"/>
                <a:gd name="connsiteX5518" fmla="*/ 5796708 w 6347888"/>
                <a:gd name="connsiteY5518" fmla="*/ 303021 h 3795371"/>
                <a:gd name="connsiteX5519" fmla="*/ 5810739 w 6347888"/>
                <a:gd name="connsiteY5519" fmla="*/ 303404 h 3795371"/>
                <a:gd name="connsiteX5520" fmla="*/ 5840384 w 6347888"/>
                <a:gd name="connsiteY5520" fmla="*/ 315141 h 3795371"/>
                <a:gd name="connsiteX5521" fmla="*/ 5863750 w 6347888"/>
                <a:gd name="connsiteY5521" fmla="*/ 345059 h 3795371"/>
                <a:gd name="connsiteX5522" fmla="*/ 5865770 w 6347888"/>
                <a:gd name="connsiteY5522" fmla="*/ 345277 h 3795371"/>
                <a:gd name="connsiteX5523" fmla="*/ 5869264 w 6347888"/>
                <a:gd name="connsiteY5523" fmla="*/ 342548 h 3795371"/>
                <a:gd name="connsiteX5524" fmla="*/ 5868718 w 6347888"/>
                <a:gd name="connsiteY5524" fmla="*/ 333430 h 3795371"/>
                <a:gd name="connsiteX5525" fmla="*/ 5857854 w 6347888"/>
                <a:gd name="connsiteY5525" fmla="*/ 320765 h 3795371"/>
                <a:gd name="connsiteX5526" fmla="*/ 5858455 w 6347888"/>
                <a:gd name="connsiteY5526" fmla="*/ 311920 h 3795371"/>
                <a:gd name="connsiteX5527" fmla="*/ 5861621 w 6347888"/>
                <a:gd name="connsiteY5527" fmla="*/ 308481 h 3795371"/>
                <a:gd name="connsiteX5528" fmla="*/ 5878600 w 6347888"/>
                <a:gd name="connsiteY5528" fmla="*/ 296252 h 3795371"/>
                <a:gd name="connsiteX5529" fmla="*/ 5891648 w 6347888"/>
                <a:gd name="connsiteY5529" fmla="*/ 294013 h 3795371"/>
                <a:gd name="connsiteX5530" fmla="*/ 5900110 w 6347888"/>
                <a:gd name="connsiteY5530" fmla="*/ 298326 h 3795371"/>
                <a:gd name="connsiteX5531" fmla="*/ 5925441 w 6347888"/>
                <a:gd name="connsiteY5531" fmla="*/ 304386 h 3795371"/>
                <a:gd name="connsiteX5532" fmla="*/ 5930137 w 6347888"/>
                <a:gd name="connsiteY5532" fmla="*/ 303786 h 3795371"/>
                <a:gd name="connsiteX5533" fmla="*/ 5934613 w 6347888"/>
                <a:gd name="connsiteY5533" fmla="*/ 308153 h 3795371"/>
                <a:gd name="connsiteX5534" fmla="*/ 5937124 w 6347888"/>
                <a:gd name="connsiteY5534" fmla="*/ 323385 h 3795371"/>
                <a:gd name="connsiteX5535" fmla="*/ 5943840 w 6347888"/>
                <a:gd name="connsiteY5535" fmla="*/ 334468 h 3795371"/>
                <a:gd name="connsiteX5536" fmla="*/ 5945041 w 6347888"/>
                <a:gd name="connsiteY5536" fmla="*/ 341128 h 3795371"/>
                <a:gd name="connsiteX5537" fmla="*/ 5934286 w 6347888"/>
                <a:gd name="connsiteY5537" fmla="*/ 359254 h 3795371"/>
                <a:gd name="connsiteX5538" fmla="*/ 5934013 w 6347888"/>
                <a:gd name="connsiteY5538" fmla="*/ 367115 h 3795371"/>
                <a:gd name="connsiteX5539" fmla="*/ 5941819 w 6347888"/>
                <a:gd name="connsiteY5539" fmla="*/ 375959 h 3795371"/>
                <a:gd name="connsiteX5540" fmla="*/ 5950500 w 6347888"/>
                <a:gd name="connsiteY5540" fmla="*/ 394139 h 3795371"/>
                <a:gd name="connsiteX5541" fmla="*/ 5950555 w 6347888"/>
                <a:gd name="connsiteY5541" fmla="*/ 398889 h 3795371"/>
                <a:gd name="connsiteX5542" fmla="*/ 5956232 w 6347888"/>
                <a:gd name="connsiteY5542" fmla="*/ 405932 h 3795371"/>
                <a:gd name="connsiteX5543" fmla="*/ 5968134 w 6347888"/>
                <a:gd name="connsiteY5543" fmla="*/ 423456 h 3795371"/>
                <a:gd name="connsiteX5544" fmla="*/ 5965896 w 6347888"/>
                <a:gd name="connsiteY5544" fmla="*/ 427387 h 3795371"/>
                <a:gd name="connsiteX5545" fmla="*/ 5961856 w 6347888"/>
                <a:gd name="connsiteY5545" fmla="*/ 429789 h 3795371"/>
                <a:gd name="connsiteX5546" fmla="*/ 5952575 w 6347888"/>
                <a:gd name="connsiteY5546" fmla="*/ 431591 h 3795371"/>
                <a:gd name="connsiteX5547" fmla="*/ 5940619 w 6347888"/>
                <a:gd name="connsiteY5547" fmla="*/ 430881 h 3795371"/>
                <a:gd name="connsiteX5548" fmla="*/ 5925059 w 6347888"/>
                <a:gd name="connsiteY5548" fmla="*/ 434867 h 3795371"/>
                <a:gd name="connsiteX5549" fmla="*/ 5909937 w 6347888"/>
                <a:gd name="connsiteY5549" fmla="*/ 432137 h 3795371"/>
                <a:gd name="connsiteX5550" fmla="*/ 5901747 w 6347888"/>
                <a:gd name="connsiteY5550" fmla="*/ 423511 h 3795371"/>
                <a:gd name="connsiteX5551" fmla="*/ 5893504 w 6347888"/>
                <a:gd name="connsiteY5551" fmla="*/ 419471 h 3795371"/>
                <a:gd name="connsiteX5552" fmla="*/ 5881712 w 6347888"/>
                <a:gd name="connsiteY5552" fmla="*/ 426950 h 3795371"/>
                <a:gd name="connsiteX5553" fmla="*/ 5879855 w 6347888"/>
                <a:gd name="connsiteY5553" fmla="*/ 431318 h 3795371"/>
                <a:gd name="connsiteX5554" fmla="*/ 5857253 w 6347888"/>
                <a:gd name="connsiteY5554" fmla="*/ 439616 h 3795371"/>
                <a:gd name="connsiteX5555" fmla="*/ 5846334 w 6347888"/>
                <a:gd name="connsiteY5555" fmla="*/ 427551 h 3795371"/>
                <a:gd name="connsiteX5556" fmla="*/ 5839455 w 6347888"/>
                <a:gd name="connsiteY5556" fmla="*/ 428588 h 3795371"/>
                <a:gd name="connsiteX5557" fmla="*/ 5836671 w 6347888"/>
                <a:gd name="connsiteY5557" fmla="*/ 435194 h 3795371"/>
                <a:gd name="connsiteX5558" fmla="*/ 5837599 w 6347888"/>
                <a:gd name="connsiteY5558" fmla="*/ 441800 h 3795371"/>
                <a:gd name="connsiteX5559" fmla="*/ 5850921 w 6347888"/>
                <a:gd name="connsiteY5559" fmla="*/ 451081 h 3795371"/>
                <a:gd name="connsiteX5560" fmla="*/ 5863040 w 6347888"/>
                <a:gd name="connsiteY5560" fmla="*/ 461181 h 3795371"/>
                <a:gd name="connsiteX5561" fmla="*/ 5868609 w 6347888"/>
                <a:gd name="connsiteY5561" fmla="*/ 471718 h 3795371"/>
                <a:gd name="connsiteX5562" fmla="*/ 5870902 w 6347888"/>
                <a:gd name="connsiteY5562" fmla="*/ 480835 h 3795371"/>
                <a:gd name="connsiteX5563" fmla="*/ 5870138 w 6347888"/>
                <a:gd name="connsiteY5563" fmla="*/ 509442 h 3795371"/>
                <a:gd name="connsiteX5564" fmla="*/ 5856380 w 6347888"/>
                <a:gd name="connsiteY5564" fmla="*/ 526913 h 3795371"/>
                <a:gd name="connsiteX5565" fmla="*/ 5847262 w 6347888"/>
                <a:gd name="connsiteY5565" fmla="*/ 529533 h 3795371"/>
                <a:gd name="connsiteX5566" fmla="*/ 5846007 w 6347888"/>
                <a:gd name="connsiteY5566" fmla="*/ 535648 h 3795371"/>
                <a:gd name="connsiteX5567" fmla="*/ 5862167 w 6347888"/>
                <a:gd name="connsiteY5567" fmla="*/ 542909 h 3795371"/>
                <a:gd name="connsiteX5568" fmla="*/ 5874996 w 6347888"/>
                <a:gd name="connsiteY5568" fmla="*/ 550224 h 3795371"/>
                <a:gd name="connsiteX5569" fmla="*/ 5876580 w 6347888"/>
                <a:gd name="connsiteY5569" fmla="*/ 554701 h 3795371"/>
                <a:gd name="connsiteX5570" fmla="*/ 5880510 w 6347888"/>
                <a:gd name="connsiteY5570" fmla="*/ 556667 h 3795371"/>
                <a:gd name="connsiteX5571" fmla="*/ 5892631 w 6347888"/>
                <a:gd name="connsiteY5571" fmla="*/ 565893 h 3795371"/>
                <a:gd name="connsiteX5572" fmla="*/ 5895087 w 6347888"/>
                <a:gd name="connsiteY5572" fmla="*/ 574573 h 3795371"/>
                <a:gd name="connsiteX5573" fmla="*/ 5920036 w 6347888"/>
                <a:gd name="connsiteY5573" fmla="*/ 587403 h 3795371"/>
                <a:gd name="connsiteX5574" fmla="*/ 5924131 w 6347888"/>
                <a:gd name="connsiteY5574" fmla="*/ 591934 h 3795371"/>
                <a:gd name="connsiteX5575" fmla="*/ 5924568 w 6347888"/>
                <a:gd name="connsiteY5575" fmla="*/ 592590 h 3795371"/>
                <a:gd name="connsiteX5576" fmla="*/ 5929754 w 6347888"/>
                <a:gd name="connsiteY5576" fmla="*/ 600506 h 3795371"/>
                <a:gd name="connsiteX5577" fmla="*/ 5938599 w 6347888"/>
                <a:gd name="connsiteY5577" fmla="*/ 628786 h 3795371"/>
                <a:gd name="connsiteX5578" fmla="*/ 5935651 w 6347888"/>
                <a:gd name="connsiteY5578" fmla="*/ 632007 h 3795371"/>
                <a:gd name="connsiteX5579" fmla="*/ 5928608 w 6347888"/>
                <a:gd name="connsiteY5579" fmla="*/ 632989 h 3795371"/>
                <a:gd name="connsiteX5580" fmla="*/ 5911902 w 6347888"/>
                <a:gd name="connsiteY5580" fmla="*/ 632334 h 3795371"/>
                <a:gd name="connsiteX5581" fmla="*/ 5911575 w 6347888"/>
                <a:gd name="connsiteY5581" fmla="*/ 632334 h 3795371"/>
                <a:gd name="connsiteX5582" fmla="*/ 5900928 w 6347888"/>
                <a:gd name="connsiteY5582" fmla="*/ 636538 h 3795371"/>
                <a:gd name="connsiteX5583" fmla="*/ 5891538 w 6347888"/>
                <a:gd name="connsiteY5583" fmla="*/ 646802 h 3795371"/>
                <a:gd name="connsiteX5584" fmla="*/ 5881930 w 6347888"/>
                <a:gd name="connsiteY5584" fmla="*/ 663398 h 3795371"/>
                <a:gd name="connsiteX5585" fmla="*/ 5880893 w 6347888"/>
                <a:gd name="connsiteY5585" fmla="*/ 665801 h 3795371"/>
                <a:gd name="connsiteX5586" fmla="*/ 5872485 w 6347888"/>
                <a:gd name="connsiteY5586" fmla="*/ 682561 h 3795371"/>
                <a:gd name="connsiteX5587" fmla="*/ 5861730 w 6347888"/>
                <a:gd name="connsiteY5587" fmla="*/ 716246 h 3795371"/>
                <a:gd name="connsiteX5588" fmla="*/ 5857745 w 6347888"/>
                <a:gd name="connsiteY5588" fmla="*/ 739667 h 3795371"/>
                <a:gd name="connsiteX5589" fmla="*/ 5855342 w 6347888"/>
                <a:gd name="connsiteY5589" fmla="*/ 750094 h 3795371"/>
                <a:gd name="connsiteX5590" fmla="*/ 5854087 w 6347888"/>
                <a:gd name="connsiteY5590" fmla="*/ 755990 h 3795371"/>
                <a:gd name="connsiteX5591" fmla="*/ 5857198 w 6347888"/>
                <a:gd name="connsiteY5591" fmla="*/ 772150 h 3795371"/>
                <a:gd name="connsiteX5592" fmla="*/ 5852667 w 6347888"/>
                <a:gd name="connsiteY5592" fmla="*/ 776627 h 3795371"/>
                <a:gd name="connsiteX5593" fmla="*/ 5845679 w 6347888"/>
                <a:gd name="connsiteY5593" fmla="*/ 775481 h 3795371"/>
                <a:gd name="connsiteX5594" fmla="*/ 5842567 w 6347888"/>
                <a:gd name="connsiteY5594" fmla="*/ 773679 h 3795371"/>
                <a:gd name="connsiteX5595" fmla="*/ 5841639 w 6347888"/>
                <a:gd name="connsiteY5595" fmla="*/ 772969 h 3795371"/>
                <a:gd name="connsiteX5596" fmla="*/ 5830010 w 6347888"/>
                <a:gd name="connsiteY5596" fmla="*/ 764562 h 3795371"/>
                <a:gd name="connsiteX5597" fmla="*/ 5817017 w 6347888"/>
                <a:gd name="connsiteY5597" fmla="*/ 759430 h 3795371"/>
                <a:gd name="connsiteX5598" fmla="*/ 5798018 w 6347888"/>
                <a:gd name="connsiteY5598" fmla="*/ 768602 h 3795371"/>
                <a:gd name="connsiteX5599" fmla="*/ 5790212 w 6347888"/>
                <a:gd name="connsiteY5599" fmla="*/ 783178 h 3795371"/>
                <a:gd name="connsiteX5600" fmla="*/ 5787700 w 6347888"/>
                <a:gd name="connsiteY5600" fmla="*/ 794752 h 3795371"/>
                <a:gd name="connsiteX5601" fmla="*/ 5784370 w 6347888"/>
                <a:gd name="connsiteY5601" fmla="*/ 797646 h 3795371"/>
                <a:gd name="connsiteX5602" fmla="*/ 5780275 w 6347888"/>
                <a:gd name="connsiteY5602" fmla="*/ 796499 h 3795371"/>
                <a:gd name="connsiteX5603" fmla="*/ 5774325 w 6347888"/>
                <a:gd name="connsiteY5603" fmla="*/ 786181 h 3795371"/>
                <a:gd name="connsiteX5604" fmla="*/ 5768537 w 6347888"/>
                <a:gd name="connsiteY5604" fmla="*/ 786399 h 3795371"/>
                <a:gd name="connsiteX5605" fmla="*/ 5764607 w 6347888"/>
                <a:gd name="connsiteY5605" fmla="*/ 797427 h 3795371"/>
                <a:gd name="connsiteX5606" fmla="*/ 5758110 w 6347888"/>
                <a:gd name="connsiteY5606" fmla="*/ 802723 h 3795371"/>
                <a:gd name="connsiteX5607" fmla="*/ 5753361 w 6347888"/>
                <a:gd name="connsiteY5607" fmla="*/ 802505 h 3795371"/>
                <a:gd name="connsiteX5608" fmla="*/ 5742660 w 6347888"/>
                <a:gd name="connsiteY5608" fmla="*/ 820357 h 3795371"/>
                <a:gd name="connsiteX5609" fmla="*/ 5744079 w 6347888"/>
                <a:gd name="connsiteY5609" fmla="*/ 824888 h 3795371"/>
                <a:gd name="connsiteX5610" fmla="*/ 5751886 w 6347888"/>
                <a:gd name="connsiteY5610" fmla="*/ 863978 h 3795371"/>
                <a:gd name="connsiteX5611" fmla="*/ 5755762 w 6347888"/>
                <a:gd name="connsiteY5611" fmla="*/ 889746 h 3795371"/>
                <a:gd name="connsiteX5612" fmla="*/ 5765044 w 6347888"/>
                <a:gd name="connsiteY5612" fmla="*/ 899901 h 3795371"/>
                <a:gd name="connsiteX5613" fmla="*/ 5768592 w 6347888"/>
                <a:gd name="connsiteY5613" fmla="*/ 894660 h 3795371"/>
                <a:gd name="connsiteX5614" fmla="*/ 5772632 w 6347888"/>
                <a:gd name="connsiteY5614" fmla="*/ 892640 h 3795371"/>
                <a:gd name="connsiteX5615" fmla="*/ 5777655 w 6347888"/>
                <a:gd name="connsiteY5615" fmla="*/ 893786 h 3795371"/>
                <a:gd name="connsiteX5616" fmla="*/ 5785243 w 6347888"/>
                <a:gd name="connsiteY5616" fmla="*/ 898645 h 3795371"/>
                <a:gd name="connsiteX5617" fmla="*/ 5788137 w 6347888"/>
                <a:gd name="connsiteY5617" fmla="*/ 905033 h 3795371"/>
                <a:gd name="connsiteX5618" fmla="*/ 5788410 w 6347888"/>
                <a:gd name="connsiteY5618" fmla="*/ 908308 h 3795371"/>
                <a:gd name="connsiteX5619" fmla="*/ 5787755 w 6347888"/>
                <a:gd name="connsiteY5619" fmla="*/ 912076 h 3795371"/>
                <a:gd name="connsiteX5620" fmla="*/ 5791085 w 6347888"/>
                <a:gd name="connsiteY5620" fmla="*/ 932494 h 3795371"/>
                <a:gd name="connsiteX5621" fmla="*/ 5794852 w 6347888"/>
                <a:gd name="connsiteY5621" fmla="*/ 934459 h 3795371"/>
                <a:gd name="connsiteX5622" fmla="*/ 5805990 w 6347888"/>
                <a:gd name="connsiteY5622" fmla="*/ 940628 h 3795371"/>
                <a:gd name="connsiteX5623" fmla="*/ 5815816 w 6347888"/>
                <a:gd name="connsiteY5623" fmla="*/ 956788 h 3795371"/>
                <a:gd name="connsiteX5624" fmla="*/ 5808773 w 6347888"/>
                <a:gd name="connsiteY5624" fmla="*/ 966451 h 3795371"/>
                <a:gd name="connsiteX5625" fmla="*/ 5804078 w 6347888"/>
                <a:gd name="connsiteY5625" fmla="*/ 965523 h 3795371"/>
                <a:gd name="connsiteX5626" fmla="*/ 5799165 w 6347888"/>
                <a:gd name="connsiteY5626" fmla="*/ 969563 h 3795371"/>
                <a:gd name="connsiteX5627" fmla="*/ 5810247 w 6347888"/>
                <a:gd name="connsiteY5627" fmla="*/ 1007015 h 3795371"/>
                <a:gd name="connsiteX5628" fmla="*/ 5821003 w 6347888"/>
                <a:gd name="connsiteY5628" fmla="*/ 1019735 h 3795371"/>
                <a:gd name="connsiteX5629" fmla="*/ 5819092 w 6347888"/>
                <a:gd name="connsiteY5629" fmla="*/ 1030381 h 3795371"/>
                <a:gd name="connsiteX5630" fmla="*/ 5808446 w 6347888"/>
                <a:gd name="connsiteY5630" fmla="*/ 1035459 h 3795371"/>
                <a:gd name="connsiteX5631" fmla="*/ 5799766 w 6347888"/>
                <a:gd name="connsiteY5631" fmla="*/ 1045941 h 3795371"/>
                <a:gd name="connsiteX5632" fmla="*/ 5798673 w 6347888"/>
                <a:gd name="connsiteY5632" fmla="*/ 1067342 h 3795371"/>
                <a:gd name="connsiteX5633" fmla="*/ 5801567 w 6347888"/>
                <a:gd name="connsiteY5633" fmla="*/ 1076350 h 3795371"/>
                <a:gd name="connsiteX5634" fmla="*/ 5804406 w 6347888"/>
                <a:gd name="connsiteY5634" fmla="*/ 1081045 h 3795371"/>
                <a:gd name="connsiteX5635" fmla="*/ 5807955 w 6347888"/>
                <a:gd name="connsiteY5635" fmla="*/ 1086395 h 3795371"/>
                <a:gd name="connsiteX5636" fmla="*/ 5806590 w 6347888"/>
                <a:gd name="connsiteY5636" fmla="*/ 1092237 h 3795371"/>
                <a:gd name="connsiteX5637" fmla="*/ 5804515 w 6347888"/>
                <a:gd name="connsiteY5637" fmla="*/ 1093492 h 3795371"/>
                <a:gd name="connsiteX5638" fmla="*/ 5792013 w 6347888"/>
                <a:gd name="connsiteY5638" fmla="*/ 1110580 h 3795371"/>
                <a:gd name="connsiteX5639" fmla="*/ 5795125 w 6347888"/>
                <a:gd name="connsiteY5639" fmla="*/ 1120134 h 3795371"/>
                <a:gd name="connsiteX5640" fmla="*/ 5797145 w 6347888"/>
                <a:gd name="connsiteY5640" fmla="*/ 1126959 h 3795371"/>
                <a:gd name="connsiteX5641" fmla="*/ 5793105 w 6347888"/>
                <a:gd name="connsiteY5641" fmla="*/ 1159224 h 3795371"/>
                <a:gd name="connsiteX5642" fmla="*/ 5785462 w 6347888"/>
                <a:gd name="connsiteY5642" fmla="*/ 1173855 h 3795371"/>
                <a:gd name="connsiteX5643" fmla="*/ 5783333 w 6347888"/>
                <a:gd name="connsiteY5643" fmla="*/ 1174619 h 3795371"/>
                <a:gd name="connsiteX5644" fmla="*/ 5767937 w 6347888"/>
                <a:gd name="connsiteY5644" fmla="*/ 1160862 h 3795371"/>
                <a:gd name="connsiteX5645" fmla="*/ 5759857 w 6347888"/>
                <a:gd name="connsiteY5645" fmla="*/ 1140935 h 3795371"/>
                <a:gd name="connsiteX5646" fmla="*/ 5759366 w 6347888"/>
                <a:gd name="connsiteY5646" fmla="*/ 1139898 h 3795371"/>
                <a:gd name="connsiteX5647" fmla="*/ 5747846 w 6347888"/>
                <a:gd name="connsiteY5647" fmla="*/ 1123519 h 3795371"/>
                <a:gd name="connsiteX5648" fmla="*/ 5742714 w 6347888"/>
                <a:gd name="connsiteY5648" fmla="*/ 1117241 h 3795371"/>
                <a:gd name="connsiteX5649" fmla="*/ 5738510 w 6347888"/>
                <a:gd name="connsiteY5649" fmla="*/ 1109816 h 3795371"/>
                <a:gd name="connsiteX5650" fmla="*/ 5724261 w 6347888"/>
                <a:gd name="connsiteY5650" fmla="*/ 1087815 h 3795371"/>
                <a:gd name="connsiteX5651" fmla="*/ 5681350 w 6347888"/>
                <a:gd name="connsiteY5651" fmla="*/ 1005705 h 3795371"/>
                <a:gd name="connsiteX5652" fmla="*/ 5681241 w 6347888"/>
                <a:gd name="connsiteY5652" fmla="*/ 1005323 h 3795371"/>
                <a:gd name="connsiteX5653" fmla="*/ 5673161 w 6347888"/>
                <a:gd name="connsiteY5653" fmla="*/ 978353 h 3795371"/>
                <a:gd name="connsiteX5654" fmla="*/ 5674581 w 6347888"/>
                <a:gd name="connsiteY5654" fmla="*/ 961920 h 3795371"/>
                <a:gd name="connsiteX5655" fmla="*/ 5678348 w 6347888"/>
                <a:gd name="connsiteY5655" fmla="*/ 950619 h 3795371"/>
                <a:gd name="connsiteX5656" fmla="*/ 5674144 w 6347888"/>
                <a:gd name="connsiteY5656" fmla="*/ 930365 h 3795371"/>
                <a:gd name="connsiteX5657" fmla="*/ 5677146 w 6347888"/>
                <a:gd name="connsiteY5657" fmla="*/ 920046 h 3795371"/>
                <a:gd name="connsiteX5658" fmla="*/ 5682224 w 6347888"/>
                <a:gd name="connsiteY5658" fmla="*/ 915242 h 3795371"/>
                <a:gd name="connsiteX5659" fmla="*/ 5685609 w 6347888"/>
                <a:gd name="connsiteY5659" fmla="*/ 908964 h 3795371"/>
                <a:gd name="connsiteX5660" fmla="*/ 5690959 w 6347888"/>
                <a:gd name="connsiteY5660" fmla="*/ 900611 h 3795371"/>
                <a:gd name="connsiteX5661" fmla="*/ 5693307 w 6347888"/>
                <a:gd name="connsiteY5661" fmla="*/ 882376 h 3795371"/>
                <a:gd name="connsiteX5662" fmla="*/ 5693307 w 6347888"/>
                <a:gd name="connsiteY5662" fmla="*/ 857918 h 3795371"/>
                <a:gd name="connsiteX5663" fmla="*/ 5693634 w 6347888"/>
                <a:gd name="connsiteY5663" fmla="*/ 846562 h 3795371"/>
                <a:gd name="connsiteX5664" fmla="*/ 5694726 w 6347888"/>
                <a:gd name="connsiteY5664" fmla="*/ 837117 h 3795371"/>
                <a:gd name="connsiteX5665" fmla="*/ 5698712 w 6347888"/>
                <a:gd name="connsiteY5665" fmla="*/ 799666 h 3795371"/>
                <a:gd name="connsiteX5666" fmla="*/ 5702916 w 6347888"/>
                <a:gd name="connsiteY5666" fmla="*/ 786563 h 3795371"/>
                <a:gd name="connsiteX5667" fmla="*/ 5704498 w 6347888"/>
                <a:gd name="connsiteY5667" fmla="*/ 784762 h 3795371"/>
                <a:gd name="connsiteX5668" fmla="*/ 5713561 w 6347888"/>
                <a:gd name="connsiteY5668" fmla="*/ 771058 h 3795371"/>
                <a:gd name="connsiteX5669" fmla="*/ 5707992 w 6347888"/>
                <a:gd name="connsiteY5669" fmla="*/ 748293 h 3795371"/>
                <a:gd name="connsiteX5670" fmla="*/ 5705808 w 6347888"/>
                <a:gd name="connsiteY5670" fmla="*/ 744143 h 3795371"/>
                <a:gd name="connsiteX5671" fmla="*/ 5696418 w 6347888"/>
                <a:gd name="connsiteY5671" fmla="*/ 717720 h 3795371"/>
                <a:gd name="connsiteX5672" fmla="*/ 5695654 w 6347888"/>
                <a:gd name="connsiteY5672" fmla="*/ 697356 h 3795371"/>
                <a:gd name="connsiteX5673" fmla="*/ 5693198 w 6347888"/>
                <a:gd name="connsiteY5673" fmla="*/ 691351 h 3795371"/>
                <a:gd name="connsiteX5674" fmla="*/ 5676437 w 6347888"/>
                <a:gd name="connsiteY5674" fmla="*/ 696428 h 3795371"/>
                <a:gd name="connsiteX5675" fmla="*/ 5675618 w 6347888"/>
                <a:gd name="connsiteY5675" fmla="*/ 698503 h 3795371"/>
                <a:gd name="connsiteX5676" fmla="*/ 5691669 w 6347888"/>
                <a:gd name="connsiteY5676" fmla="*/ 731914 h 3795371"/>
                <a:gd name="connsiteX5677" fmla="*/ 5693003 w 6347888"/>
                <a:gd name="connsiteY5677" fmla="*/ 732633 h 3795371"/>
                <a:gd name="connsiteX5678" fmla="*/ 5694138 w 6347888"/>
                <a:gd name="connsiteY5678" fmla="*/ 732256 h 3795371"/>
                <a:gd name="connsiteX5679" fmla="*/ 5693524 w 6347888"/>
                <a:gd name="connsiteY5679" fmla="*/ 733279 h 3795371"/>
                <a:gd name="connsiteX5680" fmla="*/ 5692939 w 6347888"/>
                <a:gd name="connsiteY5680" fmla="*/ 732986 h 3795371"/>
                <a:gd name="connsiteX5681" fmla="*/ 5689267 w 6347888"/>
                <a:gd name="connsiteY5681" fmla="*/ 740540 h 3795371"/>
                <a:gd name="connsiteX5682" fmla="*/ 5679549 w 6347888"/>
                <a:gd name="connsiteY5682" fmla="*/ 752387 h 3795371"/>
                <a:gd name="connsiteX5683" fmla="*/ 5674635 w 6347888"/>
                <a:gd name="connsiteY5683" fmla="*/ 780612 h 3795371"/>
                <a:gd name="connsiteX5684" fmla="*/ 5671087 w 6347888"/>
                <a:gd name="connsiteY5684" fmla="*/ 786672 h 3795371"/>
                <a:gd name="connsiteX5685" fmla="*/ 5666992 w 6347888"/>
                <a:gd name="connsiteY5685" fmla="*/ 788037 h 3795371"/>
                <a:gd name="connsiteX5686" fmla="*/ 5652962 w 6347888"/>
                <a:gd name="connsiteY5686" fmla="*/ 780012 h 3795371"/>
                <a:gd name="connsiteX5687" fmla="*/ 5645482 w 6347888"/>
                <a:gd name="connsiteY5687" fmla="*/ 768492 h 3795371"/>
                <a:gd name="connsiteX5688" fmla="*/ 5643517 w 6347888"/>
                <a:gd name="connsiteY5688" fmla="*/ 751950 h 3795371"/>
                <a:gd name="connsiteX5689" fmla="*/ 5637948 w 6347888"/>
                <a:gd name="connsiteY5689" fmla="*/ 750149 h 3795371"/>
                <a:gd name="connsiteX5690" fmla="*/ 5629431 w 6347888"/>
                <a:gd name="connsiteY5690" fmla="*/ 753261 h 3795371"/>
                <a:gd name="connsiteX5691" fmla="*/ 5613490 w 6347888"/>
                <a:gd name="connsiteY5691" fmla="*/ 755062 h 3795371"/>
                <a:gd name="connsiteX5692" fmla="*/ 5597930 w 6347888"/>
                <a:gd name="connsiteY5692" fmla="*/ 761231 h 3795371"/>
                <a:gd name="connsiteX5693" fmla="*/ 5588213 w 6347888"/>
                <a:gd name="connsiteY5693" fmla="*/ 774825 h 3795371"/>
                <a:gd name="connsiteX5694" fmla="*/ 5588267 w 6347888"/>
                <a:gd name="connsiteY5694" fmla="*/ 776245 h 3795371"/>
                <a:gd name="connsiteX5695" fmla="*/ 5588649 w 6347888"/>
                <a:gd name="connsiteY5695" fmla="*/ 804798 h 3795371"/>
                <a:gd name="connsiteX5696" fmla="*/ 5585265 w 6347888"/>
                <a:gd name="connsiteY5696" fmla="*/ 825762 h 3795371"/>
                <a:gd name="connsiteX5697" fmla="*/ 5583790 w 6347888"/>
                <a:gd name="connsiteY5697" fmla="*/ 830293 h 3795371"/>
                <a:gd name="connsiteX5698" fmla="*/ 5584555 w 6347888"/>
                <a:gd name="connsiteY5698" fmla="*/ 855952 h 3795371"/>
                <a:gd name="connsiteX5699" fmla="*/ 5589796 w 6347888"/>
                <a:gd name="connsiteY5699" fmla="*/ 860156 h 3795371"/>
                <a:gd name="connsiteX5700" fmla="*/ 5592198 w 6347888"/>
                <a:gd name="connsiteY5700" fmla="*/ 860538 h 3795371"/>
                <a:gd name="connsiteX5701" fmla="*/ 5603608 w 6347888"/>
                <a:gd name="connsiteY5701" fmla="*/ 866981 h 3795371"/>
                <a:gd name="connsiteX5702" fmla="*/ 5595965 w 6347888"/>
                <a:gd name="connsiteY5702" fmla="*/ 878063 h 3795371"/>
                <a:gd name="connsiteX5703" fmla="*/ 5591324 w 6347888"/>
                <a:gd name="connsiteY5703" fmla="*/ 880957 h 3795371"/>
                <a:gd name="connsiteX5704" fmla="*/ 5587448 w 6347888"/>
                <a:gd name="connsiteY5704" fmla="*/ 880629 h 3795371"/>
                <a:gd name="connsiteX5705" fmla="*/ 5579095 w 6347888"/>
                <a:gd name="connsiteY5705" fmla="*/ 882977 h 3795371"/>
                <a:gd name="connsiteX5706" fmla="*/ 5556166 w 6347888"/>
                <a:gd name="connsiteY5706" fmla="*/ 899246 h 3795371"/>
                <a:gd name="connsiteX5707" fmla="*/ 5547649 w 6347888"/>
                <a:gd name="connsiteY5707" fmla="*/ 896680 h 3795371"/>
                <a:gd name="connsiteX5708" fmla="*/ 5545957 w 6347888"/>
                <a:gd name="connsiteY5708" fmla="*/ 888109 h 3795371"/>
                <a:gd name="connsiteX5709" fmla="*/ 5548359 w 6347888"/>
                <a:gd name="connsiteY5709" fmla="*/ 884069 h 3795371"/>
                <a:gd name="connsiteX5710" fmla="*/ 5547158 w 6347888"/>
                <a:gd name="connsiteY5710" fmla="*/ 880192 h 3795371"/>
                <a:gd name="connsiteX5711" fmla="*/ 5540879 w 6347888"/>
                <a:gd name="connsiteY5711" fmla="*/ 876971 h 3795371"/>
                <a:gd name="connsiteX5712" fmla="*/ 5507741 w 6347888"/>
                <a:gd name="connsiteY5712" fmla="*/ 873477 h 3795371"/>
                <a:gd name="connsiteX5713" fmla="*/ 5498623 w 6347888"/>
                <a:gd name="connsiteY5713" fmla="*/ 879756 h 3795371"/>
                <a:gd name="connsiteX5714" fmla="*/ 5495894 w 6347888"/>
                <a:gd name="connsiteY5714" fmla="*/ 891330 h 3795371"/>
                <a:gd name="connsiteX5715" fmla="*/ 5492618 w 6347888"/>
                <a:gd name="connsiteY5715" fmla="*/ 894441 h 3795371"/>
                <a:gd name="connsiteX5716" fmla="*/ 5466959 w 6347888"/>
                <a:gd name="connsiteY5716" fmla="*/ 898209 h 3795371"/>
                <a:gd name="connsiteX5717" fmla="*/ 5453092 w 6347888"/>
                <a:gd name="connsiteY5717" fmla="*/ 905415 h 3795371"/>
                <a:gd name="connsiteX5718" fmla="*/ 5443047 w 6347888"/>
                <a:gd name="connsiteY5718" fmla="*/ 907926 h 3795371"/>
                <a:gd name="connsiteX5719" fmla="*/ 5431473 w 6347888"/>
                <a:gd name="connsiteY5719" fmla="*/ 906944 h 3795371"/>
                <a:gd name="connsiteX5720" fmla="*/ 5404503 w 6347888"/>
                <a:gd name="connsiteY5720" fmla="*/ 916443 h 3795371"/>
                <a:gd name="connsiteX5721" fmla="*/ 5387906 w 6347888"/>
                <a:gd name="connsiteY5721" fmla="*/ 928454 h 3795371"/>
                <a:gd name="connsiteX5722" fmla="*/ 5386105 w 6347888"/>
                <a:gd name="connsiteY5722" fmla="*/ 937571 h 3795371"/>
                <a:gd name="connsiteX5723" fmla="*/ 5383047 w 6347888"/>
                <a:gd name="connsiteY5723" fmla="*/ 957825 h 3795371"/>
                <a:gd name="connsiteX5724" fmla="*/ 5379717 w 6347888"/>
                <a:gd name="connsiteY5724" fmla="*/ 965905 h 3795371"/>
                <a:gd name="connsiteX5725" fmla="*/ 5379881 w 6347888"/>
                <a:gd name="connsiteY5725" fmla="*/ 971474 h 3795371"/>
                <a:gd name="connsiteX5726" fmla="*/ 5373439 w 6347888"/>
                <a:gd name="connsiteY5726" fmla="*/ 1003685 h 3795371"/>
                <a:gd name="connsiteX5727" fmla="*/ 5359736 w 6347888"/>
                <a:gd name="connsiteY5727" fmla="*/ 1049216 h 3795371"/>
                <a:gd name="connsiteX5728" fmla="*/ 5350236 w 6347888"/>
                <a:gd name="connsiteY5728" fmla="*/ 1073565 h 3795371"/>
                <a:gd name="connsiteX5729" fmla="*/ 5338881 w 6347888"/>
                <a:gd name="connsiteY5729" fmla="*/ 1094584 h 3795371"/>
                <a:gd name="connsiteX5730" fmla="*/ 5336260 w 6347888"/>
                <a:gd name="connsiteY5730" fmla="*/ 1101190 h 3795371"/>
                <a:gd name="connsiteX5731" fmla="*/ 5342484 w 6347888"/>
                <a:gd name="connsiteY5731" fmla="*/ 1109543 h 3795371"/>
                <a:gd name="connsiteX5732" fmla="*/ 5349581 w 6347888"/>
                <a:gd name="connsiteY5732" fmla="*/ 1109652 h 3795371"/>
                <a:gd name="connsiteX5733" fmla="*/ 5356351 w 6347888"/>
                <a:gd name="connsiteY5733" fmla="*/ 1107359 h 3795371"/>
                <a:gd name="connsiteX5734" fmla="*/ 5367706 w 6347888"/>
                <a:gd name="connsiteY5734" fmla="*/ 1112218 h 3795371"/>
                <a:gd name="connsiteX5735" fmla="*/ 5374476 w 6347888"/>
                <a:gd name="connsiteY5735" fmla="*/ 1130071 h 3795371"/>
                <a:gd name="connsiteX5736" fmla="*/ 5375077 w 6347888"/>
                <a:gd name="connsiteY5736" fmla="*/ 1131053 h 3795371"/>
                <a:gd name="connsiteX5737" fmla="*/ 5377097 w 6347888"/>
                <a:gd name="connsiteY5737" fmla="*/ 1131981 h 3795371"/>
                <a:gd name="connsiteX5738" fmla="*/ 5378079 w 6347888"/>
                <a:gd name="connsiteY5738" fmla="*/ 1131599 h 3795371"/>
                <a:gd name="connsiteX5739" fmla="*/ 5379936 w 6347888"/>
                <a:gd name="connsiteY5739" fmla="*/ 1127778 h 3795371"/>
                <a:gd name="connsiteX5740" fmla="*/ 5381246 w 6347888"/>
                <a:gd name="connsiteY5740" fmla="*/ 1118879 h 3795371"/>
                <a:gd name="connsiteX5741" fmla="*/ 5384958 w 6347888"/>
                <a:gd name="connsiteY5741" fmla="*/ 1116258 h 3795371"/>
                <a:gd name="connsiteX5742" fmla="*/ 5386541 w 6347888"/>
                <a:gd name="connsiteY5742" fmla="*/ 1117787 h 3795371"/>
                <a:gd name="connsiteX5743" fmla="*/ 5395932 w 6347888"/>
                <a:gd name="connsiteY5743" fmla="*/ 1136786 h 3795371"/>
                <a:gd name="connsiteX5744" fmla="*/ 5398170 w 6347888"/>
                <a:gd name="connsiteY5744" fmla="*/ 1137059 h 3795371"/>
                <a:gd name="connsiteX5745" fmla="*/ 5405595 w 6347888"/>
                <a:gd name="connsiteY5745" fmla="*/ 1122536 h 3795371"/>
                <a:gd name="connsiteX5746" fmla="*/ 5413838 w 6347888"/>
                <a:gd name="connsiteY5746" fmla="*/ 1116094 h 3795371"/>
                <a:gd name="connsiteX5747" fmla="*/ 5425740 w 6347888"/>
                <a:gd name="connsiteY5747" fmla="*/ 1115057 h 3795371"/>
                <a:gd name="connsiteX5748" fmla="*/ 5432510 w 6347888"/>
                <a:gd name="connsiteY5748" fmla="*/ 1116859 h 3795371"/>
                <a:gd name="connsiteX5749" fmla="*/ 5460790 w 6347888"/>
                <a:gd name="connsiteY5749" fmla="*/ 1134602 h 3795371"/>
                <a:gd name="connsiteX5750" fmla="*/ 5469743 w 6347888"/>
                <a:gd name="connsiteY5750" fmla="*/ 1150325 h 3795371"/>
                <a:gd name="connsiteX5751" fmla="*/ 5473401 w 6347888"/>
                <a:gd name="connsiteY5751" fmla="*/ 1158896 h 3795371"/>
                <a:gd name="connsiteX5752" fmla="*/ 5478642 w 6347888"/>
                <a:gd name="connsiteY5752" fmla="*/ 1171944 h 3795371"/>
                <a:gd name="connsiteX5753" fmla="*/ 5483446 w 6347888"/>
                <a:gd name="connsiteY5753" fmla="*/ 1175438 h 3795371"/>
                <a:gd name="connsiteX5754" fmla="*/ 5485138 w 6347888"/>
                <a:gd name="connsiteY5754" fmla="*/ 1171289 h 3795371"/>
                <a:gd name="connsiteX5755" fmla="*/ 5476949 w 6347888"/>
                <a:gd name="connsiteY5755" fmla="*/ 1146558 h 3795371"/>
                <a:gd name="connsiteX5756" fmla="*/ 5473346 w 6347888"/>
                <a:gd name="connsiteY5756" fmla="*/ 1137768 h 3795371"/>
                <a:gd name="connsiteX5757" fmla="*/ 5474384 w 6347888"/>
                <a:gd name="connsiteY5757" fmla="*/ 1133292 h 3795371"/>
                <a:gd name="connsiteX5758" fmla="*/ 5474820 w 6347888"/>
                <a:gd name="connsiteY5758" fmla="*/ 1132527 h 3795371"/>
                <a:gd name="connsiteX5759" fmla="*/ 5473674 w 6347888"/>
                <a:gd name="connsiteY5759" fmla="*/ 1111781 h 3795371"/>
                <a:gd name="connsiteX5760" fmla="*/ 5471162 w 6347888"/>
                <a:gd name="connsiteY5760" fmla="*/ 1107796 h 3795371"/>
                <a:gd name="connsiteX5761" fmla="*/ 5471490 w 6347888"/>
                <a:gd name="connsiteY5761" fmla="*/ 1105558 h 3795371"/>
                <a:gd name="connsiteX5762" fmla="*/ 5475202 w 6347888"/>
                <a:gd name="connsiteY5762" fmla="*/ 1103046 h 3795371"/>
                <a:gd name="connsiteX5763" fmla="*/ 5486886 w 6347888"/>
                <a:gd name="connsiteY5763" fmla="*/ 1110198 h 3795371"/>
                <a:gd name="connsiteX5764" fmla="*/ 5493764 w 6347888"/>
                <a:gd name="connsiteY5764" fmla="*/ 1122591 h 3795371"/>
                <a:gd name="connsiteX5765" fmla="*/ 5513964 w 6347888"/>
                <a:gd name="connsiteY5765" fmla="*/ 1154529 h 3795371"/>
                <a:gd name="connsiteX5766" fmla="*/ 5516530 w 6347888"/>
                <a:gd name="connsiteY5766" fmla="*/ 1166048 h 3795371"/>
                <a:gd name="connsiteX5767" fmla="*/ 5518550 w 6347888"/>
                <a:gd name="connsiteY5767" fmla="*/ 1178114 h 3795371"/>
                <a:gd name="connsiteX5768" fmla="*/ 5522372 w 6347888"/>
                <a:gd name="connsiteY5768" fmla="*/ 1185211 h 3795371"/>
                <a:gd name="connsiteX5769" fmla="*/ 5525811 w 6347888"/>
                <a:gd name="connsiteY5769" fmla="*/ 1189851 h 3795371"/>
                <a:gd name="connsiteX5770" fmla="*/ 5555019 w 6347888"/>
                <a:gd name="connsiteY5770" fmla="*/ 1234400 h 3795371"/>
                <a:gd name="connsiteX5771" fmla="*/ 5571179 w 6347888"/>
                <a:gd name="connsiteY5771" fmla="*/ 1262625 h 3795371"/>
                <a:gd name="connsiteX5772" fmla="*/ 5573472 w 6347888"/>
                <a:gd name="connsiteY5772" fmla="*/ 1273599 h 3795371"/>
                <a:gd name="connsiteX5773" fmla="*/ 5561953 w 6347888"/>
                <a:gd name="connsiteY5773" fmla="*/ 1274691 h 3795371"/>
                <a:gd name="connsiteX5774" fmla="*/ 5556493 w 6347888"/>
                <a:gd name="connsiteY5774" fmla="*/ 1281570 h 3795371"/>
                <a:gd name="connsiteX5775" fmla="*/ 5556875 w 6347888"/>
                <a:gd name="connsiteY5775" fmla="*/ 1288722 h 3795371"/>
                <a:gd name="connsiteX5776" fmla="*/ 5560479 w 6347888"/>
                <a:gd name="connsiteY5776" fmla="*/ 1312306 h 3795371"/>
                <a:gd name="connsiteX5777" fmla="*/ 5567249 w 6347888"/>
                <a:gd name="connsiteY5777" fmla="*/ 1330050 h 3795371"/>
                <a:gd name="connsiteX5778" fmla="*/ 5588485 w 6347888"/>
                <a:gd name="connsiteY5778" fmla="*/ 1352106 h 3795371"/>
                <a:gd name="connsiteX5779" fmla="*/ 5596511 w 6347888"/>
                <a:gd name="connsiteY5779" fmla="*/ 1366136 h 3795371"/>
                <a:gd name="connsiteX5780" fmla="*/ 5594709 w 6347888"/>
                <a:gd name="connsiteY5780" fmla="*/ 1370176 h 3795371"/>
                <a:gd name="connsiteX5781" fmla="*/ 5592471 w 6347888"/>
                <a:gd name="connsiteY5781" fmla="*/ 1370012 h 3795371"/>
                <a:gd name="connsiteX5782" fmla="*/ 5579914 w 6347888"/>
                <a:gd name="connsiteY5782" fmla="*/ 1363570 h 3795371"/>
                <a:gd name="connsiteX5783" fmla="*/ 5572380 w 6347888"/>
                <a:gd name="connsiteY5783" fmla="*/ 1369412 h 3795371"/>
                <a:gd name="connsiteX5784" fmla="*/ 5572489 w 6347888"/>
                <a:gd name="connsiteY5784" fmla="*/ 1378748 h 3795371"/>
                <a:gd name="connsiteX5785" fmla="*/ 5568613 w 6347888"/>
                <a:gd name="connsiteY5785" fmla="*/ 1380112 h 3795371"/>
                <a:gd name="connsiteX5786" fmla="*/ 5558786 w 6347888"/>
                <a:gd name="connsiteY5786" fmla="*/ 1367501 h 3795371"/>
                <a:gd name="connsiteX5787" fmla="*/ 5558186 w 6347888"/>
                <a:gd name="connsiteY5787" fmla="*/ 1360404 h 3795371"/>
                <a:gd name="connsiteX5788" fmla="*/ 5554746 w 6347888"/>
                <a:gd name="connsiteY5788" fmla="*/ 1344299 h 3795371"/>
                <a:gd name="connsiteX5789" fmla="*/ 5548031 w 6347888"/>
                <a:gd name="connsiteY5789" fmla="*/ 1321587 h 3795371"/>
                <a:gd name="connsiteX5790" fmla="*/ 5542572 w 6347888"/>
                <a:gd name="connsiteY5790" fmla="*/ 1306083 h 3795371"/>
                <a:gd name="connsiteX5791" fmla="*/ 5530998 w 6347888"/>
                <a:gd name="connsiteY5791" fmla="*/ 1275128 h 3795371"/>
                <a:gd name="connsiteX5792" fmla="*/ 5530506 w 6347888"/>
                <a:gd name="connsiteY5792" fmla="*/ 1270378 h 3795371"/>
                <a:gd name="connsiteX5793" fmla="*/ 5522426 w 6347888"/>
                <a:gd name="connsiteY5793" fmla="*/ 1243081 h 3795371"/>
                <a:gd name="connsiteX5794" fmla="*/ 5516858 w 6347888"/>
                <a:gd name="connsiteY5794" fmla="*/ 1232489 h 3795371"/>
                <a:gd name="connsiteX5795" fmla="*/ 5507795 w 6347888"/>
                <a:gd name="connsiteY5795" fmla="*/ 1208031 h 3795371"/>
                <a:gd name="connsiteX5796" fmla="*/ 5502827 w 6347888"/>
                <a:gd name="connsiteY5796" fmla="*/ 1202572 h 3795371"/>
                <a:gd name="connsiteX5797" fmla="*/ 5490925 w 6347888"/>
                <a:gd name="connsiteY5797" fmla="*/ 1187941 h 3795371"/>
                <a:gd name="connsiteX5798" fmla="*/ 5489015 w 6347888"/>
                <a:gd name="connsiteY5798" fmla="*/ 1186849 h 3795371"/>
                <a:gd name="connsiteX5799" fmla="*/ 5487486 w 6347888"/>
                <a:gd name="connsiteY5799" fmla="*/ 1190616 h 3795371"/>
                <a:gd name="connsiteX5800" fmla="*/ 5488469 w 6347888"/>
                <a:gd name="connsiteY5800" fmla="*/ 1231234 h 3795371"/>
                <a:gd name="connsiteX5801" fmla="*/ 5489615 w 6347888"/>
                <a:gd name="connsiteY5801" fmla="*/ 1239259 h 3795371"/>
                <a:gd name="connsiteX5802" fmla="*/ 5493819 w 6347888"/>
                <a:gd name="connsiteY5802" fmla="*/ 1249304 h 3795371"/>
                <a:gd name="connsiteX5803" fmla="*/ 5508068 w 6347888"/>
                <a:gd name="connsiteY5803" fmla="*/ 1294399 h 3795371"/>
                <a:gd name="connsiteX5804" fmla="*/ 5505284 w 6347888"/>
                <a:gd name="connsiteY5804" fmla="*/ 1319840 h 3795371"/>
                <a:gd name="connsiteX5805" fmla="*/ 5503264 w 6347888"/>
                <a:gd name="connsiteY5805" fmla="*/ 1326610 h 3795371"/>
                <a:gd name="connsiteX5806" fmla="*/ 5496986 w 6347888"/>
                <a:gd name="connsiteY5806" fmla="*/ 1364226 h 3795371"/>
                <a:gd name="connsiteX5807" fmla="*/ 5484756 w 6347888"/>
                <a:gd name="connsiteY5807" fmla="*/ 1406918 h 3795371"/>
                <a:gd name="connsiteX5808" fmla="*/ 5481153 w 6347888"/>
                <a:gd name="connsiteY5808" fmla="*/ 1415762 h 3795371"/>
                <a:gd name="connsiteX5809" fmla="*/ 5464939 w 6347888"/>
                <a:gd name="connsiteY5809" fmla="*/ 1458019 h 3795371"/>
                <a:gd name="connsiteX5810" fmla="*/ 5450799 w 6347888"/>
                <a:gd name="connsiteY5810" fmla="*/ 1482859 h 3795371"/>
                <a:gd name="connsiteX5811" fmla="*/ 5437642 w 6347888"/>
                <a:gd name="connsiteY5811" fmla="*/ 1492850 h 3795371"/>
                <a:gd name="connsiteX5812" fmla="*/ 5421591 w 6347888"/>
                <a:gd name="connsiteY5812" fmla="*/ 1492522 h 3795371"/>
                <a:gd name="connsiteX5813" fmla="*/ 5407123 w 6347888"/>
                <a:gd name="connsiteY5813" fmla="*/ 1485971 h 3795371"/>
                <a:gd name="connsiteX5814" fmla="*/ 5399098 w 6347888"/>
                <a:gd name="connsiteY5814" fmla="*/ 1497272 h 3795371"/>
                <a:gd name="connsiteX5815" fmla="*/ 5394840 w 6347888"/>
                <a:gd name="connsiteY5815" fmla="*/ 1502185 h 3795371"/>
                <a:gd name="connsiteX5816" fmla="*/ 5392765 w 6347888"/>
                <a:gd name="connsiteY5816" fmla="*/ 1504369 h 3795371"/>
                <a:gd name="connsiteX5817" fmla="*/ 5385831 w 6347888"/>
                <a:gd name="connsiteY5817" fmla="*/ 1510866 h 3795371"/>
                <a:gd name="connsiteX5818" fmla="*/ 5378134 w 6347888"/>
                <a:gd name="connsiteY5818" fmla="*/ 1536853 h 3795371"/>
                <a:gd name="connsiteX5819" fmla="*/ 5379936 w 6347888"/>
                <a:gd name="connsiteY5819" fmla="*/ 1543732 h 3795371"/>
                <a:gd name="connsiteX5820" fmla="*/ 5375732 w 6347888"/>
                <a:gd name="connsiteY5820" fmla="*/ 1563986 h 3795371"/>
                <a:gd name="connsiteX5821" fmla="*/ 5372565 w 6347888"/>
                <a:gd name="connsiteY5821" fmla="*/ 1568517 h 3795371"/>
                <a:gd name="connsiteX5822" fmla="*/ 5369999 w 6347888"/>
                <a:gd name="connsiteY5822" fmla="*/ 1571629 h 3795371"/>
                <a:gd name="connsiteX5823" fmla="*/ 5363994 w 6347888"/>
                <a:gd name="connsiteY5823" fmla="*/ 1578454 h 3795371"/>
                <a:gd name="connsiteX5824" fmla="*/ 5358480 w 6347888"/>
                <a:gd name="connsiteY5824" fmla="*/ 1583422 h 3795371"/>
                <a:gd name="connsiteX5825" fmla="*/ 5352311 w 6347888"/>
                <a:gd name="connsiteY5825" fmla="*/ 1590628 h 3795371"/>
                <a:gd name="connsiteX5826" fmla="*/ 5350946 w 6347888"/>
                <a:gd name="connsiteY5826" fmla="*/ 1599145 h 3795371"/>
                <a:gd name="connsiteX5827" fmla="*/ 5354658 w 6347888"/>
                <a:gd name="connsiteY5827" fmla="*/ 1605805 h 3795371"/>
                <a:gd name="connsiteX5828" fmla="*/ 5366451 w 6347888"/>
                <a:gd name="connsiteY5828" fmla="*/ 1613995 h 3795371"/>
                <a:gd name="connsiteX5829" fmla="*/ 5379389 w 6347888"/>
                <a:gd name="connsiteY5829" fmla="*/ 1627698 h 3795371"/>
                <a:gd name="connsiteX5830" fmla="*/ 5386596 w 6347888"/>
                <a:gd name="connsiteY5830" fmla="*/ 1638507 h 3795371"/>
                <a:gd name="connsiteX5831" fmla="*/ 5392110 w 6347888"/>
                <a:gd name="connsiteY5831" fmla="*/ 1644949 h 3795371"/>
                <a:gd name="connsiteX5832" fmla="*/ 5410181 w 6347888"/>
                <a:gd name="connsiteY5832" fmla="*/ 1678034 h 3795371"/>
                <a:gd name="connsiteX5833" fmla="*/ 5414057 w 6347888"/>
                <a:gd name="connsiteY5833" fmla="*/ 1691791 h 3795371"/>
                <a:gd name="connsiteX5834" fmla="*/ 5409089 w 6347888"/>
                <a:gd name="connsiteY5834" fmla="*/ 1718597 h 3795371"/>
                <a:gd name="connsiteX5835" fmla="*/ 5403575 w 6347888"/>
                <a:gd name="connsiteY5835" fmla="*/ 1724002 h 3795371"/>
                <a:gd name="connsiteX5836" fmla="*/ 5397296 w 6347888"/>
                <a:gd name="connsiteY5836" fmla="*/ 1725094 h 3795371"/>
                <a:gd name="connsiteX5837" fmla="*/ 5390145 w 6347888"/>
                <a:gd name="connsiteY5837" fmla="*/ 1724930 h 3795371"/>
                <a:gd name="connsiteX5838" fmla="*/ 5375022 w 6347888"/>
                <a:gd name="connsiteY5838" fmla="*/ 1730717 h 3795371"/>
                <a:gd name="connsiteX5839" fmla="*/ 5364867 w 6347888"/>
                <a:gd name="connsiteY5839" fmla="*/ 1736559 h 3795371"/>
                <a:gd name="connsiteX5840" fmla="*/ 5362684 w 6347888"/>
                <a:gd name="connsiteY5840" fmla="*/ 1736013 h 3795371"/>
                <a:gd name="connsiteX5841" fmla="*/ 5355641 w 6347888"/>
                <a:gd name="connsiteY5841" fmla="*/ 1718761 h 3795371"/>
                <a:gd name="connsiteX5842" fmla="*/ 5356187 w 6347888"/>
                <a:gd name="connsiteY5842" fmla="*/ 1709207 h 3795371"/>
                <a:gd name="connsiteX5843" fmla="*/ 5346469 w 6347888"/>
                <a:gd name="connsiteY5843" fmla="*/ 1678798 h 3795371"/>
                <a:gd name="connsiteX5844" fmla="*/ 5347343 w 6347888"/>
                <a:gd name="connsiteY5844" fmla="*/ 1670663 h 3795371"/>
                <a:gd name="connsiteX5845" fmla="*/ 5349090 w 6347888"/>
                <a:gd name="connsiteY5845" fmla="*/ 1660618 h 3795371"/>
                <a:gd name="connsiteX5846" fmla="*/ 5340900 w 6347888"/>
                <a:gd name="connsiteY5846" fmla="*/ 1652047 h 3795371"/>
                <a:gd name="connsiteX5847" fmla="*/ 5329654 w 6347888"/>
                <a:gd name="connsiteY5847" fmla="*/ 1649262 h 3795371"/>
                <a:gd name="connsiteX5848" fmla="*/ 5322830 w 6347888"/>
                <a:gd name="connsiteY5848" fmla="*/ 1651228 h 3795371"/>
                <a:gd name="connsiteX5849" fmla="*/ 5318135 w 6347888"/>
                <a:gd name="connsiteY5849" fmla="*/ 1650955 h 3795371"/>
                <a:gd name="connsiteX5850" fmla="*/ 5314477 w 6347888"/>
                <a:gd name="connsiteY5850" fmla="*/ 1648116 h 3795371"/>
                <a:gd name="connsiteX5851" fmla="*/ 5309836 w 6347888"/>
                <a:gd name="connsiteY5851" fmla="*/ 1637415 h 3795371"/>
                <a:gd name="connsiteX5852" fmla="*/ 5309946 w 6347888"/>
                <a:gd name="connsiteY5852" fmla="*/ 1613612 h 3795371"/>
                <a:gd name="connsiteX5853" fmla="*/ 5300610 w 6347888"/>
                <a:gd name="connsiteY5853" fmla="*/ 1600674 h 3795371"/>
                <a:gd name="connsiteX5854" fmla="*/ 5293786 w 6347888"/>
                <a:gd name="connsiteY5854" fmla="*/ 1598435 h 3795371"/>
                <a:gd name="connsiteX5855" fmla="*/ 5286961 w 6347888"/>
                <a:gd name="connsiteY5855" fmla="*/ 1597234 h 3795371"/>
                <a:gd name="connsiteX5856" fmla="*/ 5252622 w 6347888"/>
                <a:gd name="connsiteY5856" fmla="*/ 1616397 h 3795371"/>
                <a:gd name="connsiteX5857" fmla="*/ 5240338 w 6347888"/>
                <a:gd name="connsiteY5857" fmla="*/ 1627315 h 3795371"/>
                <a:gd name="connsiteX5858" fmla="*/ 5236079 w 6347888"/>
                <a:gd name="connsiteY5858" fmla="*/ 1626442 h 3795371"/>
                <a:gd name="connsiteX5859" fmla="*/ 5234824 w 6347888"/>
                <a:gd name="connsiteY5859" fmla="*/ 1622511 h 3795371"/>
                <a:gd name="connsiteX5860" fmla="*/ 5235861 w 6347888"/>
                <a:gd name="connsiteY5860" fmla="*/ 1620382 h 3795371"/>
                <a:gd name="connsiteX5861" fmla="*/ 5238864 w 6347888"/>
                <a:gd name="connsiteY5861" fmla="*/ 1612247 h 3795371"/>
                <a:gd name="connsiteX5862" fmla="*/ 5236516 w 6347888"/>
                <a:gd name="connsiteY5862" fmla="*/ 1605478 h 3795371"/>
                <a:gd name="connsiteX5863" fmla="*/ 5237826 w 6347888"/>
                <a:gd name="connsiteY5863" fmla="*/ 1589591 h 3795371"/>
                <a:gd name="connsiteX5864" fmla="*/ 5240010 w 6347888"/>
                <a:gd name="connsiteY5864" fmla="*/ 1585333 h 3795371"/>
                <a:gd name="connsiteX5865" fmla="*/ 5239792 w 6347888"/>
                <a:gd name="connsiteY5865" fmla="*/ 1574359 h 3795371"/>
                <a:gd name="connsiteX5866" fmla="*/ 5238099 w 6347888"/>
                <a:gd name="connsiteY5866" fmla="*/ 1572612 h 3795371"/>
                <a:gd name="connsiteX5867" fmla="*/ 5225215 w 6347888"/>
                <a:gd name="connsiteY5867" fmla="*/ 1568299 h 3795371"/>
                <a:gd name="connsiteX5868" fmla="*/ 5219483 w 6347888"/>
                <a:gd name="connsiteY5868" fmla="*/ 1572066 h 3795371"/>
                <a:gd name="connsiteX5869" fmla="*/ 5218446 w 6347888"/>
                <a:gd name="connsiteY5869" fmla="*/ 1573649 h 3795371"/>
                <a:gd name="connsiteX5870" fmla="*/ 5212495 w 6347888"/>
                <a:gd name="connsiteY5870" fmla="*/ 1584568 h 3795371"/>
                <a:gd name="connsiteX5871" fmla="*/ 5207254 w 6347888"/>
                <a:gd name="connsiteY5871" fmla="*/ 1592266 h 3795371"/>
                <a:gd name="connsiteX5872" fmla="*/ 5192786 w 6347888"/>
                <a:gd name="connsiteY5872" fmla="*/ 1615578 h 3795371"/>
                <a:gd name="connsiteX5873" fmla="*/ 5192131 w 6347888"/>
                <a:gd name="connsiteY5873" fmla="*/ 1617379 h 3795371"/>
                <a:gd name="connsiteX5874" fmla="*/ 5182140 w 6347888"/>
                <a:gd name="connsiteY5874" fmla="*/ 1623658 h 3795371"/>
                <a:gd name="connsiteX5875" fmla="*/ 5174988 w 6347888"/>
                <a:gd name="connsiteY5875" fmla="*/ 1624258 h 3795371"/>
                <a:gd name="connsiteX5876" fmla="*/ 5169693 w 6347888"/>
                <a:gd name="connsiteY5876" fmla="*/ 1639654 h 3795371"/>
                <a:gd name="connsiteX5877" fmla="*/ 5186399 w 6347888"/>
                <a:gd name="connsiteY5877" fmla="*/ 1652702 h 3795371"/>
                <a:gd name="connsiteX5878" fmla="*/ 5199010 w 6347888"/>
                <a:gd name="connsiteY5878" fmla="*/ 1665695 h 3795371"/>
                <a:gd name="connsiteX5879" fmla="*/ 5208564 w 6347888"/>
                <a:gd name="connsiteY5879" fmla="*/ 1670936 h 3795371"/>
                <a:gd name="connsiteX5880" fmla="*/ 5214733 w 6347888"/>
                <a:gd name="connsiteY5880" fmla="*/ 1667770 h 3795371"/>
                <a:gd name="connsiteX5881" fmla="*/ 5218063 w 6347888"/>
                <a:gd name="connsiteY5881" fmla="*/ 1663894 h 3795371"/>
                <a:gd name="connsiteX5882" fmla="*/ 5228327 w 6347888"/>
                <a:gd name="connsiteY5882" fmla="*/ 1654558 h 3795371"/>
                <a:gd name="connsiteX5883" fmla="*/ 5237444 w 6347888"/>
                <a:gd name="connsiteY5883" fmla="*/ 1653848 h 3795371"/>
                <a:gd name="connsiteX5884" fmla="*/ 5245743 w 6347888"/>
                <a:gd name="connsiteY5884" fmla="*/ 1658489 h 3795371"/>
                <a:gd name="connsiteX5885" fmla="*/ 5255024 w 6347888"/>
                <a:gd name="connsiteY5885" fmla="*/ 1659799 h 3795371"/>
                <a:gd name="connsiteX5886" fmla="*/ 5266816 w 6347888"/>
                <a:gd name="connsiteY5886" fmla="*/ 1659581 h 3795371"/>
                <a:gd name="connsiteX5887" fmla="*/ 5273695 w 6347888"/>
                <a:gd name="connsiteY5887" fmla="*/ 1668043 h 3795371"/>
                <a:gd name="connsiteX5888" fmla="*/ 5272876 w 6347888"/>
                <a:gd name="connsiteY5888" fmla="*/ 1675085 h 3795371"/>
                <a:gd name="connsiteX5889" fmla="*/ 5268345 w 6347888"/>
                <a:gd name="connsiteY5889" fmla="*/ 1679890 h 3795371"/>
                <a:gd name="connsiteX5890" fmla="*/ 5248254 w 6347888"/>
                <a:gd name="connsiteY5890" fmla="*/ 1686550 h 3795371"/>
                <a:gd name="connsiteX5891" fmla="*/ 5236571 w 6347888"/>
                <a:gd name="connsiteY5891" fmla="*/ 1697032 h 3795371"/>
                <a:gd name="connsiteX5892" fmla="*/ 5233841 w 6347888"/>
                <a:gd name="connsiteY5892" fmla="*/ 1702001 h 3795371"/>
                <a:gd name="connsiteX5893" fmla="*/ 5227399 w 6347888"/>
                <a:gd name="connsiteY5893" fmla="*/ 1711882 h 3795371"/>
                <a:gd name="connsiteX5894" fmla="*/ 5223359 w 6347888"/>
                <a:gd name="connsiteY5894" fmla="*/ 1725367 h 3795371"/>
                <a:gd name="connsiteX5895" fmla="*/ 5223741 w 6347888"/>
                <a:gd name="connsiteY5895" fmla="*/ 1732246 h 3795371"/>
                <a:gd name="connsiteX5896" fmla="*/ 5231166 w 6347888"/>
                <a:gd name="connsiteY5896" fmla="*/ 1741363 h 3795371"/>
                <a:gd name="connsiteX5897" fmla="*/ 5239628 w 6347888"/>
                <a:gd name="connsiteY5897" fmla="*/ 1745785 h 3795371"/>
                <a:gd name="connsiteX5898" fmla="*/ 5250929 w 6347888"/>
                <a:gd name="connsiteY5898" fmla="*/ 1757577 h 3795371"/>
                <a:gd name="connsiteX5899" fmla="*/ 5255078 w 6347888"/>
                <a:gd name="connsiteY5899" fmla="*/ 1765494 h 3795371"/>
                <a:gd name="connsiteX5900" fmla="*/ 5263049 w 6347888"/>
                <a:gd name="connsiteY5900" fmla="*/ 1780944 h 3795371"/>
                <a:gd name="connsiteX5901" fmla="*/ 5275606 w 6347888"/>
                <a:gd name="connsiteY5901" fmla="*/ 1794811 h 3795371"/>
                <a:gd name="connsiteX5902" fmla="*/ 5284232 w 6347888"/>
                <a:gd name="connsiteY5902" fmla="*/ 1802891 h 3795371"/>
                <a:gd name="connsiteX5903" fmla="*/ 5281502 w 6347888"/>
                <a:gd name="connsiteY5903" fmla="*/ 1814519 h 3795371"/>
                <a:gd name="connsiteX5904" fmla="*/ 5277462 w 6347888"/>
                <a:gd name="connsiteY5904" fmla="*/ 1815447 h 3795371"/>
                <a:gd name="connsiteX5905" fmla="*/ 5288708 w 6347888"/>
                <a:gd name="connsiteY5905" fmla="*/ 1826639 h 3795371"/>
                <a:gd name="connsiteX5906" fmla="*/ 5287835 w 6347888"/>
                <a:gd name="connsiteY5906" fmla="*/ 1834992 h 3795371"/>
                <a:gd name="connsiteX5907" fmla="*/ 5279318 w 6347888"/>
                <a:gd name="connsiteY5907" fmla="*/ 1842854 h 3795371"/>
                <a:gd name="connsiteX5908" fmla="*/ 5277735 w 6347888"/>
                <a:gd name="connsiteY5908" fmla="*/ 1848805 h 3795371"/>
                <a:gd name="connsiteX5909" fmla="*/ 5286197 w 6347888"/>
                <a:gd name="connsiteY5909" fmla="*/ 1850497 h 3795371"/>
                <a:gd name="connsiteX5910" fmla="*/ 5295041 w 6347888"/>
                <a:gd name="connsiteY5910" fmla="*/ 1858413 h 3795371"/>
                <a:gd name="connsiteX5911" fmla="*/ 5297826 w 6347888"/>
                <a:gd name="connsiteY5911" fmla="*/ 1875719 h 3795371"/>
                <a:gd name="connsiteX5912" fmla="*/ 5295096 w 6347888"/>
                <a:gd name="connsiteY5912" fmla="*/ 1887075 h 3795371"/>
                <a:gd name="connsiteX5913" fmla="*/ 5287889 w 6347888"/>
                <a:gd name="connsiteY5913" fmla="*/ 1903563 h 3795371"/>
                <a:gd name="connsiteX5914" fmla="*/ 5281829 w 6347888"/>
                <a:gd name="connsiteY5914" fmla="*/ 1916119 h 3795371"/>
                <a:gd name="connsiteX5915" fmla="*/ 5269600 w 6347888"/>
                <a:gd name="connsiteY5915" fmla="*/ 1935555 h 3795371"/>
                <a:gd name="connsiteX5916" fmla="*/ 5266379 w 6347888"/>
                <a:gd name="connsiteY5916" fmla="*/ 1945436 h 3795371"/>
                <a:gd name="connsiteX5917" fmla="*/ 5267744 w 6347888"/>
                <a:gd name="connsiteY5917" fmla="*/ 1964053 h 3795371"/>
                <a:gd name="connsiteX5918" fmla="*/ 5263595 w 6347888"/>
                <a:gd name="connsiteY5918" fmla="*/ 1971314 h 3795371"/>
                <a:gd name="connsiteX5919" fmla="*/ 5257862 w 6347888"/>
                <a:gd name="connsiteY5919" fmla="*/ 1974644 h 3795371"/>
                <a:gd name="connsiteX5920" fmla="*/ 5252185 w 6347888"/>
                <a:gd name="connsiteY5920" fmla="*/ 1985782 h 3795371"/>
                <a:gd name="connsiteX5921" fmla="*/ 5245470 w 6347888"/>
                <a:gd name="connsiteY5921" fmla="*/ 1991405 h 3795371"/>
                <a:gd name="connsiteX5922" fmla="*/ 5244269 w 6347888"/>
                <a:gd name="connsiteY5922" fmla="*/ 1993370 h 3795371"/>
                <a:gd name="connsiteX5923" fmla="*/ 5224724 w 6347888"/>
                <a:gd name="connsiteY5923" fmla="*/ 2013133 h 3795371"/>
                <a:gd name="connsiteX5924" fmla="*/ 5219701 w 6347888"/>
                <a:gd name="connsiteY5924" fmla="*/ 2017501 h 3795371"/>
                <a:gd name="connsiteX5925" fmla="*/ 5208182 w 6347888"/>
                <a:gd name="connsiteY5925" fmla="*/ 2028529 h 3795371"/>
                <a:gd name="connsiteX5926" fmla="*/ 5192349 w 6347888"/>
                <a:gd name="connsiteY5926" fmla="*/ 2033497 h 3795371"/>
                <a:gd name="connsiteX5927" fmla="*/ 5184379 w 6347888"/>
                <a:gd name="connsiteY5927" fmla="*/ 2034971 h 3795371"/>
                <a:gd name="connsiteX5928" fmla="*/ 5171931 w 6347888"/>
                <a:gd name="connsiteY5928" fmla="*/ 2039448 h 3795371"/>
                <a:gd name="connsiteX5929" fmla="*/ 5163305 w 6347888"/>
                <a:gd name="connsiteY5929" fmla="*/ 2037209 h 3795371"/>
                <a:gd name="connsiteX5930" fmla="*/ 5157846 w 6347888"/>
                <a:gd name="connsiteY5930" fmla="*/ 2038520 h 3795371"/>
                <a:gd name="connsiteX5931" fmla="*/ 5136445 w 6347888"/>
                <a:gd name="connsiteY5931" fmla="*/ 2056044 h 3795371"/>
                <a:gd name="connsiteX5932" fmla="*/ 5105162 w 6347888"/>
                <a:gd name="connsiteY5932" fmla="*/ 2067182 h 3795371"/>
                <a:gd name="connsiteX5933" fmla="*/ 5102487 w 6347888"/>
                <a:gd name="connsiteY5933" fmla="*/ 2070512 h 3795371"/>
                <a:gd name="connsiteX5934" fmla="*/ 5104070 w 6347888"/>
                <a:gd name="connsiteY5934" fmla="*/ 2073897 h 3795371"/>
                <a:gd name="connsiteX5935" fmla="*/ 5104835 w 6347888"/>
                <a:gd name="connsiteY5935" fmla="*/ 2073242 h 3795371"/>
                <a:gd name="connsiteX5936" fmla="*/ 5104507 w 6347888"/>
                <a:gd name="connsiteY5936" fmla="*/ 2074552 h 3795371"/>
                <a:gd name="connsiteX5937" fmla="*/ 5103961 w 6347888"/>
                <a:gd name="connsiteY5937" fmla="*/ 2074006 h 3795371"/>
                <a:gd name="connsiteX5938" fmla="*/ 5104016 w 6347888"/>
                <a:gd name="connsiteY5938" fmla="*/ 2081158 h 3795371"/>
                <a:gd name="connsiteX5939" fmla="*/ 5092879 w 6347888"/>
                <a:gd name="connsiteY5939" fmla="*/ 2085362 h 3795371"/>
                <a:gd name="connsiteX5940" fmla="*/ 5084908 w 6347888"/>
                <a:gd name="connsiteY5940" fmla="*/ 2073842 h 3795371"/>
                <a:gd name="connsiteX5941" fmla="*/ 5073771 w 6347888"/>
                <a:gd name="connsiteY5941" fmla="*/ 2063469 h 3795371"/>
                <a:gd name="connsiteX5942" fmla="*/ 5067056 w 6347888"/>
                <a:gd name="connsiteY5942" fmla="*/ 2061067 h 3795371"/>
                <a:gd name="connsiteX5943" fmla="*/ 5060122 w 6347888"/>
                <a:gd name="connsiteY5943" fmla="*/ 2061668 h 3795371"/>
                <a:gd name="connsiteX5944" fmla="*/ 5032825 w 6347888"/>
                <a:gd name="connsiteY5944" fmla="*/ 2076517 h 3795371"/>
                <a:gd name="connsiteX5945" fmla="*/ 5027748 w 6347888"/>
                <a:gd name="connsiteY5945" fmla="*/ 2084270 h 3795371"/>
                <a:gd name="connsiteX5946" fmla="*/ 5020978 w 6347888"/>
                <a:gd name="connsiteY5946" fmla="*/ 2096608 h 3795371"/>
                <a:gd name="connsiteX5947" fmla="*/ 5015409 w 6347888"/>
                <a:gd name="connsiteY5947" fmla="*/ 2120793 h 3795371"/>
                <a:gd name="connsiteX5948" fmla="*/ 5017757 w 6347888"/>
                <a:gd name="connsiteY5948" fmla="*/ 2124833 h 3795371"/>
                <a:gd name="connsiteX5949" fmla="*/ 5024854 w 6347888"/>
                <a:gd name="connsiteY5949" fmla="*/ 2131276 h 3795371"/>
                <a:gd name="connsiteX5950" fmla="*/ 5031733 w 6347888"/>
                <a:gd name="connsiteY5950" fmla="*/ 2140830 h 3795371"/>
                <a:gd name="connsiteX5951" fmla="*/ 5044836 w 6347888"/>
                <a:gd name="connsiteY5951" fmla="*/ 2157099 h 3795371"/>
                <a:gd name="connsiteX5952" fmla="*/ 5071369 w 6347888"/>
                <a:gd name="connsiteY5952" fmla="*/ 2177353 h 3795371"/>
                <a:gd name="connsiteX5953" fmla="*/ 5081359 w 6347888"/>
                <a:gd name="connsiteY5953" fmla="*/ 2190565 h 3795371"/>
                <a:gd name="connsiteX5954" fmla="*/ 5094407 w 6347888"/>
                <a:gd name="connsiteY5954" fmla="*/ 2226215 h 3795371"/>
                <a:gd name="connsiteX5955" fmla="*/ 5095172 w 6347888"/>
                <a:gd name="connsiteY5955" fmla="*/ 2231074 h 3795371"/>
                <a:gd name="connsiteX5956" fmla="*/ 5095444 w 6347888"/>
                <a:gd name="connsiteY5956" fmla="*/ 2233476 h 3795371"/>
                <a:gd name="connsiteX5957" fmla="*/ 5095608 w 6347888"/>
                <a:gd name="connsiteY5957" fmla="*/ 2266014 h 3795371"/>
                <a:gd name="connsiteX5958" fmla="*/ 5085345 w 6347888"/>
                <a:gd name="connsiteY5958" fmla="*/ 2284358 h 3795371"/>
                <a:gd name="connsiteX5959" fmla="*/ 5055263 w 6347888"/>
                <a:gd name="connsiteY5959" fmla="*/ 2303138 h 3795371"/>
                <a:gd name="connsiteX5960" fmla="*/ 5047674 w 6347888"/>
                <a:gd name="connsiteY5960" fmla="*/ 2308489 h 3795371"/>
                <a:gd name="connsiteX5961" fmla="*/ 5020377 w 6347888"/>
                <a:gd name="connsiteY5961" fmla="*/ 2335021 h 3795371"/>
                <a:gd name="connsiteX5962" fmla="*/ 5018194 w 6347888"/>
                <a:gd name="connsiteY5962" fmla="*/ 2335950 h 3795371"/>
                <a:gd name="connsiteX5963" fmla="*/ 5012188 w 6347888"/>
                <a:gd name="connsiteY5963" fmla="*/ 2333656 h 3795371"/>
                <a:gd name="connsiteX5964" fmla="*/ 5011752 w 6347888"/>
                <a:gd name="connsiteY5964" fmla="*/ 2314658 h 3795371"/>
                <a:gd name="connsiteX5965" fmla="*/ 5002361 w 6347888"/>
                <a:gd name="connsiteY5965" fmla="*/ 2302319 h 3795371"/>
                <a:gd name="connsiteX5966" fmla="*/ 4996083 w 6347888"/>
                <a:gd name="connsiteY5966" fmla="*/ 2304722 h 3795371"/>
                <a:gd name="connsiteX5967" fmla="*/ 4970424 w 6347888"/>
                <a:gd name="connsiteY5967" fmla="*/ 2277370 h 3795371"/>
                <a:gd name="connsiteX5968" fmla="*/ 4947658 w 6347888"/>
                <a:gd name="connsiteY5968" fmla="*/ 2257279 h 3795371"/>
                <a:gd name="connsiteX5969" fmla="*/ 4940724 w 6347888"/>
                <a:gd name="connsiteY5969" fmla="*/ 2256078 h 3795371"/>
                <a:gd name="connsiteX5970" fmla="*/ 4926093 w 6347888"/>
                <a:gd name="connsiteY5970" fmla="*/ 2243740 h 3795371"/>
                <a:gd name="connsiteX5971" fmla="*/ 4923746 w 6347888"/>
                <a:gd name="connsiteY5971" fmla="*/ 2239809 h 3795371"/>
                <a:gd name="connsiteX5972" fmla="*/ 4919433 w 6347888"/>
                <a:gd name="connsiteY5972" fmla="*/ 2238608 h 3795371"/>
                <a:gd name="connsiteX5973" fmla="*/ 4915502 w 6347888"/>
                <a:gd name="connsiteY5973" fmla="*/ 2240737 h 3795371"/>
                <a:gd name="connsiteX5974" fmla="*/ 4914410 w 6347888"/>
                <a:gd name="connsiteY5974" fmla="*/ 2242812 h 3795371"/>
                <a:gd name="connsiteX5975" fmla="*/ 4901526 w 6347888"/>
                <a:gd name="connsiteY5975" fmla="*/ 2295986 h 3795371"/>
                <a:gd name="connsiteX5976" fmla="*/ 4900543 w 6347888"/>
                <a:gd name="connsiteY5976" fmla="*/ 2310126 h 3795371"/>
                <a:gd name="connsiteX5977" fmla="*/ 4912281 w 6347888"/>
                <a:gd name="connsiteY5977" fmla="*/ 2322901 h 3795371"/>
                <a:gd name="connsiteX5978" fmla="*/ 4922763 w 6347888"/>
                <a:gd name="connsiteY5978" fmla="*/ 2340808 h 3795371"/>
                <a:gd name="connsiteX5979" fmla="*/ 4928113 w 6347888"/>
                <a:gd name="connsiteY5979" fmla="*/ 2353583 h 3795371"/>
                <a:gd name="connsiteX5980" fmla="*/ 4939196 w 6347888"/>
                <a:gd name="connsiteY5980" fmla="*/ 2370453 h 3795371"/>
                <a:gd name="connsiteX5981" fmla="*/ 4964691 w 6347888"/>
                <a:gd name="connsiteY5981" fmla="*/ 2387050 h 3795371"/>
                <a:gd name="connsiteX5982" fmla="*/ 4984182 w 6347888"/>
                <a:gd name="connsiteY5982" fmla="*/ 2407577 h 3795371"/>
                <a:gd name="connsiteX5983" fmla="*/ 4989150 w 6347888"/>
                <a:gd name="connsiteY5983" fmla="*/ 2423082 h 3795371"/>
                <a:gd name="connsiteX5984" fmla="*/ 4989150 w 6347888"/>
                <a:gd name="connsiteY5984" fmla="*/ 2437222 h 3795371"/>
                <a:gd name="connsiteX5985" fmla="*/ 4996356 w 6347888"/>
                <a:gd name="connsiteY5985" fmla="*/ 2459060 h 3795371"/>
                <a:gd name="connsiteX5986" fmla="*/ 5000614 w 6347888"/>
                <a:gd name="connsiteY5986" fmla="*/ 2466048 h 3795371"/>
                <a:gd name="connsiteX5987" fmla="*/ 5005528 w 6347888"/>
                <a:gd name="connsiteY5987" fmla="*/ 2478059 h 3795371"/>
                <a:gd name="connsiteX5988" fmla="*/ 5003126 w 6347888"/>
                <a:gd name="connsiteY5988" fmla="*/ 2486302 h 3795371"/>
                <a:gd name="connsiteX5989" fmla="*/ 4998594 w 6347888"/>
                <a:gd name="connsiteY5989" fmla="*/ 2490451 h 3795371"/>
                <a:gd name="connsiteX5990" fmla="*/ 4999523 w 6347888"/>
                <a:gd name="connsiteY5990" fmla="*/ 2490943 h 3795371"/>
                <a:gd name="connsiteX5991" fmla="*/ 4997939 w 6347888"/>
                <a:gd name="connsiteY5991" fmla="*/ 2491052 h 3795371"/>
                <a:gd name="connsiteX5992" fmla="*/ 4998540 w 6347888"/>
                <a:gd name="connsiteY5992" fmla="*/ 2490397 h 3795371"/>
                <a:gd name="connsiteX5993" fmla="*/ 4990187 w 6347888"/>
                <a:gd name="connsiteY5993" fmla="*/ 2486029 h 3795371"/>
                <a:gd name="connsiteX5994" fmla="*/ 4975228 w 6347888"/>
                <a:gd name="connsiteY5994" fmla="*/ 2478277 h 3795371"/>
                <a:gd name="connsiteX5995" fmla="*/ 4958413 w 6347888"/>
                <a:gd name="connsiteY5995" fmla="*/ 2465447 h 3795371"/>
                <a:gd name="connsiteX5996" fmla="*/ 4951206 w 6347888"/>
                <a:gd name="connsiteY5996" fmla="*/ 2459333 h 3795371"/>
                <a:gd name="connsiteX5997" fmla="*/ 4946730 w 6347888"/>
                <a:gd name="connsiteY5997" fmla="*/ 2453982 h 3795371"/>
                <a:gd name="connsiteX5998" fmla="*/ 4935101 w 6347888"/>
                <a:gd name="connsiteY5998" fmla="*/ 2436348 h 3795371"/>
                <a:gd name="connsiteX5999" fmla="*/ 4930024 w 6347888"/>
                <a:gd name="connsiteY5999" fmla="*/ 2423355 h 3795371"/>
                <a:gd name="connsiteX6000" fmla="*/ 4927185 w 6347888"/>
                <a:gd name="connsiteY6000" fmla="*/ 2409597 h 3795371"/>
                <a:gd name="connsiteX6001" fmla="*/ 4925383 w 6347888"/>
                <a:gd name="connsiteY6001" fmla="*/ 2405175 h 3795371"/>
                <a:gd name="connsiteX6002" fmla="*/ 4920470 w 6347888"/>
                <a:gd name="connsiteY6002" fmla="*/ 2384593 h 3795371"/>
                <a:gd name="connsiteX6003" fmla="*/ 4892408 w 6347888"/>
                <a:gd name="connsiteY6003" fmla="*/ 2349161 h 3795371"/>
                <a:gd name="connsiteX6004" fmla="*/ 4890443 w 6347888"/>
                <a:gd name="connsiteY6004" fmla="*/ 2347796 h 3795371"/>
                <a:gd name="connsiteX6005" fmla="*/ 4881981 w 6347888"/>
                <a:gd name="connsiteY6005" fmla="*/ 2326505 h 3795371"/>
                <a:gd name="connsiteX6006" fmla="*/ 4883510 w 6347888"/>
                <a:gd name="connsiteY6006" fmla="*/ 2300736 h 3795371"/>
                <a:gd name="connsiteX6007" fmla="*/ 4884383 w 6347888"/>
                <a:gd name="connsiteY6007" fmla="*/ 2291455 h 3795371"/>
                <a:gd name="connsiteX6008" fmla="*/ 4883892 w 6347888"/>
                <a:gd name="connsiteY6008" fmla="*/ 2256187 h 3795371"/>
                <a:gd name="connsiteX6009" fmla="*/ 4881981 w 6347888"/>
                <a:gd name="connsiteY6009" fmla="*/ 2246797 h 3795371"/>
                <a:gd name="connsiteX6010" fmla="*/ 4878596 w 6347888"/>
                <a:gd name="connsiteY6010" fmla="*/ 2237953 h 3795371"/>
                <a:gd name="connsiteX6011" fmla="*/ 4869260 w 6347888"/>
                <a:gd name="connsiteY6011" fmla="*/ 2218462 h 3795371"/>
                <a:gd name="connsiteX6012" fmla="*/ 4863419 w 6347888"/>
                <a:gd name="connsiteY6012" fmla="*/ 2198044 h 3795371"/>
                <a:gd name="connsiteX6013" fmla="*/ 4859215 w 6347888"/>
                <a:gd name="connsiteY6013" fmla="*/ 2181830 h 3795371"/>
                <a:gd name="connsiteX6014" fmla="*/ 4850426 w 6347888"/>
                <a:gd name="connsiteY6014" fmla="*/ 2170147 h 3795371"/>
                <a:gd name="connsiteX6015" fmla="*/ 4847423 w 6347888"/>
                <a:gd name="connsiteY6015" fmla="*/ 2167417 h 3795371"/>
                <a:gd name="connsiteX6016" fmla="*/ 4843110 w 6347888"/>
                <a:gd name="connsiteY6016" fmla="*/ 2167854 h 3795371"/>
                <a:gd name="connsiteX6017" fmla="*/ 4843383 w 6347888"/>
                <a:gd name="connsiteY6017" fmla="*/ 2167089 h 3795371"/>
                <a:gd name="connsiteX6018" fmla="*/ 4825476 w 6347888"/>
                <a:gd name="connsiteY6018" fmla="*/ 2178936 h 3795371"/>
                <a:gd name="connsiteX6019" fmla="*/ 4800362 w 6347888"/>
                <a:gd name="connsiteY6019" fmla="*/ 2185215 h 3795371"/>
                <a:gd name="connsiteX6020" fmla="*/ 4792446 w 6347888"/>
                <a:gd name="connsiteY6020" fmla="*/ 2177353 h 3795371"/>
                <a:gd name="connsiteX6021" fmla="*/ 4792828 w 6347888"/>
                <a:gd name="connsiteY6021" fmla="*/ 2165506 h 3795371"/>
                <a:gd name="connsiteX6022" fmla="*/ 4788898 w 6347888"/>
                <a:gd name="connsiteY6022" fmla="*/ 2133350 h 3795371"/>
                <a:gd name="connsiteX6023" fmla="*/ 4787860 w 6347888"/>
                <a:gd name="connsiteY6023" fmla="*/ 2131221 h 3795371"/>
                <a:gd name="connsiteX6024" fmla="*/ 4777378 w 6347888"/>
                <a:gd name="connsiteY6024" fmla="*/ 2122213 h 3795371"/>
                <a:gd name="connsiteX6025" fmla="*/ 4770772 w 6347888"/>
                <a:gd name="connsiteY6025" fmla="*/ 2109383 h 3795371"/>
                <a:gd name="connsiteX6026" fmla="*/ 4767715 w 6347888"/>
                <a:gd name="connsiteY6026" fmla="*/ 2099447 h 3795371"/>
                <a:gd name="connsiteX6027" fmla="*/ 4761273 w 6347888"/>
                <a:gd name="connsiteY6027" fmla="*/ 2096281 h 3795371"/>
                <a:gd name="connsiteX6028" fmla="*/ 4745332 w 6347888"/>
                <a:gd name="connsiteY6028" fmla="*/ 2084324 h 3795371"/>
                <a:gd name="connsiteX6029" fmla="*/ 4732556 w 6347888"/>
                <a:gd name="connsiteY6029" fmla="*/ 2059975 h 3795371"/>
                <a:gd name="connsiteX6030" fmla="*/ 4728025 w 6347888"/>
                <a:gd name="connsiteY6030" fmla="*/ 2046490 h 3795371"/>
                <a:gd name="connsiteX6031" fmla="*/ 4727425 w 6347888"/>
                <a:gd name="connsiteY6031" fmla="*/ 2045781 h 3795371"/>
                <a:gd name="connsiteX6032" fmla="*/ 4724258 w 6347888"/>
                <a:gd name="connsiteY6032" fmla="*/ 2044198 h 3795371"/>
                <a:gd name="connsiteX6033" fmla="*/ 4707170 w 6347888"/>
                <a:gd name="connsiteY6033" fmla="*/ 2052114 h 3795371"/>
                <a:gd name="connsiteX6034" fmla="*/ 4677198 w 6347888"/>
                <a:gd name="connsiteY6034" fmla="*/ 2063087 h 3795371"/>
                <a:gd name="connsiteX6035" fmla="*/ 4666497 w 6347888"/>
                <a:gd name="connsiteY6035" fmla="*/ 2063360 h 3795371"/>
                <a:gd name="connsiteX6036" fmla="*/ 4647990 w 6347888"/>
                <a:gd name="connsiteY6036" fmla="*/ 2066963 h 3795371"/>
                <a:gd name="connsiteX6037" fmla="*/ 4641111 w 6347888"/>
                <a:gd name="connsiteY6037" fmla="*/ 2076026 h 3795371"/>
                <a:gd name="connsiteX6038" fmla="*/ 4639473 w 6347888"/>
                <a:gd name="connsiteY6038" fmla="*/ 2086017 h 3795371"/>
                <a:gd name="connsiteX6039" fmla="*/ 4618618 w 6347888"/>
                <a:gd name="connsiteY6039" fmla="*/ 2106763 h 3795371"/>
                <a:gd name="connsiteX6040" fmla="*/ 4609119 w 6347888"/>
                <a:gd name="connsiteY6040" fmla="*/ 2113368 h 3795371"/>
                <a:gd name="connsiteX6041" fmla="*/ 4598910 w 6347888"/>
                <a:gd name="connsiteY6041" fmla="*/ 2126580 h 3795371"/>
                <a:gd name="connsiteX6042" fmla="*/ 4589574 w 6347888"/>
                <a:gd name="connsiteY6042" fmla="*/ 2137335 h 3795371"/>
                <a:gd name="connsiteX6043" fmla="*/ 4564406 w 6347888"/>
                <a:gd name="connsiteY6043" fmla="*/ 2159173 h 3795371"/>
                <a:gd name="connsiteX6044" fmla="*/ 4558837 w 6347888"/>
                <a:gd name="connsiteY6044" fmla="*/ 2169382 h 3795371"/>
                <a:gd name="connsiteX6045" fmla="*/ 4552887 w 6347888"/>
                <a:gd name="connsiteY6045" fmla="*/ 2176480 h 3795371"/>
                <a:gd name="connsiteX6046" fmla="*/ 4535525 w 6347888"/>
                <a:gd name="connsiteY6046" fmla="*/ 2187835 h 3795371"/>
                <a:gd name="connsiteX6047" fmla="*/ 4529138 w 6347888"/>
                <a:gd name="connsiteY6047" fmla="*/ 2190401 h 3795371"/>
                <a:gd name="connsiteX6048" fmla="*/ 4520567 w 6347888"/>
                <a:gd name="connsiteY6048" fmla="*/ 2200283 h 3795371"/>
                <a:gd name="connsiteX6049" fmla="*/ 4520567 w 6347888"/>
                <a:gd name="connsiteY6049" fmla="*/ 2226542 h 3795371"/>
                <a:gd name="connsiteX6050" fmla="*/ 4522696 w 6347888"/>
                <a:gd name="connsiteY6050" fmla="*/ 2238226 h 3795371"/>
                <a:gd name="connsiteX6051" fmla="*/ 4522368 w 6347888"/>
                <a:gd name="connsiteY6051" fmla="*/ 2259026 h 3795371"/>
                <a:gd name="connsiteX6052" fmla="*/ 4518656 w 6347888"/>
                <a:gd name="connsiteY6052" fmla="*/ 2267816 h 3795371"/>
                <a:gd name="connsiteX6053" fmla="*/ 4517346 w 6347888"/>
                <a:gd name="connsiteY6053" fmla="*/ 2281847 h 3795371"/>
                <a:gd name="connsiteX6054" fmla="*/ 4519256 w 6347888"/>
                <a:gd name="connsiteY6054" fmla="*/ 2293639 h 3795371"/>
                <a:gd name="connsiteX6055" fmla="*/ 4514725 w 6347888"/>
                <a:gd name="connsiteY6055" fmla="*/ 2303848 h 3795371"/>
                <a:gd name="connsiteX6056" fmla="*/ 4502878 w 6347888"/>
                <a:gd name="connsiteY6056" fmla="*/ 2318261 h 3795371"/>
                <a:gd name="connsiteX6057" fmla="*/ 4494252 w 6347888"/>
                <a:gd name="connsiteY6057" fmla="*/ 2328634 h 3795371"/>
                <a:gd name="connsiteX6058" fmla="*/ 4493379 w 6347888"/>
                <a:gd name="connsiteY6058" fmla="*/ 2329016 h 3795371"/>
                <a:gd name="connsiteX6059" fmla="*/ 4485845 w 6347888"/>
                <a:gd name="connsiteY6059" fmla="*/ 2336768 h 3795371"/>
                <a:gd name="connsiteX6060" fmla="*/ 4482460 w 6347888"/>
                <a:gd name="connsiteY6060" fmla="*/ 2343047 h 3795371"/>
                <a:gd name="connsiteX6061" fmla="*/ 4463461 w 6347888"/>
                <a:gd name="connsiteY6061" fmla="*/ 2345504 h 3795371"/>
                <a:gd name="connsiteX6062" fmla="*/ 4456746 w 6347888"/>
                <a:gd name="connsiteY6062" fmla="*/ 2338788 h 3795371"/>
                <a:gd name="connsiteX6063" fmla="*/ 4447847 w 6347888"/>
                <a:gd name="connsiteY6063" fmla="*/ 2319462 h 3795371"/>
                <a:gd name="connsiteX6064" fmla="*/ 4435727 w 6347888"/>
                <a:gd name="connsiteY6064" fmla="*/ 2285832 h 3795371"/>
                <a:gd name="connsiteX6065" fmla="*/ 4426337 w 6347888"/>
                <a:gd name="connsiteY6065" fmla="*/ 2272129 h 3795371"/>
                <a:gd name="connsiteX6066" fmla="*/ 4414982 w 6347888"/>
                <a:gd name="connsiteY6066" fmla="*/ 2254549 h 3795371"/>
                <a:gd name="connsiteX6067" fmla="*/ 4412688 w 6347888"/>
                <a:gd name="connsiteY6067" fmla="*/ 2247288 h 3795371"/>
                <a:gd name="connsiteX6068" fmla="*/ 4408048 w 6347888"/>
                <a:gd name="connsiteY6068" fmla="*/ 2233749 h 3795371"/>
                <a:gd name="connsiteX6069" fmla="*/ 4395928 w 6347888"/>
                <a:gd name="connsiteY6069" fmla="*/ 2207926 h 3795371"/>
                <a:gd name="connsiteX6070" fmla="*/ 4384081 w 6347888"/>
                <a:gd name="connsiteY6070" fmla="*/ 2187125 h 3795371"/>
                <a:gd name="connsiteX6071" fmla="*/ 4381351 w 6347888"/>
                <a:gd name="connsiteY6071" fmla="*/ 2180574 h 3795371"/>
                <a:gd name="connsiteX6072" fmla="*/ 4371088 w 6347888"/>
                <a:gd name="connsiteY6072" fmla="*/ 2146453 h 3795371"/>
                <a:gd name="connsiteX6073" fmla="*/ 4369996 w 6347888"/>
                <a:gd name="connsiteY6073" fmla="*/ 2141703 h 3795371"/>
                <a:gd name="connsiteX6074" fmla="*/ 4362407 w 6347888"/>
                <a:gd name="connsiteY6074" fmla="*/ 2111731 h 3795371"/>
                <a:gd name="connsiteX6075" fmla="*/ 4361261 w 6347888"/>
                <a:gd name="connsiteY6075" fmla="*/ 2097536 h 3795371"/>
                <a:gd name="connsiteX6076" fmla="*/ 4354273 w 6347888"/>
                <a:gd name="connsiteY6076" fmla="*/ 2065435 h 3795371"/>
                <a:gd name="connsiteX6077" fmla="*/ 4352635 w 6347888"/>
                <a:gd name="connsiteY6077" fmla="*/ 2064343 h 3795371"/>
                <a:gd name="connsiteX6078" fmla="*/ 4341770 w 6347888"/>
                <a:gd name="connsiteY6078" fmla="*/ 2080721 h 3795371"/>
                <a:gd name="connsiteX6079" fmla="*/ 4306393 w 6347888"/>
                <a:gd name="connsiteY6079" fmla="*/ 2078210 h 3795371"/>
                <a:gd name="connsiteX6080" fmla="*/ 4285102 w 6347888"/>
                <a:gd name="connsiteY6080" fmla="*/ 2056372 h 3795371"/>
                <a:gd name="connsiteX6081" fmla="*/ 4284774 w 6347888"/>
                <a:gd name="connsiteY6081" fmla="*/ 2052168 h 3795371"/>
                <a:gd name="connsiteX6082" fmla="*/ 4288541 w 6347888"/>
                <a:gd name="connsiteY6082" fmla="*/ 2050531 h 3795371"/>
                <a:gd name="connsiteX6083" fmla="*/ 4303937 w 6347888"/>
                <a:gd name="connsiteY6083" fmla="*/ 2044689 h 3795371"/>
                <a:gd name="connsiteX6084" fmla="*/ 4297549 w 6347888"/>
                <a:gd name="connsiteY6084" fmla="*/ 2044416 h 3795371"/>
                <a:gd name="connsiteX6085" fmla="*/ 4272818 w 6347888"/>
                <a:gd name="connsiteY6085" fmla="*/ 2032023 h 3795371"/>
                <a:gd name="connsiteX6086" fmla="*/ 4259497 w 6347888"/>
                <a:gd name="connsiteY6086" fmla="*/ 2022578 h 3795371"/>
                <a:gd name="connsiteX6087" fmla="*/ 4245193 w 6347888"/>
                <a:gd name="connsiteY6087" fmla="*/ 2008820 h 3795371"/>
                <a:gd name="connsiteX6088" fmla="*/ 4237878 w 6347888"/>
                <a:gd name="connsiteY6088" fmla="*/ 1999703 h 3795371"/>
                <a:gd name="connsiteX6089" fmla="*/ 4231599 w 6347888"/>
                <a:gd name="connsiteY6089" fmla="*/ 1992715 h 3795371"/>
                <a:gd name="connsiteX6090" fmla="*/ 4223956 w 6347888"/>
                <a:gd name="connsiteY6090" fmla="*/ 1987802 h 3795371"/>
                <a:gd name="connsiteX6091" fmla="*/ 4195512 w 6347888"/>
                <a:gd name="connsiteY6091" fmla="*/ 1990040 h 3795371"/>
                <a:gd name="connsiteX6092" fmla="*/ 4186231 w 6347888"/>
                <a:gd name="connsiteY6092" fmla="*/ 1991514 h 3795371"/>
                <a:gd name="connsiteX6093" fmla="*/ 4146050 w 6347888"/>
                <a:gd name="connsiteY6093" fmla="*/ 1993971 h 3795371"/>
                <a:gd name="connsiteX6094" fmla="*/ 4122465 w 6347888"/>
                <a:gd name="connsiteY6094" fmla="*/ 1993043 h 3795371"/>
                <a:gd name="connsiteX6095" fmla="*/ 4056461 w 6347888"/>
                <a:gd name="connsiteY6095" fmla="*/ 1982997 h 3795371"/>
                <a:gd name="connsiteX6096" fmla="*/ 4045324 w 6347888"/>
                <a:gd name="connsiteY6096" fmla="*/ 1975518 h 3795371"/>
                <a:gd name="connsiteX6097" fmla="*/ 4041939 w 6347888"/>
                <a:gd name="connsiteY6097" fmla="*/ 1967438 h 3795371"/>
                <a:gd name="connsiteX6098" fmla="*/ 4038609 w 6347888"/>
                <a:gd name="connsiteY6098" fmla="*/ 1960177 h 3795371"/>
                <a:gd name="connsiteX6099" fmla="*/ 4022503 w 6347888"/>
                <a:gd name="connsiteY6099" fmla="*/ 1954172 h 3795371"/>
                <a:gd name="connsiteX6100" fmla="*/ 4005415 w 6347888"/>
                <a:gd name="connsiteY6100" fmla="*/ 1962579 h 3795371"/>
                <a:gd name="connsiteX6101" fmla="*/ 3993950 w 6347888"/>
                <a:gd name="connsiteY6101" fmla="*/ 1964108 h 3795371"/>
                <a:gd name="connsiteX6102" fmla="*/ 3964742 w 6347888"/>
                <a:gd name="connsiteY6102" fmla="*/ 1954062 h 3795371"/>
                <a:gd name="connsiteX6103" fmla="*/ 3955298 w 6347888"/>
                <a:gd name="connsiteY6103" fmla="*/ 1947020 h 3795371"/>
                <a:gd name="connsiteX6104" fmla="*/ 3941212 w 6347888"/>
                <a:gd name="connsiteY6104" fmla="*/ 1938831 h 3795371"/>
                <a:gd name="connsiteX6105" fmla="*/ 3934224 w 6347888"/>
                <a:gd name="connsiteY6105" fmla="*/ 1937084 h 3795371"/>
                <a:gd name="connsiteX6106" fmla="*/ 3923142 w 6347888"/>
                <a:gd name="connsiteY6106" fmla="*/ 1928731 h 3795371"/>
                <a:gd name="connsiteX6107" fmla="*/ 3905453 w 6347888"/>
                <a:gd name="connsiteY6107" fmla="*/ 1900342 h 3795371"/>
                <a:gd name="connsiteX6108" fmla="*/ 3898410 w 6347888"/>
                <a:gd name="connsiteY6108" fmla="*/ 1890951 h 3795371"/>
                <a:gd name="connsiteX6109" fmla="*/ 3884762 w 6347888"/>
                <a:gd name="connsiteY6109" fmla="*/ 1888549 h 3795371"/>
                <a:gd name="connsiteX6110" fmla="*/ 3870786 w 6347888"/>
                <a:gd name="connsiteY6110" fmla="*/ 1889860 h 3795371"/>
                <a:gd name="connsiteX6111" fmla="*/ 3867565 w 6347888"/>
                <a:gd name="connsiteY6111" fmla="*/ 1892917 h 3795371"/>
                <a:gd name="connsiteX6112" fmla="*/ 3866200 w 6347888"/>
                <a:gd name="connsiteY6112" fmla="*/ 1897885 h 3795371"/>
                <a:gd name="connsiteX6113" fmla="*/ 3865490 w 6347888"/>
                <a:gd name="connsiteY6113" fmla="*/ 1902198 h 3795371"/>
                <a:gd name="connsiteX6114" fmla="*/ 3866145 w 6347888"/>
                <a:gd name="connsiteY6114" fmla="*/ 1909131 h 3795371"/>
                <a:gd name="connsiteX6115" fmla="*/ 3879848 w 6347888"/>
                <a:gd name="connsiteY6115" fmla="*/ 1934299 h 3795371"/>
                <a:gd name="connsiteX6116" fmla="*/ 3885198 w 6347888"/>
                <a:gd name="connsiteY6116" fmla="*/ 1938940 h 3795371"/>
                <a:gd name="connsiteX6117" fmla="*/ 3897046 w 6347888"/>
                <a:gd name="connsiteY6117" fmla="*/ 1950732 h 3795371"/>
                <a:gd name="connsiteX6118" fmla="*/ 3908019 w 6347888"/>
                <a:gd name="connsiteY6118" fmla="*/ 1971533 h 3795371"/>
                <a:gd name="connsiteX6119" fmla="*/ 3914079 w 6347888"/>
                <a:gd name="connsiteY6119" fmla="*/ 1984362 h 3795371"/>
                <a:gd name="connsiteX6120" fmla="*/ 3921285 w 6347888"/>
                <a:gd name="connsiteY6120" fmla="*/ 1984417 h 3795371"/>
                <a:gd name="connsiteX6121" fmla="*/ 3925598 w 6347888"/>
                <a:gd name="connsiteY6121" fmla="*/ 1975955 h 3795371"/>
                <a:gd name="connsiteX6122" fmla="*/ 3929584 w 6347888"/>
                <a:gd name="connsiteY6122" fmla="*/ 1974153 h 3795371"/>
                <a:gd name="connsiteX6123" fmla="*/ 3933351 w 6347888"/>
                <a:gd name="connsiteY6123" fmla="*/ 1976774 h 3795371"/>
                <a:gd name="connsiteX6124" fmla="*/ 3935262 w 6347888"/>
                <a:gd name="connsiteY6124" fmla="*/ 1980977 h 3795371"/>
                <a:gd name="connsiteX6125" fmla="*/ 3937445 w 6347888"/>
                <a:gd name="connsiteY6125" fmla="*/ 2004780 h 3795371"/>
                <a:gd name="connsiteX6126" fmla="*/ 3938373 w 6347888"/>
                <a:gd name="connsiteY6126" fmla="*/ 2008438 h 3795371"/>
                <a:gd name="connsiteX6127" fmla="*/ 3942959 w 6347888"/>
                <a:gd name="connsiteY6127" fmla="*/ 2015099 h 3795371"/>
                <a:gd name="connsiteX6128" fmla="*/ 3951476 w 6347888"/>
                <a:gd name="connsiteY6128" fmla="*/ 2018101 h 3795371"/>
                <a:gd name="connsiteX6129" fmla="*/ 3974842 w 6347888"/>
                <a:gd name="connsiteY6129" fmla="*/ 2015099 h 3795371"/>
                <a:gd name="connsiteX6130" fmla="*/ 3994278 w 6347888"/>
                <a:gd name="connsiteY6130" fmla="*/ 2007947 h 3795371"/>
                <a:gd name="connsiteX6131" fmla="*/ 3998536 w 6347888"/>
                <a:gd name="connsiteY6131" fmla="*/ 2002487 h 3795371"/>
                <a:gd name="connsiteX6132" fmla="*/ 4008418 w 6347888"/>
                <a:gd name="connsiteY6132" fmla="*/ 1989712 h 3795371"/>
                <a:gd name="connsiteX6133" fmla="*/ 4009291 w 6347888"/>
                <a:gd name="connsiteY6133" fmla="*/ 1988675 h 3795371"/>
                <a:gd name="connsiteX6134" fmla="*/ 4012458 w 6347888"/>
                <a:gd name="connsiteY6134" fmla="*/ 1985236 h 3795371"/>
                <a:gd name="connsiteX6135" fmla="*/ 4025015 w 6347888"/>
                <a:gd name="connsiteY6135" fmla="*/ 1971969 h 3795371"/>
                <a:gd name="connsiteX6136" fmla="*/ 4029382 w 6347888"/>
                <a:gd name="connsiteY6136" fmla="*/ 1971041 h 3795371"/>
                <a:gd name="connsiteX6137" fmla="*/ 4030583 w 6347888"/>
                <a:gd name="connsiteY6137" fmla="*/ 1972734 h 3795371"/>
                <a:gd name="connsiteX6138" fmla="*/ 4030747 w 6347888"/>
                <a:gd name="connsiteY6138" fmla="*/ 1974098 h 3795371"/>
                <a:gd name="connsiteX6139" fmla="*/ 4033477 w 6347888"/>
                <a:gd name="connsiteY6139" fmla="*/ 1994025 h 3795371"/>
                <a:gd name="connsiteX6140" fmla="*/ 4034678 w 6347888"/>
                <a:gd name="connsiteY6140" fmla="*/ 1999485 h 3795371"/>
                <a:gd name="connsiteX6141" fmla="*/ 4044559 w 6347888"/>
                <a:gd name="connsiteY6141" fmla="*/ 2014771 h 3795371"/>
                <a:gd name="connsiteX6142" fmla="*/ 4054714 w 6347888"/>
                <a:gd name="connsiteY6142" fmla="*/ 2020613 h 3795371"/>
                <a:gd name="connsiteX6143" fmla="*/ 4073603 w 6347888"/>
                <a:gd name="connsiteY6143" fmla="*/ 2023452 h 3795371"/>
                <a:gd name="connsiteX6144" fmla="*/ 4085177 w 6347888"/>
                <a:gd name="connsiteY6144" fmla="*/ 2030877 h 3795371"/>
                <a:gd name="connsiteX6145" fmla="*/ 4097133 w 6347888"/>
                <a:gd name="connsiteY6145" fmla="*/ 2045726 h 3795371"/>
                <a:gd name="connsiteX6146" fmla="*/ 4101010 w 6347888"/>
                <a:gd name="connsiteY6146" fmla="*/ 2064561 h 3795371"/>
                <a:gd name="connsiteX6147" fmla="*/ 4075951 w 6347888"/>
                <a:gd name="connsiteY6147" fmla="*/ 2095571 h 3795371"/>
                <a:gd name="connsiteX6148" fmla="*/ 4070219 w 6347888"/>
                <a:gd name="connsiteY6148" fmla="*/ 2105616 h 3795371"/>
                <a:gd name="connsiteX6149" fmla="*/ 4069782 w 6347888"/>
                <a:gd name="connsiteY6149" fmla="*/ 2119974 h 3795371"/>
                <a:gd name="connsiteX6150" fmla="*/ 4066179 w 6347888"/>
                <a:gd name="connsiteY6150" fmla="*/ 2125379 h 3795371"/>
                <a:gd name="connsiteX6151" fmla="*/ 4058535 w 6347888"/>
                <a:gd name="connsiteY6151" fmla="*/ 2127836 h 3795371"/>
                <a:gd name="connsiteX6152" fmla="*/ 4057116 w 6347888"/>
                <a:gd name="connsiteY6152" fmla="*/ 2128273 h 3795371"/>
                <a:gd name="connsiteX6153" fmla="*/ 4048163 w 6347888"/>
                <a:gd name="connsiteY6153" fmla="*/ 2135698 h 3795371"/>
                <a:gd name="connsiteX6154" fmla="*/ 4030638 w 6347888"/>
                <a:gd name="connsiteY6154" fmla="*/ 2149783 h 3795371"/>
                <a:gd name="connsiteX6155" fmla="*/ 4022885 w 6347888"/>
                <a:gd name="connsiteY6155" fmla="*/ 2157699 h 3795371"/>
                <a:gd name="connsiteX6156" fmla="*/ 4009237 w 6347888"/>
                <a:gd name="connsiteY6156" fmla="*/ 2168782 h 3795371"/>
                <a:gd name="connsiteX6157" fmla="*/ 3979265 w 6347888"/>
                <a:gd name="connsiteY6157" fmla="*/ 2176589 h 3795371"/>
                <a:gd name="connsiteX6158" fmla="*/ 3965015 w 6347888"/>
                <a:gd name="connsiteY6158" fmla="*/ 2191002 h 3795371"/>
                <a:gd name="connsiteX6159" fmla="*/ 3959065 w 6347888"/>
                <a:gd name="connsiteY6159" fmla="*/ 2197990 h 3795371"/>
                <a:gd name="connsiteX6160" fmla="*/ 3939574 w 6347888"/>
                <a:gd name="connsiteY6160" fmla="*/ 2206998 h 3795371"/>
                <a:gd name="connsiteX6161" fmla="*/ 3914570 w 6347888"/>
                <a:gd name="connsiteY6161" fmla="*/ 2215078 h 3795371"/>
                <a:gd name="connsiteX6162" fmla="*/ 3900376 w 6347888"/>
                <a:gd name="connsiteY6162" fmla="*/ 2223485 h 3795371"/>
                <a:gd name="connsiteX6163" fmla="*/ 3887819 w 6347888"/>
                <a:gd name="connsiteY6163" fmla="*/ 2229873 h 3795371"/>
                <a:gd name="connsiteX6164" fmla="*/ 3872314 w 6347888"/>
                <a:gd name="connsiteY6164" fmla="*/ 2235441 h 3795371"/>
                <a:gd name="connsiteX6165" fmla="*/ 3847256 w 6347888"/>
                <a:gd name="connsiteY6165" fmla="*/ 2241447 h 3795371"/>
                <a:gd name="connsiteX6166" fmla="*/ 3833935 w 6347888"/>
                <a:gd name="connsiteY6166" fmla="*/ 2243467 h 3795371"/>
                <a:gd name="connsiteX6167" fmla="*/ 3828202 w 6347888"/>
                <a:gd name="connsiteY6167" fmla="*/ 2248544 h 3795371"/>
                <a:gd name="connsiteX6168" fmla="*/ 3813407 w 6347888"/>
                <a:gd name="connsiteY6168" fmla="*/ 2255314 h 3795371"/>
                <a:gd name="connsiteX6169" fmla="*/ 3801560 w 6347888"/>
                <a:gd name="connsiteY6169" fmla="*/ 2256187 h 3795371"/>
                <a:gd name="connsiteX6170" fmla="*/ 3791678 w 6347888"/>
                <a:gd name="connsiteY6170" fmla="*/ 2250619 h 3795371"/>
                <a:gd name="connsiteX6171" fmla="*/ 3786110 w 6347888"/>
                <a:gd name="connsiteY6171" fmla="*/ 2237516 h 3795371"/>
                <a:gd name="connsiteX6172" fmla="*/ 3775628 w 6347888"/>
                <a:gd name="connsiteY6172" fmla="*/ 2203449 h 3795371"/>
                <a:gd name="connsiteX6173" fmla="*/ 3775191 w 6347888"/>
                <a:gd name="connsiteY6173" fmla="*/ 2194168 h 3795371"/>
                <a:gd name="connsiteX6174" fmla="*/ 3768203 w 6347888"/>
                <a:gd name="connsiteY6174" fmla="*/ 2167253 h 3795371"/>
                <a:gd name="connsiteX6175" fmla="*/ 3753026 w 6347888"/>
                <a:gd name="connsiteY6175" fmla="*/ 2148964 h 3795371"/>
                <a:gd name="connsiteX6176" fmla="*/ 3738340 w 6347888"/>
                <a:gd name="connsiteY6176" fmla="*/ 2124670 h 3795371"/>
                <a:gd name="connsiteX6177" fmla="*/ 3724419 w 6347888"/>
                <a:gd name="connsiteY6177" fmla="*/ 2105725 h 3795371"/>
                <a:gd name="connsiteX6178" fmla="*/ 3712408 w 6347888"/>
                <a:gd name="connsiteY6178" fmla="*/ 2097918 h 3795371"/>
                <a:gd name="connsiteX6179" fmla="*/ 3697667 w 6347888"/>
                <a:gd name="connsiteY6179" fmla="*/ 2079520 h 3795371"/>
                <a:gd name="connsiteX6180" fmla="*/ 3695156 w 6347888"/>
                <a:gd name="connsiteY6180" fmla="*/ 2067891 h 3795371"/>
                <a:gd name="connsiteX6181" fmla="*/ 3694937 w 6347888"/>
                <a:gd name="connsiteY6181" fmla="*/ 2060685 h 3795371"/>
                <a:gd name="connsiteX6182" fmla="*/ 3691170 w 6347888"/>
                <a:gd name="connsiteY6182" fmla="*/ 2044634 h 3795371"/>
                <a:gd name="connsiteX6183" fmla="*/ 3687021 w 6347888"/>
                <a:gd name="connsiteY6183" fmla="*/ 2036008 h 3795371"/>
                <a:gd name="connsiteX6184" fmla="*/ 3667367 w 6347888"/>
                <a:gd name="connsiteY6184" fmla="*/ 2016628 h 3795371"/>
                <a:gd name="connsiteX6185" fmla="*/ 3658196 w 6347888"/>
                <a:gd name="connsiteY6185" fmla="*/ 2006473 h 3795371"/>
                <a:gd name="connsiteX6186" fmla="*/ 3647768 w 6347888"/>
                <a:gd name="connsiteY6186" fmla="*/ 1985290 h 3795371"/>
                <a:gd name="connsiteX6187" fmla="*/ 3623801 w 6347888"/>
                <a:gd name="connsiteY6187" fmla="*/ 1949695 h 3795371"/>
                <a:gd name="connsiteX6188" fmla="*/ 3622109 w 6347888"/>
                <a:gd name="connsiteY6188" fmla="*/ 1947456 h 3795371"/>
                <a:gd name="connsiteX6189" fmla="*/ 3618178 w 6347888"/>
                <a:gd name="connsiteY6189" fmla="*/ 1942052 h 3795371"/>
                <a:gd name="connsiteX6190" fmla="*/ 3608406 w 6347888"/>
                <a:gd name="connsiteY6190" fmla="*/ 1935937 h 3795371"/>
                <a:gd name="connsiteX6191" fmla="*/ 3600325 w 6347888"/>
                <a:gd name="connsiteY6191" fmla="*/ 1940250 h 3795371"/>
                <a:gd name="connsiteX6192" fmla="*/ 3591263 w 6347888"/>
                <a:gd name="connsiteY6192" fmla="*/ 1941833 h 3795371"/>
                <a:gd name="connsiteX6193" fmla="*/ 3588042 w 6347888"/>
                <a:gd name="connsiteY6193" fmla="*/ 1946583 h 3795371"/>
                <a:gd name="connsiteX6194" fmla="*/ 3592191 w 6347888"/>
                <a:gd name="connsiteY6194" fmla="*/ 1955100 h 3795371"/>
                <a:gd name="connsiteX6195" fmla="*/ 3601035 w 6347888"/>
                <a:gd name="connsiteY6195" fmla="*/ 1977702 h 3795371"/>
                <a:gd name="connsiteX6196" fmla="*/ 3615721 w 6347888"/>
                <a:gd name="connsiteY6196" fmla="*/ 2001778 h 3795371"/>
                <a:gd name="connsiteX6197" fmla="*/ 3621945 w 6347888"/>
                <a:gd name="connsiteY6197" fmla="*/ 2011932 h 3795371"/>
                <a:gd name="connsiteX6198" fmla="*/ 3628879 w 6347888"/>
                <a:gd name="connsiteY6198" fmla="*/ 2033934 h 3795371"/>
                <a:gd name="connsiteX6199" fmla="*/ 3630079 w 6347888"/>
                <a:gd name="connsiteY6199" fmla="*/ 2040922 h 3795371"/>
                <a:gd name="connsiteX6200" fmla="*/ 3633956 w 6347888"/>
                <a:gd name="connsiteY6200" fmla="*/ 2046764 h 3795371"/>
                <a:gd name="connsiteX6201" fmla="*/ 3640398 w 6347888"/>
                <a:gd name="connsiteY6201" fmla="*/ 2049821 h 3795371"/>
                <a:gd name="connsiteX6202" fmla="*/ 3661034 w 6347888"/>
                <a:gd name="connsiteY6202" fmla="*/ 2077664 h 3795371"/>
                <a:gd name="connsiteX6203" fmla="*/ 3663546 w 6347888"/>
                <a:gd name="connsiteY6203" fmla="*/ 2089620 h 3795371"/>
                <a:gd name="connsiteX6204" fmla="*/ 3668077 w 6347888"/>
                <a:gd name="connsiteY6204" fmla="*/ 2117572 h 3795371"/>
                <a:gd name="connsiteX6205" fmla="*/ 3674519 w 6347888"/>
                <a:gd name="connsiteY6205" fmla="*/ 2129911 h 3795371"/>
                <a:gd name="connsiteX6206" fmla="*/ 3689587 w 6347888"/>
                <a:gd name="connsiteY6206" fmla="*/ 2141703 h 3795371"/>
                <a:gd name="connsiteX6207" fmla="*/ 3701980 w 6347888"/>
                <a:gd name="connsiteY6207" fmla="*/ 2158900 h 3795371"/>
                <a:gd name="connsiteX6208" fmla="*/ 3708149 w 6347888"/>
                <a:gd name="connsiteY6208" fmla="*/ 2179482 h 3795371"/>
                <a:gd name="connsiteX6209" fmla="*/ 3732334 w 6347888"/>
                <a:gd name="connsiteY6209" fmla="*/ 2206779 h 3795371"/>
                <a:gd name="connsiteX6210" fmla="*/ 3750187 w 6347888"/>
                <a:gd name="connsiteY6210" fmla="*/ 2218462 h 3795371"/>
                <a:gd name="connsiteX6211" fmla="*/ 3774700 w 6347888"/>
                <a:gd name="connsiteY6211" fmla="*/ 2244504 h 3795371"/>
                <a:gd name="connsiteX6212" fmla="*/ 3786274 w 6347888"/>
                <a:gd name="connsiteY6212" fmla="*/ 2256351 h 3795371"/>
                <a:gd name="connsiteX6213" fmla="*/ 3789440 w 6347888"/>
                <a:gd name="connsiteY6213" fmla="*/ 2270873 h 3795371"/>
                <a:gd name="connsiteX6214" fmla="*/ 3788512 w 6347888"/>
                <a:gd name="connsiteY6214" fmla="*/ 2272839 h 3795371"/>
                <a:gd name="connsiteX6215" fmla="*/ 3788894 w 6347888"/>
                <a:gd name="connsiteY6215" fmla="*/ 2278953 h 3795371"/>
                <a:gd name="connsiteX6216" fmla="*/ 3794408 w 6347888"/>
                <a:gd name="connsiteY6216" fmla="*/ 2284522 h 3795371"/>
                <a:gd name="connsiteX6217" fmla="*/ 3800959 w 6347888"/>
                <a:gd name="connsiteY6217" fmla="*/ 2291182 h 3795371"/>
                <a:gd name="connsiteX6218" fmla="*/ 3805709 w 6347888"/>
                <a:gd name="connsiteY6218" fmla="*/ 2295986 h 3795371"/>
                <a:gd name="connsiteX6219" fmla="*/ 3811223 w 6347888"/>
                <a:gd name="connsiteY6219" fmla="*/ 2300518 h 3795371"/>
                <a:gd name="connsiteX6220" fmla="*/ 3819085 w 6347888"/>
                <a:gd name="connsiteY6220" fmla="*/ 2302156 h 3795371"/>
                <a:gd name="connsiteX6221" fmla="*/ 3820450 w 6347888"/>
                <a:gd name="connsiteY6221" fmla="*/ 2301883 h 3795371"/>
                <a:gd name="connsiteX6222" fmla="*/ 3827056 w 6347888"/>
                <a:gd name="connsiteY6222" fmla="*/ 2299262 h 3795371"/>
                <a:gd name="connsiteX6223" fmla="*/ 3836391 w 6347888"/>
                <a:gd name="connsiteY6223" fmla="*/ 2295113 h 3795371"/>
                <a:gd name="connsiteX6224" fmla="*/ 3852169 w 6347888"/>
                <a:gd name="connsiteY6224" fmla="*/ 2292984 h 3795371"/>
                <a:gd name="connsiteX6225" fmla="*/ 3859211 w 6347888"/>
                <a:gd name="connsiteY6225" fmla="*/ 2292165 h 3795371"/>
                <a:gd name="connsiteX6226" fmla="*/ 3905781 w 6347888"/>
                <a:gd name="connsiteY6226" fmla="*/ 2282993 h 3795371"/>
                <a:gd name="connsiteX6227" fmla="*/ 3936790 w 6347888"/>
                <a:gd name="connsiteY6227" fmla="*/ 2271910 h 3795371"/>
                <a:gd name="connsiteX6228" fmla="*/ 3938919 w 6347888"/>
                <a:gd name="connsiteY6228" fmla="*/ 2270982 h 3795371"/>
                <a:gd name="connsiteX6229" fmla="*/ 3948091 w 6347888"/>
                <a:gd name="connsiteY6229" fmla="*/ 2276824 h 3795371"/>
                <a:gd name="connsiteX6230" fmla="*/ 3944597 w 6347888"/>
                <a:gd name="connsiteY6230" fmla="*/ 2314603 h 3795371"/>
                <a:gd name="connsiteX6231" fmla="*/ 3932805 w 6347888"/>
                <a:gd name="connsiteY6231" fmla="*/ 2340590 h 3795371"/>
                <a:gd name="connsiteX6232" fmla="*/ 3927291 w 6347888"/>
                <a:gd name="connsiteY6232" fmla="*/ 2348288 h 3795371"/>
                <a:gd name="connsiteX6233" fmla="*/ 3912769 w 6347888"/>
                <a:gd name="connsiteY6233" fmla="*/ 2378315 h 3795371"/>
                <a:gd name="connsiteX6234" fmla="*/ 3875262 w 6347888"/>
                <a:gd name="connsiteY6234" fmla="*/ 2436512 h 3795371"/>
                <a:gd name="connsiteX6235" fmla="*/ 3843871 w 6347888"/>
                <a:gd name="connsiteY6235" fmla="*/ 2465556 h 3795371"/>
                <a:gd name="connsiteX6236" fmla="*/ 3839940 w 6347888"/>
                <a:gd name="connsiteY6236" fmla="*/ 2468231 h 3795371"/>
                <a:gd name="connsiteX6237" fmla="*/ 3807784 w 6347888"/>
                <a:gd name="connsiteY6237" fmla="*/ 2492581 h 3795371"/>
                <a:gd name="connsiteX6238" fmla="*/ 3760451 w 6347888"/>
                <a:gd name="connsiteY6238" fmla="*/ 2543080 h 3795371"/>
                <a:gd name="connsiteX6239" fmla="*/ 3741015 w 6347888"/>
                <a:gd name="connsiteY6239" fmla="*/ 2560605 h 3795371"/>
                <a:gd name="connsiteX6240" fmla="*/ 3737248 w 6347888"/>
                <a:gd name="connsiteY6240" fmla="*/ 2563335 h 3795371"/>
                <a:gd name="connsiteX6241" fmla="*/ 3731625 w 6347888"/>
                <a:gd name="connsiteY6241" fmla="*/ 2570978 h 3795371"/>
                <a:gd name="connsiteX6242" fmla="*/ 3718358 w 6347888"/>
                <a:gd name="connsiteY6242" fmla="*/ 2596201 h 3795371"/>
                <a:gd name="connsiteX6243" fmla="*/ 3707003 w 6347888"/>
                <a:gd name="connsiteY6243" fmla="*/ 2616892 h 3795371"/>
                <a:gd name="connsiteX6244" fmla="*/ 3712244 w 6347888"/>
                <a:gd name="connsiteY6244" fmla="*/ 2639931 h 3795371"/>
                <a:gd name="connsiteX6245" fmla="*/ 3714209 w 6347888"/>
                <a:gd name="connsiteY6245" fmla="*/ 2652869 h 3795371"/>
                <a:gd name="connsiteX6246" fmla="*/ 3712626 w 6347888"/>
                <a:gd name="connsiteY6246" fmla="*/ 2659694 h 3795371"/>
                <a:gd name="connsiteX6247" fmla="*/ 3716557 w 6347888"/>
                <a:gd name="connsiteY6247" fmla="*/ 2692614 h 3795371"/>
                <a:gd name="connsiteX6248" fmla="*/ 3730533 w 6347888"/>
                <a:gd name="connsiteY6248" fmla="*/ 2713906 h 3795371"/>
                <a:gd name="connsiteX6249" fmla="*/ 3735719 w 6347888"/>
                <a:gd name="connsiteY6249" fmla="*/ 2726353 h 3795371"/>
                <a:gd name="connsiteX6250" fmla="*/ 3734354 w 6347888"/>
                <a:gd name="connsiteY6250" fmla="*/ 2754688 h 3795371"/>
                <a:gd name="connsiteX6251" fmla="*/ 3734191 w 6347888"/>
                <a:gd name="connsiteY6251" fmla="*/ 2771339 h 3795371"/>
                <a:gd name="connsiteX6252" fmla="*/ 3734191 w 6347888"/>
                <a:gd name="connsiteY6252" fmla="*/ 2792849 h 3795371"/>
                <a:gd name="connsiteX6253" fmla="*/ 3731079 w 6347888"/>
                <a:gd name="connsiteY6253" fmla="*/ 2813540 h 3795371"/>
                <a:gd name="connsiteX6254" fmla="*/ 3702253 w 6347888"/>
                <a:gd name="connsiteY6254" fmla="*/ 2847334 h 3795371"/>
                <a:gd name="connsiteX6255" fmla="*/ 3683309 w 6347888"/>
                <a:gd name="connsiteY6255" fmla="*/ 2857380 h 3795371"/>
                <a:gd name="connsiteX6256" fmla="*/ 3672445 w 6347888"/>
                <a:gd name="connsiteY6256" fmla="*/ 2862457 h 3795371"/>
                <a:gd name="connsiteX6257" fmla="*/ 3666603 w 6347888"/>
                <a:gd name="connsiteY6257" fmla="*/ 2866442 h 3795371"/>
                <a:gd name="connsiteX6258" fmla="*/ 3615339 w 6347888"/>
                <a:gd name="connsiteY6258" fmla="*/ 2909135 h 3795371"/>
                <a:gd name="connsiteX6259" fmla="*/ 3612828 w 6347888"/>
                <a:gd name="connsiteY6259" fmla="*/ 2920218 h 3795371"/>
                <a:gd name="connsiteX6260" fmla="*/ 3622982 w 6347888"/>
                <a:gd name="connsiteY6260" fmla="*/ 2957014 h 3795371"/>
                <a:gd name="connsiteX6261" fmla="*/ 3623637 w 6347888"/>
                <a:gd name="connsiteY6261" fmla="*/ 2968752 h 3795371"/>
                <a:gd name="connsiteX6262" fmla="*/ 3621672 w 6347888"/>
                <a:gd name="connsiteY6262" fmla="*/ 2978797 h 3795371"/>
                <a:gd name="connsiteX6263" fmla="*/ 3620253 w 6347888"/>
                <a:gd name="connsiteY6263" fmla="*/ 2992337 h 3795371"/>
                <a:gd name="connsiteX6264" fmla="*/ 3610152 w 6347888"/>
                <a:gd name="connsiteY6264" fmla="*/ 3007678 h 3795371"/>
                <a:gd name="connsiteX6265" fmla="*/ 3587933 w 6347888"/>
                <a:gd name="connsiteY6265" fmla="*/ 3016249 h 3795371"/>
                <a:gd name="connsiteX6266" fmla="*/ 3569371 w 6347888"/>
                <a:gd name="connsiteY6266" fmla="*/ 3026622 h 3795371"/>
                <a:gd name="connsiteX6267" fmla="*/ 3565931 w 6347888"/>
                <a:gd name="connsiteY6267" fmla="*/ 3039179 h 3795371"/>
                <a:gd name="connsiteX6268" fmla="*/ 3567241 w 6347888"/>
                <a:gd name="connsiteY6268" fmla="*/ 3050698 h 3795371"/>
                <a:gd name="connsiteX6269" fmla="*/ 3561018 w 6347888"/>
                <a:gd name="connsiteY6269" fmla="*/ 3073737 h 3795371"/>
                <a:gd name="connsiteX6270" fmla="*/ 3557360 w 6347888"/>
                <a:gd name="connsiteY6270" fmla="*/ 3083236 h 3795371"/>
                <a:gd name="connsiteX6271" fmla="*/ 3542292 w 6347888"/>
                <a:gd name="connsiteY6271" fmla="*/ 3100488 h 3795371"/>
                <a:gd name="connsiteX6272" fmla="*/ 3531045 w 6347888"/>
                <a:gd name="connsiteY6272" fmla="*/ 3112717 h 3795371"/>
                <a:gd name="connsiteX6273" fmla="*/ 3513029 w 6347888"/>
                <a:gd name="connsiteY6273" fmla="*/ 3137994 h 3795371"/>
                <a:gd name="connsiteX6274" fmla="*/ 3492666 w 6347888"/>
                <a:gd name="connsiteY6274" fmla="*/ 3161361 h 3795371"/>
                <a:gd name="connsiteX6275" fmla="*/ 3456579 w 6347888"/>
                <a:gd name="connsiteY6275" fmla="*/ 3192589 h 3795371"/>
                <a:gd name="connsiteX6276" fmla="*/ 3425788 w 6347888"/>
                <a:gd name="connsiteY6276" fmla="*/ 3204272 h 3795371"/>
                <a:gd name="connsiteX6277" fmla="*/ 3419291 w 6347888"/>
                <a:gd name="connsiteY6277" fmla="*/ 3206565 h 3795371"/>
                <a:gd name="connsiteX6278" fmla="*/ 3397180 w 6347888"/>
                <a:gd name="connsiteY6278" fmla="*/ 3213662 h 3795371"/>
                <a:gd name="connsiteX6279" fmla="*/ 3394014 w 6347888"/>
                <a:gd name="connsiteY6279" fmla="*/ 3214153 h 3795371"/>
                <a:gd name="connsiteX6280" fmla="*/ 3390247 w 6347888"/>
                <a:gd name="connsiteY6280" fmla="*/ 3213171 h 3795371"/>
                <a:gd name="connsiteX6281" fmla="*/ 3366880 w 6347888"/>
                <a:gd name="connsiteY6281" fmla="*/ 3212133 h 3795371"/>
                <a:gd name="connsiteX6282" fmla="*/ 3360329 w 6347888"/>
                <a:gd name="connsiteY6282" fmla="*/ 3212461 h 3795371"/>
                <a:gd name="connsiteX6283" fmla="*/ 3345971 w 6347888"/>
                <a:gd name="connsiteY6283" fmla="*/ 3216010 h 3795371"/>
                <a:gd name="connsiteX6284" fmla="*/ 3334506 w 6347888"/>
                <a:gd name="connsiteY6284" fmla="*/ 3218685 h 3795371"/>
                <a:gd name="connsiteX6285" fmla="*/ 3309502 w 6347888"/>
                <a:gd name="connsiteY6285" fmla="*/ 3225400 h 3795371"/>
                <a:gd name="connsiteX6286" fmla="*/ 3302623 w 6347888"/>
                <a:gd name="connsiteY6286" fmla="*/ 3225618 h 3795371"/>
                <a:gd name="connsiteX6287" fmla="*/ 3301204 w 6347888"/>
                <a:gd name="connsiteY6287" fmla="*/ 3224909 h 3795371"/>
                <a:gd name="connsiteX6288" fmla="*/ 3277509 w 6347888"/>
                <a:gd name="connsiteY6288" fmla="*/ 3212024 h 3795371"/>
                <a:gd name="connsiteX6289" fmla="*/ 3275381 w 6347888"/>
                <a:gd name="connsiteY6289" fmla="*/ 3207875 h 3795371"/>
                <a:gd name="connsiteX6290" fmla="*/ 3269757 w 6347888"/>
                <a:gd name="connsiteY6290" fmla="*/ 3187457 h 3795371"/>
                <a:gd name="connsiteX6291" fmla="*/ 3270249 w 6347888"/>
                <a:gd name="connsiteY6291" fmla="*/ 3178613 h 3795371"/>
                <a:gd name="connsiteX6292" fmla="*/ 3274179 w 6347888"/>
                <a:gd name="connsiteY6292" fmla="*/ 3164473 h 3795371"/>
                <a:gd name="connsiteX6293" fmla="*/ 3272542 w 6347888"/>
                <a:gd name="connsiteY6293" fmla="*/ 3158413 h 3795371"/>
                <a:gd name="connsiteX6294" fmla="*/ 3268774 w 6347888"/>
                <a:gd name="connsiteY6294" fmla="*/ 3149623 h 3795371"/>
                <a:gd name="connsiteX6295" fmla="*/ 3256545 w 6347888"/>
                <a:gd name="connsiteY6295" fmla="*/ 3115829 h 3795371"/>
                <a:gd name="connsiteX6296" fmla="*/ 3256054 w 6347888"/>
                <a:gd name="connsiteY6296" fmla="*/ 3113700 h 3795371"/>
                <a:gd name="connsiteX6297" fmla="*/ 3248192 w 6347888"/>
                <a:gd name="connsiteY6297" fmla="*/ 3096612 h 3795371"/>
                <a:gd name="connsiteX6298" fmla="*/ 3236618 w 6347888"/>
                <a:gd name="connsiteY6298" fmla="*/ 3081489 h 3795371"/>
                <a:gd name="connsiteX6299" fmla="*/ 3221168 w 6347888"/>
                <a:gd name="connsiteY6299" fmla="*/ 3049497 h 3795371"/>
                <a:gd name="connsiteX6300" fmla="*/ 3215763 w 6347888"/>
                <a:gd name="connsiteY6300" fmla="*/ 3016631 h 3795371"/>
                <a:gd name="connsiteX6301" fmla="*/ 3213307 w 6347888"/>
                <a:gd name="connsiteY6301" fmla="*/ 3005003 h 3795371"/>
                <a:gd name="connsiteX6302" fmla="*/ 3208120 w 6347888"/>
                <a:gd name="connsiteY6302" fmla="*/ 2974430 h 3795371"/>
                <a:gd name="connsiteX6303" fmla="*/ 3200422 w 6347888"/>
                <a:gd name="connsiteY6303" fmla="*/ 2947460 h 3795371"/>
                <a:gd name="connsiteX6304" fmla="*/ 3195563 w 6347888"/>
                <a:gd name="connsiteY6304" fmla="*/ 2937961 h 3795371"/>
                <a:gd name="connsiteX6305" fmla="*/ 3183662 w 6347888"/>
                <a:gd name="connsiteY6305" fmla="*/ 2910555 h 3795371"/>
                <a:gd name="connsiteX6306" fmla="*/ 3164226 w 6347888"/>
                <a:gd name="connsiteY6306" fmla="*/ 2878016 h 3795371"/>
                <a:gd name="connsiteX6307" fmla="*/ 3159313 w 6347888"/>
                <a:gd name="connsiteY6307" fmla="*/ 2864859 h 3795371"/>
                <a:gd name="connsiteX6308" fmla="*/ 3159313 w 6347888"/>
                <a:gd name="connsiteY6308" fmla="*/ 2853831 h 3795371"/>
                <a:gd name="connsiteX6309" fmla="*/ 3159477 w 6347888"/>
                <a:gd name="connsiteY6309" fmla="*/ 2836143 h 3795371"/>
                <a:gd name="connsiteX6310" fmla="*/ 3163189 w 6347888"/>
                <a:gd name="connsiteY6310" fmla="*/ 2819983 h 3795371"/>
                <a:gd name="connsiteX6311" fmla="*/ 3172088 w 6347888"/>
                <a:gd name="connsiteY6311" fmla="*/ 2790393 h 3795371"/>
                <a:gd name="connsiteX6312" fmla="*/ 3180332 w 6347888"/>
                <a:gd name="connsiteY6312" fmla="*/ 2773468 h 3795371"/>
                <a:gd name="connsiteX6313" fmla="*/ 3192888 w 6347888"/>
                <a:gd name="connsiteY6313" fmla="*/ 2759219 h 3795371"/>
                <a:gd name="connsiteX6314" fmla="*/ 3202934 w 6347888"/>
                <a:gd name="connsiteY6314" fmla="*/ 2738200 h 3795371"/>
                <a:gd name="connsiteX6315" fmla="*/ 3201187 w 6347888"/>
                <a:gd name="connsiteY6315" fmla="*/ 2724115 h 3795371"/>
                <a:gd name="connsiteX6316" fmla="*/ 3197201 w 6347888"/>
                <a:gd name="connsiteY6316" fmla="*/ 2715435 h 3795371"/>
                <a:gd name="connsiteX6317" fmla="*/ 3190541 w 6347888"/>
                <a:gd name="connsiteY6317" fmla="*/ 2695071 h 3795371"/>
                <a:gd name="connsiteX6318" fmla="*/ 3190868 w 6347888"/>
                <a:gd name="connsiteY6318" fmla="*/ 2685681 h 3795371"/>
                <a:gd name="connsiteX6319" fmla="*/ 3192561 w 6347888"/>
                <a:gd name="connsiteY6319" fmla="*/ 2678856 h 3795371"/>
                <a:gd name="connsiteX6320" fmla="*/ 3183717 w 6347888"/>
                <a:gd name="connsiteY6320" fmla="*/ 2647137 h 3795371"/>
                <a:gd name="connsiteX6321" fmla="*/ 3172361 w 6347888"/>
                <a:gd name="connsiteY6321" fmla="*/ 2621205 h 3795371"/>
                <a:gd name="connsiteX6322" fmla="*/ 3168376 w 6347888"/>
                <a:gd name="connsiteY6322" fmla="*/ 2610068 h 3795371"/>
                <a:gd name="connsiteX6323" fmla="*/ 3154454 w 6347888"/>
                <a:gd name="connsiteY6323" fmla="*/ 2590905 h 3795371"/>
                <a:gd name="connsiteX6324" fmla="*/ 3143863 w 6347888"/>
                <a:gd name="connsiteY6324" fmla="*/ 2581242 h 3795371"/>
                <a:gd name="connsiteX6325" fmla="*/ 3109032 w 6347888"/>
                <a:gd name="connsiteY6325" fmla="*/ 2530797 h 3795371"/>
                <a:gd name="connsiteX6326" fmla="*/ 3108540 w 6347888"/>
                <a:gd name="connsiteY6326" fmla="*/ 2528558 h 3795371"/>
                <a:gd name="connsiteX6327" fmla="*/ 3109632 w 6347888"/>
                <a:gd name="connsiteY6327" fmla="*/ 2524136 h 3795371"/>
                <a:gd name="connsiteX6328" fmla="*/ 3119241 w 6347888"/>
                <a:gd name="connsiteY6328" fmla="*/ 2500060 h 3795371"/>
                <a:gd name="connsiteX6329" fmla="*/ 3119405 w 6347888"/>
                <a:gd name="connsiteY6329" fmla="*/ 2487940 h 3795371"/>
                <a:gd name="connsiteX6330" fmla="*/ 3119732 w 6347888"/>
                <a:gd name="connsiteY6330" fmla="*/ 2483736 h 3795371"/>
                <a:gd name="connsiteX6331" fmla="*/ 3125683 w 6347888"/>
                <a:gd name="connsiteY6331" fmla="*/ 2470797 h 3795371"/>
                <a:gd name="connsiteX6332" fmla="*/ 3128904 w 6347888"/>
                <a:gd name="connsiteY6332" fmla="*/ 2454474 h 3795371"/>
                <a:gd name="connsiteX6333" fmla="*/ 3119131 w 6347888"/>
                <a:gd name="connsiteY6333" fmla="*/ 2431599 h 3795371"/>
                <a:gd name="connsiteX6334" fmla="*/ 3112362 w 6347888"/>
                <a:gd name="connsiteY6334" fmla="*/ 2425102 h 3795371"/>
                <a:gd name="connsiteX6335" fmla="*/ 3098113 w 6347888"/>
                <a:gd name="connsiteY6335" fmla="*/ 2420571 h 3795371"/>
                <a:gd name="connsiteX6336" fmla="*/ 3075565 w 6347888"/>
                <a:gd name="connsiteY6336" fmla="*/ 2424938 h 3795371"/>
                <a:gd name="connsiteX6337" fmla="*/ 3067540 w 6347888"/>
                <a:gd name="connsiteY6337" fmla="*/ 2426303 h 3795371"/>
                <a:gd name="connsiteX6338" fmla="*/ 3060388 w 6347888"/>
                <a:gd name="connsiteY6338" fmla="*/ 2426740 h 3795371"/>
                <a:gd name="connsiteX6339" fmla="*/ 3040953 w 6347888"/>
                <a:gd name="connsiteY6339" fmla="*/ 2415057 h 3795371"/>
                <a:gd name="connsiteX6340" fmla="*/ 3035548 w 6347888"/>
                <a:gd name="connsiteY6340" fmla="*/ 2401790 h 3795371"/>
                <a:gd name="connsiteX6341" fmla="*/ 3015020 w 6347888"/>
                <a:gd name="connsiteY6341" fmla="*/ 2382846 h 3795371"/>
                <a:gd name="connsiteX6342" fmla="*/ 3011362 w 6347888"/>
                <a:gd name="connsiteY6342" fmla="*/ 2382082 h 3795371"/>
                <a:gd name="connsiteX6343" fmla="*/ 3008087 w 6347888"/>
                <a:gd name="connsiteY6343" fmla="*/ 2381645 h 3795371"/>
                <a:gd name="connsiteX6344" fmla="*/ 2977514 w 6347888"/>
                <a:gd name="connsiteY6344" fmla="*/ 2385794 h 3795371"/>
                <a:gd name="connsiteX6345" fmla="*/ 2957096 w 6347888"/>
                <a:gd name="connsiteY6345" fmla="*/ 2392127 h 3795371"/>
                <a:gd name="connsiteX6346" fmla="*/ 2937605 w 6347888"/>
                <a:gd name="connsiteY6346" fmla="*/ 2400971 h 3795371"/>
                <a:gd name="connsiteX6347" fmla="*/ 2924721 w 6347888"/>
                <a:gd name="connsiteY6347" fmla="*/ 2406868 h 3795371"/>
                <a:gd name="connsiteX6348" fmla="*/ 2908834 w 6347888"/>
                <a:gd name="connsiteY6348" fmla="*/ 2412218 h 3795371"/>
                <a:gd name="connsiteX6349" fmla="*/ 2894804 w 6347888"/>
                <a:gd name="connsiteY6349" fmla="*/ 2412600 h 3795371"/>
                <a:gd name="connsiteX6350" fmla="*/ 2887979 w 6347888"/>
                <a:gd name="connsiteY6350" fmla="*/ 2410416 h 3795371"/>
                <a:gd name="connsiteX6351" fmla="*/ 2869035 w 6347888"/>
                <a:gd name="connsiteY6351" fmla="*/ 2406158 h 3795371"/>
                <a:gd name="connsiteX6352" fmla="*/ 2860355 w 6347888"/>
                <a:gd name="connsiteY6352" fmla="*/ 2406868 h 3795371"/>
                <a:gd name="connsiteX6353" fmla="*/ 2841356 w 6347888"/>
                <a:gd name="connsiteY6353" fmla="*/ 2408396 h 3795371"/>
                <a:gd name="connsiteX6354" fmla="*/ 2832348 w 6347888"/>
                <a:gd name="connsiteY6354" fmla="*/ 2408887 h 3795371"/>
                <a:gd name="connsiteX6355" fmla="*/ 2830983 w 6347888"/>
                <a:gd name="connsiteY6355" fmla="*/ 2409051 h 3795371"/>
                <a:gd name="connsiteX6356" fmla="*/ 2813677 w 6347888"/>
                <a:gd name="connsiteY6356" fmla="*/ 2414620 h 3795371"/>
                <a:gd name="connsiteX6357" fmla="*/ 2798445 w 6347888"/>
                <a:gd name="connsiteY6357" fmla="*/ 2421499 h 3795371"/>
                <a:gd name="connsiteX6358" fmla="*/ 2791457 w 6347888"/>
                <a:gd name="connsiteY6358" fmla="*/ 2421826 h 3795371"/>
                <a:gd name="connsiteX6359" fmla="*/ 2769619 w 6347888"/>
                <a:gd name="connsiteY6359" fmla="*/ 2412382 h 3795371"/>
                <a:gd name="connsiteX6360" fmla="*/ 2729492 w 6347888"/>
                <a:gd name="connsiteY6360" fmla="*/ 2382409 h 3795371"/>
                <a:gd name="connsiteX6361" fmla="*/ 2711367 w 6347888"/>
                <a:gd name="connsiteY6361" fmla="*/ 2371327 h 3795371"/>
                <a:gd name="connsiteX6362" fmla="*/ 2690512 w 6347888"/>
                <a:gd name="connsiteY6362" fmla="*/ 2352437 h 3795371"/>
                <a:gd name="connsiteX6363" fmla="*/ 2680466 w 6347888"/>
                <a:gd name="connsiteY6363" fmla="*/ 2325795 h 3795371"/>
                <a:gd name="connsiteX6364" fmla="*/ 2675990 w 6347888"/>
                <a:gd name="connsiteY6364" fmla="*/ 2317660 h 3795371"/>
                <a:gd name="connsiteX6365" fmla="*/ 2659229 w 6347888"/>
                <a:gd name="connsiteY6365" fmla="*/ 2304449 h 3795371"/>
                <a:gd name="connsiteX6366" fmla="*/ 2652951 w 6347888"/>
                <a:gd name="connsiteY6366" fmla="*/ 2297570 h 3795371"/>
                <a:gd name="connsiteX6367" fmla="*/ 2644489 w 6347888"/>
                <a:gd name="connsiteY6367" fmla="*/ 2286705 h 3795371"/>
                <a:gd name="connsiteX6368" fmla="*/ 2638265 w 6347888"/>
                <a:gd name="connsiteY6368" fmla="*/ 2275022 h 3795371"/>
                <a:gd name="connsiteX6369" fmla="*/ 2624999 w 6347888"/>
                <a:gd name="connsiteY6369" fmla="*/ 2270218 h 3795371"/>
                <a:gd name="connsiteX6370" fmla="*/ 2624398 w 6347888"/>
                <a:gd name="connsiteY6370" fmla="*/ 2269890 h 3795371"/>
                <a:gd name="connsiteX6371" fmla="*/ 2613152 w 6347888"/>
                <a:gd name="connsiteY6371" fmla="*/ 2258862 h 3795371"/>
                <a:gd name="connsiteX6372" fmla="*/ 2611077 w 6347888"/>
                <a:gd name="connsiteY6372" fmla="*/ 2238116 h 3795371"/>
                <a:gd name="connsiteX6373" fmla="*/ 2608839 w 6347888"/>
                <a:gd name="connsiteY6373" fmla="*/ 2224686 h 3795371"/>
                <a:gd name="connsiteX6374" fmla="*/ 2600977 w 6347888"/>
                <a:gd name="connsiteY6374" fmla="*/ 2212730 h 3795371"/>
                <a:gd name="connsiteX6375" fmla="*/ 2601196 w 6347888"/>
                <a:gd name="connsiteY6375" fmla="*/ 2208363 h 3795371"/>
                <a:gd name="connsiteX6376" fmla="*/ 2618011 w 6347888"/>
                <a:gd name="connsiteY6376" fmla="*/ 2169655 h 3795371"/>
                <a:gd name="connsiteX6377" fmla="*/ 2619321 w 6347888"/>
                <a:gd name="connsiteY6377" fmla="*/ 2165069 h 3795371"/>
                <a:gd name="connsiteX6378" fmla="*/ 2621013 w 6347888"/>
                <a:gd name="connsiteY6378" fmla="*/ 2123141 h 3795371"/>
                <a:gd name="connsiteX6379" fmla="*/ 2621232 w 6347888"/>
                <a:gd name="connsiteY6379" fmla="*/ 2107036 h 3795371"/>
                <a:gd name="connsiteX6380" fmla="*/ 2615827 w 6347888"/>
                <a:gd name="connsiteY6380" fmla="*/ 2092514 h 3795371"/>
                <a:gd name="connsiteX6381" fmla="*/ 2609821 w 6347888"/>
                <a:gd name="connsiteY6381" fmla="*/ 2085798 h 3795371"/>
                <a:gd name="connsiteX6382" fmla="*/ 2608839 w 6347888"/>
                <a:gd name="connsiteY6382" fmla="*/ 2076081 h 3795371"/>
                <a:gd name="connsiteX6383" fmla="*/ 2613752 w 6347888"/>
                <a:gd name="connsiteY6383" fmla="*/ 2060303 h 3795371"/>
                <a:gd name="connsiteX6384" fmla="*/ 2633188 w 6347888"/>
                <a:gd name="connsiteY6384" fmla="*/ 2024817 h 3795371"/>
                <a:gd name="connsiteX6385" fmla="*/ 2638429 w 6347888"/>
                <a:gd name="connsiteY6385" fmla="*/ 2016955 h 3795371"/>
                <a:gd name="connsiteX6386" fmla="*/ 2659229 w 6347888"/>
                <a:gd name="connsiteY6386" fmla="*/ 1985126 h 3795371"/>
                <a:gd name="connsiteX6387" fmla="*/ 2672605 w 6347888"/>
                <a:gd name="connsiteY6387" fmla="*/ 1968967 h 3795371"/>
                <a:gd name="connsiteX6388" fmla="*/ 2673315 w 6347888"/>
                <a:gd name="connsiteY6388" fmla="*/ 1968530 h 3795371"/>
                <a:gd name="connsiteX6389" fmla="*/ 2685325 w 6347888"/>
                <a:gd name="connsiteY6389" fmla="*/ 1955318 h 3795371"/>
                <a:gd name="connsiteX6390" fmla="*/ 2690566 w 6347888"/>
                <a:gd name="connsiteY6390" fmla="*/ 1947347 h 3795371"/>
                <a:gd name="connsiteX6391" fmla="*/ 2703997 w 6347888"/>
                <a:gd name="connsiteY6391" fmla="*/ 1938230 h 3795371"/>
                <a:gd name="connsiteX6392" fmla="*/ 2721194 w 6347888"/>
                <a:gd name="connsiteY6392" fmla="*/ 1930641 h 3795371"/>
                <a:gd name="connsiteX6393" fmla="*/ 2733150 w 6347888"/>
                <a:gd name="connsiteY6393" fmla="*/ 1922834 h 3795371"/>
                <a:gd name="connsiteX6394" fmla="*/ 2739974 w 6347888"/>
                <a:gd name="connsiteY6394" fmla="*/ 1916392 h 3795371"/>
                <a:gd name="connsiteX6395" fmla="*/ 2749528 w 6347888"/>
                <a:gd name="connsiteY6395" fmla="*/ 1902689 h 3795371"/>
                <a:gd name="connsiteX6396" fmla="*/ 2752913 w 6347888"/>
                <a:gd name="connsiteY6396" fmla="*/ 1891497 h 3795371"/>
                <a:gd name="connsiteX6397" fmla="*/ 2752203 w 6347888"/>
                <a:gd name="connsiteY6397" fmla="*/ 1877194 h 3795371"/>
                <a:gd name="connsiteX6398" fmla="*/ 2757171 w 6347888"/>
                <a:gd name="connsiteY6398" fmla="*/ 1859232 h 3795371"/>
                <a:gd name="connsiteX6399" fmla="*/ 2762576 w 6347888"/>
                <a:gd name="connsiteY6399" fmla="*/ 1848805 h 3795371"/>
                <a:gd name="connsiteX6400" fmla="*/ 2776989 w 6347888"/>
                <a:gd name="connsiteY6400" fmla="*/ 1828441 h 3795371"/>
                <a:gd name="connsiteX6401" fmla="*/ 2781466 w 6347888"/>
                <a:gd name="connsiteY6401" fmla="*/ 1825547 h 3795371"/>
                <a:gd name="connsiteX6402" fmla="*/ 2793313 w 6347888"/>
                <a:gd name="connsiteY6402" fmla="*/ 1818232 h 3795371"/>
                <a:gd name="connsiteX6403" fmla="*/ 2801502 w 6347888"/>
                <a:gd name="connsiteY6403" fmla="*/ 1813591 h 3795371"/>
                <a:gd name="connsiteX6404" fmla="*/ 2820337 w 6347888"/>
                <a:gd name="connsiteY6404" fmla="*/ 1790443 h 3795371"/>
                <a:gd name="connsiteX6405" fmla="*/ 2824814 w 6347888"/>
                <a:gd name="connsiteY6405" fmla="*/ 1776849 h 3795371"/>
                <a:gd name="connsiteX6406" fmla="*/ 2840646 w 6347888"/>
                <a:gd name="connsiteY6406" fmla="*/ 1772973 h 3795371"/>
                <a:gd name="connsiteX6407" fmla="*/ 2843922 w 6347888"/>
                <a:gd name="connsiteY6407" fmla="*/ 1776413 h 3795371"/>
                <a:gd name="connsiteX6408" fmla="*/ 2852329 w 6347888"/>
                <a:gd name="connsiteY6408" fmla="*/ 1780343 h 3795371"/>
                <a:gd name="connsiteX6409" fmla="*/ 2871383 w 6347888"/>
                <a:gd name="connsiteY6409" fmla="*/ 1779961 h 3795371"/>
                <a:gd name="connsiteX6410" fmla="*/ 2889835 w 6347888"/>
                <a:gd name="connsiteY6410" fmla="*/ 1782472 h 3795371"/>
                <a:gd name="connsiteX6411" fmla="*/ 2912165 w 6347888"/>
                <a:gd name="connsiteY6411" fmla="*/ 1778705 h 3795371"/>
                <a:gd name="connsiteX6412" fmla="*/ 2930508 w 6347888"/>
                <a:gd name="connsiteY6412" fmla="*/ 1768059 h 3795371"/>
                <a:gd name="connsiteX6413" fmla="*/ 2954202 w 6347888"/>
                <a:gd name="connsiteY6413" fmla="*/ 1756376 h 3795371"/>
                <a:gd name="connsiteX6414" fmla="*/ 2956113 w 6347888"/>
                <a:gd name="connsiteY6414" fmla="*/ 1755339 h 3795371"/>
                <a:gd name="connsiteX6415" fmla="*/ 2972109 w 6347888"/>
                <a:gd name="connsiteY6415" fmla="*/ 1751135 h 3795371"/>
                <a:gd name="connsiteX6416" fmla="*/ 2990999 w 6347888"/>
                <a:gd name="connsiteY6416" fmla="*/ 1749061 h 3795371"/>
                <a:gd name="connsiteX6417" fmla="*/ 3026430 w 6347888"/>
                <a:gd name="connsiteY6417" fmla="*/ 1746495 h 3795371"/>
                <a:gd name="connsiteX6418" fmla="*/ 3040625 w 6347888"/>
                <a:gd name="connsiteY6418" fmla="*/ 1746222 h 3795371"/>
                <a:gd name="connsiteX6419" fmla="*/ 3057222 w 6347888"/>
                <a:gd name="connsiteY6419" fmla="*/ 1742892 h 3795371"/>
                <a:gd name="connsiteX6420" fmla="*/ 3058859 w 6347888"/>
                <a:gd name="connsiteY6420" fmla="*/ 1743547 h 3795371"/>
                <a:gd name="connsiteX6421" fmla="*/ 3077258 w 6347888"/>
                <a:gd name="connsiteY6421" fmla="*/ 1744639 h 3795371"/>
                <a:gd name="connsiteX6422" fmla="*/ 3088996 w 6347888"/>
                <a:gd name="connsiteY6422" fmla="*/ 1743601 h 3795371"/>
                <a:gd name="connsiteX6423" fmla="*/ 3107066 w 6347888"/>
                <a:gd name="connsiteY6423" fmla="*/ 1737760 h 3795371"/>
                <a:gd name="connsiteX6424" fmla="*/ 3124482 w 6347888"/>
                <a:gd name="connsiteY6424" fmla="*/ 1741800 h 3795371"/>
                <a:gd name="connsiteX6425" fmla="*/ 3135182 w 6347888"/>
                <a:gd name="connsiteY6425" fmla="*/ 1744202 h 3795371"/>
                <a:gd name="connsiteX6426" fmla="*/ 3139222 w 6347888"/>
                <a:gd name="connsiteY6426" fmla="*/ 1748406 h 3795371"/>
                <a:gd name="connsiteX6427" fmla="*/ 3133708 w 6347888"/>
                <a:gd name="connsiteY6427" fmla="*/ 1761508 h 3795371"/>
                <a:gd name="connsiteX6428" fmla="*/ 3134254 w 6347888"/>
                <a:gd name="connsiteY6428" fmla="*/ 1765985 h 3795371"/>
                <a:gd name="connsiteX6429" fmla="*/ 3140751 w 6347888"/>
                <a:gd name="connsiteY6429" fmla="*/ 1775867 h 3795371"/>
                <a:gd name="connsiteX6430" fmla="*/ 3138349 w 6347888"/>
                <a:gd name="connsiteY6430" fmla="*/ 1793828 h 3795371"/>
                <a:gd name="connsiteX6431" fmla="*/ 3128304 w 6347888"/>
                <a:gd name="connsiteY6431" fmla="*/ 1803983 h 3795371"/>
                <a:gd name="connsiteX6432" fmla="*/ 3130760 w 6347888"/>
                <a:gd name="connsiteY6432" fmla="*/ 1814356 h 3795371"/>
                <a:gd name="connsiteX6433" fmla="*/ 3150796 w 6347888"/>
                <a:gd name="connsiteY6433" fmla="*/ 1826148 h 3795371"/>
                <a:gd name="connsiteX6434" fmla="*/ 3152925 w 6347888"/>
                <a:gd name="connsiteY6434" fmla="*/ 1827240 h 3795371"/>
                <a:gd name="connsiteX6435" fmla="*/ 3175746 w 6347888"/>
                <a:gd name="connsiteY6435" fmla="*/ 1833027 h 3795371"/>
                <a:gd name="connsiteX6436" fmla="*/ 3217674 w 6347888"/>
                <a:gd name="connsiteY6436" fmla="*/ 1840397 h 3795371"/>
                <a:gd name="connsiteX6437" fmla="*/ 3227447 w 6347888"/>
                <a:gd name="connsiteY6437" fmla="*/ 1850169 h 3795371"/>
                <a:gd name="connsiteX6438" fmla="*/ 3230831 w 6347888"/>
                <a:gd name="connsiteY6438" fmla="*/ 1859068 h 3795371"/>
                <a:gd name="connsiteX6439" fmla="*/ 3241969 w 6347888"/>
                <a:gd name="connsiteY6439" fmla="*/ 1866766 h 3795371"/>
                <a:gd name="connsiteX6440" fmla="*/ 3273742 w 6347888"/>
                <a:gd name="connsiteY6440" fmla="*/ 1875938 h 3795371"/>
                <a:gd name="connsiteX6441" fmla="*/ 3285644 w 6347888"/>
                <a:gd name="connsiteY6441" fmla="*/ 1883745 h 3795371"/>
                <a:gd name="connsiteX6442" fmla="*/ 3293560 w 6347888"/>
                <a:gd name="connsiteY6442" fmla="*/ 1889150 h 3795371"/>
                <a:gd name="connsiteX6443" fmla="*/ 3309010 w 6347888"/>
                <a:gd name="connsiteY6443" fmla="*/ 1886911 h 3795371"/>
                <a:gd name="connsiteX6444" fmla="*/ 3313815 w 6347888"/>
                <a:gd name="connsiteY6444" fmla="*/ 1881561 h 3795371"/>
                <a:gd name="connsiteX6445" fmla="*/ 3316272 w 6347888"/>
                <a:gd name="connsiteY6445" fmla="*/ 1872717 h 3795371"/>
                <a:gd name="connsiteX6446" fmla="*/ 3313433 w 6347888"/>
                <a:gd name="connsiteY6446" fmla="*/ 1863600 h 3795371"/>
                <a:gd name="connsiteX6447" fmla="*/ 3325771 w 6347888"/>
                <a:gd name="connsiteY6447" fmla="*/ 1837558 h 3795371"/>
                <a:gd name="connsiteX6448" fmla="*/ 3365461 w 6347888"/>
                <a:gd name="connsiteY6448" fmla="*/ 1834119 h 3795371"/>
                <a:gd name="connsiteX6449" fmla="*/ 3373759 w 6347888"/>
                <a:gd name="connsiteY6449" fmla="*/ 1838595 h 3795371"/>
                <a:gd name="connsiteX6450" fmla="*/ 3392758 w 6347888"/>
                <a:gd name="connsiteY6450" fmla="*/ 1847713 h 3795371"/>
                <a:gd name="connsiteX6451" fmla="*/ 3417653 w 6347888"/>
                <a:gd name="connsiteY6451" fmla="*/ 1855301 h 3795371"/>
                <a:gd name="connsiteX6452" fmla="*/ 3423931 w 6347888"/>
                <a:gd name="connsiteY6452" fmla="*/ 1857976 h 3795371"/>
                <a:gd name="connsiteX6453" fmla="*/ 3435997 w 6347888"/>
                <a:gd name="connsiteY6453" fmla="*/ 1859942 h 3795371"/>
                <a:gd name="connsiteX6454" fmla="*/ 3487370 w 6347888"/>
                <a:gd name="connsiteY6454" fmla="*/ 1870424 h 3795371"/>
                <a:gd name="connsiteX6455" fmla="*/ 3501128 w 6347888"/>
                <a:gd name="connsiteY6455" fmla="*/ 1868568 h 3795371"/>
                <a:gd name="connsiteX6456" fmla="*/ 3520345 w 6347888"/>
                <a:gd name="connsiteY6456" fmla="*/ 1861307 h 3795371"/>
                <a:gd name="connsiteX6457" fmla="*/ 3530663 w 6347888"/>
                <a:gd name="connsiteY6457" fmla="*/ 1860924 h 3795371"/>
                <a:gd name="connsiteX6458" fmla="*/ 3544694 w 6347888"/>
                <a:gd name="connsiteY6458" fmla="*/ 1863054 h 3795371"/>
                <a:gd name="connsiteX6459" fmla="*/ 3580071 w 6347888"/>
                <a:gd name="connsiteY6459" fmla="*/ 1865893 h 3795371"/>
                <a:gd name="connsiteX6460" fmla="*/ 3587987 w 6347888"/>
                <a:gd name="connsiteY6460" fmla="*/ 1861088 h 3795371"/>
                <a:gd name="connsiteX6461" fmla="*/ 3598797 w 6347888"/>
                <a:gd name="connsiteY6461" fmla="*/ 1840069 h 3795371"/>
                <a:gd name="connsiteX6462" fmla="*/ 3607314 w 6347888"/>
                <a:gd name="connsiteY6462" fmla="*/ 1815284 h 3795371"/>
                <a:gd name="connsiteX6463" fmla="*/ 3613210 w 6347888"/>
                <a:gd name="connsiteY6463" fmla="*/ 1797158 h 3795371"/>
                <a:gd name="connsiteX6464" fmla="*/ 3614302 w 6347888"/>
                <a:gd name="connsiteY6464" fmla="*/ 1773519 h 3795371"/>
                <a:gd name="connsiteX6465" fmla="*/ 3614902 w 6347888"/>
                <a:gd name="connsiteY6465" fmla="*/ 1748187 h 3795371"/>
                <a:gd name="connsiteX6466" fmla="*/ 3596558 w 6347888"/>
                <a:gd name="connsiteY6466" fmla="*/ 1746004 h 3795371"/>
                <a:gd name="connsiteX6467" fmla="*/ 3587878 w 6347888"/>
                <a:gd name="connsiteY6467" fmla="*/ 1748296 h 3795371"/>
                <a:gd name="connsiteX6468" fmla="*/ 3565713 w 6347888"/>
                <a:gd name="connsiteY6468" fmla="*/ 1761126 h 3795371"/>
                <a:gd name="connsiteX6469" fmla="*/ 3543438 w 6347888"/>
                <a:gd name="connsiteY6469" fmla="*/ 1755994 h 3795371"/>
                <a:gd name="connsiteX6470" fmla="*/ 3533884 w 6347888"/>
                <a:gd name="connsiteY6470" fmla="*/ 1749552 h 3795371"/>
                <a:gd name="connsiteX6471" fmla="*/ 3529025 w 6347888"/>
                <a:gd name="connsiteY6471" fmla="*/ 1747914 h 3795371"/>
                <a:gd name="connsiteX6472" fmla="*/ 3514121 w 6347888"/>
                <a:gd name="connsiteY6472" fmla="*/ 1752009 h 3795371"/>
                <a:gd name="connsiteX6473" fmla="*/ 3492720 w 6347888"/>
                <a:gd name="connsiteY6473" fmla="*/ 1760526 h 3795371"/>
                <a:gd name="connsiteX6474" fmla="*/ 3488189 w 6347888"/>
                <a:gd name="connsiteY6474" fmla="*/ 1759161 h 3795371"/>
                <a:gd name="connsiteX6475" fmla="*/ 3482457 w 6347888"/>
                <a:gd name="connsiteY6475" fmla="*/ 1755012 h 3795371"/>
                <a:gd name="connsiteX6476" fmla="*/ 3481692 w 6347888"/>
                <a:gd name="connsiteY6476" fmla="*/ 1754029 h 3795371"/>
                <a:gd name="connsiteX6477" fmla="*/ 3465696 w 6347888"/>
                <a:gd name="connsiteY6477" fmla="*/ 1749006 h 3795371"/>
                <a:gd name="connsiteX6478" fmla="*/ 3456907 w 6347888"/>
                <a:gd name="connsiteY6478" fmla="*/ 1746932 h 3795371"/>
                <a:gd name="connsiteX6479" fmla="*/ 3447134 w 6347888"/>
                <a:gd name="connsiteY6479" fmla="*/ 1736668 h 3795371"/>
                <a:gd name="connsiteX6480" fmla="*/ 3436979 w 6347888"/>
                <a:gd name="connsiteY6480" fmla="*/ 1726950 h 3795371"/>
                <a:gd name="connsiteX6481" fmla="*/ 3437416 w 6347888"/>
                <a:gd name="connsiteY6481" fmla="*/ 1719525 h 3795371"/>
                <a:gd name="connsiteX6482" fmla="*/ 3431192 w 6347888"/>
                <a:gd name="connsiteY6482" fmla="*/ 1716031 h 3795371"/>
                <a:gd name="connsiteX6483" fmla="*/ 3422730 w 6347888"/>
                <a:gd name="connsiteY6483" fmla="*/ 1711664 h 3795371"/>
                <a:gd name="connsiteX6484" fmla="*/ 3421256 w 6347888"/>
                <a:gd name="connsiteY6484" fmla="*/ 1707569 h 3795371"/>
                <a:gd name="connsiteX6485" fmla="*/ 3422949 w 6347888"/>
                <a:gd name="connsiteY6485" fmla="*/ 1706040 h 3795371"/>
                <a:gd name="connsiteX6486" fmla="*/ 3435232 w 6347888"/>
                <a:gd name="connsiteY6486" fmla="*/ 1699653 h 3795371"/>
                <a:gd name="connsiteX6487" fmla="*/ 3435615 w 6347888"/>
                <a:gd name="connsiteY6487" fmla="*/ 1695176 h 3795371"/>
                <a:gd name="connsiteX6488" fmla="*/ 3433868 w 6347888"/>
                <a:gd name="connsiteY6488" fmla="*/ 1693648 h 3795371"/>
                <a:gd name="connsiteX6489" fmla="*/ 3431465 w 6347888"/>
                <a:gd name="connsiteY6489" fmla="*/ 1693648 h 3795371"/>
                <a:gd name="connsiteX6490" fmla="*/ 3424368 w 6347888"/>
                <a:gd name="connsiteY6490" fmla="*/ 1693920 h 3795371"/>
                <a:gd name="connsiteX6491" fmla="*/ 3420110 w 6347888"/>
                <a:gd name="connsiteY6491" fmla="*/ 1689171 h 3795371"/>
                <a:gd name="connsiteX6492" fmla="*/ 3422621 w 6347888"/>
                <a:gd name="connsiteY6492" fmla="*/ 1660836 h 3795371"/>
                <a:gd name="connsiteX6493" fmla="*/ 3410774 w 6347888"/>
                <a:gd name="connsiteY6493" fmla="*/ 1648007 h 3795371"/>
                <a:gd name="connsiteX6494" fmla="*/ 3397126 w 6347888"/>
                <a:gd name="connsiteY6494" fmla="*/ 1650627 h 3795371"/>
                <a:gd name="connsiteX6495" fmla="*/ 3388445 w 6347888"/>
                <a:gd name="connsiteY6495" fmla="*/ 1651064 h 3795371"/>
                <a:gd name="connsiteX6496" fmla="*/ 3384514 w 6347888"/>
                <a:gd name="connsiteY6496" fmla="*/ 1652702 h 3795371"/>
                <a:gd name="connsiteX6497" fmla="*/ 3381020 w 6347888"/>
                <a:gd name="connsiteY6497" fmla="*/ 1661382 h 3795371"/>
                <a:gd name="connsiteX6498" fmla="*/ 3364642 w 6347888"/>
                <a:gd name="connsiteY6498" fmla="*/ 1665641 h 3795371"/>
                <a:gd name="connsiteX6499" fmla="*/ 3361203 w 6347888"/>
                <a:gd name="connsiteY6499" fmla="*/ 1662365 h 3795371"/>
                <a:gd name="connsiteX6500" fmla="*/ 3357326 w 6347888"/>
                <a:gd name="connsiteY6500" fmla="*/ 1662911 h 3795371"/>
                <a:gd name="connsiteX6501" fmla="*/ 3356780 w 6347888"/>
                <a:gd name="connsiteY6501" fmla="*/ 1665149 h 3795371"/>
                <a:gd name="connsiteX6502" fmla="*/ 3357381 w 6347888"/>
                <a:gd name="connsiteY6502" fmla="*/ 1669790 h 3795371"/>
                <a:gd name="connsiteX6503" fmla="*/ 3374578 w 6347888"/>
                <a:gd name="connsiteY6503" fmla="*/ 1695504 h 3795371"/>
                <a:gd name="connsiteX6504" fmla="*/ 3382385 w 6347888"/>
                <a:gd name="connsiteY6504" fmla="*/ 1700854 h 3795371"/>
                <a:gd name="connsiteX6505" fmla="*/ 3392376 w 6347888"/>
                <a:gd name="connsiteY6505" fmla="*/ 1716577 h 3795371"/>
                <a:gd name="connsiteX6506" fmla="*/ 3390738 w 6347888"/>
                <a:gd name="connsiteY6506" fmla="*/ 1720289 h 3795371"/>
                <a:gd name="connsiteX6507" fmla="*/ 3375397 w 6347888"/>
                <a:gd name="connsiteY6507" fmla="*/ 1724602 h 3795371"/>
                <a:gd name="connsiteX6508" fmla="*/ 3373432 w 6347888"/>
                <a:gd name="connsiteY6508" fmla="*/ 1725476 h 3795371"/>
                <a:gd name="connsiteX6509" fmla="*/ 3369173 w 6347888"/>
                <a:gd name="connsiteY6509" fmla="*/ 1745185 h 3795371"/>
                <a:gd name="connsiteX6510" fmla="*/ 3365352 w 6347888"/>
                <a:gd name="connsiteY6510" fmla="*/ 1749552 h 3795371"/>
                <a:gd name="connsiteX6511" fmla="*/ 3346844 w 6347888"/>
                <a:gd name="connsiteY6511" fmla="*/ 1745894 h 3795371"/>
                <a:gd name="connsiteX6512" fmla="*/ 3341985 w 6347888"/>
                <a:gd name="connsiteY6512" fmla="*/ 1741145 h 3795371"/>
                <a:gd name="connsiteX6513" fmla="*/ 3328282 w 6347888"/>
                <a:gd name="connsiteY6513" fmla="*/ 1723401 h 3795371"/>
                <a:gd name="connsiteX6514" fmla="*/ 3328118 w 6347888"/>
                <a:gd name="connsiteY6514" fmla="*/ 1718160 h 3795371"/>
                <a:gd name="connsiteX6515" fmla="*/ 3327354 w 6347888"/>
                <a:gd name="connsiteY6515" fmla="*/ 1718925 h 3795371"/>
                <a:gd name="connsiteX6516" fmla="*/ 3327354 w 6347888"/>
                <a:gd name="connsiteY6516" fmla="*/ 1718160 h 3795371"/>
                <a:gd name="connsiteX6517" fmla="*/ 3319110 w 6347888"/>
                <a:gd name="connsiteY6517" fmla="*/ 1717724 h 3795371"/>
                <a:gd name="connsiteX6518" fmla="*/ 3316599 w 6347888"/>
                <a:gd name="connsiteY6518" fmla="*/ 1714502 h 3795371"/>
                <a:gd name="connsiteX6519" fmla="*/ 3318073 w 6347888"/>
                <a:gd name="connsiteY6519" fmla="*/ 1710572 h 3795371"/>
                <a:gd name="connsiteX6520" fmla="*/ 3322168 w 6347888"/>
                <a:gd name="connsiteY6520" fmla="*/ 1710735 h 3795371"/>
                <a:gd name="connsiteX6521" fmla="*/ 3324024 w 6347888"/>
                <a:gd name="connsiteY6521" fmla="*/ 1712046 h 3795371"/>
                <a:gd name="connsiteX6522" fmla="*/ 3327299 w 6347888"/>
                <a:gd name="connsiteY6522" fmla="*/ 1713684 h 3795371"/>
                <a:gd name="connsiteX6523" fmla="*/ 3327299 w 6347888"/>
                <a:gd name="connsiteY6523" fmla="*/ 1713083 h 3795371"/>
                <a:gd name="connsiteX6524" fmla="*/ 3328009 w 6347888"/>
                <a:gd name="connsiteY6524" fmla="*/ 1713738 h 3795371"/>
                <a:gd name="connsiteX6525" fmla="*/ 3318837 w 6347888"/>
                <a:gd name="connsiteY6525" fmla="*/ 1695340 h 3795371"/>
                <a:gd name="connsiteX6526" fmla="*/ 3308519 w 6347888"/>
                <a:gd name="connsiteY6526" fmla="*/ 1685568 h 3795371"/>
                <a:gd name="connsiteX6527" fmla="*/ 3301204 w 6347888"/>
                <a:gd name="connsiteY6527" fmla="*/ 1672410 h 3795371"/>
                <a:gd name="connsiteX6528" fmla="*/ 3300057 w 6347888"/>
                <a:gd name="connsiteY6528" fmla="*/ 1670390 h 3795371"/>
                <a:gd name="connsiteX6529" fmla="*/ 3291813 w 6347888"/>
                <a:gd name="connsiteY6529" fmla="*/ 1649426 h 3795371"/>
                <a:gd name="connsiteX6530" fmla="*/ 3291813 w 6347888"/>
                <a:gd name="connsiteY6530" fmla="*/ 1641565 h 3795371"/>
                <a:gd name="connsiteX6531" fmla="*/ 3291922 w 6347888"/>
                <a:gd name="connsiteY6531" fmla="*/ 1635177 h 3795371"/>
                <a:gd name="connsiteX6532" fmla="*/ 3288974 w 6347888"/>
                <a:gd name="connsiteY6532" fmla="*/ 1626660 h 3795371"/>
                <a:gd name="connsiteX6533" fmla="*/ 3276036 w 6347888"/>
                <a:gd name="connsiteY6533" fmla="*/ 1612575 h 3795371"/>
                <a:gd name="connsiteX6534" fmla="*/ 3262114 w 6347888"/>
                <a:gd name="connsiteY6534" fmla="*/ 1603895 h 3795371"/>
                <a:gd name="connsiteX6535" fmla="*/ 3249994 w 6347888"/>
                <a:gd name="connsiteY6535" fmla="*/ 1596633 h 3795371"/>
                <a:gd name="connsiteX6536" fmla="*/ 3226901 w 6347888"/>
                <a:gd name="connsiteY6536" fmla="*/ 1585551 h 3795371"/>
                <a:gd name="connsiteX6537" fmla="*/ 3207356 w 6347888"/>
                <a:gd name="connsiteY6537" fmla="*/ 1562512 h 3795371"/>
                <a:gd name="connsiteX6538" fmla="*/ 3200040 w 6347888"/>
                <a:gd name="connsiteY6538" fmla="*/ 1557544 h 3795371"/>
                <a:gd name="connsiteX6539" fmla="*/ 3186719 w 6347888"/>
                <a:gd name="connsiteY6539" fmla="*/ 1554377 h 3795371"/>
                <a:gd name="connsiteX6540" fmla="*/ 3179841 w 6347888"/>
                <a:gd name="connsiteY6540" fmla="*/ 1548918 h 3795371"/>
                <a:gd name="connsiteX6541" fmla="*/ 3177002 w 6347888"/>
                <a:gd name="connsiteY6541" fmla="*/ 1537508 h 3795371"/>
                <a:gd name="connsiteX6542" fmla="*/ 3173235 w 6347888"/>
                <a:gd name="connsiteY6542" fmla="*/ 1535597 h 3795371"/>
                <a:gd name="connsiteX6543" fmla="*/ 3162261 w 6347888"/>
                <a:gd name="connsiteY6543" fmla="*/ 1540074 h 3795371"/>
                <a:gd name="connsiteX6544" fmla="*/ 3158385 w 6347888"/>
                <a:gd name="connsiteY6544" fmla="*/ 1545588 h 3795371"/>
                <a:gd name="connsiteX6545" fmla="*/ 3157675 w 6347888"/>
                <a:gd name="connsiteY6545" fmla="*/ 1557435 h 3795371"/>
                <a:gd name="connsiteX6546" fmla="*/ 3163244 w 6347888"/>
                <a:gd name="connsiteY6546" fmla="*/ 1570046 h 3795371"/>
                <a:gd name="connsiteX6547" fmla="*/ 3172907 w 6347888"/>
                <a:gd name="connsiteY6547" fmla="*/ 1576979 h 3795371"/>
                <a:gd name="connsiteX6548" fmla="*/ 3190923 w 6347888"/>
                <a:gd name="connsiteY6548" fmla="*/ 1598926 h 3795371"/>
                <a:gd name="connsiteX6549" fmla="*/ 3200477 w 6347888"/>
                <a:gd name="connsiteY6549" fmla="*/ 1612520 h 3795371"/>
                <a:gd name="connsiteX6550" fmla="*/ 3218875 w 6347888"/>
                <a:gd name="connsiteY6550" fmla="*/ 1622238 h 3795371"/>
                <a:gd name="connsiteX6551" fmla="*/ 3228156 w 6347888"/>
                <a:gd name="connsiteY6551" fmla="*/ 1624094 h 3795371"/>
                <a:gd name="connsiteX6552" fmla="*/ 3230722 w 6347888"/>
                <a:gd name="connsiteY6552" fmla="*/ 1627643 h 3795371"/>
                <a:gd name="connsiteX6553" fmla="*/ 3236891 w 6347888"/>
                <a:gd name="connsiteY6553" fmla="*/ 1636324 h 3795371"/>
                <a:gd name="connsiteX6554" fmla="*/ 3250704 w 6347888"/>
                <a:gd name="connsiteY6554" fmla="*/ 1642493 h 3795371"/>
                <a:gd name="connsiteX6555" fmla="*/ 3273852 w 6347888"/>
                <a:gd name="connsiteY6555" fmla="*/ 1657888 h 3795371"/>
                <a:gd name="connsiteX6556" fmla="*/ 3274452 w 6347888"/>
                <a:gd name="connsiteY6556" fmla="*/ 1670773 h 3795371"/>
                <a:gd name="connsiteX6557" fmla="*/ 3270412 w 6347888"/>
                <a:gd name="connsiteY6557" fmla="*/ 1671864 h 3795371"/>
                <a:gd name="connsiteX6558" fmla="*/ 3259548 w 6347888"/>
                <a:gd name="connsiteY6558" fmla="*/ 1663020 h 3795371"/>
                <a:gd name="connsiteX6559" fmla="*/ 3247865 w 6347888"/>
                <a:gd name="connsiteY6559" fmla="*/ 1667388 h 3795371"/>
                <a:gd name="connsiteX6560" fmla="*/ 3247210 w 6347888"/>
                <a:gd name="connsiteY6560" fmla="*/ 1676669 h 3795371"/>
                <a:gd name="connsiteX6561" fmla="*/ 3250867 w 6347888"/>
                <a:gd name="connsiteY6561" fmla="*/ 1682729 h 3795371"/>
                <a:gd name="connsiteX6562" fmla="*/ 3251686 w 6347888"/>
                <a:gd name="connsiteY6562" fmla="*/ 1696268 h 3795371"/>
                <a:gd name="connsiteX6563" fmla="*/ 3240331 w 6347888"/>
                <a:gd name="connsiteY6563" fmla="*/ 1717068 h 3795371"/>
                <a:gd name="connsiteX6564" fmla="*/ 3228429 w 6347888"/>
                <a:gd name="connsiteY6564" fmla="*/ 1723074 h 3795371"/>
                <a:gd name="connsiteX6565" fmla="*/ 3219257 w 6347888"/>
                <a:gd name="connsiteY6565" fmla="*/ 1731591 h 3795371"/>
                <a:gd name="connsiteX6566" fmla="*/ 3220349 w 6347888"/>
                <a:gd name="connsiteY6566" fmla="*/ 1741035 h 3795371"/>
                <a:gd name="connsiteX6567" fmla="*/ 3218384 w 6347888"/>
                <a:gd name="connsiteY6567" fmla="*/ 1747805 h 3795371"/>
                <a:gd name="connsiteX6568" fmla="*/ 3212433 w 6347888"/>
                <a:gd name="connsiteY6568" fmla="*/ 1750699 h 3795371"/>
                <a:gd name="connsiteX6569" fmla="*/ 3182789 w 6347888"/>
                <a:gd name="connsiteY6569" fmla="*/ 1735685 h 3795371"/>
                <a:gd name="connsiteX6570" fmla="*/ 3168430 w 6347888"/>
                <a:gd name="connsiteY6570" fmla="*/ 1727332 h 3795371"/>
                <a:gd name="connsiteX6571" fmla="*/ 3167502 w 6347888"/>
                <a:gd name="connsiteY6571" fmla="*/ 1722965 h 3795371"/>
                <a:gd name="connsiteX6572" fmla="*/ 3170013 w 6347888"/>
                <a:gd name="connsiteY6572" fmla="*/ 1719307 h 3795371"/>
                <a:gd name="connsiteX6573" fmla="*/ 3176729 w 6347888"/>
                <a:gd name="connsiteY6573" fmla="*/ 1717342 h 3795371"/>
                <a:gd name="connsiteX6574" fmla="*/ 3219257 w 6347888"/>
                <a:gd name="connsiteY6574" fmla="*/ 1713411 h 3795371"/>
                <a:gd name="connsiteX6575" fmla="*/ 3232742 w 6347888"/>
                <a:gd name="connsiteY6575" fmla="*/ 1698889 h 3795371"/>
                <a:gd name="connsiteX6576" fmla="*/ 3232742 w 6347888"/>
                <a:gd name="connsiteY6576" fmla="*/ 1694303 h 3795371"/>
                <a:gd name="connsiteX6577" fmla="*/ 3226300 w 6347888"/>
                <a:gd name="connsiteY6577" fmla="*/ 1676341 h 3795371"/>
                <a:gd name="connsiteX6578" fmla="*/ 3221441 w 6347888"/>
                <a:gd name="connsiteY6578" fmla="*/ 1671537 h 3795371"/>
                <a:gd name="connsiteX6579" fmla="*/ 3207411 w 6347888"/>
                <a:gd name="connsiteY6579" fmla="*/ 1659089 h 3795371"/>
                <a:gd name="connsiteX6580" fmla="*/ 3184699 w 6347888"/>
                <a:gd name="connsiteY6580" fmla="*/ 1644131 h 3795371"/>
                <a:gd name="connsiteX6581" fmla="*/ 3179131 w 6347888"/>
                <a:gd name="connsiteY6581" fmla="*/ 1642274 h 3795371"/>
                <a:gd name="connsiteX6582" fmla="*/ 3155491 w 6347888"/>
                <a:gd name="connsiteY6582" fmla="*/ 1626988 h 3795371"/>
                <a:gd name="connsiteX6583" fmla="*/ 3126884 w 6347888"/>
                <a:gd name="connsiteY6583" fmla="*/ 1598981 h 3795371"/>
                <a:gd name="connsiteX6584" fmla="*/ 3118476 w 6347888"/>
                <a:gd name="connsiteY6584" fmla="*/ 1582057 h 3795371"/>
                <a:gd name="connsiteX6585" fmla="*/ 3102589 w 6347888"/>
                <a:gd name="connsiteY6585" fmla="*/ 1568517 h 3795371"/>
                <a:gd name="connsiteX6586" fmla="*/ 3083154 w 6347888"/>
                <a:gd name="connsiteY6586" fmla="*/ 1572612 h 3795371"/>
                <a:gd name="connsiteX6587" fmla="*/ 3075783 w 6347888"/>
                <a:gd name="connsiteY6587" fmla="*/ 1578508 h 3795371"/>
                <a:gd name="connsiteX6588" fmla="*/ 3073982 w 6347888"/>
                <a:gd name="connsiteY6588" fmla="*/ 1579163 h 3795371"/>
                <a:gd name="connsiteX6589" fmla="*/ 3052854 w 6347888"/>
                <a:gd name="connsiteY6589" fmla="*/ 1594887 h 3795371"/>
                <a:gd name="connsiteX6590" fmla="*/ 3039915 w 6347888"/>
                <a:gd name="connsiteY6590" fmla="*/ 1597070 h 3795371"/>
                <a:gd name="connsiteX6591" fmla="*/ 3008414 w 6347888"/>
                <a:gd name="connsiteY6591" fmla="*/ 1588280 h 3795371"/>
                <a:gd name="connsiteX6592" fmla="*/ 3008141 w 6347888"/>
                <a:gd name="connsiteY6592" fmla="*/ 1588280 h 3795371"/>
                <a:gd name="connsiteX6593" fmla="*/ 2993619 w 6347888"/>
                <a:gd name="connsiteY6593" fmla="*/ 1598053 h 3795371"/>
                <a:gd name="connsiteX6594" fmla="*/ 2992091 w 6347888"/>
                <a:gd name="connsiteY6594" fmla="*/ 1605041 h 3795371"/>
                <a:gd name="connsiteX6595" fmla="*/ 2990671 w 6347888"/>
                <a:gd name="connsiteY6595" fmla="*/ 1619236 h 3795371"/>
                <a:gd name="connsiteX6596" fmla="*/ 2975931 w 6347888"/>
                <a:gd name="connsiteY6596" fmla="*/ 1641728 h 3795371"/>
                <a:gd name="connsiteX6597" fmla="*/ 2971454 w 6347888"/>
                <a:gd name="connsiteY6597" fmla="*/ 1644021 h 3795371"/>
                <a:gd name="connsiteX6598" fmla="*/ 2948906 w 6347888"/>
                <a:gd name="connsiteY6598" fmla="*/ 1659908 h 3795371"/>
                <a:gd name="connsiteX6599" fmla="*/ 2942628 w 6347888"/>
                <a:gd name="connsiteY6599" fmla="*/ 1667115 h 3795371"/>
                <a:gd name="connsiteX6600" fmla="*/ 2938752 w 6347888"/>
                <a:gd name="connsiteY6600" fmla="*/ 1696486 h 3795371"/>
                <a:gd name="connsiteX6601" fmla="*/ 2937224 w 6347888"/>
                <a:gd name="connsiteY6601" fmla="*/ 1705112 h 3795371"/>
                <a:gd name="connsiteX6602" fmla="*/ 2926141 w 6347888"/>
                <a:gd name="connsiteY6602" fmla="*/ 1723238 h 3795371"/>
                <a:gd name="connsiteX6603" fmla="*/ 2916587 w 6347888"/>
                <a:gd name="connsiteY6603" fmla="*/ 1732901 h 3795371"/>
                <a:gd name="connsiteX6604" fmla="*/ 2905395 w 6347888"/>
                <a:gd name="connsiteY6604" fmla="*/ 1741308 h 3795371"/>
                <a:gd name="connsiteX6605" fmla="*/ 2895404 w 6347888"/>
                <a:gd name="connsiteY6605" fmla="*/ 1746932 h 3795371"/>
                <a:gd name="connsiteX6606" fmla="*/ 2873949 w 6347888"/>
                <a:gd name="connsiteY6606" fmla="*/ 1747751 h 3795371"/>
                <a:gd name="connsiteX6607" fmla="*/ 2846924 w 6347888"/>
                <a:gd name="connsiteY6607" fmla="*/ 1755066 h 3795371"/>
                <a:gd name="connsiteX6608" fmla="*/ 2836770 w 6347888"/>
                <a:gd name="connsiteY6608" fmla="*/ 1761344 h 3795371"/>
                <a:gd name="connsiteX6609" fmla="*/ 2821811 w 6347888"/>
                <a:gd name="connsiteY6609" fmla="*/ 1757687 h 3795371"/>
                <a:gd name="connsiteX6610" fmla="*/ 2812694 w 6347888"/>
                <a:gd name="connsiteY6610" fmla="*/ 1743765 h 3795371"/>
                <a:gd name="connsiteX6611" fmla="*/ 2802376 w 6347888"/>
                <a:gd name="connsiteY6611" fmla="*/ 1738797 h 3795371"/>
                <a:gd name="connsiteX6612" fmla="*/ 2792931 w 6347888"/>
                <a:gd name="connsiteY6612" fmla="*/ 1740053 h 3795371"/>
                <a:gd name="connsiteX6613" fmla="*/ 2785670 w 6347888"/>
                <a:gd name="connsiteY6613" fmla="*/ 1740271 h 3795371"/>
                <a:gd name="connsiteX6614" fmla="*/ 2774532 w 6347888"/>
                <a:gd name="connsiteY6614" fmla="*/ 1736832 h 3795371"/>
                <a:gd name="connsiteX6615" fmla="*/ 2771857 w 6347888"/>
                <a:gd name="connsiteY6615" fmla="*/ 1733065 h 3795371"/>
                <a:gd name="connsiteX6616" fmla="*/ 2771311 w 6347888"/>
                <a:gd name="connsiteY6616" fmla="*/ 1728369 h 3795371"/>
                <a:gd name="connsiteX6617" fmla="*/ 2762303 w 6347888"/>
                <a:gd name="connsiteY6617" fmla="*/ 1699981 h 3795371"/>
                <a:gd name="connsiteX6618" fmla="*/ 2761266 w 6347888"/>
                <a:gd name="connsiteY6618" fmla="*/ 1690863 h 3795371"/>
                <a:gd name="connsiteX6619" fmla="*/ 2766616 w 6347888"/>
                <a:gd name="connsiteY6619" fmla="*/ 1677651 h 3795371"/>
                <a:gd name="connsiteX6620" fmla="*/ 2773932 w 6347888"/>
                <a:gd name="connsiteY6620" fmla="*/ 1626606 h 3795371"/>
                <a:gd name="connsiteX6621" fmla="*/ 2773495 w 6347888"/>
                <a:gd name="connsiteY6621" fmla="*/ 1624313 h 3795371"/>
                <a:gd name="connsiteX6622" fmla="*/ 2772785 w 6347888"/>
                <a:gd name="connsiteY6622" fmla="*/ 1609354 h 3795371"/>
                <a:gd name="connsiteX6623" fmla="*/ 2768527 w 6347888"/>
                <a:gd name="connsiteY6623" fmla="*/ 1599472 h 3795371"/>
                <a:gd name="connsiteX6624" fmla="*/ 2772021 w 6347888"/>
                <a:gd name="connsiteY6624" fmla="*/ 1591392 h 3795371"/>
                <a:gd name="connsiteX6625" fmla="*/ 2776389 w 6347888"/>
                <a:gd name="connsiteY6625" fmla="*/ 1589482 h 3795371"/>
                <a:gd name="connsiteX6626" fmla="*/ 2779337 w 6347888"/>
                <a:gd name="connsiteY6626" fmla="*/ 1588717 h 3795371"/>
                <a:gd name="connsiteX6627" fmla="*/ 2782940 w 6347888"/>
                <a:gd name="connsiteY6627" fmla="*/ 1587079 h 3795371"/>
                <a:gd name="connsiteX6628" fmla="*/ 2808708 w 6347888"/>
                <a:gd name="connsiteY6628" fmla="*/ 1581565 h 3795371"/>
                <a:gd name="connsiteX6629" fmla="*/ 2809746 w 6347888"/>
                <a:gd name="connsiteY6629" fmla="*/ 1581893 h 3795371"/>
                <a:gd name="connsiteX6630" fmla="*/ 2815751 w 6347888"/>
                <a:gd name="connsiteY6630" fmla="*/ 1581893 h 3795371"/>
                <a:gd name="connsiteX6631" fmla="*/ 2841410 w 6347888"/>
                <a:gd name="connsiteY6631" fmla="*/ 1583968 h 3795371"/>
                <a:gd name="connsiteX6632" fmla="*/ 2864886 w 6347888"/>
                <a:gd name="connsiteY6632" fmla="*/ 1584568 h 3795371"/>
                <a:gd name="connsiteX6633" fmla="*/ 2871819 w 6347888"/>
                <a:gd name="connsiteY6633" fmla="*/ 1585005 h 3795371"/>
                <a:gd name="connsiteX6634" fmla="*/ 2897479 w 6347888"/>
                <a:gd name="connsiteY6634" fmla="*/ 1588008 h 3795371"/>
                <a:gd name="connsiteX6635" fmla="*/ 2908889 w 6347888"/>
                <a:gd name="connsiteY6635" fmla="*/ 1581402 h 3795371"/>
                <a:gd name="connsiteX6636" fmla="*/ 2912383 w 6347888"/>
                <a:gd name="connsiteY6636" fmla="*/ 1567589 h 3795371"/>
                <a:gd name="connsiteX6637" fmla="*/ 2914676 w 6347888"/>
                <a:gd name="connsiteY6637" fmla="*/ 1529701 h 3795371"/>
                <a:gd name="connsiteX6638" fmla="*/ 2908670 w 6347888"/>
                <a:gd name="connsiteY6638" fmla="*/ 1517635 h 3795371"/>
                <a:gd name="connsiteX6639" fmla="*/ 2895677 w 6347888"/>
                <a:gd name="connsiteY6639" fmla="*/ 1501203 h 3795371"/>
                <a:gd name="connsiteX6640" fmla="*/ 2880336 w 6347888"/>
                <a:gd name="connsiteY6640" fmla="*/ 1487554 h 3795371"/>
                <a:gd name="connsiteX6641" fmla="*/ 2877443 w 6347888"/>
                <a:gd name="connsiteY6641" fmla="*/ 1486571 h 3795371"/>
                <a:gd name="connsiteX6642" fmla="*/ 2867015 w 6347888"/>
                <a:gd name="connsiteY6642" fmla="*/ 1482640 h 3795371"/>
                <a:gd name="connsiteX6643" fmla="*/ 2853803 w 6347888"/>
                <a:gd name="connsiteY6643" fmla="*/ 1466262 h 3795371"/>
                <a:gd name="connsiteX6644" fmla="*/ 2857243 w 6347888"/>
                <a:gd name="connsiteY6644" fmla="*/ 1460585 h 3795371"/>
                <a:gd name="connsiteX6645" fmla="*/ 2875532 w 6347888"/>
                <a:gd name="connsiteY6645" fmla="*/ 1455234 h 3795371"/>
                <a:gd name="connsiteX6646" fmla="*/ 2884704 w 6347888"/>
                <a:gd name="connsiteY6646" fmla="*/ 1456326 h 3795371"/>
                <a:gd name="connsiteX6647" fmla="*/ 2897151 w 6347888"/>
                <a:gd name="connsiteY6647" fmla="*/ 1458783 h 3795371"/>
                <a:gd name="connsiteX6648" fmla="*/ 2901027 w 6347888"/>
                <a:gd name="connsiteY6648" fmla="*/ 1458619 h 3795371"/>
                <a:gd name="connsiteX6649" fmla="*/ 2906541 w 6347888"/>
                <a:gd name="connsiteY6649" fmla="*/ 1452504 h 3795371"/>
                <a:gd name="connsiteX6650" fmla="*/ 2905340 w 6347888"/>
                <a:gd name="connsiteY6650" fmla="*/ 1447263 h 3795371"/>
                <a:gd name="connsiteX6651" fmla="*/ 2903211 w 6347888"/>
                <a:gd name="connsiteY6651" fmla="*/ 1438692 h 3795371"/>
                <a:gd name="connsiteX6652" fmla="*/ 2907961 w 6347888"/>
                <a:gd name="connsiteY6652" fmla="*/ 1434106 h 3795371"/>
                <a:gd name="connsiteX6653" fmla="*/ 2913912 w 6347888"/>
                <a:gd name="connsiteY6653" fmla="*/ 1435198 h 3795371"/>
                <a:gd name="connsiteX6654" fmla="*/ 2914567 w 6347888"/>
                <a:gd name="connsiteY6654" fmla="*/ 1435635 h 3795371"/>
                <a:gd name="connsiteX6655" fmla="*/ 2925213 w 6347888"/>
                <a:gd name="connsiteY6655" fmla="*/ 1440548 h 3795371"/>
                <a:gd name="connsiteX6656" fmla="*/ 2937551 w 6347888"/>
                <a:gd name="connsiteY6656" fmla="*/ 1435853 h 3795371"/>
                <a:gd name="connsiteX6657" fmla="*/ 2946395 w 6347888"/>
                <a:gd name="connsiteY6657" fmla="*/ 1428428 h 3795371"/>
                <a:gd name="connsiteX6658" fmla="*/ 2953274 w 6347888"/>
                <a:gd name="connsiteY6658" fmla="*/ 1426463 h 3795371"/>
                <a:gd name="connsiteX6659" fmla="*/ 2962937 w 6347888"/>
                <a:gd name="connsiteY6659" fmla="*/ 1416745 h 3795371"/>
                <a:gd name="connsiteX6660" fmla="*/ 2965449 w 6347888"/>
                <a:gd name="connsiteY6660" fmla="*/ 1407573 h 3795371"/>
                <a:gd name="connsiteX6661" fmla="*/ 2969871 w 6347888"/>
                <a:gd name="connsiteY6661" fmla="*/ 1402169 h 3795371"/>
                <a:gd name="connsiteX6662" fmla="*/ 2982045 w 6347888"/>
                <a:gd name="connsiteY6662" fmla="*/ 1394962 h 3795371"/>
                <a:gd name="connsiteX6663" fmla="*/ 3005248 w 6347888"/>
                <a:gd name="connsiteY6663" fmla="*/ 1360458 h 3795371"/>
                <a:gd name="connsiteX6664" fmla="*/ 3006449 w 6347888"/>
                <a:gd name="connsiteY6664" fmla="*/ 1357292 h 3795371"/>
                <a:gd name="connsiteX6665" fmla="*/ 3016876 w 6347888"/>
                <a:gd name="connsiteY6665" fmla="*/ 1346319 h 3795371"/>
                <a:gd name="connsiteX6666" fmla="*/ 3036421 w 6347888"/>
                <a:gd name="connsiteY6666" fmla="*/ 1337802 h 3795371"/>
                <a:gd name="connsiteX6667" fmla="*/ 3051980 w 6347888"/>
                <a:gd name="connsiteY6667" fmla="*/ 1331960 h 3795371"/>
                <a:gd name="connsiteX6668" fmla="*/ 3062681 w 6347888"/>
                <a:gd name="connsiteY6668" fmla="*/ 1328903 h 3795371"/>
                <a:gd name="connsiteX6669" fmla="*/ 3070324 w 6347888"/>
                <a:gd name="connsiteY6669" fmla="*/ 1329940 h 3795371"/>
                <a:gd name="connsiteX6670" fmla="*/ 3082390 w 6347888"/>
                <a:gd name="connsiteY6670" fmla="*/ 1317875 h 3795371"/>
                <a:gd name="connsiteX6671" fmla="*/ 3076002 w 6347888"/>
                <a:gd name="connsiteY6671" fmla="*/ 1287793 h 3795371"/>
                <a:gd name="connsiteX6672" fmla="*/ 3071962 w 6347888"/>
                <a:gd name="connsiteY6672" fmla="*/ 1282061 h 3795371"/>
                <a:gd name="connsiteX6673" fmla="*/ 3071908 w 6347888"/>
                <a:gd name="connsiteY6673" fmla="*/ 1282006 h 3795371"/>
                <a:gd name="connsiteX6674" fmla="*/ 3070051 w 6347888"/>
                <a:gd name="connsiteY6674" fmla="*/ 1273326 h 3795371"/>
                <a:gd name="connsiteX6675" fmla="*/ 3071252 w 6347888"/>
                <a:gd name="connsiteY6675" fmla="*/ 1268904 h 3795371"/>
                <a:gd name="connsiteX6676" fmla="*/ 3073927 w 6347888"/>
                <a:gd name="connsiteY6676" fmla="*/ 1241443 h 3795371"/>
                <a:gd name="connsiteX6677" fmla="*/ 3076057 w 6347888"/>
                <a:gd name="connsiteY6677" fmla="*/ 1237512 h 3795371"/>
                <a:gd name="connsiteX6678" fmla="*/ 3077367 w 6347888"/>
                <a:gd name="connsiteY6678" fmla="*/ 1237021 h 3795371"/>
                <a:gd name="connsiteX6679" fmla="*/ 3077967 w 6347888"/>
                <a:gd name="connsiteY6679" fmla="*/ 1236802 h 3795371"/>
                <a:gd name="connsiteX6680" fmla="*/ 3101498 w 6347888"/>
                <a:gd name="connsiteY6680" fmla="*/ 1220369 h 3795371"/>
                <a:gd name="connsiteX6681" fmla="*/ 3106138 w 6347888"/>
                <a:gd name="connsiteY6681" fmla="*/ 1219223 h 3795371"/>
                <a:gd name="connsiteX6682" fmla="*/ 3110779 w 6347888"/>
                <a:gd name="connsiteY6682" fmla="*/ 1223536 h 3795371"/>
                <a:gd name="connsiteX6683" fmla="*/ 3108868 w 6347888"/>
                <a:gd name="connsiteY6683" fmla="*/ 1235165 h 3795371"/>
                <a:gd name="connsiteX6684" fmla="*/ 3114218 w 6347888"/>
                <a:gd name="connsiteY6684" fmla="*/ 1252471 h 3795371"/>
                <a:gd name="connsiteX6685" fmla="*/ 3115310 w 6347888"/>
                <a:gd name="connsiteY6685" fmla="*/ 1253071 h 3795371"/>
                <a:gd name="connsiteX6686" fmla="*/ 3116948 w 6347888"/>
                <a:gd name="connsiteY6686" fmla="*/ 1254709 h 3795371"/>
                <a:gd name="connsiteX6687" fmla="*/ 3116620 w 6347888"/>
                <a:gd name="connsiteY6687" fmla="*/ 1258804 h 3795371"/>
                <a:gd name="connsiteX6688" fmla="*/ 3108376 w 6347888"/>
                <a:gd name="connsiteY6688" fmla="*/ 1267157 h 3795371"/>
                <a:gd name="connsiteX6689" fmla="*/ 3107285 w 6347888"/>
                <a:gd name="connsiteY6689" fmla="*/ 1271361 h 3795371"/>
                <a:gd name="connsiteX6690" fmla="*/ 3107667 w 6347888"/>
                <a:gd name="connsiteY6690" fmla="*/ 1275619 h 3795371"/>
                <a:gd name="connsiteX6691" fmla="*/ 3122080 w 6347888"/>
                <a:gd name="connsiteY6691" fmla="*/ 1291178 h 3795371"/>
                <a:gd name="connsiteX6692" fmla="*/ 3124100 w 6347888"/>
                <a:gd name="connsiteY6692" fmla="*/ 1292325 h 3795371"/>
                <a:gd name="connsiteX6693" fmla="*/ 3128304 w 6347888"/>
                <a:gd name="connsiteY6693" fmla="*/ 1292707 h 3795371"/>
                <a:gd name="connsiteX6694" fmla="*/ 3128849 w 6347888"/>
                <a:gd name="connsiteY6694" fmla="*/ 1288831 h 3795371"/>
                <a:gd name="connsiteX6695" fmla="*/ 3123663 w 6347888"/>
                <a:gd name="connsiteY6695" fmla="*/ 1280915 h 3795371"/>
                <a:gd name="connsiteX6696" fmla="*/ 3124591 w 6347888"/>
                <a:gd name="connsiteY6696" fmla="*/ 1272070 h 3795371"/>
                <a:gd name="connsiteX6697" fmla="*/ 3145282 w 6347888"/>
                <a:gd name="connsiteY6697" fmla="*/ 1262898 h 3795371"/>
                <a:gd name="connsiteX6698" fmla="*/ 3147029 w 6347888"/>
                <a:gd name="connsiteY6698" fmla="*/ 1256566 h 3795371"/>
                <a:gd name="connsiteX6699" fmla="*/ 3147029 w 6347888"/>
                <a:gd name="connsiteY6699" fmla="*/ 1249960 h 3795371"/>
                <a:gd name="connsiteX6700" fmla="*/ 3143808 w 6347888"/>
                <a:gd name="connsiteY6700" fmla="*/ 1245647 h 3795371"/>
                <a:gd name="connsiteX6701" fmla="*/ 3134418 w 6347888"/>
                <a:gd name="connsiteY6701" fmla="*/ 1229760 h 3795371"/>
                <a:gd name="connsiteX6702" fmla="*/ 3132452 w 6347888"/>
                <a:gd name="connsiteY6702" fmla="*/ 1226320 h 3795371"/>
                <a:gd name="connsiteX6703" fmla="*/ 3124918 w 6347888"/>
                <a:gd name="connsiteY6703" fmla="*/ 1205793 h 3795371"/>
                <a:gd name="connsiteX6704" fmla="*/ 3119568 w 6347888"/>
                <a:gd name="connsiteY6704" fmla="*/ 1190070 h 3795371"/>
                <a:gd name="connsiteX6705" fmla="*/ 3117166 w 6347888"/>
                <a:gd name="connsiteY6705" fmla="*/ 1176203 h 3795371"/>
                <a:gd name="connsiteX6706" fmla="*/ 3110560 w 6347888"/>
                <a:gd name="connsiteY6706" fmla="*/ 1169706 h 3795371"/>
                <a:gd name="connsiteX6707" fmla="*/ 3108759 w 6347888"/>
                <a:gd name="connsiteY6707" fmla="*/ 1169706 h 3795371"/>
                <a:gd name="connsiteX6708" fmla="*/ 3090306 w 6347888"/>
                <a:gd name="connsiteY6708" fmla="*/ 1183955 h 3795371"/>
                <a:gd name="connsiteX6709" fmla="*/ 3081134 w 6347888"/>
                <a:gd name="connsiteY6709" fmla="*/ 1194765 h 3795371"/>
                <a:gd name="connsiteX6710" fmla="*/ 3059242 w 6347888"/>
                <a:gd name="connsiteY6710" fmla="*/ 1207977 h 3795371"/>
                <a:gd name="connsiteX6711" fmla="*/ 3058040 w 6347888"/>
                <a:gd name="connsiteY6711" fmla="*/ 1208359 h 3795371"/>
                <a:gd name="connsiteX6712" fmla="*/ 3054710 w 6347888"/>
                <a:gd name="connsiteY6712" fmla="*/ 1209396 h 3795371"/>
                <a:gd name="connsiteX6713" fmla="*/ 3050124 w 6347888"/>
                <a:gd name="connsiteY6713" fmla="*/ 1208795 h 3795371"/>
                <a:gd name="connsiteX6714" fmla="*/ 3022008 w 6347888"/>
                <a:gd name="connsiteY6714" fmla="*/ 1191435 h 3795371"/>
                <a:gd name="connsiteX6715" fmla="*/ 3020916 w 6347888"/>
                <a:gd name="connsiteY6715" fmla="*/ 1182481 h 3795371"/>
                <a:gd name="connsiteX6716" fmla="*/ 3026867 w 6347888"/>
                <a:gd name="connsiteY6716" fmla="*/ 1175165 h 3795371"/>
                <a:gd name="connsiteX6717" fmla="*/ 3024683 w 6347888"/>
                <a:gd name="connsiteY6717" fmla="*/ 1169761 h 3795371"/>
                <a:gd name="connsiteX6718" fmla="*/ 3018241 w 6347888"/>
                <a:gd name="connsiteY6718" fmla="*/ 1167031 h 3795371"/>
                <a:gd name="connsiteX6719" fmla="*/ 3016713 w 6347888"/>
                <a:gd name="connsiteY6719" fmla="*/ 1160589 h 3795371"/>
                <a:gd name="connsiteX6720" fmla="*/ 3021954 w 6347888"/>
                <a:gd name="connsiteY6720" fmla="*/ 1154583 h 3795371"/>
                <a:gd name="connsiteX6721" fmla="*/ 3022718 w 6347888"/>
                <a:gd name="connsiteY6721" fmla="*/ 1153382 h 3795371"/>
                <a:gd name="connsiteX6722" fmla="*/ 3023210 w 6347888"/>
                <a:gd name="connsiteY6722" fmla="*/ 1152454 h 3795371"/>
                <a:gd name="connsiteX6723" fmla="*/ 3024192 w 6347888"/>
                <a:gd name="connsiteY6723" fmla="*/ 1146776 h 3795371"/>
                <a:gd name="connsiteX6724" fmla="*/ 3019551 w 6347888"/>
                <a:gd name="connsiteY6724" fmla="*/ 1135858 h 3795371"/>
                <a:gd name="connsiteX6725" fmla="*/ 3010544 w 6347888"/>
                <a:gd name="connsiteY6725" fmla="*/ 1119588 h 3795371"/>
                <a:gd name="connsiteX6726" fmla="*/ 3010107 w 6347888"/>
                <a:gd name="connsiteY6726" fmla="*/ 1117350 h 3795371"/>
                <a:gd name="connsiteX6727" fmla="*/ 3012181 w 6347888"/>
                <a:gd name="connsiteY6727" fmla="*/ 1091691 h 3795371"/>
                <a:gd name="connsiteX6728" fmla="*/ 3013055 w 6347888"/>
                <a:gd name="connsiteY6728" fmla="*/ 1082464 h 3795371"/>
                <a:gd name="connsiteX6729" fmla="*/ 3017313 w 6347888"/>
                <a:gd name="connsiteY6729" fmla="*/ 1077332 h 3795371"/>
                <a:gd name="connsiteX6730" fmla="*/ 3026212 w 6347888"/>
                <a:gd name="connsiteY6730" fmla="*/ 1074439 h 3795371"/>
                <a:gd name="connsiteX6731" fmla="*/ 3032654 w 6347888"/>
                <a:gd name="connsiteY6731" fmla="*/ 1066796 h 3795371"/>
                <a:gd name="connsiteX6732" fmla="*/ 3033091 w 6347888"/>
                <a:gd name="connsiteY6732" fmla="*/ 1064503 h 3795371"/>
                <a:gd name="connsiteX6733" fmla="*/ 3047995 w 6347888"/>
                <a:gd name="connsiteY6733" fmla="*/ 1053256 h 3795371"/>
                <a:gd name="connsiteX6734" fmla="*/ 3067212 w 6347888"/>
                <a:gd name="connsiteY6734" fmla="*/ 1045449 h 3795371"/>
                <a:gd name="connsiteX6735" fmla="*/ 3068140 w 6347888"/>
                <a:gd name="connsiteY6735" fmla="*/ 1039553 h 3795371"/>
                <a:gd name="connsiteX6736" fmla="*/ 3066557 w 6347888"/>
                <a:gd name="connsiteY6736" fmla="*/ 1037806 h 3795371"/>
                <a:gd name="connsiteX6737" fmla="*/ 3066557 w 6347888"/>
                <a:gd name="connsiteY6737" fmla="*/ 1033439 h 3795371"/>
                <a:gd name="connsiteX6738" fmla="*/ 3068632 w 6347888"/>
                <a:gd name="connsiteY6738" fmla="*/ 1032401 h 3795371"/>
                <a:gd name="connsiteX6739" fmla="*/ 3078022 w 6347888"/>
                <a:gd name="connsiteY6739" fmla="*/ 1033602 h 3795371"/>
                <a:gd name="connsiteX6740" fmla="*/ 3085884 w 6347888"/>
                <a:gd name="connsiteY6740" fmla="*/ 1029235 h 3795371"/>
                <a:gd name="connsiteX6741" fmla="*/ 3088777 w 6347888"/>
                <a:gd name="connsiteY6741" fmla="*/ 1022684 h 3795371"/>
                <a:gd name="connsiteX6742" fmla="*/ 3105974 w 6347888"/>
                <a:gd name="connsiteY6742" fmla="*/ 1000464 h 3795371"/>
                <a:gd name="connsiteX6743" fmla="*/ 3110178 w 6347888"/>
                <a:gd name="connsiteY6743" fmla="*/ 990200 h 3795371"/>
                <a:gd name="connsiteX6744" fmla="*/ 3112635 w 6347888"/>
                <a:gd name="connsiteY6744" fmla="*/ 986760 h 3795371"/>
                <a:gd name="connsiteX6745" fmla="*/ 3119295 w 6347888"/>
                <a:gd name="connsiteY6745" fmla="*/ 984249 h 3795371"/>
                <a:gd name="connsiteX6746" fmla="*/ 3125574 w 6347888"/>
                <a:gd name="connsiteY6746" fmla="*/ 977643 h 3795371"/>
                <a:gd name="connsiteX6747" fmla="*/ 3128576 w 6347888"/>
                <a:gd name="connsiteY6747" fmla="*/ 963776 h 3795371"/>
                <a:gd name="connsiteX6748" fmla="*/ 3128576 w 6347888"/>
                <a:gd name="connsiteY6748" fmla="*/ 949800 h 3795371"/>
                <a:gd name="connsiteX6749" fmla="*/ 3131361 w 6347888"/>
                <a:gd name="connsiteY6749" fmla="*/ 944013 h 3795371"/>
                <a:gd name="connsiteX6750" fmla="*/ 3136438 w 6347888"/>
                <a:gd name="connsiteY6750" fmla="*/ 934896 h 3795371"/>
                <a:gd name="connsiteX6751" fmla="*/ 3141843 w 6347888"/>
                <a:gd name="connsiteY6751" fmla="*/ 921848 h 3795371"/>
                <a:gd name="connsiteX6752" fmla="*/ 3150578 w 6347888"/>
                <a:gd name="connsiteY6752" fmla="*/ 911639 h 3795371"/>
                <a:gd name="connsiteX6753" fmla="*/ 3156037 w 6347888"/>
                <a:gd name="connsiteY6753" fmla="*/ 902249 h 3795371"/>
                <a:gd name="connsiteX6754" fmla="*/ 3159368 w 6347888"/>
                <a:gd name="connsiteY6754" fmla="*/ 896243 h 3795371"/>
                <a:gd name="connsiteX6755" fmla="*/ 3159859 w 6347888"/>
                <a:gd name="connsiteY6755" fmla="*/ 895479 h 3795371"/>
                <a:gd name="connsiteX6756" fmla="*/ 3161770 w 6347888"/>
                <a:gd name="connsiteY6756" fmla="*/ 892203 h 3795371"/>
                <a:gd name="connsiteX6757" fmla="*/ 3161879 w 6347888"/>
                <a:gd name="connsiteY6757" fmla="*/ 883031 h 3795371"/>
                <a:gd name="connsiteX6758" fmla="*/ 3168648 w 6347888"/>
                <a:gd name="connsiteY6758" fmla="*/ 877626 h 3795371"/>
                <a:gd name="connsiteX6759" fmla="*/ 3171924 w 6347888"/>
                <a:gd name="connsiteY6759" fmla="*/ 870748 h 3795371"/>
                <a:gd name="connsiteX6760" fmla="*/ 3176565 w 6347888"/>
                <a:gd name="connsiteY6760" fmla="*/ 869656 h 3795371"/>
                <a:gd name="connsiteX6761" fmla="*/ 3185027 w 6347888"/>
                <a:gd name="connsiteY6761" fmla="*/ 865288 h 3795371"/>
                <a:gd name="connsiteX6762" fmla="*/ 3186774 w 6347888"/>
                <a:gd name="connsiteY6762" fmla="*/ 863705 h 3795371"/>
                <a:gd name="connsiteX6763" fmla="*/ 3185245 w 6347888"/>
                <a:gd name="connsiteY6763" fmla="*/ 862831 h 3795371"/>
                <a:gd name="connsiteX6764" fmla="*/ 3175800 w 6347888"/>
                <a:gd name="connsiteY6764" fmla="*/ 861849 h 3795371"/>
                <a:gd name="connsiteX6765" fmla="*/ 3159531 w 6347888"/>
                <a:gd name="connsiteY6765" fmla="*/ 865725 h 3795371"/>
                <a:gd name="connsiteX6766" fmla="*/ 3150960 w 6347888"/>
                <a:gd name="connsiteY6766" fmla="*/ 865889 h 3795371"/>
                <a:gd name="connsiteX6767" fmla="*/ 3153089 w 6347888"/>
                <a:gd name="connsiteY6767" fmla="*/ 862449 h 3795371"/>
                <a:gd name="connsiteX6768" fmla="*/ 3154345 w 6347888"/>
                <a:gd name="connsiteY6768" fmla="*/ 854151 h 3795371"/>
                <a:gd name="connsiteX6769" fmla="*/ 3153035 w 6347888"/>
                <a:gd name="connsiteY6769" fmla="*/ 847927 h 3795371"/>
                <a:gd name="connsiteX6770" fmla="*/ 3169358 w 6347888"/>
                <a:gd name="connsiteY6770" fmla="*/ 830785 h 3795371"/>
                <a:gd name="connsiteX6771" fmla="*/ 3171269 w 6347888"/>
                <a:gd name="connsiteY6771" fmla="*/ 830785 h 3795371"/>
                <a:gd name="connsiteX6772" fmla="*/ 3172525 w 6347888"/>
                <a:gd name="connsiteY6772" fmla="*/ 832532 h 3795371"/>
                <a:gd name="connsiteX6773" fmla="*/ 3168430 w 6347888"/>
                <a:gd name="connsiteY6773" fmla="*/ 843669 h 3795371"/>
                <a:gd name="connsiteX6774" fmla="*/ 3172361 w 6347888"/>
                <a:gd name="connsiteY6774" fmla="*/ 848255 h 3795371"/>
                <a:gd name="connsiteX6775" fmla="*/ 3184044 w 6347888"/>
                <a:gd name="connsiteY6775" fmla="*/ 848692 h 3795371"/>
                <a:gd name="connsiteX6776" fmla="*/ 3192615 w 6347888"/>
                <a:gd name="connsiteY6776" fmla="*/ 846016 h 3795371"/>
                <a:gd name="connsiteX6777" fmla="*/ 3193817 w 6347888"/>
                <a:gd name="connsiteY6777" fmla="*/ 840011 h 3795371"/>
                <a:gd name="connsiteX6778" fmla="*/ 3190050 w 6347888"/>
                <a:gd name="connsiteY6778" fmla="*/ 837172 h 3795371"/>
                <a:gd name="connsiteX6779" fmla="*/ 3187265 w 6347888"/>
                <a:gd name="connsiteY6779" fmla="*/ 824397 h 3795371"/>
                <a:gd name="connsiteX6780" fmla="*/ 3196219 w 6347888"/>
                <a:gd name="connsiteY6780" fmla="*/ 817846 h 3795371"/>
                <a:gd name="connsiteX6781" fmla="*/ 3203097 w 6347888"/>
                <a:gd name="connsiteY6781" fmla="*/ 817627 h 3795371"/>
                <a:gd name="connsiteX6782" fmla="*/ 3217456 w 6347888"/>
                <a:gd name="connsiteY6782" fmla="*/ 809165 h 3795371"/>
                <a:gd name="connsiteX6783" fmla="*/ 3216855 w 6347888"/>
                <a:gd name="connsiteY6783" fmla="*/ 808838 h 3795371"/>
                <a:gd name="connsiteX6784" fmla="*/ 3217292 w 6347888"/>
                <a:gd name="connsiteY6784" fmla="*/ 808838 h 3795371"/>
                <a:gd name="connsiteX6785" fmla="*/ 3213962 w 6347888"/>
                <a:gd name="connsiteY6785" fmla="*/ 800649 h 3795371"/>
                <a:gd name="connsiteX6786" fmla="*/ 3216910 w 6347888"/>
                <a:gd name="connsiteY6786" fmla="*/ 798246 h 3795371"/>
                <a:gd name="connsiteX6787" fmla="*/ 3222151 w 6347888"/>
                <a:gd name="connsiteY6787" fmla="*/ 802286 h 3795371"/>
                <a:gd name="connsiteX6788" fmla="*/ 3221933 w 6347888"/>
                <a:gd name="connsiteY6788" fmla="*/ 808838 h 3795371"/>
                <a:gd name="connsiteX6789" fmla="*/ 3222424 w 6347888"/>
                <a:gd name="connsiteY6789" fmla="*/ 808838 h 3795371"/>
                <a:gd name="connsiteX6790" fmla="*/ 3221933 w 6347888"/>
                <a:gd name="connsiteY6790" fmla="*/ 809220 h 3795371"/>
                <a:gd name="connsiteX6791" fmla="*/ 3233070 w 6347888"/>
                <a:gd name="connsiteY6791" fmla="*/ 805726 h 3795371"/>
                <a:gd name="connsiteX6792" fmla="*/ 3239184 w 6347888"/>
                <a:gd name="connsiteY6792" fmla="*/ 803760 h 3795371"/>
                <a:gd name="connsiteX6793" fmla="*/ 3237929 w 6347888"/>
                <a:gd name="connsiteY6793" fmla="*/ 797209 h 3795371"/>
                <a:gd name="connsiteX6794" fmla="*/ 3238638 w 6347888"/>
                <a:gd name="connsiteY6794" fmla="*/ 792841 h 3795371"/>
                <a:gd name="connsiteX6795" fmla="*/ 3264571 w 6347888"/>
                <a:gd name="connsiteY6795" fmla="*/ 784652 h 3795371"/>
                <a:gd name="connsiteX6796" fmla="*/ 3263861 w 6347888"/>
                <a:gd name="connsiteY6796" fmla="*/ 780558 h 3795371"/>
                <a:gd name="connsiteX6797" fmla="*/ 3272651 w 6347888"/>
                <a:gd name="connsiteY6797" fmla="*/ 770403 h 3795371"/>
                <a:gd name="connsiteX6798" fmla="*/ 3274616 w 6347888"/>
                <a:gd name="connsiteY6798" fmla="*/ 770895 h 3795371"/>
                <a:gd name="connsiteX6799" fmla="*/ 3275053 w 6347888"/>
                <a:gd name="connsiteY6799" fmla="*/ 774607 h 3795371"/>
                <a:gd name="connsiteX6800" fmla="*/ 3277073 w 6347888"/>
                <a:gd name="connsiteY6800" fmla="*/ 774225 h 3795371"/>
                <a:gd name="connsiteX6801" fmla="*/ 3293451 w 6347888"/>
                <a:gd name="connsiteY6801" fmla="*/ 765927 h 3795371"/>
                <a:gd name="connsiteX6802" fmla="*/ 3309938 w 6347888"/>
                <a:gd name="connsiteY6802" fmla="*/ 753151 h 3795371"/>
                <a:gd name="connsiteX6803" fmla="*/ 3310430 w 6347888"/>
                <a:gd name="connsiteY6803" fmla="*/ 752551 h 3795371"/>
                <a:gd name="connsiteX6804" fmla="*/ 3318455 w 6347888"/>
                <a:gd name="connsiteY6804" fmla="*/ 756918 h 3795371"/>
                <a:gd name="connsiteX6805" fmla="*/ 3321895 w 6347888"/>
                <a:gd name="connsiteY6805" fmla="*/ 761996 h 3795371"/>
                <a:gd name="connsiteX6806" fmla="*/ 3329374 w 6347888"/>
                <a:gd name="connsiteY6806" fmla="*/ 769148 h 3795371"/>
                <a:gd name="connsiteX6807" fmla="*/ 3330957 w 6347888"/>
                <a:gd name="connsiteY6807" fmla="*/ 770785 h 3795371"/>
                <a:gd name="connsiteX6808" fmla="*/ 3334724 w 6347888"/>
                <a:gd name="connsiteY6808" fmla="*/ 768492 h 3795371"/>
                <a:gd name="connsiteX6809" fmla="*/ 3336690 w 6347888"/>
                <a:gd name="connsiteY6809" fmla="*/ 761723 h 3795371"/>
                <a:gd name="connsiteX6810" fmla="*/ 3341330 w 6347888"/>
                <a:gd name="connsiteY6810" fmla="*/ 753807 h 3795371"/>
                <a:gd name="connsiteX6811" fmla="*/ 3350011 w 6347888"/>
                <a:gd name="connsiteY6811" fmla="*/ 751241 h 3795371"/>
                <a:gd name="connsiteX6812" fmla="*/ 3356671 w 6347888"/>
                <a:gd name="connsiteY6812" fmla="*/ 759976 h 3795371"/>
                <a:gd name="connsiteX6813" fmla="*/ 3356398 w 6347888"/>
                <a:gd name="connsiteY6813" fmla="*/ 767128 h 3795371"/>
                <a:gd name="connsiteX6814" fmla="*/ 3357272 w 6347888"/>
                <a:gd name="connsiteY6814" fmla="*/ 769202 h 3795371"/>
                <a:gd name="connsiteX6815" fmla="*/ 3360547 w 6347888"/>
                <a:gd name="connsiteY6815" fmla="*/ 767837 h 3795371"/>
                <a:gd name="connsiteX6816" fmla="*/ 3363332 w 6347888"/>
                <a:gd name="connsiteY6816" fmla="*/ 764070 h 3795371"/>
                <a:gd name="connsiteX6817" fmla="*/ 3369501 w 6347888"/>
                <a:gd name="connsiteY6817" fmla="*/ 761395 h 3795371"/>
                <a:gd name="connsiteX6818" fmla="*/ 3402585 w 6347888"/>
                <a:gd name="connsiteY6818" fmla="*/ 774389 h 3795371"/>
                <a:gd name="connsiteX6819" fmla="*/ 3403731 w 6347888"/>
                <a:gd name="connsiteY6819" fmla="*/ 780394 h 3795371"/>
                <a:gd name="connsiteX6820" fmla="*/ 3394560 w 6347888"/>
                <a:gd name="connsiteY6820" fmla="*/ 788037 h 3795371"/>
                <a:gd name="connsiteX6821" fmla="*/ 3383477 w 6347888"/>
                <a:gd name="connsiteY6821" fmla="*/ 791804 h 3795371"/>
                <a:gd name="connsiteX6822" fmla="*/ 3380638 w 6347888"/>
                <a:gd name="connsiteY6822" fmla="*/ 794425 h 3795371"/>
                <a:gd name="connsiteX6823" fmla="*/ 3382713 w 6347888"/>
                <a:gd name="connsiteY6823" fmla="*/ 798519 h 3795371"/>
                <a:gd name="connsiteX6824" fmla="*/ 3388882 w 6347888"/>
                <a:gd name="connsiteY6824" fmla="*/ 801085 h 3795371"/>
                <a:gd name="connsiteX6825" fmla="*/ 3402967 w 6347888"/>
                <a:gd name="connsiteY6825" fmla="*/ 801522 h 3795371"/>
                <a:gd name="connsiteX6826" fmla="*/ 3415524 w 6347888"/>
                <a:gd name="connsiteY6826" fmla="*/ 797482 h 3795371"/>
                <a:gd name="connsiteX6827" fmla="*/ 3424204 w 6347888"/>
                <a:gd name="connsiteY6827" fmla="*/ 796281 h 3795371"/>
                <a:gd name="connsiteX6828" fmla="*/ 3429500 w 6347888"/>
                <a:gd name="connsiteY6828" fmla="*/ 799065 h 3795371"/>
                <a:gd name="connsiteX6829" fmla="*/ 3432448 w 6347888"/>
                <a:gd name="connsiteY6829" fmla="*/ 800976 h 3795371"/>
                <a:gd name="connsiteX6830" fmla="*/ 3434086 w 6347888"/>
                <a:gd name="connsiteY6830" fmla="*/ 807473 h 3795371"/>
                <a:gd name="connsiteX6831" fmla="*/ 3435342 w 6347888"/>
                <a:gd name="connsiteY6831" fmla="*/ 812878 h 3795371"/>
                <a:gd name="connsiteX6832" fmla="*/ 3447134 w 6347888"/>
                <a:gd name="connsiteY6832" fmla="*/ 814297 h 3795371"/>
                <a:gd name="connsiteX6833" fmla="*/ 3456524 w 6347888"/>
                <a:gd name="connsiteY6833" fmla="*/ 812987 h 3795371"/>
                <a:gd name="connsiteX6834" fmla="*/ 3503912 w 6347888"/>
                <a:gd name="connsiteY6834" fmla="*/ 826035 h 3795371"/>
                <a:gd name="connsiteX6835" fmla="*/ 3523675 w 6347888"/>
                <a:gd name="connsiteY6835" fmla="*/ 839410 h 3795371"/>
                <a:gd name="connsiteX6836" fmla="*/ 3544967 w 6347888"/>
                <a:gd name="connsiteY6836" fmla="*/ 849456 h 3795371"/>
                <a:gd name="connsiteX6837" fmla="*/ 3557196 w 6347888"/>
                <a:gd name="connsiteY6837" fmla="*/ 855516 h 3795371"/>
                <a:gd name="connsiteX6838" fmla="*/ 3566368 w 6347888"/>
                <a:gd name="connsiteY6838" fmla="*/ 862995 h 3795371"/>
                <a:gd name="connsiteX6839" fmla="*/ 3580344 w 6347888"/>
                <a:gd name="connsiteY6839" fmla="*/ 877081 h 3795371"/>
                <a:gd name="connsiteX6840" fmla="*/ 3583729 w 6347888"/>
                <a:gd name="connsiteY6840" fmla="*/ 882158 h 3795371"/>
                <a:gd name="connsiteX6841" fmla="*/ 3585421 w 6347888"/>
                <a:gd name="connsiteY6841" fmla="*/ 891275 h 3795371"/>
                <a:gd name="connsiteX6842" fmla="*/ 3570572 w 6347888"/>
                <a:gd name="connsiteY6842" fmla="*/ 920483 h 3795371"/>
                <a:gd name="connsiteX6843" fmla="*/ 3564566 w 6347888"/>
                <a:gd name="connsiteY6843" fmla="*/ 924359 h 3795371"/>
                <a:gd name="connsiteX6844" fmla="*/ 3524876 w 6347888"/>
                <a:gd name="connsiteY6844" fmla="*/ 929546 h 3795371"/>
                <a:gd name="connsiteX6845" fmla="*/ 3472302 w 6347888"/>
                <a:gd name="connsiteY6845" fmla="*/ 915078 h 3795371"/>
                <a:gd name="connsiteX6846" fmla="*/ 3452484 w 6347888"/>
                <a:gd name="connsiteY6846" fmla="*/ 910110 h 3795371"/>
                <a:gd name="connsiteX6847" fmla="*/ 3463403 w 6347888"/>
                <a:gd name="connsiteY6847" fmla="*/ 921411 h 3795371"/>
                <a:gd name="connsiteX6848" fmla="*/ 3475250 w 6347888"/>
                <a:gd name="connsiteY6848" fmla="*/ 928727 h 3795371"/>
                <a:gd name="connsiteX6849" fmla="*/ 3488407 w 6347888"/>
                <a:gd name="connsiteY6849" fmla="*/ 951056 h 3795371"/>
                <a:gd name="connsiteX6850" fmla="*/ 3490373 w 6347888"/>
                <a:gd name="connsiteY6850" fmla="*/ 964759 h 3795371"/>
                <a:gd name="connsiteX6851" fmla="*/ 3498453 w 6347888"/>
                <a:gd name="connsiteY6851" fmla="*/ 984522 h 3795371"/>
                <a:gd name="connsiteX6852" fmla="*/ 3504895 w 6347888"/>
                <a:gd name="connsiteY6852" fmla="*/ 990855 h 3795371"/>
                <a:gd name="connsiteX6853" fmla="*/ 3517561 w 6347888"/>
                <a:gd name="connsiteY6853" fmla="*/ 996915 h 3795371"/>
                <a:gd name="connsiteX6854" fmla="*/ 3535740 w 6347888"/>
                <a:gd name="connsiteY6854" fmla="*/ 1005814 h 3795371"/>
                <a:gd name="connsiteX6855" fmla="*/ 3538743 w 6347888"/>
                <a:gd name="connsiteY6855" fmla="*/ 1006305 h 3795371"/>
                <a:gd name="connsiteX6856" fmla="*/ 3546659 w 6347888"/>
                <a:gd name="connsiteY6856" fmla="*/ 999263 h 3795371"/>
                <a:gd name="connsiteX6857" fmla="*/ 3546550 w 6347888"/>
                <a:gd name="connsiteY6857" fmla="*/ 997570 h 3795371"/>
                <a:gd name="connsiteX6858" fmla="*/ 3543711 w 6347888"/>
                <a:gd name="connsiteY6858" fmla="*/ 993257 h 3795371"/>
                <a:gd name="connsiteX6859" fmla="*/ 3539344 w 6347888"/>
                <a:gd name="connsiteY6859" fmla="*/ 991674 h 3795371"/>
                <a:gd name="connsiteX6860" fmla="*/ 3521382 w 6347888"/>
                <a:gd name="connsiteY6860" fmla="*/ 981192 h 3795371"/>
                <a:gd name="connsiteX6861" fmla="*/ 3519635 w 6347888"/>
                <a:gd name="connsiteY6861" fmla="*/ 972293 h 3795371"/>
                <a:gd name="connsiteX6862" fmla="*/ 3523129 w 6347888"/>
                <a:gd name="connsiteY6862" fmla="*/ 963394 h 3795371"/>
                <a:gd name="connsiteX6863" fmla="*/ 3529025 w 6347888"/>
                <a:gd name="connsiteY6863" fmla="*/ 960610 h 3795371"/>
                <a:gd name="connsiteX6864" fmla="*/ 3535740 w 6347888"/>
                <a:gd name="connsiteY6864" fmla="*/ 962739 h 3795371"/>
                <a:gd name="connsiteX6865" fmla="*/ 3570026 w 6347888"/>
                <a:gd name="connsiteY6865" fmla="*/ 979226 h 3795371"/>
                <a:gd name="connsiteX6866" fmla="*/ 3570244 w 6347888"/>
                <a:gd name="connsiteY6866" fmla="*/ 979336 h 3795371"/>
                <a:gd name="connsiteX6867" fmla="*/ 3578160 w 6347888"/>
                <a:gd name="connsiteY6867" fmla="*/ 976060 h 3795371"/>
                <a:gd name="connsiteX6868" fmla="*/ 3580126 w 6347888"/>
                <a:gd name="connsiteY6868" fmla="*/ 971747 h 3795371"/>
                <a:gd name="connsiteX6869" fmla="*/ 3579689 w 6347888"/>
                <a:gd name="connsiteY6869" fmla="*/ 967106 h 3795371"/>
                <a:gd name="connsiteX6870" fmla="*/ 3577232 w 6347888"/>
                <a:gd name="connsiteY6870" fmla="*/ 963067 h 3795371"/>
                <a:gd name="connsiteX6871" fmla="*/ 3576577 w 6347888"/>
                <a:gd name="connsiteY6871" fmla="*/ 936425 h 3795371"/>
                <a:gd name="connsiteX6872" fmla="*/ 3587660 w 6347888"/>
                <a:gd name="connsiteY6872" fmla="*/ 924195 h 3795371"/>
                <a:gd name="connsiteX6873" fmla="*/ 3595903 w 6347888"/>
                <a:gd name="connsiteY6873" fmla="*/ 915788 h 3795371"/>
                <a:gd name="connsiteX6874" fmla="*/ 3612664 w 6347888"/>
                <a:gd name="connsiteY6874" fmla="*/ 910547 h 3795371"/>
                <a:gd name="connsiteX6875" fmla="*/ 3626695 w 6347888"/>
                <a:gd name="connsiteY6875" fmla="*/ 913549 h 3795371"/>
                <a:gd name="connsiteX6876" fmla="*/ 3633301 w 6347888"/>
                <a:gd name="connsiteY6876" fmla="*/ 907981 h 3795371"/>
                <a:gd name="connsiteX6877" fmla="*/ 3633901 w 6347888"/>
                <a:gd name="connsiteY6877" fmla="*/ 898482 h 3795371"/>
                <a:gd name="connsiteX6878" fmla="*/ 3626149 w 6347888"/>
                <a:gd name="connsiteY6878" fmla="*/ 884887 h 3795371"/>
                <a:gd name="connsiteX6879" fmla="*/ 3621890 w 6347888"/>
                <a:gd name="connsiteY6879" fmla="*/ 876917 h 3795371"/>
                <a:gd name="connsiteX6880" fmla="*/ 3621945 w 6347888"/>
                <a:gd name="connsiteY6880" fmla="*/ 873095 h 3795371"/>
                <a:gd name="connsiteX6881" fmla="*/ 3622545 w 6347888"/>
                <a:gd name="connsiteY6881" fmla="*/ 867417 h 3795371"/>
                <a:gd name="connsiteX6882" fmla="*/ 3609716 w 6347888"/>
                <a:gd name="connsiteY6882" fmla="*/ 833678 h 3795371"/>
                <a:gd name="connsiteX6883" fmla="*/ 3609388 w 6347888"/>
                <a:gd name="connsiteY6883" fmla="*/ 829693 h 3795371"/>
                <a:gd name="connsiteX6884" fmla="*/ 3611354 w 6347888"/>
                <a:gd name="connsiteY6884" fmla="*/ 828655 h 3795371"/>
                <a:gd name="connsiteX6885" fmla="*/ 3630079 w 6347888"/>
                <a:gd name="connsiteY6885" fmla="*/ 828819 h 3795371"/>
                <a:gd name="connsiteX6886" fmla="*/ 3650825 w 6347888"/>
                <a:gd name="connsiteY6886" fmla="*/ 837500 h 3795371"/>
                <a:gd name="connsiteX6887" fmla="*/ 3660216 w 6347888"/>
                <a:gd name="connsiteY6887" fmla="*/ 848146 h 3795371"/>
                <a:gd name="connsiteX6888" fmla="*/ 3659342 w 6347888"/>
                <a:gd name="connsiteY6888" fmla="*/ 856662 h 3795371"/>
                <a:gd name="connsiteX6889" fmla="*/ 3647550 w 6347888"/>
                <a:gd name="connsiteY6889" fmla="*/ 864578 h 3795371"/>
                <a:gd name="connsiteX6890" fmla="*/ 3645147 w 6347888"/>
                <a:gd name="connsiteY6890" fmla="*/ 871021 h 3795371"/>
                <a:gd name="connsiteX6891" fmla="*/ 3647222 w 6347888"/>
                <a:gd name="connsiteY6891" fmla="*/ 875170 h 3795371"/>
                <a:gd name="connsiteX6892" fmla="*/ 3657213 w 6347888"/>
                <a:gd name="connsiteY6892" fmla="*/ 885433 h 3795371"/>
                <a:gd name="connsiteX6893" fmla="*/ 3681125 w 6347888"/>
                <a:gd name="connsiteY6893" fmla="*/ 883741 h 3795371"/>
                <a:gd name="connsiteX6894" fmla="*/ 3683636 w 6347888"/>
                <a:gd name="connsiteY6894" fmla="*/ 879810 h 3795371"/>
                <a:gd name="connsiteX6895" fmla="*/ 3685602 w 6347888"/>
                <a:gd name="connsiteY6895" fmla="*/ 868072 h 3795371"/>
                <a:gd name="connsiteX6896" fmla="*/ 3685766 w 6347888"/>
                <a:gd name="connsiteY6896" fmla="*/ 867199 h 3795371"/>
                <a:gd name="connsiteX6897" fmla="*/ 3690351 w 6347888"/>
                <a:gd name="connsiteY6897" fmla="*/ 860320 h 3795371"/>
                <a:gd name="connsiteX6898" fmla="*/ 3714373 w 6347888"/>
                <a:gd name="connsiteY6898" fmla="*/ 838482 h 3795371"/>
                <a:gd name="connsiteX6899" fmla="*/ 3719505 w 6347888"/>
                <a:gd name="connsiteY6899" fmla="*/ 832477 h 3795371"/>
                <a:gd name="connsiteX6900" fmla="*/ 3733044 w 6347888"/>
                <a:gd name="connsiteY6900" fmla="*/ 823360 h 3795371"/>
                <a:gd name="connsiteX6901" fmla="*/ 3735173 w 6347888"/>
                <a:gd name="connsiteY6901" fmla="*/ 822868 h 3795371"/>
                <a:gd name="connsiteX6902" fmla="*/ 3744509 w 6347888"/>
                <a:gd name="connsiteY6902" fmla="*/ 820193 h 3795371"/>
                <a:gd name="connsiteX6903" fmla="*/ 3753845 w 6347888"/>
                <a:gd name="connsiteY6903" fmla="*/ 813860 h 3795371"/>
                <a:gd name="connsiteX6904" fmla="*/ 3756902 w 6347888"/>
                <a:gd name="connsiteY6904" fmla="*/ 811076 h 3795371"/>
                <a:gd name="connsiteX6905" fmla="*/ 3767926 w 6347888"/>
                <a:gd name="connsiteY6905" fmla="*/ 804527 h 3795371"/>
                <a:gd name="connsiteX6906" fmla="*/ 3767657 w 6347888"/>
                <a:gd name="connsiteY6906" fmla="*/ 804197 h 3795371"/>
                <a:gd name="connsiteX6907" fmla="*/ 3768640 w 6347888"/>
                <a:gd name="connsiteY6907" fmla="*/ 804197 h 3795371"/>
                <a:gd name="connsiteX6908" fmla="*/ 3768148 w 6347888"/>
                <a:gd name="connsiteY6908" fmla="*/ 804798 h 3795371"/>
                <a:gd name="connsiteX6909" fmla="*/ 3767933 w 6347888"/>
                <a:gd name="connsiteY6909" fmla="*/ 804535 h 3795371"/>
                <a:gd name="connsiteX6910" fmla="*/ 3773499 w 6347888"/>
                <a:gd name="connsiteY6910" fmla="*/ 821285 h 3795371"/>
                <a:gd name="connsiteX6911" fmla="*/ 3773499 w 6347888"/>
                <a:gd name="connsiteY6911" fmla="*/ 825707 h 3795371"/>
                <a:gd name="connsiteX6912" fmla="*/ 3780268 w 6347888"/>
                <a:gd name="connsiteY6912" fmla="*/ 825216 h 3795371"/>
                <a:gd name="connsiteX6913" fmla="*/ 3796046 w 6347888"/>
                <a:gd name="connsiteY6913" fmla="*/ 815280 h 3795371"/>
                <a:gd name="connsiteX6914" fmla="*/ 3811223 w 6347888"/>
                <a:gd name="connsiteY6914" fmla="*/ 809547 h 3795371"/>
                <a:gd name="connsiteX6915" fmla="*/ 3824654 w 6347888"/>
                <a:gd name="connsiteY6915" fmla="*/ 802341 h 3795371"/>
                <a:gd name="connsiteX6916" fmla="*/ 3826564 w 6347888"/>
                <a:gd name="connsiteY6916" fmla="*/ 801140 h 3795371"/>
                <a:gd name="connsiteX6917" fmla="*/ 3844144 w 6347888"/>
                <a:gd name="connsiteY6917" fmla="*/ 794916 h 3795371"/>
                <a:gd name="connsiteX6918" fmla="*/ 3853971 w 6347888"/>
                <a:gd name="connsiteY6918" fmla="*/ 799557 h 3795371"/>
                <a:gd name="connsiteX6919" fmla="*/ 3856373 w 6347888"/>
                <a:gd name="connsiteY6919" fmla="*/ 808674 h 3795371"/>
                <a:gd name="connsiteX6920" fmla="*/ 3859703 w 6347888"/>
                <a:gd name="connsiteY6920" fmla="*/ 811404 h 3795371"/>
                <a:gd name="connsiteX6921" fmla="*/ 3861450 w 6347888"/>
                <a:gd name="connsiteY6921" fmla="*/ 810476 h 3795371"/>
                <a:gd name="connsiteX6922" fmla="*/ 3873624 w 6347888"/>
                <a:gd name="connsiteY6922" fmla="*/ 796663 h 3795371"/>
                <a:gd name="connsiteX6923" fmla="*/ 3874444 w 6347888"/>
                <a:gd name="connsiteY6923" fmla="*/ 788037 h 3795371"/>
                <a:gd name="connsiteX6924" fmla="*/ 3861286 w 6347888"/>
                <a:gd name="connsiteY6924" fmla="*/ 771113 h 3795371"/>
                <a:gd name="connsiteX6925" fmla="*/ 3853261 w 6347888"/>
                <a:gd name="connsiteY6925" fmla="*/ 766309 h 3795371"/>
                <a:gd name="connsiteX6926" fmla="*/ 3848839 w 6347888"/>
                <a:gd name="connsiteY6926" fmla="*/ 764725 h 3795371"/>
                <a:gd name="connsiteX6927" fmla="*/ 3828693 w 6347888"/>
                <a:gd name="connsiteY6927" fmla="*/ 752442 h 3795371"/>
                <a:gd name="connsiteX6928" fmla="*/ 3823234 w 6347888"/>
                <a:gd name="connsiteY6928" fmla="*/ 735572 h 3795371"/>
                <a:gd name="connsiteX6929" fmla="*/ 3824381 w 6347888"/>
                <a:gd name="connsiteY6929" fmla="*/ 733497 h 3795371"/>
                <a:gd name="connsiteX6930" fmla="*/ 3830604 w 6347888"/>
                <a:gd name="connsiteY6930" fmla="*/ 731259 h 3795371"/>
                <a:gd name="connsiteX6931" fmla="*/ 3848184 w 6347888"/>
                <a:gd name="connsiteY6931" fmla="*/ 743434 h 3795371"/>
                <a:gd name="connsiteX6932" fmla="*/ 3886181 w 6347888"/>
                <a:gd name="connsiteY6932" fmla="*/ 754625 h 3795371"/>
                <a:gd name="connsiteX6933" fmla="*/ 3890876 w 6347888"/>
                <a:gd name="connsiteY6933" fmla="*/ 753970 h 3795371"/>
                <a:gd name="connsiteX6934" fmla="*/ 3925653 w 6347888"/>
                <a:gd name="connsiteY6934" fmla="*/ 759812 h 3795371"/>
                <a:gd name="connsiteX6935" fmla="*/ 3942304 w 6347888"/>
                <a:gd name="connsiteY6935" fmla="*/ 768001 h 3795371"/>
                <a:gd name="connsiteX6936" fmla="*/ 3957481 w 6347888"/>
                <a:gd name="connsiteY6936" fmla="*/ 774716 h 3795371"/>
                <a:gd name="connsiteX6937" fmla="*/ 3975388 w 6347888"/>
                <a:gd name="connsiteY6937" fmla="*/ 781322 h 3795371"/>
                <a:gd name="connsiteX6938" fmla="*/ 3985434 w 6347888"/>
                <a:gd name="connsiteY6938" fmla="*/ 787655 h 3795371"/>
                <a:gd name="connsiteX6939" fmla="*/ 3992476 w 6347888"/>
                <a:gd name="connsiteY6939" fmla="*/ 792350 h 3795371"/>
                <a:gd name="connsiteX6940" fmla="*/ 3999355 w 6347888"/>
                <a:gd name="connsiteY6940" fmla="*/ 796936 h 3795371"/>
                <a:gd name="connsiteX6941" fmla="*/ 4004705 w 6347888"/>
                <a:gd name="connsiteY6941" fmla="*/ 794425 h 3795371"/>
                <a:gd name="connsiteX6942" fmla="*/ 4005033 w 6347888"/>
                <a:gd name="connsiteY6942" fmla="*/ 789020 h 3795371"/>
                <a:gd name="connsiteX6943" fmla="*/ 4005033 w 6347888"/>
                <a:gd name="connsiteY6943" fmla="*/ 782578 h 3795371"/>
                <a:gd name="connsiteX6944" fmla="*/ 4002904 w 6347888"/>
                <a:gd name="connsiteY6944" fmla="*/ 778592 h 3795371"/>
                <a:gd name="connsiteX6945" fmla="*/ 3980575 w 6347888"/>
                <a:gd name="connsiteY6945" fmla="*/ 761395 h 3795371"/>
                <a:gd name="connsiteX6946" fmla="*/ 3969874 w 6347888"/>
                <a:gd name="connsiteY6946" fmla="*/ 760631 h 3795371"/>
                <a:gd name="connsiteX6947" fmla="*/ 3965889 w 6347888"/>
                <a:gd name="connsiteY6947" fmla="*/ 761122 h 3795371"/>
                <a:gd name="connsiteX6948" fmla="*/ 3955134 w 6347888"/>
                <a:gd name="connsiteY6948" fmla="*/ 742560 h 3795371"/>
                <a:gd name="connsiteX6949" fmla="*/ 3955079 w 6347888"/>
                <a:gd name="connsiteY6949" fmla="*/ 737974 h 3795371"/>
                <a:gd name="connsiteX6950" fmla="*/ 3952350 w 6347888"/>
                <a:gd name="connsiteY6950" fmla="*/ 717283 h 3795371"/>
                <a:gd name="connsiteX6951" fmla="*/ 3943560 w 6347888"/>
                <a:gd name="connsiteY6951" fmla="*/ 706310 h 3795371"/>
                <a:gd name="connsiteX6952" fmla="*/ 3938100 w 6347888"/>
                <a:gd name="connsiteY6952" fmla="*/ 693917 h 3795371"/>
                <a:gd name="connsiteX6953" fmla="*/ 3944269 w 6347888"/>
                <a:gd name="connsiteY6953" fmla="*/ 673990 h 3795371"/>
                <a:gd name="connsiteX6954" fmla="*/ 3949674 w 6347888"/>
                <a:gd name="connsiteY6954" fmla="*/ 656192 h 3795371"/>
                <a:gd name="connsiteX6955" fmla="*/ 3947873 w 6347888"/>
                <a:gd name="connsiteY6955" fmla="*/ 617976 h 3795371"/>
                <a:gd name="connsiteX6956" fmla="*/ 3948473 w 6347888"/>
                <a:gd name="connsiteY6956" fmla="*/ 606129 h 3795371"/>
                <a:gd name="connsiteX6957" fmla="*/ 3953005 w 6347888"/>
                <a:gd name="connsiteY6957" fmla="*/ 601488 h 3795371"/>
                <a:gd name="connsiteX6958" fmla="*/ 3962395 w 6347888"/>
                <a:gd name="connsiteY6958" fmla="*/ 601325 h 3795371"/>
                <a:gd name="connsiteX6959" fmla="*/ 3999683 w 6347888"/>
                <a:gd name="connsiteY6959" fmla="*/ 604546 h 3795371"/>
                <a:gd name="connsiteX6960" fmla="*/ 4005743 w 6347888"/>
                <a:gd name="connsiteY6960" fmla="*/ 611425 h 3795371"/>
                <a:gd name="connsiteX6961" fmla="*/ 4012185 w 6347888"/>
                <a:gd name="connsiteY6961" fmla="*/ 658649 h 3795371"/>
                <a:gd name="connsiteX6962" fmla="*/ 4019501 w 6347888"/>
                <a:gd name="connsiteY6962" fmla="*/ 672952 h 3795371"/>
                <a:gd name="connsiteX6963" fmla="*/ 4037790 w 6347888"/>
                <a:gd name="connsiteY6963" fmla="*/ 699813 h 3795371"/>
                <a:gd name="connsiteX6964" fmla="*/ 4056352 w 6347888"/>
                <a:gd name="connsiteY6964" fmla="*/ 754025 h 3795371"/>
                <a:gd name="connsiteX6965" fmla="*/ 4066069 w 6347888"/>
                <a:gd name="connsiteY6965" fmla="*/ 767291 h 3795371"/>
                <a:gd name="connsiteX6966" fmla="*/ 4071911 w 6347888"/>
                <a:gd name="connsiteY6966" fmla="*/ 771331 h 3795371"/>
                <a:gd name="connsiteX6967" fmla="*/ 4075896 w 6347888"/>
                <a:gd name="connsiteY6967" fmla="*/ 774116 h 3795371"/>
                <a:gd name="connsiteX6968" fmla="*/ 4080810 w 6347888"/>
                <a:gd name="connsiteY6968" fmla="*/ 784325 h 3795371"/>
                <a:gd name="connsiteX6969" fmla="*/ 4084468 w 6347888"/>
                <a:gd name="connsiteY6969" fmla="*/ 802614 h 3795371"/>
                <a:gd name="connsiteX6970" fmla="*/ 4085505 w 6347888"/>
                <a:gd name="connsiteY6970" fmla="*/ 809547 h 3795371"/>
                <a:gd name="connsiteX6971" fmla="*/ 4074313 w 6347888"/>
                <a:gd name="connsiteY6971" fmla="*/ 853441 h 3795371"/>
                <a:gd name="connsiteX6972" fmla="*/ 4057007 w 6347888"/>
                <a:gd name="connsiteY6972" fmla="*/ 860484 h 3795371"/>
                <a:gd name="connsiteX6973" fmla="*/ 4050892 w 6347888"/>
                <a:gd name="connsiteY6973" fmla="*/ 857481 h 3795371"/>
                <a:gd name="connsiteX6974" fmla="*/ 4051165 w 6347888"/>
                <a:gd name="connsiteY6974" fmla="*/ 864196 h 3795371"/>
                <a:gd name="connsiteX6975" fmla="*/ 4055096 w 6347888"/>
                <a:gd name="connsiteY6975" fmla="*/ 865998 h 3795371"/>
                <a:gd name="connsiteX6976" fmla="*/ 4073822 w 6347888"/>
                <a:gd name="connsiteY6976" fmla="*/ 868345 h 3795371"/>
                <a:gd name="connsiteX6977" fmla="*/ 4083485 w 6347888"/>
                <a:gd name="connsiteY6977" fmla="*/ 869383 h 3795371"/>
                <a:gd name="connsiteX6978" fmla="*/ 4087361 w 6347888"/>
                <a:gd name="connsiteY6978" fmla="*/ 867308 h 3795371"/>
                <a:gd name="connsiteX6979" fmla="*/ 4099208 w 6347888"/>
                <a:gd name="connsiteY6979" fmla="*/ 844215 h 3795371"/>
                <a:gd name="connsiteX6980" fmla="*/ 4102429 w 6347888"/>
                <a:gd name="connsiteY6980" fmla="*/ 832968 h 3795371"/>
                <a:gd name="connsiteX6981" fmla="*/ 4102648 w 6347888"/>
                <a:gd name="connsiteY6981" fmla="*/ 825762 h 3795371"/>
                <a:gd name="connsiteX6982" fmla="*/ 4106469 w 6347888"/>
                <a:gd name="connsiteY6982" fmla="*/ 809657 h 3795371"/>
                <a:gd name="connsiteX6983" fmla="*/ 4103685 w 6347888"/>
                <a:gd name="connsiteY6983" fmla="*/ 793824 h 3795371"/>
                <a:gd name="connsiteX6984" fmla="*/ 4095660 w 6347888"/>
                <a:gd name="connsiteY6984" fmla="*/ 784925 h 3795371"/>
                <a:gd name="connsiteX6985" fmla="*/ 4097680 w 6347888"/>
                <a:gd name="connsiteY6985" fmla="*/ 765435 h 3795371"/>
                <a:gd name="connsiteX6986" fmla="*/ 4099426 w 6347888"/>
                <a:gd name="connsiteY6986" fmla="*/ 764070 h 3795371"/>
                <a:gd name="connsiteX6987" fmla="*/ 4116788 w 6347888"/>
                <a:gd name="connsiteY6987" fmla="*/ 751131 h 3795371"/>
                <a:gd name="connsiteX6988" fmla="*/ 4118316 w 6347888"/>
                <a:gd name="connsiteY6988" fmla="*/ 749494 h 3795371"/>
                <a:gd name="connsiteX6989" fmla="*/ 4116788 w 6347888"/>
                <a:gd name="connsiteY6989" fmla="*/ 747747 h 3795371"/>
                <a:gd name="connsiteX6990" fmla="*/ 4099536 w 6347888"/>
                <a:gd name="connsiteY6990" fmla="*/ 748838 h 3795371"/>
                <a:gd name="connsiteX6991" fmla="*/ 4082612 w 6347888"/>
                <a:gd name="connsiteY6991" fmla="*/ 756154 h 3795371"/>
                <a:gd name="connsiteX6992" fmla="*/ 4074477 w 6347888"/>
                <a:gd name="connsiteY6992" fmla="*/ 752387 h 3795371"/>
                <a:gd name="connsiteX6993" fmla="*/ 4060446 w 6347888"/>
                <a:gd name="connsiteY6993" fmla="*/ 719685 h 3795371"/>
                <a:gd name="connsiteX6994" fmla="*/ 4059354 w 6347888"/>
                <a:gd name="connsiteY6994" fmla="*/ 700686 h 3795371"/>
                <a:gd name="connsiteX6995" fmla="*/ 4052312 w 6347888"/>
                <a:gd name="connsiteY6995" fmla="*/ 686164 h 3795371"/>
                <a:gd name="connsiteX6996" fmla="*/ 4043467 w 6347888"/>
                <a:gd name="connsiteY6996" fmla="*/ 678193 h 3795371"/>
                <a:gd name="connsiteX6997" fmla="*/ 4031620 w 6347888"/>
                <a:gd name="connsiteY6997" fmla="*/ 666510 h 3795371"/>
                <a:gd name="connsiteX6998" fmla="*/ 4029819 w 6347888"/>
                <a:gd name="connsiteY6998" fmla="*/ 650187 h 3795371"/>
                <a:gd name="connsiteX6999" fmla="*/ 4033859 w 6347888"/>
                <a:gd name="connsiteY6999" fmla="*/ 634846 h 3795371"/>
                <a:gd name="connsiteX7000" fmla="*/ 4036534 w 6347888"/>
                <a:gd name="connsiteY7000" fmla="*/ 630860 h 3795371"/>
                <a:gd name="connsiteX7001" fmla="*/ 4038936 w 6347888"/>
                <a:gd name="connsiteY7001" fmla="*/ 624254 h 3795371"/>
                <a:gd name="connsiteX7002" fmla="*/ 4038336 w 6347888"/>
                <a:gd name="connsiteY7002" fmla="*/ 617048 h 3795371"/>
                <a:gd name="connsiteX7003" fmla="*/ 4032548 w 6347888"/>
                <a:gd name="connsiteY7003" fmla="*/ 598977 h 3795371"/>
                <a:gd name="connsiteX7004" fmla="*/ 4033913 w 6347888"/>
                <a:gd name="connsiteY7004" fmla="*/ 597176 h 3795371"/>
                <a:gd name="connsiteX7005" fmla="*/ 4035933 w 6347888"/>
                <a:gd name="connsiteY7005" fmla="*/ 597121 h 3795371"/>
                <a:gd name="connsiteX7006" fmla="*/ 4041284 w 6347888"/>
                <a:gd name="connsiteY7006" fmla="*/ 601652 h 3795371"/>
                <a:gd name="connsiteX7007" fmla="*/ 4050401 w 6347888"/>
                <a:gd name="connsiteY7007" fmla="*/ 623435 h 3795371"/>
                <a:gd name="connsiteX7008" fmla="*/ 4057334 w 6347888"/>
                <a:gd name="connsiteY7008" fmla="*/ 644236 h 3795371"/>
                <a:gd name="connsiteX7009" fmla="*/ 4060665 w 6347888"/>
                <a:gd name="connsiteY7009" fmla="*/ 649750 h 3795371"/>
                <a:gd name="connsiteX7010" fmla="*/ 4062739 w 6347888"/>
                <a:gd name="connsiteY7010" fmla="*/ 654008 h 3795371"/>
                <a:gd name="connsiteX7011" fmla="*/ 4071583 w 6347888"/>
                <a:gd name="connsiteY7011" fmla="*/ 659795 h 3795371"/>
                <a:gd name="connsiteX7012" fmla="*/ 4072457 w 6347888"/>
                <a:gd name="connsiteY7012" fmla="*/ 659904 h 3795371"/>
                <a:gd name="connsiteX7013" fmla="*/ 4093913 w 6347888"/>
                <a:gd name="connsiteY7013" fmla="*/ 660068 h 3795371"/>
                <a:gd name="connsiteX7014" fmla="*/ 4105377 w 6347888"/>
                <a:gd name="connsiteY7014" fmla="*/ 662580 h 3795371"/>
                <a:gd name="connsiteX7015" fmla="*/ 4107561 w 6347888"/>
                <a:gd name="connsiteY7015" fmla="*/ 660341 h 3795371"/>
                <a:gd name="connsiteX7016" fmla="*/ 4106087 w 6347888"/>
                <a:gd name="connsiteY7016" fmla="*/ 658594 h 3795371"/>
                <a:gd name="connsiteX7017" fmla="*/ 4099317 w 6347888"/>
                <a:gd name="connsiteY7017" fmla="*/ 656847 h 3795371"/>
                <a:gd name="connsiteX7018" fmla="*/ 4082994 w 6347888"/>
                <a:gd name="connsiteY7018" fmla="*/ 653462 h 3795371"/>
                <a:gd name="connsiteX7019" fmla="*/ 4062903 w 6347888"/>
                <a:gd name="connsiteY7019" fmla="*/ 634463 h 3795371"/>
                <a:gd name="connsiteX7020" fmla="*/ 4064268 w 6347888"/>
                <a:gd name="connsiteY7020" fmla="*/ 627912 h 3795371"/>
                <a:gd name="connsiteX7021" fmla="*/ 4072511 w 6347888"/>
                <a:gd name="connsiteY7021" fmla="*/ 624036 h 3795371"/>
                <a:gd name="connsiteX7022" fmla="*/ 4078953 w 6347888"/>
                <a:gd name="connsiteY7022" fmla="*/ 627093 h 3795371"/>
                <a:gd name="connsiteX7023" fmla="*/ 4087634 w 6347888"/>
                <a:gd name="connsiteY7023" fmla="*/ 630533 h 3795371"/>
                <a:gd name="connsiteX7024" fmla="*/ 4093585 w 6347888"/>
                <a:gd name="connsiteY7024" fmla="*/ 627530 h 3795371"/>
                <a:gd name="connsiteX7025" fmla="*/ 4091237 w 6347888"/>
                <a:gd name="connsiteY7025" fmla="*/ 619450 h 3795371"/>
                <a:gd name="connsiteX7026" fmla="*/ 4084413 w 6347888"/>
                <a:gd name="connsiteY7026" fmla="*/ 617375 h 3795371"/>
                <a:gd name="connsiteX7027" fmla="*/ 4079773 w 6347888"/>
                <a:gd name="connsiteY7027" fmla="*/ 613554 h 3795371"/>
                <a:gd name="connsiteX7028" fmla="*/ 4072894 w 6347888"/>
                <a:gd name="connsiteY7028" fmla="*/ 611752 h 3795371"/>
                <a:gd name="connsiteX7029" fmla="*/ 4070601 w 6347888"/>
                <a:gd name="connsiteY7029" fmla="*/ 608040 h 3795371"/>
                <a:gd name="connsiteX7030" fmla="*/ 4076552 w 6347888"/>
                <a:gd name="connsiteY7030" fmla="*/ 595592 h 3795371"/>
                <a:gd name="connsiteX7031" fmla="*/ 4082994 w 6347888"/>
                <a:gd name="connsiteY7031" fmla="*/ 593681 h 3795371"/>
                <a:gd name="connsiteX7032" fmla="*/ 4105650 w 6347888"/>
                <a:gd name="connsiteY7032" fmla="*/ 600342 h 3795371"/>
                <a:gd name="connsiteX7033" fmla="*/ 4127597 w 6347888"/>
                <a:gd name="connsiteY7033" fmla="*/ 609186 h 3795371"/>
                <a:gd name="connsiteX7034" fmla="*/ 4139226 w 6347888"/>
                <a:gd name="connsiteY7034" fmla="*/ 617430 h 3795371"/>
                <a:gd name="connsiteX7035" fmla="*/ 4159262 w 6347888"/>
                <a:gd name="connsiteY7035" fmla="*/ 622180 h 3795371"/>
                <a:gd name="connsiteX7036" fmla="*/ 4170945 w 6347888"/>
                <a:gd name="connsiteY7036" fmla="*/ 620487 h 3795371"/>
                <a:gd name="connsiteX7037" fmla="*/ 4179625 w 6347888"/>
                <a:gd name="connsiteY7037" fmla="*/ 629877 h 3795371"/>
                <a:gd name="connsiteX7038" fmla="*/ 4178916 w 6347888"/>
                <a:gd name="connsiteY7038" fmla="*/ 634518 h 3795371"/>
                <a:gd name="connsiteX7039" fmla="*/ 4182246 w 6347888"/>
                <a:gd name="connsiteY7039" fmla="*/ 660996 h 3795371"/>
                <a:gd name="connsiteX7040" fmla="*/ 4184375 w 6347888"/>
                <a:gd name="connsiteY7040" fmla="*/ 664436 h 3795371"/>
                <a:gd name="connsiteX7041" fmla="*/ 4192346 w 6347888"/>
                <a:gd name="connsiteY7041" fmla="*/ 659631 h 3795371"/>
                <a:gd name="connsiteX7042" fmla="*/ 4194748 w 6347888"/>
                <a:gd name="connsiteY7042" fmla="*/ 653954 h 3795371"/>
                <a:gd name="connsiteX7043" fmla="*/ 4183720 w 6347888"/>
                <a:gd name="connsiteY7043" fmla="*/ 625292 h 3795371"/>
                <a:gd name="connsiteX7044" fmla="*/ 4177660 w 6347888"/>
                <a:gd name="connsiteY7044" fmla="*/ 618413 h 3795371"/>
                <a:gd name="connsiteX7045" fmla="*/ 4166741 w 6347888"/>
                <a:gd name="connsiteY7045" fmla="*/ 613772 h 3795371"/>
                <a:gd name="connsiteX7046" fmla="*/ 4162319 w 6347888"/>
                <a:gd name="connsiteY7046" fmla="*/ 612080 h 3795371"/>
                <a:gd name="connsiteX7047" fmla="*/ 4146923 w 6347888"/>
                <a:gd name="connsiteY7047" fmla="*/ 597558 h 3795371"/>
                <a:gd name="connsiteX7048" fmla="*/ 4128088 w 6347888"/>
                <a:gd name="connsiteY7048" fmla="*/ 595319 h 3795371"/>
                <a:gd name="connsiteX7049" fmla="*/ 4121155 w 6347888"/>
                <a:gd name="connsiteY7049" fmla="*/ 589096 h 3795371"/>
                <a:gd name="connsiteX7050" fmla="*/ 4117552 w 6347888"/>
                <a:gd name="connsiteY7050" fmla="*/ 580360 h 3795371"/>
                <a:gd name="connsiteX7051" fmla="*/ 4109963 w 6347888"/>
                <a:gd name="connsiteY7051" fmla="*/ 565784 h 3795371"/>
                <a:gd name="connsiteX7052" fmla="*/ 4103412 w 6347888"/>
                <a:gd name="connsiteY7052" fmla="*/ 555848 h 3795371"/>
                <a:gd name="connsiteX7053" fmla="*/ 4110018 w 6347888"/>
                <a:gd name="connsiteY7053" fmla="*/ 536849 h 3795371"/>
                <a:gd name="connsiteX7054" fmla="*/ 4119080 w 6347888"/>
                <a:gd name="connsiteY7054" fmla="*/ 534010 h 3795371"/>
                <a:gd name="connsiteX7055" fmla="*/ 4145886 w 6347888"/>
                <a:gd name="connsiteY7055" fmla="*/ 524128 h 3795371"/>
                <a:gd name="connsiteX7056" fmla="*/ 4164175 w 6347888"/>
                <a:gd name="connsiteY7056" fmla="*/ 515830 h 3795371"/>
                <a:gd name="connsiteX7057" fmla="*/ 4171000 w 6347888"/>
                <a:gd name="connsiteY7057" fmla="*/ 511189 h 3795371"/>
                <a:gd name="connsiteX7058" fmla="*/ 4180117 w 6347888"/>
                <a:gd name="connsiteY7058" fmla="*/ 509224 h 3795371"/>
                <a:gd name="connsiteX7059" fmla="*/ 4185249 w 6347888"/>
                <a:gd name="connsiteY7059" fmla="*/ 513100 h 3795371"/>
                <a:gd name="connsiteX7060" fmla="*/ 4189835 w 6347888"/>
                <a:gd name="connsiteY7060" fmla="*/ 516267 h 3795371"/>
                <a:gd name="connsiteX7061" fmla="*/ 4192346 w 6347888"/>
                <a:gd name="connsiteY7061" fmla="*/ 512500 h 3795371"/>
                <a:gd name="connsiteX7062" fmla="*/ 4191200 w 6347888"/>
                <a:gd name="connsiteY7062" fmla="*/ 508132 h 3795371"/>
                <a:gd name="connsiteX7063" fmla="*/ 4170945 w 6347888"/>
                <a:gd name="connsiteY7063" fmla="*/ 496067 h 3795371"/>
                <a:gd name="connsiteX7064" fmla="*/ 4152984 w 6347888"/>
                <a:gd name="connsiteY7064" fmla="*/ 484930 h 3795371"/>
                <a:gd name="connsiteX7065" fmla="*/ 4147742 w 6347888"/>
                <a:gd name="connsiteY7065" fmla="*/ 477778 h 3795371"/>
                <a:gd name="connsiteX7066" fmla="*/ 4147360 w 6347888"/>
                <a:gd name="connsiteY7066" fmla="*/ 461563 h 3795371"/>
                <a:gd name="connsiteX7067" fmla="*/ 4152874 w 6347888"/>
                <a:gd name="connsiteY7067" fmla="*/ 453975 h 3795371"/>
                <a:gd name="connsiteX7068" fmla="*/ 4162483 w 6347888"/>
                <a:gd name="connsiteY7068" fmla="*/ 441418 h 3795371"/>
                <a:gd name="connsiteX7069" fmla="*/ 4171764 w 6347888"/>
                <a:gd name="connsiteY7069" fmla="*/ 431100 h 3795371"/>
                <a:gd name="connsiteX7070" fmla="*/ 4183283 w 6347888"/>
                <a:gd name="connsiteY7070" fmla="*/ 416305 h 3795371"/>
                <a:gd name="connsiteX7071" fmla="*/ 4198570 w 6347888"/>
                <a:gd name="connsiteY7071" fmla="*/ 405659 h 3795371"/>
                <a:gd name="connsiteX7072" fmla="*/ 4216859 w 6347888"/>
                <a:gd name="connsiteY7072" fmla="*/ 394740 h 3795371"/>
                <a:gd name="connsiteX7073" fmla="*/ 4216859 w 6347888"/>
                <a:gd name="connsiteY7073" fmla="*/ 388680 h 3795371"/>
                <a:gd name="connsiteX7074" fmla="*/ 4216750 w 6347888"/>
                <a:gd name="connsiteY7074" fmla="*/ 376342 h 3795371"/>
                <a:gd name="connsiteX7075" fmla="*/ 4228597 w 6347888"/>
                <a:gd name="connsiteY7075" fmla="*/ 369081 h 3795371"/>
                <a:gd name="connsiteX7076" fmla="*/ 4238096 w 6347888"/>
                <a:gd name="connsiteY7076" fmla="*/ 367716 h 3795371"/>
                <a:gd name="connsiteX7077" fmla="*/ 4243064 w 6347888"/>
                <a:gd name="connsiteY7077" fmla="*/ 364058 h 3795371"/>
                <a:gd name="connsiteX7078" fmla="*/ 4243774 w 6347888"/>
                <a:gd name="connsiteY7078" fmla="*/ 361547 h 3795371"/>
                <a:gd name="connsiteX7079" fmla="*/ 4254856 w 6347888"/>
                <a:gd name="connsiteY7079" fmla="*/ 354449 h 3795371"/>
                <a:gd name="connsiteX7080" fmla="*/ 4260698 w 6347888"/>
                <a:gd name="connsiteY7080" fmla="*/ 360072 h 3795371"/>
                <a:gd name="connsiteX7081" fmla="*/ 4258187 w 6347888"/>
                <a:gd name="connsiteY7081" fmla="*/ 369135 h 3795371"/>
                <a:gd name="connsiteX7082" fmla="*/ 4259824 w 6347888"/>
                <a:gd name="connsiteY7082" fmla="*/ 372247 h 3795371"/>
                <a:gd name="connsiteX7083" fmla="*/ 4275220 w 6347888"/>
                <a:gd name="connsiteY7083" fmla="*/ 366788 h 3795371"/>
                <a:gd name="connsiteX7084" fmla="*/ 4278987 w 6347888"/>
                <a:gd name="connsiteY7084" fmla="*/ 364058 h 3795371"/>
                <a:gd name="connsiteX7085" fmla="*/ 4287231 w 6347888"/>
                <a:gd name="connsiteY7085" fmla="*/ 349645 h 3795371"/>
                <a:gd name="connsiteX7086" fmla="*/ 4286357 w 6347888"/>
                <a:gd name="connsiteY7086" fmla="*/ 342875 h 3795371"/>
                <a:gd name="connsiteX7087" fmla="*/ 4289360 w 6347888"/>
                <a:gd name="connsiteY7087" fmla="*/ 337088 h 3795371"/>
                <a:gd name="connsiteX7088" fmla="*/ 4305574 w 6347888"/>
                <a:gd name="connsiteY7088" fmla="*/ 333703 h 3795371"/>
                <a:gd name="connsiteX7089" fmla="*/ 4308249 w 6347888"/>
                <a:gd name="connsiteY7089" fmla="*/ 327261 h 3795371"/>
                <a:gd name="connsiteX7090" fmla="*/ 4303282 w 6347888"/>
                <a:gd name="connsiteY7090" fmla="*/ 314268 h 3795371"/>
                <a:gd name="connsiteX7091" fmla="*/ 4292690 w 6347888"/>
                <a:gd name="connsiteY7091" fmla="*/ 289264 h 3795371"/>
                <a:gd name="connsiteX7092" fmla="*/ 4300661 w 6347888"/>
                <a:gd name="connsiteY7092" fmla="*/ 247554 h 3795371"/>
                <a:gd name="connsiteX7093" fmla="*/ 4303664 w 6347888"/>
                <a:gd name="connsiteY7093" fmla="*/ 243896 h 3795371"/>
                <a:gd name="connsiteX7094" fmla="*/ 4309888 w 6347888"/>
                <a:gd name="connsiteY7094" fmla="*/ 241002 h 3795371"/>
                <a:gd name="connsiteX7095" fmla="*/ 3638269 w 6347888"/>
                <a:gd name="connsiteY7095" fmla="*/ 240129 h 3795371"/>
                <a:gd name="connsiteX7096" fmla="*/ 3646895 w 6347888"/>
                <a:gd name="connsiteY7096" fmla="*/ 244060 h 3795371"/>
                <a:gd name="connsiteX7097" fmla="*/ 3649024 w 6347888"/>
                <a:gd name="connsiteY7097" fmla="*/ 253286 h 3795371"/>
                <a:gd name="connsiteX7098" fmla="*/ 3645311 w 6347888"/>
                <a:gd name="connsiteY7098" fmla="*/ 260329 h 3795371"/>
                <a:gd name="connsiteX7099" fmla="*/ 3636904 w 6347888"/>
                <a:gd name="connsiteY7099" fmla="*/ 267426 h 3795371"/>
                <a:gd name="connsiteX7100" fmla="*/ 3628551 w 6347888"/>
                <a:gd name="connsiteY7100" fmla="*/ 271739 h 3795371"/>
                <a:gd name="connsiteX7101" fmla="*/ 3625330 w 6347888"/>
                <a:gd name="connsiteY7101" fmla="*/ 272176 h 3795371"/>
                <a:gd name="connsiteX7102" fmla="*/ 3619761 w 6347888"/>
                <a:gd name="connsiteY7102" fmla="*/ 269610 h 3795371"/>
                <a:gd name="connsiteX7103" fmla="*/ 3613483 w 6347888"/>
                <a:gd name="connsiteY7103" fmla="*/ 254596 h 3795371"/>
                <a:gd name="connsiteX7104" fmla="*/ 3615721 w 6347888"/>
                <a:gd name="connsiteY7104" fmla="*/ 250939 h 3795371"/>
                <a:gd name="connsiteX7105" fmla="*/ 3624620 w 6347888"/>
                <a:gd name="connsiteY7105" fmla="*/ 247717 h 3795371"/>
                <a:gd name="connsiteX7106" fmla="*/ 3633737 w 6347888"/>
                <a:gd name="connsiteY7106" fmla="*/ 240511 h 3795371"/>
                <a:gd name="connsiteX7107" fmla="*/ 3638269 w 6347888"/>
                <a:gd name="connsiteY7107" fmla="*/ 240129 h 3795371"/>
                <a:gd name="connsiteX7108" fmla="*/ 1577499 w 6347888"/>
                <a:gd name="connsiteY7108" fmla="*/ 234779 h 3795371"/>
                <a:gd name="connsiteX7109" fmla="*/ 1582249 w 6347888"/>
                <a:gd name="connsiteY7109" fmla="*/ 235816 h 3795371"/>
                <a:gd name="connsiteX7110" fmla="*/ 1589783 w 6347888"/>
                <a:gd name="connsiteY7110" fmla="*/ 246462 h 3795371"/>
                <a:gd name="connsiteX7111" fmla="*/ 1582686 w 6347888"/>
                <a:gd name="connsiteY7111" fmla="*/ 253778 h 3795371"/>
                <a:gd name="connsiteX7112" fmla="*/ 1570511 w 6347888"/>
                <a:gd name="connsiteY7112" fmla="*/ 244661 h 3795371"/>
                <a:gd name="connsiteX7113" fmla="*/ 1573841 w 6347888"/>
                <a:gd name="connsiteY7113" fmla="*/ 235980 h 3795371"/>
                <a:gd name="connsiteX7114" fmla="*/ 1577445 w 6347888"/>
                <a:gd name="connsiteY7114" fmla="*/ 234834 h 3795371"/>
                <a:gd name="connsiteX7115" fmla="*/ 1529564 w 6347888"/>
                <a:gd name="connsiteY7115" fmla="*/ 233250 h 3795371"/>
                <a:gd name="connsiteX7116" fmla="*/ 1532348 w 6347888"/>
                <a:gd name="connsiteY7116" fmla="*/ 236253 h 3795371"/>
                <a:gd name="connsiteX7117" fmla="*/ 1532348 w 6347888"/>
                <a:gd name="connsiteY7117" fmla="*/ 236416 h 3795371"/>
                <a:gd name="connsiteX7118" fmla="*/ 1532894 w 6347888"/>
                <a:gd name="connsiteY7118" fmla="*/ 242531 h 3795371"/>
                <a:gd name="connsiteX7119" fmla="*/ 1526889 w 6347888"/>
                <a:gd name="connsiteY7119" fmla="*/ 268136 h 3795371"/>
                <a:gd name="connsiteX7120" fmla="*/ 1520610 w 6347888"/>
                <a:gd name="connsiteY7120" fmla="*/ 268955 h 3795371"/>
                <a:gd name="connsiteX7121" fmla="*/ 1520556 w 6347888"/>
                <a:gd name="connsiteY7121" fmla="*/ 269009 h 3795371"/>
                <a:gd name="connsiteX7122" fmla="*/ 1516625 w 6347888"/>
                <a:gd name="connsiteY7122" fmla="*/ 263550 h 3795371"/>
                <a:gd name="connsiteX7123" fmla="*/ 1517062 w 6347888"/>
                <a:gd name="connsiteY7123" fmla="*/ 254323 h 3795371"/>
                <a:gd name="connsiteX7124" fmla="*/ 1525087 w 6347888"/>
                <a:gd name="connsiteY7124" fmla="*/ 236526 h 3795371"/>
                <a:gd name="connsiteX7125" fmla="*/ 1525742 w 6347888"/>
                <a:gd name="connsiteY7125" fmla="*/ 235161 h 3795371"/>
                <a:gd name="connsiteX7126" fmla="*/ 1529564 w 6347888"/>
                <a:gd name="connsiteY7126" fmla="*/ 233250 h 3795371"/>
                <a:gd name="connsiteX7127" fmla="*/ 3630790 w 6347888"/>
                <a:gd name="connsiteY7127" fmla="*/ 231885 h 3795371"/>
                <a:gd name="connsiteX7128" fmla="*/ 3632482 w 6347888"/>
                <a:gd name="connsiteY7128" fmla="*/ 232049 h 3795371"/>
                <a:gd name="connsiteX7129" fmla="*/ 3631445 w 6347888"/>
                <a:gd name="connsiteY7129" fmla="*/ 233577 h 3795371"/>
                <a:gd name="connsiteX7130" fmla="*/ 3537105 w 6347888"/>
                <a:gd name="connsiteY7130" fmla="*/ 224897 h 3795371"/>
                <a:gd name="connsiteX7131" fmla="*/ 3541364 w 6347888"/>
                <a:gd name="connsiteY7131" fmla="*/ 225661 h 3795371"/>
                <a:gd name="connsiteX7132" fmla="*/ 3551573 w 6347888"/>
                <a:gd name="connsiteY7132" fmla="*/ 238709 h 3795371"/>
                <a:gd name="connsiteX7133" fmla="*/ 3550809 w 6347888"/>
                <a:gd name="connsiteY7133" fmla="*/ 249573 h 3795371"/>
                <a:gd name="connsiteX7134" fmla="*/ 3538197 w 6347888"/>
                <a:gd name="connsiteY7134" fmla="*/ 266498 h 3795371"/>
                <a:gd name="connsiteX7135" fmla="*/ 3534594 w 6347888"/>
                <a:gd name="connsiteY7135" fmla="*/ 275014 h 3795371"/>
                <a:gd name="connsiteX7136" fmla="*/ 3529845 w 6347888"/>
                <a:gd name="connsiteY7136" fmla="*/ 285769 h 3795371"/>
                <a:gd name="connsiteX7137" fmla="*/ 3521819 w 6347888"/>
                <a:gd name="connsiteY7137" fmla="*/ 289645 h 3795371"/>
                <a:gd name="connsiteX7138" fmla="*/ 3514831 w 6347888"/>
                <a:gd name="connsiteY7138" fmla="*/ 288117 h 3795371"/>
                <a:gd name="connsiteX7139" fmla="*/ 3504950 w 6347888"/>
                <a:gd name="connsiteY7139" fmla="*/ 276980 h 3795371"/>
                <a:gd name="connsiteX7140" fmla="*/ 3505987 w 6347888"/>
                <a:gd name="connsiteY7140" fmla="*/ 269937 h 3795371"/>
                <a:gd name="connsiteX7141" fmla="*/ 3500309 w 6347888"/>
                <a:gd name="connsiteY7141" fmla="*/ 263495 h 3795371"/>
                <a:gd name="connsiteX7142" fmla="*/ 3500309 w 6347888"/>
                <a:gd name="connsiteY7142" fmla="*/ 264095 h 3795371"/>
                <a:gd name="connsiteX7143" fmla="*/ 3499709 w 6347888"/>
                <a:gd name="connsiteY7143" fmla="*/ 263386 h 3795371"/>
                <a:gd name="connsiteX7144" fmla="*/ 3494631 w 6347888"/>
                <a:gd name="connsiteY7144" fmla="*/ 269609 h 3795371"/>
                <a:gd name="connsiteX7145" fmla="*/ 3476124 w 6347888"/>
                <a:gd name="connsiteY7145" fmla="*/ 265842 h 3795371"/>
                <a:gd name="connsiteX7146" fmla="*/ 3476233 w 6347888"/>
                <a:gd name="connsiteY7146" fmla="*/ 265788 h 3795371"/>
                <a:gd name="connsiteX7147" fmla="*/ 3471647 w 6347888"/>
                <a:gd name="connsiteY7147" fmla="*/ 254432 h 3795371"/>
                <a:gd name="connsiteX7148" fmla="*/ 3490318 w 6347888"/>
                <a:gd name="connsiteY7148" fmla="*/ 236634 h 3795371"/>
                <a:gd name="connsiteX7149" fmla="*/ 3499436 w 6347888"/>
                <a:gd name="connsiteY7149" fmla="*/ 235379 h 3795371"/>
                <a:gd name="connsiteX7150" fmla="*/ 3517997 w 6347888"/>
                <a:gd name="connsiteY7150" fmla="*/ 244987 h 3795371"/>
                <a:gd name="connsiteX7151" fmla="*/ 3519035 w 6347888"/>
                <a:gd name="connsiteY7151" fmla="*/ 248918 h 3795371"/>
                <a:gd name="connsiteX7152" fmla="*/ 3519335 w 6347888"/>
                <a:gd name="connsiteY7152" fmla="*/ 248885 h 3795371"/>
                <a:gd name="connsiteX7153" fmla="*/ 3519035 w 6347888"/>
                <a:gd name="connsiteY7153" fmla="*/ 249355 h 3795371"/>
                <a:gd name="connsiteX7154" fmla="*/ 3519526 w 6347888"/>
                <a:gd name="connsiteY7154" fmla="*/ 248864 h 3795371"/>
                <a:gd name="connsiteX7155" fmla="*/ 3519335 w 6347888"/>
                <a:gd name="connsiteY7155" fmla="*/ 248885 h 3795371"/>
                <a:gd name="connsiteX7156" fmla="*/ 3527497 w 6347888"/>
                <a:gd name="connsiteY7156" fmla="*/ 236088 h 3795371"/>
                <a:gd name="connsiteX7157" fmla="*/ 3537105 w 6347888"/>
                <a:gd name="connsiteY7157" fmla="*/ 224897 h 3795371"/>
                <a:gd name="connsiteX7158" fmla="*/ 2713272 w 6347888"/>
                <a:gd name="connsiteY7158" fmla="*/ 220393 h 3795371"/>
                <a:gd name="connsiteX7159" fmla="*/ 2713333 w 6347888"/>
                <a:gd name="connsiteY7159" fmla="*/ 220421 h 3795371"/>
                <a:gd name="connsiteX7160" fmla="*/ 2713278 w 6347888"/>
                <a:gd name="connsiteY7160" fmla="*/ 220421 h 3795371"/>
                <a:gd name="connsiteX7161" fmla="*/ 2710385 w 6347888"/>
                <a:gd name="connsiteY7161" fmla="*/ 216217 h 3795371"/>
                <a:gd name="connsiteX7162" fmla="*/ 2712842 w 6347888"/>
                <a:gd name="connsiteY7162" fmla="*/ 218401 h 3795371"/>
                <a:gd name="connsiteX7163" fmla="*/ 2713272 w 6347888"/>
                <a:gd name="connsiteY7163" fmla="*/ 220393 h 3795371"/>
                <a:gd name="connsiteX7164" fmla="*/ 2710822 w 6347888"/>
                <a:gd name="connsiteY7164" fmla="*/ 219274 h 3795371"/>
                <a:gd name="connsiteX7165" fmla="*/ 2710385 w 6347888"/>
                <a:gd name="connsiteY7165" fmla="*/ 216217 h 3795371"/>
                <a:gd name="connsiteX7166" fmla="*/ 2710377 w 6347888"/>
                <a:gd name="connsiteY7166" fmla="*/ 216155 h 3795371"/>
                <a:gd name="connsiteX7167" fmla="*/ 2710385 w 6347888"/>
                <a:gd name="connsiteY7167" fmla="*/ 216162 h 3795371"/>
                <a:gd name="connsiteX7168" fmla="*/ 2710385 w 6347888"/>
                <a:gd name="connsiteY7168" fmla="*/ 216216 h 3795371"/>
                <a:gd name="connsiteX7169" fmla="*/ 2709894 w 6347888"/>
                <a:gd name="connsiteY7169" fmla="*/ 214797 h 3795371"/>
                <a:gd name="connsiteX7170" fmla="*/ 2710222 w 6347888"/>
                <a:gd name="connsiteY7170" fmla="*/ 214961 h 3795371"/>
                <a:gd name="connsiteX7171" fmla="*/ 2710377 w 6347888"/>
                <a:gd name="connsiteY7171" fmla="*/ 216155 h 3795371"/>
                <a:gd name="connsiteX7172" fmla="*/ 2709621 w 6347888"/>
                <a:gd name="connsiteY7172" fmla="*/ 215452 h 3795371"/>
                <a:gd name="connsiteX7173" fmla="*/ 2709894 w 6347888"/>
                <a:gd name="connsiteY7173" fmla="*/ 214797 h 3795371"/>
                <a:gd name="connsiteX7174" fmla="*/ 1584160 w 6347888"/>
                <a:gd name="connsiteY7174" fmla="*/ 211194 h 3795371"/>
                <a:gd name="connsiteX7175" fmla="*/ 1582030 w 6347888"/>
                <a:gd name="connsiteY7175" fmla="*/ 215234 h 3795371"/>
                <a:gd name="connsiteX7176" fmla="*/ 1581321 w 6347888"/>
                <a:gd name="connsiteY7176" fmla="*/ 213542 h 3795371"/>
                <a:gd name="connsiteX7177" fmla="*/ 1584160 w 6347888"/>
                <a:gd name="connsiteY7177" fmla="*/ 211194 h 3795371"/>
                <a:gd name="connsiteX7178" fmla="*/ 3534267 w 6347888"/>
                <a:gd name="connsiteY7178" fmla="*/ 208355 h 3795371"/>
                <a:gd name="connsiteX7179" fmla="*/ 3536342 w 6347888"/>
                <a:gd name="connsiteY7179" fmla="*/ 211685 h 3795371"/>
                <a:gd name="connsiteX7180" fmla="*/ 3534813 w 6347888"/>
                <a:gd name="connsiteY7180" fmla="*/ 213378 h 3795371"/>
                <a:gd name="connsiteX7181" fmla="*/ 3531428 w 6347888"/>
                <a:gd name="connsiteY7181" fmla="*/ 211139 h 3795371"/>
                <a:gd name="connsiteX7182" fmla="*/ 3534267 w 6347888"/>
                <a:gd name="connsiteY7182" fmla="*/ 208355 h 3795371"/>
                <a:gd name="connsiteX7183" fmla="*/ 2708420 w 6347888"/>
                <a:gd name="connsiteY7183" fmla="*/ 204642 h 3795371"/>
                <a:gd name="connsiteX7184" fmla="*/ 2710658 w 6347888"/>
                <a:gd name="connsiteY7184" fmla="*/ 205025 h 3795371"/>
                <a:gd name="connsiteX7185" fmla="*/ 2712132 w 6347888"/>
                <a:gd name="connsiteY7185" fmla="*/ 208955 h 3795371"/>
                <a:gd name="connsiteX7186" fmla="*/ 2709894 w 6347888"/>
                <a:gd name="connsiteY7186" fmla="*/ 214797 h 3795371"/>
                <a:gd name="connsiteX7187" fmla="*/ 2705690 w 6347888"/>
                <a:gd name="connsiteY7187" fmla="*/ 209501 h 3795371"/>
                <a:gd name="connsiteX7188" fmla="*/ 2705690 w 6347888"/>
                <a:gd name="connsiteY7188" fmla="*/ 207918 h 3795371"/>
                <a:gd name="connsiteX7189" fmla="*/ 2708420 w 6347888"/>
                <a:gd name="connsiteY7189" fmla="*/ 204642 h 3795371"/>
                <a:gd name="connsiteX7190" fmla="*/ 4317149 w 6347888"/>
                <a:gd name="connsiteY7190" fmla="*/ 203114 h 3795371"/>
                <a:gd name="connsiteX7191" fmla="*/ 4331071 w 6347888"/>
                <a:gd name="connsiteY7191" fmla="*/ 203824 h 3795371"/>
                <a:gd name="connsiteX7192" fmla="*/ 4335111 w 6347888"/>
                <a:gd name="connsiteY7192" fmla="*/ 204261 h 3795371"/>
                <a:gd name="connsiteX7193" fmla="*/ 4337240 w 6347888"/>
                <a:gd name="connsiteY7193" fmla="*/ 207973 h 3795371"/>
                <a:gd name="connsiteX7194" fmla="*/ 4335929 w 6347888"/>
                <a:gd name="connsiteY7194" fmla="*/ 209829 h 3795371"/>
                <a:gd name="connsiteX7195" fmla="*/ 4335929 w 6347888"/>
                <a:gd name="connsiteY7195" fmla="*/ 209884 h 3795371"/>
                <a:gd name="connsiteX7196" fmla="*/ 4330142 w 6347888"/>
                <a:gd name="connsiteY7196" fmla="*/ 212286 h 3795371"/>
                <a:gd name="connsiteX7197" fmla="*/ 4315456 w 6347888"/>
                <a:gd name="connsiteY7197" fmla="*/ 206881 h 3795371"/>
                <a:gd name="connsiteX7198" fmla="*/ 4315620 w 6347888"/>
                <a:gd name="connsiteY7198" fmla="*/ 204752 h 3795371"/>
                <a:gd name="connsiteX7199" fmla="*/ 4317149 w 6347888"/>
                <a:gd name="connsiteY7199" fmla="*/ 203114 h 3795371"/>
                <a:gd name="connsiteX7200" fmla="*/ 1664576 w 6347888"/>
                <a:gd name="connsiteY7200" fmla="*/ 202568 h 3795371"/>
                <a:gd name="connsiteX7201" fmla="*/ 1675222 w 6347888"/>
                <a:gd name="connsiteY7201" fmla="*/ 204151 h 3795371"/>
                <a:gd name="connsiteX7202" fmla="*/ 1678880 w 6347888"/>
                <a:gd name="connsiteY7202" fmla="*/ 210265 h 3795371"/>
                <a:gd name="connsiteX7203" fmla="*/ 1690126 w 6347888"/>
                <a:gd name="connsiteY7203" fmla="*/ 231230 h 3795371"/>
                <a:gd name="connsiteX7204" fmla="*/ 1689744 w 6347888"/>
                <a:gd name="connsiteY7204" fmla="*/ 248918 h 3795371"/>
                <a:gd name="connsiteX7205" fmla="*/ 1690399 w 6347888"/>
                <a:gd name="connsiteY7205" fmla="*/ 248372 h 3795371"/>
                <a:gd name="connsiteX7206" fmla="*/ 1690399 w 6347888"/>
                <a:gd name="connsiteY7206" fmla="*/ 249464 h 3795371"/>
                <a:gd name="connsiteX7207" fmla="*/ 1689853 w 6347888"/>
                <a:gd name="connsiteY7207" fmla="*/ 249027 h 3795371"/>
                <a:gd name="connsiteX7208" fmla="*/ 1687943 w 6347888"/>
                <a:gd name="connsiteY7208" fmla="*/ 251757 h 3795371"/>
                <a:gd name="connsiteX7209" fmla="*/ 1684339 w 6347888"/>
                <a:gd name="connsiteY7209" fmla="*/ 261038 h 3795371"/>
                <a:gd name="connsiteX7210" fmla="*/ 1678989 w 6347888"/>
                <a:gd name="connsiteY7210" fmla="*/ 265406 h 3795371"/>
                <a:gd name="connsiteX7211" fmla="*/ 1653221 w 6347888"/>
                <a:gd name="connsiteY7211" fmla="*/ 264478 h 3795371"/>
                <a:gd name="connsiteX7212" fmla="*/ 1646778 w 6347888"/>
                <a:gd name="connsiteY7212" fmla="*/ 258363 h 3795371"/>
                <a:gd name="connsiteX7213" fmla="*/ 1645577 w 6347888"/>
                <a:gd name="connsiteY7213" fmla="*/ 246898 h 3795371"/>
                <a:gd name="connsiteX7214" fmla="*/ 1645632 w 6347888"/>
                <a:gd name="connsiteY7214" fmla="*/ 246734 h 3795371"/>
                <a:gd name="connsiteX7215" fmla="*/ 1647051 w 6347888"/>
                <a:gd name="connsiteY7215" fmla="*/ 243404 h 3795371"/>
                <a:gd name="connsiteX7216" fmla="*/ 1649617 w 6347888"/>
                <a:gd name="connsiteY7216" fmla="*/ 233632 h 3795371"/>
                <a:gd name="connsiteX7217" fmla="*/ 1664576 w 6347888"/>
                <a:gd name="connsiteY7217" fmla="*/ 202568 h 3795371"/>
                <a:gd name="connsiteX7218" fmla="*/ 2726326 w 6347888"/>
                <a:gd name="connsiteY7218" fmla="*/ 200493 h 3795371"/>
                <a:gd name="connsiteX7219" fmla="*/ 2728073 w 6347888"/>
                <a:gd name="connsiteY7219" fmla="*/ 203932 h 3795371"/>
                <a:gd name="connsiteX7220" fmla="*/ 2726490 w 6347888"/>
                <a:gd name="connsiteY7220" fmla="*/ 207590 h 3795371"/>
                <a:gd name="connsiteX7221" fmla="*/ 2724743 w 6347888"/>
                <a:gd name="connsiteY7221" fmla="*/ 204096 h 3795371"/>
                <a:gd name="connsiteX7222" fmla="*/ 2726326 w 6347888"/>
                <a:gd name="connsiteY7222" fmla="*/ 200493 h 3795371"/>
                <a:gd name="connsiteX7223" fmla="*/ 4798998 w 6347888"/>
                <a:gd name="connsiteY7223" fmla="*/ 196945 h 3795371"/>
                <a:gd name="connsiteX7224" fmla="*/ 4803038 w 6347888"/>
                <a:gd name="connsiteY7224" fmla="*/ 199347 h 3795371"/>
                <a:gd name="connsiteX7225" fmla="*/ 4815322 w 6347888"/>
                <a:gd name="connsiteY7225" fmla="*/ 212613 h 3795371"/>
                <a:gd name="connsiteX7226" fmla="*/ 4816851 w 6347888"/>
                <a:gd name="connsiteY7226" fmla="*/ 219110 h 3795371"/>
                <a:gd name="connsiteX7227" fmla="*/ 4813957 w 6347888"/>
                <a:gd name="connsiteY7227" fmla="*/ 222713 h 3795371"/>
                <a:gd name="connsiteX7228" fmla="*/ 4813957 w 6347888"/>
                <a:gd name="connsiteY7228" fmla="*/ 222768 h 3795371"/>
                <a:gd name="connsiteX7229" fmla="*/ 4811773 w 6347888"/>
                <a:gd name="connsiteY7229" fmla="*/ 222331 h 3795371"/>
                <a:gd name="connsiteX7230" fmla="*/ 4794904 w 6347888"/>
                <a:gd name="connsiteY7230" fmla="*/ 199784 h 3795371"/>
                <a:gd name="connsiteX7231" fmla="*/ 4794904 w 6347888"/>
                <a:gd name="connsiteY7231" fmla="*/ 197545 h 3795371"/>
                <a:gd name="connsiteX7232" fmla="*/ 4798998 w 6347888"/>
                <a:gd name="connsiteY7232" fmla="*/ 196945 h 3795371"/>
                <a:gd name="connsiteX7233" fmla="*/ 3661745 w 6347888"/>
                <a:gd name="connsiteY7233" fmla="*/ 191157 h 3795371"/>
                <a:gd name="connsiteX7234" fmla="*/ 3666713 w 6347888"/>
                <a:gd name="connsiteY7234" fmla="*/ 200220 h 3795371"/>
                <a:gd name="connsiteX7235" fmla="*/ 3662918 w 6347888"/>
                <a:gd name="connsiteY7235" fmla="*/ 205833 h 3795371"/>
                <a:gd name="connsiteX7236" fmla="*/ 3669334 w 6347888"/>
                <a:gd name="connsiteY7236" fmla="*/ 203606 h 3795371"/>
                <a:gd name="connsiteX7237" fmla="*/ 3679925 w 6347888"/>
                <a:gd name="connsiteY7237" fmla="*/ 204970 h 3795371"/>
                <a:gd name="connsiteX7238" fmla="*/ 3678178 w 6347888"/>
                <a:gd name="connsiteY7238" fmla="*/ 215070 h 3795371"/>
                <a:gd name="connsiteX7239" fmla="*/ 3677195 w 6347888"/>
                <a:gd name="connsiteY7239" fmla="*/ 223041 h 3795371"/>
                <a:gd name="connsiteX7240" fmla="*/ 3679980 w 6347888"/>
                <a:gd name="connsiteY7240" fmla="*/ 226863 h 3795371"/>
                <a:gd name="connsiteX7241" fmla="*/ 3681181 w 6347888"/>
                <a:gd name="connsiteY7241" fmla="*/ 228937 h 3795371"/>
                <a:gd name="connsiteX7242" fmla="*/ 3680089 w 6347888"/>
                <a:gd name="connsiteY7242" fmla="*/ 235379 h 3795371"/>
                <a:gd name="connsiteX7243" fmla="*/ 3660326 w 6347888"/>
                <a:gd name="connsiteY7243" fmla="*/ 240620 h 3795371"/>
                <a:gd name="connsiteX7244" fmla="*/ 3653720 w 6347888"/>
                <a:gd name="connsiteY7244" fmla="*/ 234506 h 3795371"/>
                <a:gd name="connsiteX7245" fmla="*/ 3651700 w 6347888"/>
                <a:gd name="connsiteY7245" fmla="*/ 213705 h 3795371"/>
                <a:gd name="connsiteX7246" fmla="*/ 3654539 w 6347888"/>
                <a:gd name="connsiteY7246" fmla="*/ 210266 h 3795371"/>
                <a:gd name="connsiteX7247" fmla="*/ 3654593 w 6347888"/>
                <a:gd name="connsiteY7247" fmla="*/ 210048 h 3795371"/>
                <a:gd name="connsiteX7248" fmla="*/ 3662635 w 6347888"/>
                <a:gd name="connsiteY7248" fmla="*/ 205893 h 3795371"/>
                <a:gd name="connsiteX7249" fmla="*/ 3652137 w 6347888"/>
                <a:gd name="connsiteY7249" fmla="*/ 202841 h 3795371"/>
                <a:gd name="connsiteX7250" fmla="*/ 3652792 w 6347888"/>
                <a:gd name="connsiteY7250" fmla="*/ 192850 h 3795371"/>
                <a:gd name="connsiteX7251" fmla="*/ 3661745 w 6347888"/>
                <a:gd name="connsiteY7251" fmla="*/ 191157 h 3795371"/>
                <a:gd name="connsiteX7252" fmla="*/ 1341377 w 6347888"/>
                <a:gd name="connsiteY7252" fmla="*/ 188101 h 3795371"/>
                <a:gd name="connsiteX7253" fmla="*/ 1361304 w 6347888"/>
                <a:gd name="connsiteY7253" fmla="*/ 194215 h 3795371"/>
                <a:gd name="connsiteX7254" fmla="*/ 1369548 w 6347888"/>
                <a:gd name="connsiteY7254" fmla="*/ 191049 h 3795371"/>
                <a:gd name="connsiteX7255" fmla="*/ 1375772 w 6347888"/>
                <a:gd name="connsiteY7255" fmla="*/ 188265 h 3795371"/>
                <a:gd name="connsiteX7256" fmla="*/ 1380303 w 6347888"/>
                <a:gd name="connsiteY7256" fmla="*/ 195799 h 3795371"/>
                <a:gd name="connsiteX7257" fmla="*/ 1380303 w 6347888"/>
                <a:gd name="connsiteY7257" fmla="*/ 205298 h 3795371"/>
                <a:gd name="connsiteX7258" fmla="*/ 1376700 w 6347888"/>
                <a:gd name="connsiteY7258" fmla="*/ 211085 h 3795371"/>
                <a:gd name="connsiteX7259" fmla="*/ 1370258 w 6347888"/>
                <a:gd name="connsiteY7259" fmla="*/ 214088 h 3795371"/>
                <a:gd name="connsiteX7260" fmla="*/ 1365344 w 6347888"/>
                <a:gd name="connsiteY7260" fmla="*/ 218892 h 3795371"/>
                <a:gd name="connsiteX7261" fmla="*/ 1357428 w 6347888"/>
                <a:gd name="connsiteY7261" fmla="*/ 232814 h 3795371"/>
                <a:gd name="connsiteX7262" fmla="*/ 1352460 w 6347888"/>
                <a:gd name="connsiteY7262" fmla="*/ 238819 h 3795371"/>
                <a:gd name="connsiteX7263" fmla="*/ 1350385 w 6347888"/>
                <a:gd name="connsiteY7263" fmla="*/ 242477 h 3795371"/>
                <a:gd name="connsiteX7264" fmla="*/ 1344708 w 6347888"/>
                <a:gd name="connsiteY7264" fmla="*/ 246571 h 3795371"/>
                <a:gd name="connsiteX7265" fmla="*/ 1337938 w 6347888"/>
                <a:gd name="connsiteY7265" fmla="*/ 248919 h 3795371"/>
                <a:gd name="connsiteX7266" fmla="*/ 1324781 w 6347888"/>
                <a:gd name="connsiteY7266" fmla="*/ 257763 h 3795371"/>
                <a:gd name="connsiteX7267" fmla="*/ 1319485 w 6347888"/>
                <a:gd name="connsiteY7267" fmla="*/ 262240 h 3795371"/>
                <a:gd name="connsiteX7268" fmla="*/ 1311569 w 6347888"/>
                <a:gd name="connsiteY7268" fmla="*/ 259237 h 3795371"/>
                <a:gd name="connsiteX7269" fmla="*/ 1311405 w 6347888"/>
                <a:gd name="connsiteY7269" fmla="*/ 249956 h 3795371"/>
                <a:gd name="connsiteX7270" fmla="*/ 1317411 w 6347888"/>
                <a:gd name="connsiteY7270" fmla="*/ 240184 h 3795371"/>
                <a:gd name="connsiteX7271" fmla="*/ 1321451 w 6347888"/>
                <a:gd name="connsiteY7271" fmla="*/ 233742 h 3795371"/>
                <a:gd name="connsiteX7272" fmla="*/ 1321451 w 6347888"/>
                <a:gd name="connsiteY7272" fmla="*/ 227518 h 3795371"/>
                <a:gd name="connsiteX7273" fmla="*/ 1317465 w 6347888"/>
                <a:gd name="connsiteY7273" fmla="*/ 228719 h 3795371"/>
                <a:gd name="connsiteX7274" fmla="*/ 1305564 w 6347888"/>
                <a:gd name="connsiteY7274" fmla="*/ 240675 h 3795371"/>
                <a:gd name="connsiteX7275" fmla="*/ 1304199 w 6347888"/>
                <a:gd name="connsiteY7275" fmla="*/ 242258 h 3795371"/>
                <a:gd name="connsiteX7276" fmla="*/ 1293280 w 6347888"/>
                <a:gd name="connsiteY7276" fmla="*/ 257872 h 3795371"/>
                <a:gd name="connsiteX7277" fmla="*/ 1287002 w 6347888"/>
                <a:gd name="connsiteY7277" fmla="*/ 258910 h 3795371"/>
                <a:gd name="connsiteX7278" fmla="*/ 1282689 w 6347888"/>
                <a:gd name="connsiteY7278" fmla="*/ 258964 h 3795371"/>
                <a:gd name="connsiteX7279" fmla="*/ 1271442 w 6347888"/>
                <a:gd name="connsiteY7279" fmla="*/ 267699 h 3795371"/>
                <a:gd name="connsiteX7280" fmla="*/ 1260523 w 6347888"/>
                <a:gd name="connsiteY7280" fmla="*/ 266334 h 3795371"/>
                <a:gd name="connsiteX7281" fmla="*/ 1251843 w 6347888"/>
                <a:gd name="connsiteY7281" fmla="*/ 258637 h 3795371"/>
                <a:gd name="connsiteX7282" fmla="*/ 1235355 w 6347888"/>
                <a:gd name="connsiteY7282" fmla="*/ 252468 h 3795371"/>
                <a:gd name="connsiteX7283" fmla="*/ 1235301 w 6347888"/>
                <a:gd name="connsiteY7283" fmla="*/ 252522 h 3795371"/>
                <a:gd name="connsiteX7284" fmla="*/ 1232407 w 6347888"/>
                <a:gd name="connsiteY7284" fmla="*/ 249356 h 3795371"/>
                <a:gd name="connsiteX7285" fmla="*/ 1233226 w 6347888"/>
                <a:gd name="connsiteY7285" fmla="*/ 243732 h 3795371"/>
                <a:gd name="connsiteX7286" fmla="*/ 1240487 w 6347888"/>
                <a:gd name="connsiteY7286" fmla="*/ 233141 h 3795371"/>
                <a:gd name="connsiteX7287" fmla="*/ 1262161 w 6347888"/>
                <a:gd name="connsiteY7287" fmla="*/ 223806 h 3795371"/>
                <a:gd name="connsiteX7288" fmla="*/ 1275318 w 6347888"/>
                <a:gd name="connsiteY7288" fmla="*/ 218564 h 3795371"/>
                <a:gd name="connsiteX7289" fmla="*/ 1311678 w 6347888"/>
                <a:gd name="connsiteY7289" fmla="*/ 201968 h 3795371"/>
                <a:gd name="connsiteX7290" fmla="*/ 1327783 w 6347888"/>
                <a:gd name="connsiteY7290" fmla="*/ 191104 h 3795371"/>
                <a:gd name="connsiteX7291" fmla="*/ 1341377 w 6347888"/>
                <a:gd name="connsiteY7291" fmla="*/ 188101 h 3795371"/>
                <a:gd name="connsiteX7292" fmla="*/ 1417975 w 6347888"/>
                <a:gd name="connsiteY7292" fmla="*/ 174288 h 3795371"/>
                <a:gd name="connsiteX7293" fmla="*/ 1425345 w 6347888"/>
                <a:gd name="connsiteY7293" fmla="*/ 178110 h 3795371"/>
                <a:gd name="connsiteX7294" fmla="*/ 1426382 w 6347888"/>
                <a:gd name="connsiteY7294" fmla="*/ 191759 h 3795371"/>
                <a:gd name="connsiteX7295" fmla="*/ 1426874 w 6347888"/>
                <a:gd name="connsiteY7295" fmla="*/ 191267 h 3795371"/>
                <a:gd name="connsiteX7296" fmla="*/ 1426382 w 6347888"/>
                <a:gd name="connsiteY7296" fmla="*/ 191813 h 3795371"/>
                <a:gd name="connsiteX7297" fmla="*/ 1448984 w 6347888"/>
                <a:gd name="connsiteY7297" fmla="*/ 186354 h 3795371"/>
                <a:gd name="connsiteX7298" fmla="*/ 1479175 w 6347888"/>
                <a:gd name="connsiteY7298" fmla="*/ 192359 h 3795371"/>
                <a:gd name="connsiteX7299" fmla="*/ 1482341 w 6347888"/>
                <a:gd name="connsiteY7299" fmla="*/ 195689 h 3795371"/>
                <a:gd name="connsiteX7300" fmla="*/ 1482068 w 6347888"/>
                <a:gd name="connsiteY7300" fmla="*/ 200057 h 3795371"/>
                <a:gd name="connsiteX7301" fmla="*/ 1472132 w 6347888"/>
                <a:gd name="connsiteY7301" fmla="*/ 206062 h 3795371"/>
                <a:gd name="connsiteX7302" fmla="*/ 1466236 w 6347888"/>
                <a:gd name="connsiteY7302" fmla="*/ 212777 h 3795371"/>
                <a:gd name="connsiteX7303" fmla="*/ 1459575 w 6347888"/>
                <a:gd name="connsiteY7303" fmla="*/ 225061 h 3795371"/>
                <a:gd name="connsiteX7304" fmla="*/ 1444780 w 6347888"/>
                <a:gd name="connsiteY7304" fmla="*/ 231449 h 3795371"/>
                <a:gd name="connsiteX7305" fmla="*/ 1435336 w 6347888"/>
                <a:gd name="connsiteY7305" fmla="*/ 230520 h 3795371"/>
                <a:gd name="connsiteX7306" fmla="*/ 1427256 w 6347888"/>
                <a:gd name="connsiteY7306" fmla="*/ 226153 h 3795371"/>
                <a:gd name="connsiteX7307" fmla="*/ 1420213 w 6347888"/>
                <a:gd name="connsiteY7307" fmla="*/ 216599 h 3795371"/>
                <a:gd name="connsiteX7308" fmla="*/ 1419012 w 6347888"/>
                <a:gd name="connsiteY7308" fmla="*/ 205352 h 3795371"/>
                <a:gd name="connsiteX7309" fmla="*/ 1421905 w 6347888"/>
                <a:gd name="connsiteY7309" fmla="*/ 196344 h 3795371"/>
                <a:gd name="connsiteX7310" fmla="*/ 1421250 w 6347888"/>
                <a:gd name="connsiteY7310" fmla="*/ 196890 h 3795371"/>
                <a:gd name="connsiteX7311" fmla="*/ 1421796 w 6347888"/>
                <a:gd name="connsiteY7311" fmla="*/ 196344 h 3795371"/>
                <a:gd name="connsiteX7312" fmla="*/ 1421905 w 6347888"/>
                <a:gd name="connsiteY7312" fmla="*/ 196235 h 3795371"/>
                <a:gd name="connsiteX7313" fmla="*/ 1412188 w 6347888"/>
                <a:gd name="connsiteY7313" fmla="*/ 191322 h 3795371"/>
                <a:gd name="connsiteX7314" fmla="*/ 1411478 w 6347888"/>
                <a:gd name="connsiteY7314" fmla="*/ 180130 h 3795371"/>
                <a:gd name="connsiteX7315" fmla="*/ 1417975 w 6347888"/>
                <a:gd name="connsiteY7315" fmla="*/ 174288 h 3795371"/>
                <a:gd name="connsiteX7316" fmla="*/ 3622109 w 6347888"/>
                <a:gd name="connsiteY7316" fmla="*/ 169484 h 3795371"/>
                <a:gd name="connsiteX7317" fmla="*/ 3622600 w 6347888"/>
                <a:gd name="connsiteY7317" fmla="*/ 169812 h 3795371"/>
                <a:gd name="connsiteX7318" fmla="*/ 3623528 w 6347888"/>
                <a:gd name="connsiteY7318" fmla="*/ 173251 h 3795371"/>
                <a:gd name="connsiteX7319" fmla="*/ 3622710 w 6347888"/>
                <a:gd name="connsiteY7319" fmla="*/ 174179 h 3795371"/>
                <a:gd name="connsiteX7320" fmla="*/ 3622710 w 6347888"/>
                <a:gd name="connsiteY7320" fmla="*/ 174125 h 3795371"/>
                <a:gd name="connsiteX7321" fmla="*/ 3621891 w 6347888"/>
                <a:gd name="connsiteY7321" fmla="*/ 174507 h 3795371"/>
                <a:gd name="connsiteX7322" fmla="*/ 3620362 w 6347888"/>
                <a:gd name="connsiteY7322" fmla="*/ 170849 h 3795371"/>
                <a:gd name="connsiteX7323" fmla="*/ 3622109 w 6347888"/>
                <a:gd name="connsiteY7323" fmla="*/ 169484 h 3795371"/>
                <a:gd name="connsiteX7324" fmla="*/ 3600497 w 6347888"/>
                <a:gd name="connsiteY7324" fmla="*/ 165696 h 3795371"/>
                <a:gd name="connsiteX7325" fmla="*/ 3609825 w 6347888"/>
                <a:gd name="connsiteY7325" fmla="*/ 166972 h 3795371"/>
                <a:gd name="connsiteX7326" fmla="*/ 3612392 w 6347888"/>
                <a:gd name="connsiteY7326" fmla="*/ 170575 h 3795371"/>
                <a:gd name="connsiteX7327" fmla="*/ 3613756 w 6347888"/>
                <a:gd name="connsiteY7327" fmla="*/ 198419 h 3795371"/>
                <a:gd name="connsiteX7328" fmla="*/ 3616268 w 6347888"/>
                <a:gd name="connsiteY7328" fmla="*/ 202186 h 3795371"/>
                <a:gd name="connsiteX7329" fmla="*/ 3623474 w 6347888"/>
                <a:gd name="connsiteY7329" fmla="*/ 205680 h 3795371"/>
                <a:gd name="connsiteX7330" fmla="*/ 3624785 w 6347888"/>
                <a:gd name="connsiteY7330" fmla="*/ 206226 h 3795371"/>
                <a:gd name="connsiteX7331" fmla="*/ 3624075 w 6347888"/>
                <a:gd name="connsiteY7331" fmla="*/ 205789 h 3795371"/>
                <a:gd name="connsiteX7332" fmla="*/ 3624511 w 6347888"/>
                <a:gd name="connsiteY7332" fmla="*/ 205789 h 3795371"/>
                <a:gd name="connsiteX7333" fmla="*/ 3623474 w 6347888"/>
                <a:gd name="connsiteY7333" fmla="*/ 203987 h 3795371"/>
                <a:gd name="connsiteX7334" fmla="*/ 3621454 w 6347888"/>
                <a:gd name="connsiteY7334" fmla="*/ 200439 h 3795371"/>
                <a:gd name="connsiteX7335" fmla="*/ 3623201 w 6347888"/>
                <a:gd name="connsiteY7335" fmla="*/ 197163 h 3795371"/>
                <a:gd name="connsiteX7336" fmla="*/ 3623310 w 6347888"/>
                <a:gd name="connsiteY7336" fmla="*/ 197163 h 3795371"/>
                <a:gd name="connsiteX7337" fmla="*/ 3627186 w 6347888"/>
                <a:gd name="connsiteY7337" fmla="*/ 197927 h 3795371"/>
                <a:gd name="connsiteX7338" fmla="*/ 3629207 w 6347888"/>
                <a:gd name="connsiteY7338" fmla="*/ 205734 h 3795371"/>
                <a:gd name="connsiteX7339" fmla="*/ 3629862 w 6347888"/>
                <a:gd name="connsiteY7339" fmla="*/ 205734 h 3795371"/>
                <a:gd name="connsiteX7340" fmla="*/ 3629261 w 6347888"/>
                <a:gd name="connsiteY7340" fmla="*/ 206389 h 3795371"/>
                <a:gd name="connsiteX7341" fmla="*/ 3631172 w 6347888"/>
                <a:gd name="connsiteY7341" fmla="*/ 207754 h 3795371"/>
                <a:gd name="connsiteX7342" fmla="*/ 3631554 w 6347888"/>
                <a:gd name="connsiteY7342" fmla="*/ 218018 h 3795371"/>
                <a:gd name="connsiteX7343" fmla="*/ 3624020 w 6347888"/>
                <a:gd name="connsiteY7343" fmla="*/ 223969 h 3795371"/>
                <a:gd name="connsiteX7344" fmla="*/ 3617796 w 6347888"/>
                <a:gd name="connsiteY7344" fmla="*/ 233632 h 3795371"/>
                <a:gd name="connsiteX7345" fmla="*/ 3613756 w 6347888"/>
                <a:gd name="connsiteY7345" fmla="*/ 235816 h 3795371"/>
                <a:gd name="connsiteX7346" fmla="*/ 3606877 w 6347888"/>
                <a:gd name="connsiteY7346" fmla="*/ 236416 h 3795371"/>
                <a:gd name="connsiteX7347" fmla="*/ 3586569 w 6347888"/>
                <a:gd name="connsiteY7347" fmla="*/ 230083 h 3795371"/>
                <a:gd name="connsiteX7348" fmla="*/ 3584330 w 6347888"/>
                <a:gd name="connsiteY7348" fmla="*/ 226480 h 3795371"/>
                <a:gd name="connsiteX7349" fmla="*/ 3587005 w 6347888"/>
                <a:gd name="connsiteY7349" fmla="*/ 222822 h 3795371"/>
                <a:gd name="connsiteX7350" fmla="*/ 3595031 w 6347888"/>
                <a:gd name="connsiteY7350" fmla="*/ 219929 h 3795371"/>
                <a:gd name="connsiteX7351" fmla="*/ 3591755 w 6347888"/>
                <a:gd name="connsiteY7351" fmla="*/ 217417 h 3795371"/>
                <a:gd name="connsiteX7352" fmla="*/ 3591755 w 6347888"/>
                <a:gd name="connsiteY7352" fmla="*/ 217254 h 3795371"/>
                <a:gd name="connsiteX7353" fmla="*/ 3582092 w 6347888"/>
                <a:gd name="connsiteY7353" fmla="*/ 209447 h 3795371"/>
                <a:gd name="connsiteX7354" fmla="*/ 3591919 w 6347888"/>
                <a:gd name="connsiteY7354" fmla="*/ 205079 h 3795371"/>
                <a:gd name="connsiteX7355" fmla="*/ 3594703 w 6347888"/>
                <a:gd name="connsiteY7355" fmla="*/ 202677 h 3795371"/>
                <a:gd name="connsiteX7356" fmla="*/ 3593011 w 6347888"/>
                <a:gd name="connsiteY7356" fmla="*/ 201257 h 3795371"/>
                <a:gd name="connsiteX7357" fmla="*/ 3590554 w 6347888"/>
                <a:gd name="connsiteY7357" fmla="*/ 195580 h 3795371"/>
                <a:gd name="connsiteX7358" fmla="*/ 3595795 w 6347888"/>
                <a:gd name="connsiteY7358" fmla="*/ 172978 h 3795371"/>
                <a:gd name="connsiteX7359" fmla="*/ 3600497 w 6347888"/>
                <a:gd name="connsiteY7359" fmla="*/ 165696 h 3795371"/>
                <a:gd name="connsiteX7360" fmla="*/ 3686694 w 6347888"/>
                <a:gd name="connsiteY7360" fmla="*/ 162659 h 3795371"/>
                <a:gd name="connsiteX7361" fmla="*/ 3693300 w 6347888"/>
                <a:gd name="connsiteY7361" fmla="*/ 162659 h 3795371"/>
                <a:gd name="connsiteX7362" fmla="*/ 3705202 w 6347888"/>
                <a:gd name="connsiteY7362" fmla="*/ 182313 h 3795371"/>
                <a:gd name="connsiteX7363" fmla="*/ 3704164 w 6347888"/>
                <a:gd name="connsiteY7363" fmla="*/ 186408 h 3795371"/>
                <a:gd name="connsiteX7364" fmla="*/ 3695975 w 6347888"/>
                <a:gd name="connsiteY7364" fmla="*/ 198692 h 3795371"/>
                <a:gd name="connsiteX7365" fmla="*/ 3694119 w 6347888"/>
                <a:gd name="connsiteY7365" fmla="*/ 201749 h 3795371"/>
                <a:gd name="connsiteX7366" fmla="*/ 3689970 w 6347888"/>
                <a:gd name="connsiteY7366" fmla="*/ 202841 h 3795371"/>
                <a:gd name="connsiteX7367" fmla="*/ 3689915 w 6347888"/>
                <a:gd name="connsiteY7367" fmla="*/ 202950 h 3795371"/>
                <a:gd name="connsiteX7368" fmla="*/ 3676594 w 6347888"/>
                <a:gd name="connsiteY7368" fmla="*/ 179802 h 3795371"/>
                <a:gd name="connsiteX7369" fmla="*/ 3678123 w 6347888"/>
                <a:gd name="connsiteY7369" fmla="*/ 174124 h 3795371"/>
                <a:gd name="connsiteX7370" fmla="*/ 3678287 w 6347888"/>
                <a:gd name="connsiteY7370" fmla="*/ 173851 h 3795371"/>
                <a:gd name="connsiteX7371" fmla="*/ 3686694 w 6347888"/>
                <a:gd name="connsiteY7371" fmla="*/ 162659 h 3795371"/>
                <a:gd name="connsiteX7372" fmla="*/ 4222920 w 6347888"/>
                <a:gd name="connsiteY7372" fmla="*/ 155672 h 3795371"/>
                <a:gd name="connsiteX7373" fmla="*/ 4231928 w 6347888"/>
                <a:gd name="connsiteY7373" fmla="*/ 158238 h 3795371"/>
                <a:gd name="connsiteX7374" fmla="*/ 4253329 w 6347888"/>
                <a:gd name="connsiteY7374" fmla="*/ 167846 h 3795371"/>
                <a:gd name="connsiteX7375" fmla="*/ 4274948 w 6347888"/>
                <a:gd name="connsiteY7375" fmla="*/ 177673 h 3795371"/>
                <a:gd name="connsiteX7376" fmla="*/ 4287068 w 6347888"/>
                <a:gd name="connsiteY7376" fmla="*/ 188210 h 3795371"/>
                <a:gd name="connsiteX7377" fmla="*/ 4292582 w 6347888"/>
                <a:gd name="connsiteY7377" fmla="*/ 198747 h 3795371"/>
                <a:gd name="connsiteX7378" fmla="*/ 4292200 w 6347888"/>
                <a:gd name="connsiteY7378" fmla="*/ 205571 h 3795371"/>
                <a:gd name="connsiteX7379" fmla="*/ 4285758 w 6347888"/>
                <a:gd name="connsiteY7379" fmla="*/ 215453 h 3795371"/>
                <a:gd name="connsiteX7380" fmla="*/ 4273037 w 6347888"/>
                <a:gd name="connsiteY7380" fmla="*/ 226153 h 3795371"/>
                <a:gd name="connsiteX7381" fmla="*/ 4247050 w 6347888"/>
                <a:gd name="connsiteY7381" fmla="*/ 249028 h 3795371"/>
                <a:gd name="connsiteX7382" fmla="*/ 4243229 w 6347888"/>
                <a:gd name="connsiteY7382" fmla="*/ 251649 h 3795371"/>
                <a:gd name="connsiteX7383" fmla="*/ 4238861 w 6347888"/>
                <a:gd name="connsiteY7383" fmla="*/ 250884 h 3795371"/>
                <a:gd name="connsiteX7384" fmla="*/ 4229635 w 6347888"/>
                <a:gd name="connsiteY7384" fmla="*/ 234561 h 3795371"/>
                <a:gd name="connsiteX7385" fmla="*/ 4223575 w 6347888"/>
                <a:gd name="connsiteY7385" fmla="*/ 209011 h 3795371"/>
                <a:gd name="connsiteX7386" fmla="*/ 4224175 w 6347888"/>
                <a:gd name="connsiteY7386" fmla="*/ 198856 h 3795371"/>
                <a:gd name="connsiteX7387" fmla="*/ 4223575 w 6347888"/>
                <a:gd name="connsiteY7387" fmla="*/ 195089 h 3795371"/>
                <a:gd name="connsiteX7388" fmla="*/ 4223629 w 6347888"/>
                <a:gd name="connsiteY7388" fmla="*/ 195144 h 3795371"/>
                <a:gd name="connsiteX7389" fmla="*/ 4216860 w 6347888"/>
                <a:gd name="connsiteY7389" fmla="*/ 179912 h 3795371"/>
                <a:gd name="connsiteX7390" fmla="*/ 4218880 w 6347888"/>
                <a:gd name="connsiteY7390" fmla="*/ 157473 h 3795371"/>
                <a:gd name="connsiteX7391" fmla="*/ 4222920 w 6347888"/>
                <a:gd name="connsiteY7391" fmla="*/ 155672 h 3795371"/>
                <a:gd name="connsiteX7392" fmla="*/ 1498774 w 6347888"/>
                <a:gd name="connsiteY7392" fmla="*/ 150922 h 3795371"/>
                <a:gd name="connsiteX7393" fmla="*/ 1510021 w 6347888"/>
                <a:gd name="connsiteY7393" fmla="*/ 161950 h 3795371"/>
                <a:gd name="connsiteX7394" fmla="*/ 1509693 w 6347888"/>
                <a:gd name="connsiteY7394" fmla="*/ 164298 h 3795371"/>
                <a:gd name="connsiteX7395" fmla="*/ 1508765 w 6347888"/>
                <a:gd name="connsiteY7395" fmla="*/ 173688 h 3795371"/>
                <a:gd name="connsiteX7396" fmla="*/ 1485071 w 6347888"/>
                <a:gd name="connsiteY7396" fmla="*/ 183788 h 3795371"/>
                <a:gd name="connsiteX7397" fmla="*/ 1471532 w 6347888"/>
                <a:gd name="connsiteY7397" fmla="*/ 175053 h 3795371"/>
                <a:gd name="connsiteX7398" fmla="*/ 1471587 w 6347888"/>
                <a:gd name="connsiteY7398" fmla="*/ 175053 h 3795371"/>
                <a:gd name="connsiteX7399" fmla="*/ 1455918 w 6347888"/>
                <a:gd name="connsiteY7399" fmla="*/ 165936 h 3795371"/>
                <a:gd name="connsiteX7400" fmla="*/ 1453789 w 6347888"/>
                <a:gd name="connsiteY7400" fmla="*/ 162223 h 3795371"/>
                <a:gd name="connsiteX7401" fmla="*/ 1455372 w 6347888"/>
                <a:gd name="connsiteY7401" fmla="*/ 158074 h 3795371"/>
                <a:gd name="connsiteX7402" fmla="*/ 1461432 w 6347888"/>
                <a:gd name="connsiteY7402" fmla="*/ 154744 h 3795371"/>
                <a:gd name="connsiteX7403" fmla="*/ 1477756 w 6347888"/>
                <a:gd name="connsiteY7403" fmla="*/ 152778 h 3795371"/>
                <a:gd name="connsiteX7404" fmla="*/ 1498774 w 6347888"/>
                <a:gd name="connsiteY7404" fmla="*/ 150922 h 3795371"/>
                <a:gd name="connsiteX7405" fmla="*/ 5024746 w 6347888"/>
                <a:gd name="connsiteY7405" fmla="*/ 150812 h 3795371"/>
                <a:gd name="connsiteX7406" fmla="*/ 5041943 w 6347888"/>
                <a:gd name="connsiteY7406" fmla="*/ 161458 h 3795371"/>
                <a:gd name="connsiteX7407" fmla="*/ 5041943 w 6347888"/>
                <a:gd name="connsiteY7407" fmla="*/ 168228 h 3795371"/>
                <a:gd name="connsiteX7408" fmla="*/ 5030424 w 6347888"/>
                <a:gd name="connsiteY7408" fmla="*/ 180020 h 3795371"/>
                <a:gd name="connsiteX7409" fmla="*/ 5028731 w 6347888"/>
                <a:gd name="connsiteY7409" fmla="*/ 180512 h 3795371"/>
                <a:gd name="connsiteX7410" fmla="*/ 5018522 w 6347888"/>
                <a:gd name="connsiteY7410" fmla="*/ 181876 h 3795371"/>
                <a:gd name="connsiteX7411" fmla="*/ 4982818 w 6347888"/>
                <a:gd name="connsiteY7411" fmla="*/ 173087 h 3795371"/>
                <a:gd name="connsiteX7412" fmla="*/ 4971844 w 6347888"/>
                <a:gd name="connsiteY7412" fmla="*/ 161240 h 3795371"/>
                <a:gd name="connsiteX7413" fmla="*/ 4971953 w 6347888"/>
                <a:gd name="connsiteY7413" fmla="*/ 161185 h 3795371"/>
                <a:gd name="connsiteX7414" fmla="*/ 4971899 w 6347888"/>
                <a:gd name="connsiteY7414" fmla="*/ 161076 h 3795371"/>
                <a:gd name="connsiteX7415" fmla="*/ 4974192 w 6347888"/>
                <a:gd name="connsiteY7415" fmla="*/ 155617 h 3795371"/>
                <a:gd name="connsiteX7416" fmla="*/ 4985602 w 6347888"/>
                <a:gd name="connsiteY7416" fmla="*/ 154197 h 3795371"/>
                <a:gd name="connsiteX7417" fmla="*/ 4990133 w 6347888"/>
                <a:gd name="connsiteY7417" fmla="*/ 152996 h 3795371"/>
                <a:gd name="connsiteX7418" fmla="*/ 5008695 w 6347888"/>
                <a:gd name="connsiteY7418" fmla="*/ 154033 h 3795371"/>
                <a:gd name="connsiteX7419" fmla="*/ 5024746 w 6347888"/>
                <a:gd name="connsiteY7419" fmla="*/ 150812 h 3795371"/>
                <a:gd name="connsiteX7420" fmla="*/ 4870899 w 6347888"/>
                <a:gd name="connsiteY7420" fmla="*/ 147809 h 3795371"/>
                <a:gd name="connsiteX7421" fmla="*/ 4884820 w 6347888"/>
                <a:gd name="connsiteY7421" fmla="*/ 150648 h 3795371"/>
                <a:gd name="connsiteX7422" fmla="*/ 4887386 w 6347888"/>
                <a:gd name="connsiteY7422" fmla="*/ 151467 h 3795371"/>
                <a:gd name="connsiteX7423" fmla="*/ 4893883 w 6347888"/>
                <a:gd name="connsiteY7423" fmla="*/ 160039 h 3795371"/>
                <a:gd name="connsiteX7424" fmla="*/ 4904037 w 6347888"/>
                <a:gd name="connsiteY7424" fmla="*/ 183787 h 3795371"/>
                <a:gd name="connsiteX7425" fmla="*/ 4907095 w 6347888"/>
                <a:gd name="connsiteY7425" fmla="*/ 185916 h 3795371"/>
                <a:gd name="connsiteX7426" fmla="*/ 4906167 w 6347888"/>
                <a:gd name="connsiteY7426" fmla="*/ 179911 h 3795371"/>
                <a:gd name="connsiteX7427" fmla="*/ 4899725 w 6347888"/>
                <a:gd name="connsiteY7427" fmla="*/ 157418 h 3795371"/>
                <a:gd name="connsiteX7428" fmla="*/ 4899725 w 6347888"/>
                <a:gd name="connsiteY7428" fmla="*/ 153160 h 3795371"/>
                <a:gd name="connsiteX7429" fmla="*/ 4900489 w 6347888"/>
                <a:gd name="connsiteY7429" fmla="*/ 152505 h 3795371"/>
                <a:gd name="connsiteX7430" fmla="*/ 4905457 w 6347888"/>
                <a:gd name="connsiteY7430" fmla="*/ 149720 h 3795371"/>
                <a:gd name="connsiteX7431" fmla="*/ 4907804 w 6347888"/>
                <a:gd name="connsiteY7431" fmla="*/ 149720 h 3795371"/>
                <a:gd name="connsiteX7432" fmla="*/ 4935975 w 6347888"/>
                <a:gd name="connsiteY7432" fmla="*/ 155398 h 3795371"/>
                <a:gd name="connsiteX7433" fmla="*/ 4938104 w 6347888"/>
                <a:gd name="connsiteY7433" fmla="*/ 155835 h 3795371"/>
                <a:gd name="connsiteX7434" fmla="*/ 4946348 w 6347888"/>
                <a:gd name="connsiteY7434" fmla="*/ 167027 h 3795371"/>
                <a:gd name="connsiteX7435" fmla="*/ 4948150 w 6347888"/>
                <a:gd name="connsiteY7435" fmla="*/ 171176 h 3795371"/>
                <a:gd name="connsiteX7436" fmla="*/ 4950661 w 6347888"/>
                <a:gd name="connsiteY7436" fmla="*/ 177891 h 3795371"/>
                <a:gd name="connsiteX7437" fmla="*/ 4950825 w 6347888"/>
                <a:gd name="connsiteY7437" fmla="*/ 187226 h 3795371"/>
                <a:gd name="connsiteX7438" fmla="*/ 4947713 w 6347888"/>
                <a:gd name="connsiteY7438" fmla="*/ 193505 h 3795371"/>
                <a:gd name="connsiteX7439" fmla="*/ 4944273 w 6347888"/>
                <a:gd name="connsiteY7439" fmla="*/ 196726 h 3795371"/>
                <a:gd name="connsiteX7440" fmla="*/ 4940670 w 6347888"/>
                <a:gd name="connsiteY7440" fmla="*/ 202131 h 3795371"/>
                <a:gd name="connsiteX7441" fmla="*/ 4939087 w 6347888"/>
                <a:gd name="connsiteY7441" fmla="*/ 206389 h 3795371"/>
                <a:gd name="connsiteX7442" fmla="*/ 4933901 w 6347888"/>
                <a:gd name="connsiteY7442" fmla="*/ 211193 h 3795371"/>
                <a:gd name="connsiteX7443" fmla="*/ 4927295 w 6347888"/>
                <a:gd name="connsiteY7443" fmla="*/ 212722 h 3795371"/>
                <a:gd name="connsiteX7444" fmla="*/ 4909115 w 6347888"/>
                <a:gd name="connsiteY7444" fmla="*/ 220529 h 3795371"/>
                <a:gd name="connsiteX7445" fmla="*/ 4901635 w 6347888"/>
                <a:gd name="connsiteY7445" fmla="*/ 229537 h 3795371"/>
                <a:gd name="connsiteX7446" fmla="*/ 4895575 w 6347888"/>
                <a:gd name="connsiteY7446" fmla="*/ 239091 h 3795371"/>
                <a:gd name="connsiteX7447" fmla="*/ 4890280 w 6347888"/>
                <a:gd name="connsiteY7447" fmla="*/ 243186 h 3795371"/>
                <a:gd name="connsiteX7448" fmla="*/ 4889625 w 6347888"/>
                <a:gd name="connsiteY7448" fmla="*/ 243240 h 3795371"/>
                <a:gd name="connsiteX7449" fmla="*/ 4878542 w 6347888"/>
                <a:gd name="connsiteY7449" fmla="*/ 243240 h 3795371"/>
                <a:gd name="connsiteX7450" fmla="*/ 4865603 w 6347888"/>
                <a:gd name="connsiteY7450" fmla="*/ 239036 h 3795371"/>
                <a:gd name="connsiteX7451" fmla="*/ 4851463 w 6347888"/>
                <a:gd name="connsiteY7451" fmla="*/ 230847 h 3795371"/>
                <a:gd name="connsiteX7452" fmla="*/ 4838797 w 6347888"/>
                <a:gd name="connsiteY7452" fmla="*/ 224569 h 3795371"/>
                <a:gd name="connsiteX7453" fmla="*/ 4834321 w 6347888"/>
                <a:gd name="connsiteY7453" fmla="*/ 219328 h 3795371"/>
                <a:gd name="connsiteX7454" fmla="*/ 4825913 w 6347888"/>
                <a:gd name="connsiteY7454" fmla="*/ 203004 h 3795371"/>
                <a:gd name="connsiteX7455" fmla="*/ 4825804 w 6347888"/>
                <a:gd name="connsiteY7455" fmla="*/ 203168 h 3795371"/>
                <a:gd name="connsiteX7456" fmla="*/ 4815977 w 6347888"/>
                <a:gd name="connsiteY7456" fmla="*/ 184333 h 3795371"/>
                <a:gd name="connsiteX7457" fmla="*/ 4815376 w 6347888"/>
                <a:gd name="connsiteY7457" fmla="*/ 177509 h 3795371"/>
                <a:gd name="connsiteX7458" fmla="*/ 4821327 w 6347888"/>
                <a:gd name="connsiteY7458" fmla="*/ 159438 h 3795371"/>
                <a:gd name="connsiteX7459" fmla="*/ 4828807 w 6347888"/>
                <a:gd name="connsiteY7459" fmla="*/ 155070 h 3795371"/>
                <a:gd name="connsiteX7460" fmla="*/ 4845676 w 6347888"/>
                <a:gd name="connsiteY7460" fmla="*/ 163423 h 3795371"/>
                <a:gd name="connsiteX7461" fmla="*/ 4863856 w 6347888"/>
                <a:gd name="connsiteY7461" fmla="*/ 172158 h 3795371"/>
                <a:gd name="connsiteX7462" fmla="*/ 4863692 w 6347888"/>
                <a:gd name="connsiteY7462" fmla="*/ 158674 h 3795371"/>
                <a:gd name="connsiteX7463" fmla="*/ 4867077 w 6347888"/>
                <a:gd name="connsiteY7463" fmla="*/ 149993 h 3795371"/>
                <a:gd name="connsiteX7464" fmla="*/ 4867186 w 6347888"/>
                <a:gd name="connsiteY7464" fmla="*/ 149829 h 3795371"/>
                <a:gd name="connsiteX7465" fmla="*/ 4870899 w 6347888"/>
                <a:gd name="connsiteY7465" fmla="*/ 147809 h 3795371"/>
                <a:gd name="connsiteX7466" fmla="*/ 3664694 w 6347888"/>
                <a:gd name="connsiteY7466" fmla="*/ 144534 h 3795371"/>
                <a:gd name="connsiteX7467" fmla="*/ 3669661 w 6347888"/>
                <a:gd name="connsiteY7467" fmla="*/ 147646 h 3795371"/>
                <a:gd name="connsiteX7468" fmla="*/ 3665130 w 6347888"/>
                <a:gd name="connsiteY7468" fmla="*/ 152396 h 3795371"/>
                <a:gd name="connsiteX7469" fmla="*/ 3661254 w 6347888"/>
                <a:gd name="connsiteY7469" fmla="*/ 149175 h 3795371"/>
                <a:gd name="connsiteX7470" fmla="*/ 3664694 w 6347888"/>
                <a:gd name="connsiteY7470" fmla="*/ 144534 h 3795371"/>
                <a:gd name="connsiteX7471" fmla="*/ 3607260 w 6347888"/>
                <a:gd name="connsiteY7471" fmla="*/ 143224 h 3795371"/>
                <a:gd name="connsiteX7472" fmla="*/ 3612829 w 6347888"/>
                <a:gd name="connsiteY7472" fmla="*/ 146445 h 3795371"/>
                <a:gd name="connsiteX7473" fmla="*/ 3608298 w 6347888"/>
                <a:gd name="connsiteY7473" fmla="*/ 152996 h 3795371"/>
                <a:gd name="connsiteX7474" fmla="*/ 3605131 w 6347888"/>
                <a:gd name="connsiteY7474" fmla="*/ 152996 h 3795371"/>
                <a:gd name="connsiteX7475" fmla="*/ 3605076 w 6347888"/>
                <a:gd name="connsiteY7475" fmla="*/ 152996 h 3795371"/>
                <a:gd name="connsiteX7476" fmla="*/ 3601583 w 6347888"/>
                <a:gd name="connsiteY7476" fmla="*/ 148629 h 3795371"/>
                <a:gd name="connsiteX7477" fmla="*/ 3607260 w 6347888"/>
                <a:gd name="connsiteY7477" fmla="*/ 143224 h 3795371"/>
                <a:gd name="connsiteX7478" fmla="*/ 1610145 w 6347888"/>
                <a:gd name="connsiteY7478" fmla="*/ 139730 h 3795371"/>
                <a:gd name="connsiteX7479" fmla="*/ 1623958 w 6347888"/>
                <a:gd name="connsiteY7479" fmla="*/ 153214 h 3795371"/>
                <a:gd name="connsiteX7480" fmla="*/ 1622757 w 6347888"/>
                <a:gd name="connsiteY7480" fmla="*/ 167027 h 3795371"/>
                <a:gd name="connsiteX7481" fmla="*/ 1627233 w 6347888"/>
                <a:gd name="connsiteY7481" fmla="*/ 165389 h 3795371"/>
                <a:gd name="connsiteX7482" fmla="*/ 1639135 w 6347888"/>
                <a:gd name="connsiteY7482" fmla="*/ 165989 h 3795371"/>
                <a:gd name="connsiteX7483" fmla="*/ 1641537 w 6347888"/>
                <a:gd name="connsiteY7483" fmla="*/ 176198 h 3795371"/>
                <a:gd name="connsiteX7484" fmla="*/ 1640882 w 6347888"/>
                <a:gd name="connsiteY7484" fmla="*/ 180839 h 3795371"/>
                <a:gd name="connsiteX7485" fmla="*/ 1643339 w 6347888"/>
                <a:gd name="connsiteY7485" fmla="*/ 189137 h 3795371"/>
                <a:gd name="connsiteX7486" fmla="*/ 1645577 w 6347888"/>
                <a:gd name="connsiteY7486" fmla="*/ 206662 h 3795371"/>
                <a:gd name="connsiteX7487" fmla="*/ 1640773 w 6347888"/>
                <a:gd name="connsiteY7487" fmla="*/ 214687 h 3795371"/>
                <a:gd name="connsiteX7488" fmla="*/ 1628052 w 6347888"/>
                <a:gd name="connsiteY7488" fmla="*/ 239364 h 3795371"/>
                <a:gd name="connsiteX7489" fmla="*/ 1627998 w 6347888"/>
                <a:gd name="connsiteY7489" fmla="*/ 239801 h 3795371"/>
                <a:gd name="connsiteX7490" fmla="*/ 1616205 w 6347888"/>
                <a:gd name="connsiteY7490" fmla="*/ 256398 h 3795371"/>
                <a:gd name="connsiteX7491" fmla="*/ 1611401 w 6347888"/>
                <a:gd name="connsiteY7491" fmla="*/ 257926 h 3795371"/>
                <a:gd name="connsiteX7492" fmla="*/ 1603048 w 6347888"/>
                <a:gd name="connsiteY7492" fmla="*/ 255087 h 3795371"/>
                <a:gd name="connsiteX7493" fmla="*/ 1599663 w 6347888"/>
                <a:gd name="connsiteY7493" fmla="*/ 244660 h 3795371"/>
                <a:gd name="connsiteX7494" fmla="*/ 1601083 w 6347888"/>
                <a:gd name="connsiteY7494" fmla="*/ 241548 h 3795371"/>
                <a:gd name="connsiteX7495" fmla="*/ 1602502 w 6347888"/>
                <a:gd name="connsiteY7495" fmla="*/ 235652 h 3795371"/>
                <a:gd name="connsiteX7496" fmla="*/ 1591201 w 6347888"/>
                <a:gd name="connsiteY7496" fmla="*/ 216489 h 3795371"/>
                <a:gd name="connsiteX7497" fmla="*/ 1584650 w 6347888"/>
                <a:gd name="connsiteY7497" fmla="*/ 210811 h 3795371"/>
                <a:gd name="connsiteX7498" fmla="*/ 1584158 w 6347888"/>
                <a:gd name="connsiteY7498" fmla="*/ 211193 h 3795371"/>
                <a:gd name="connsiteX7499" fmla="*/ 1584049 w 6347888"/>
                <a:gd name="connsiteY7499" fmla="*/ 210429 h 3795371"/>
                <a:gd name="connsiteX7500" fmla="*/ 1571220 w 6347888"/>
                <a:gd name="connsiteY7500" fmla="*/ 206826 h 3795371"/>
                <a:gd name="connsiteX7501" fmla="*/ 1571165 w 6347888"/>
                <a:gd name="connsiteY7501" fmla="*/ 206881 h 3795371"/>
                <a:gd name="connsiteX7502" fmla="*/ 1564559 w 6347888"/>
                <a:gd name="connsiteY7502" fmla="*/ 194542 h 3795371"/>
                <a:gd name="connsiteX7503" fmla="*/ 1568381 w 6347888"/>
                <a:gd name="connsiteY7503" fmla="*/ 188755 h 3795371"/>
                <a:gd name="connsiteX7504" fmla="*/ 1574877 w 6347888"/>
                <a:gd name="connsiteY7504" fmla="*/ 187227 h 3795371"/>
                <a:gd name="connsiteX7505" fmla="*/ 1583176 w 6347888"/>
                <a:gd name="connsiteY7505" fmla="*/ 191594 h 3795371"/>
                <a:gd name="connsiteX7506" fmla="*/ 1585905 w 6347888"/>
                <a:gd name="connsiteY7506" fmla="*/ 191758 h 3795371"/>
                <a:gd name="connsiteX7507" fmla="*/ 1588635 w 6347888"/>
                <a:gd name="connsiteY7507" fmla="*/ 188591 h 3795371"/>
                <a:gd name="connsiteX7508" fmla="*/ 1590273 w 6347888"/>
                <a:gd name="connsiteY7508" fmla="*/ 181822 h 3795371"/>
                <a:gd name="connsiteX7509" fmla="*/ 1588963 w 6347888"/>
                <a:gd name="connsiteY7509" fmla="*/ 172814 h 3795371"/>
                <a:gd name="connsiteX7510" fmla="*/ 1584049 w 6347888"/>
                <a:gd name="connsiteY7510" fmla="*/ 164952 h 3795371"/>
                <a:gd name="connsiteX7511" fmla="*/ 1585032 w 6347888"/>
                <a:gd name="connsiteY7511" fmla="*/ 158346 h 3795371"/>
                <a:gd name="connsiteX7512" fmla="*/ 1591802 w 6347888"/>
                <a:gd name="connsiteY7512" fmla="*/ 141913 h 3795371"/>
                <a:gd name="connsiteX7513" fmla="*/ 1595951 w 6347888"/>
                <a:gd name="connsiteY7513" fmla="*/ 139839 h 3795371"/>
                <a:gd name="connsiteX7514" fmla="*/ 1610145 w 6347888"/>
                <a:gd name="connsiteY7514" fmla="*/ 139730 h 3795371"/>
                <a:gd name="connsiteX7515" fmla="*/ 2379434 w 6347888"/>
                <a:gd name="connsiteY7515" fmla="*/ 126518 h 3795371"/>
                <a:gd name="connsiteX7516" fmla="*/ 2383474 w 6347888"/>
                <a:gd name="connsiteY7516" fmla="*/ 133288 h 3795371"/>
                <a:gd name="connsiteX7517" fmla="*/ 2381836 w 6347888"/>
                <a:gd name="connsiteY7517" fmla="*/ 134926 h 3795371"/>
                <a:gd name="connsiteX7518" fmla="*/ 2381782 w 6347888"/>
                <a:gd name="connsiteY7518" fmla="*/ 134926 h 3795371"/>
                <a:gd name="connsiteX7519" fmla="*/ 2377906 w 6347888"/>
                <a:gd name="connsiteY7519" fmla="*/ 133179 h 3795371"/>
                <a:gd name="connsiteX7520" fmla="*/ 2377469 w 6347888"/>
                <a:gd name="connsiteY7520" fmla="*/ 127228 h 3795371"/>
                <a:gd name="connsiteX7521" fmla="*/ 2379434 w 6347888"/>
                <a:gd name="connsiteY7521" fmla="*/ 126518 h 3795371"/>
                <a:gd name="connsiteX7522" fmla="*/ 1701701 w 6347888"/>
                <a:gd name="connsiteY7522" fmla="*/ 119694 h 3795371"/>
                <a:gd name="connsiteX7523" fmla="*/ 1710053 w 6347888"/>
                <a:gd name="connsiteY7523" fmla="*/ 123625 h 3795371"/>
                <a:gd name="connsiteX7524" fmla="*/ 1711255 w 6347888"/>
                <a:gd name="connsiteY7524" fmla="*/ 127938 h 3795371"/>
                <a:gd name="connsiteX7525" fmla="*/ 1702465 w 6347888"/>
                <a:gd name="connsiteY7525" fmla="*/ 141859 h 3795371"/>
                <a:gd name="connsiteX7526" fmla="*/ 1696296 w 6347888"/>
                <a:gd name="connsiteY7526" fmla="*/ 141477 h 3795371"/>
                <a:gd name="connsiteX7527" fmla="*/ 1696241 w 6347888"/>
                <a:gd name="connsiteY7527" fmla="*/ 141423 h 3795371"/>
                <a:gd name="connsiteX7528" fmla="*/ 1693075 w 6347888"/>
                <a:gd name="connsiteY7528" fmla="*/ 135144 h 3795371"/>
                <a:gd name="connsiteX7529" fmla="*/ 1701701 w 6347888"/>
                <a:gd name="connsiteY7529" fmla="*/ 119694 h 3795371"/>
                <a:gd name="connsiteX7530" fmla="*/ 2396810 w 6347888"/>
                <a:gd name="connsiteY7530" fmla="*/ 103347 h 3795371"/>
                <a:gd name="connsiteX7531" fmla="*/ 2396850 w 6347888"/>
                <a:gd name="connsiteY7531" fmla="*/ 103370 h 3795371"/>
                <a:gd name="connsiteX7532" fmla="*/ 2396795 w 6347888"/>
                <a:gd name="connsiteY7532" fmla="*/ 103370 h 3795371"/>
                <a:gd name="connsiteX7533" fmla="*/ 2395813 w 6347888"/>
                <a:gd name="connsiteY7533" fmla="*/ 96982 h 3795371"/>
                <a:gd name="connsiteX7534" fmla="*/ 2398815 w 6347888"/>
                <a:gd name="connsiteY7534" fmla="*/ 100203 h 3795371"/>
                <a:gd name="connsiteX7535" fmla="*/ 2396810 w 6347888"/>
                <a:gd name="connsiteY7535" fmla="*/ 103347 h 3795371"/>
                <a:gd name="connsiteX7536" fmla="*/ 2393137 w 6347888"/>
                <a:gd name="connsiteY7536" fmla="*/ 101241 h 3795371"/>
                <a:gd name="connsiteX7537" fmla="*/ 2393629 w 6347888"/>
                <a:gd name="connsiteY7537" fmla="*/ 97365 h 3795371"/>
                <a:gd name="connsiteX7538" fmla="*/ 2395813 w 6347888"/>
                <a:gd name="connsiteY7538" fmla="*/ 96982 h 3795371"/>
                <a:gd name="connsiteX7539" fmla="*/ 2423274 w 6347888"/>
                <a:gd name="connsiteY7539" fmla="*/ 92560 h 3795371"/>
                <a:gd name="connsiteX7540" fmla="*/ 2427641 w 6347888"/>
                <a:gd name="connsiteY7540" fmla="*/ 101514 h 3795371"/>
                <a:gd name="connsiteX7541" fmla="*/ 2423874 w 6347888"/>
                <a:gd name="connsiteY7541" fmla="*/ 105444 h 3795371"/>
                <a:gd name="connsiteX7542" fmla="*/ 2418469 w 6347888"/>
                <a:gd name="connsiteY7542" fmla="*/ 104243 h 3795371"/>
                <a:gd name="connsiteX7543" fmla="*/ 2416067 w 6347888"/>
                <a:gd name="connsiteY7543" fmla="*/ 96764 h 3795371"/>
                <a:gd name="connsiteX7544" fmla="*/ 2423274 w 6347888"/>
                <a:gd name="connsiteY7544" fmla="*/ 92560 h 3795371"/>
                <a:gd name="connsiteX7545" fmla="*/ 2502054 w 6347888"/>
                <a:gd name="connsiteY7545" fmla="*/ 74544 h 3795371"/>
                <a:gd name="connsiteX7546" fmla="*/ 2503418 w 6347888"/>
                <a:gd name="connsiteY7546" fmla="*/ 75145 h 3795371"/>
                <a:gd name="connsiteX7547" fmla="*/ 2503582 w 6347888"/>
                <a:gd name="connsiteY7547" fmla="*/ 76400 h 3795371"/>
                <a:gd name="connsiteX7548" fmla="*/ 2502054 w 6347888"/>
                <a:gd name="connsiteY7548" fmla="*/ 74544 h 3795371"/>
                <a:gd name="connsiteX7549" fmla="*/ 4064323 w 6347888"/>
                <a:gd name="connsiteY7549" fmla="*/ 71923 h 3795371"/>
                <a:gd name="connsiteX7550" fmla="*/ 4074151 w 6347888"/>
                <a:gd name="connsiteY7550" fmla="*/ 78311 h 3795371"/>
                <a:gd name="connsiteX7551" fmla="*/ 4098117 w 6347888"/>
                <a:gd name="connsiteY7551" fmla="*/ 92615 h 3795371"/>
                <a:gd name="connsiteX7552" fmla="*/ 4104232 w 6347888"/>
                <a:gd name="connsiteY7552" fmla="*/ 99002 h 3795371"/>
                <a:gd name="connsiteX7553" fmla="*/ 4111766 w 6347888"/>
                <a:gd name="connsiteY7553" fmla="*/ 115817 h 3795371"/>
                <a:gd name="connsiteX7554" fmla="*/ 4113950 w 6347888"/>
                <a:gd name="connsiteY7554" fmla="*/ 117673 h 3795371"/>
                <a:gd name="connsiteX7555" fmla="*/ 4118481 w 6347888"/>
                <a:gd name="connsiteY7555" fmla="*/ 133943 h 3795371"/>
                <a:gd name="connsiteX7556" fmla="*/ 4122030 w 6347888"/>
                <a:gd name="connsiteY7556" fmla="*/ 131977 h 3795371"/>
                <a:gd name="connsiteX7557" fmla="*/ 4137480 w 6347888"/>
                <a:gd name="connsiteY7557" fmla="*/ 131322 h 3795371"/>
                <a:gd name="connsiteX7558" fmla="*/ 4148071 w 6347888"/>
                <a:gd name="connsiteY7558" fmla="*/ 131704 h 3795371"/>
                <a:gd name="connsiteX7559" fmla="*/ 4161556 w 6347888"/>
                <a:gd name="connsiteY7559" fmla="*/ 132250 h 3795371"/>
                <a:gd name="connsiteX7560" fmla="*/ 4163248 w 6347888"/>
                <a:gd name="connsiteY7560" fmla="*/ 133287 h 3795371"/>
                <a:gd name="connsiteX7561" fmla="*/ 4182520 w 6347888"/>
                <a:gd name="connsiteY7561" fmla="*/ 156927 h 3795371"/>
                <a:gd name="connsiteX7562" fmla="*/ 4188416 w 6347888"/>
                <a:gd name="connsiteY7562" fmla="*/ 168009 h 3795371"/>
                <a:gd name="connsiteX7563" fmla="*/ 4189454 w 6347888"/>
                <a:gd name="connsiteY7563" fmla="*/ 171776 h 3795371"/>
                <a:gd name="connsiteX7564" fmla="*/ 4189344 w 6347888"/>
                <a:gd name="connsiteY7564" fmla="*/ 174179 h 3795371"/>
                <a:gd name="connsiteX7565" fmla="*/ 4192292 w 6347888"/>
                <a:gd name="connsiteY7565" fmla="*/ 181931 h 3795371"/>
                <a:gd name="connsiteX7566" fmla="*/ 4192675 w 6347888"/>
                <a:gd name="connsiteY7566" fmla="*/ 182149 h 3795371"/>
                <a:gd name="connsiteX7567" fmla="*/ 4200263 w 6347888"/>
                <a:gd name="connsiteY7567" fmla="*/ 187936 h 3795371"/>
                <a:gd name="connsiteX7568" fmla="*/ 4203266 w 6347888"/>
                <a:gd name="connsiteY7568" fmla="*/ 191594 h 3795371"/>
                <a:gd name="connsiteX7569" fmla="*/ 4202938 w 6347888"/>
                <a:gd name="connsiteY7569" fmla="*/ 200602 h 3795371"/>
                <a:gd name="connsiteX7570" fmla="*/ 4198680 w 6347888"/>
                <a:gd name="connsiteY7570" fmla="*/ 204861 h 3795371"/>
                <a:gd name="connsiteX7571" fmla="*/ 4187543 w 6347888"/>
                <a:gd name="connsiteY7571" fmla="*/ 211466 h 3795371"/>
                <a:gd name="connsiteX7572" fmla="*/ 4180609 w 6347888"/>
                <a:gd name="connsiteY7572" fmla="*/ 211521 h 3795371"/>
                <a:gd name="connsiteX7573" fmla="*/ 4140701 w 6347888"/>
                <a:gd name="connsiteY7573" fmla="*/ 206608 h 3795371"/>
                <a:gd name="connsiteX7574" fmla="*/ 4120665 w 6347888"/>
                <a:gd name="connsiteY7574" fmla="*/ 196125 h 3795371"/>
                <a:gd name="connsiteX7575" fmla="*/ 4110073 w 6347888"/>
                <a:gd name="connsiteY7575" fmla="*/ 189356 h 3795371"/>
                <a:gd name="connsiteX7576" fmla="*/ 4106580 w 6347888"/>
                <a:gd name="connsiteY7576" fmla="*/ 189028 h 3795371"/>
                <a:gd name="connsiteX7577" fmla="*/ 4100574 w 6347888"/>
                <a:gd name="connsiteY7577" fmla="*/ 180293 h 3795371"/>
                <a:gd name="connsiteX7578" fmla="*/ 4101775 w 6347888"/>
                <a:gd name="connsiteY7578" fmla="*/ 170848 h 3795371"/>
                <a:gd name="connsiteX7579" fmla="*/ 4095770 w 6347888"/>
                <a:gd name="connsiteY7579" fmla="*/ 155889 h 3795371"/>
                <a:gd name="connsiteX7580" fmla="*/ 4093477 w 6347888"/>
                <a:gd name="connsiteY7580" fmla="*/ 155889 h 3795371"/>
                <a:gd name="connsiteX7581" fmla="*/ 4091839 w 6347888"/>
                <a:gd name="connsiteY7581" fmla="*/ 157473 h 3795371"/>
                <a:gd name="connsiteX7582" fmla="*/ 4093204 w 6347888"/>
                <a:gd name="connsiteY7582" fmla="*/ 163915 h 3795371"/>
                <a:gd name="connsiteX7583" fmla="*/ 4079610 w 6347888"/>
                <a:gd name="connsiteY7583" fmla="*/ 185370 h 3795371"/>
                <a:gd name="connsiteX7584" fmla="*/ 4075242 w 6347888"/>
                <a:gd name="connsiteY7584" fmla="*/ 184169 h 3795371"/>
                <a:gd name="connsiteX7585" fmla="*/ 4061321 w 6347888"/>
                <a:gd name="connsiteY7585" fmla="*/ 171394 h 3795371"/>
                <a:gd name="connsiteX7586" fmla="*/ 4057772 w 6347888"/>
                <a:gd name="connsiteY7586" fmla="*/ 163587 h 3795371"/>
                <a:gd name="connsiteX7587" fmla="*/ 4065688 w 6347888"/>
                <a:gd name="connsiteY7587" fmla="*/ 158783 h 3795371"/>
                <a:gd name="connsiteX7588" fmla="*/ 4075133 w 6347888"/>
                <a:gd name="connsiteY7588" fmla="*/ 157254 h 3795371"/>
                <a:gd name="connsiteX7589" fmla="*/ 4077099 w 6347888"/>
                <a:gd name="connsiteY7589" fmla="*/ 155016 h 3795371"/>
                <a:gd name="connsiteX7590" fmla="*/ 4074969 w 6347888"/>
                <a:gd name="connsiteY7590" fmla="*/ 154088 h 3795371"/>
                <a:gd name="connsiteX7591" fmla="*/ 4059628 w 6347888"/>
                <a:gd name="connsiteY7591" fmla="*/ 148410 h 3795371"/>
                <a:gd name="connsiteX7592" fmla="*/ 4052913 w 6347888"/>
                <a:gd name="connsiteY7592" fmla="*/ 147264 h 3795371"/>
                <a:gd name="connsiteX7593" fmla="*/ 4048819 w 6347888"/>
                <a:gd name="connsiteY7593" fmla="*/ 142787 h 3795371"/>
                <a:gd name="connsiteX7594" fmla="*/ 4046144 w 6347888"/>
                <a:gd name="connsiteY7594" fmla="*/ 119639 h 3795371"/>
                <a:gd name="connsiteX7595" fmla="*/ 4046034 w 6347888"/>
                <a:gd name="connsiteY7595" fmla="*/ 119693 h 3795371"/>
                <a:gd name="connsiteX7596" fmla="*/ 4044397 w 6347888"/>
                <a:gd name="connsiteY7596" fmla="*/ 114343 h 3795371"/>
                <a:gd name="connsiteX7597" fmla="*/ 4048928 w 6347888"/>
                <a:gd name="connsiteY7597" fmla="*/ 92342 h 3795371"/>
                <a:gd name="connsiteX7598" fmla="*/ 4056134 w 6347888"/>
                <a:gd name="connsiteY7598" fmla="*/ 74817 h 3795371"/>
                <a:gd name="connsiteX7599" fmla="*/ 4064323 w 6347888"/>
                <a:gd name="connsiteY7599" fmla="*/ 71923 h 3795371"/>
                <a:gd name="connsiteX7600" fmla="*/ 2545564 w 6347888"/>
                <a:gd name="connsiteY7600" fmla="*/ 57074 h 3795371"/>
                <a:gd name="connsiteX7601" fmla="*/ 2569040 w 6347888"/>
                <a:gd name="connsiteY7601" fmla="*/ 61387 h 3795371"/>
                <a:gd name="connsiteX7602" fmla="*/ 2588530 w 6347888"/>
                <a:gd name="connsiteY7602" fmla="*/ 67938 h 3795371"/>
                <a:gd name="connsiteX7603" fmla="*/ 2619048 w 6347888"/>
                <a:gd name="connsiteY7603" fmla="*/ 77219 h 3795371"/>
                <a:gd name="connsiteX7604" fmla="*/ 2641432 w 6347888"/>
                <a:gd name="connsiteY7604" fmla="*/ 93816 h 3795371"/>
                <a:gd name="connsiteX7605" fmla="*/ 2640504 w 6347888"/>
                <a:gd name="connsiteY7605" fmla="*/ 98020 h 3795371"/>
                <a:gd name="connsiteX7606" fmla="*/ 2637501 w 6347888"/>
                <a:gd name="connsiteY7606" fmla="*/ 99767 h 3795371"/>
                <a:gd name="connsiteX7607" fmla="*/ 2615718 w 6347888"/>
                <a:gd name="connsiteY7607" fmla="*/ 103206 h 3795371"/>
                <a:gd name="connsiteX7608" fmla="*/ 2587329 w 6347888"/>
                <a:gd name="connsiteY7608" fmla="*/ 100749 h 3795371"/>
                <a:gd name="connsiteX7609" fmla="*/ 2551897 w 6347888"/>
                <a:gd name="connsiteY7609" fmla="*/ 105499 h 3795371"/>
                <a:gd name="connsiteX7610" fmla="*/ 2532953 w 6347888"/>
                <a:gd name="connsiteY7610" fmla="*/ 106919 h 3795371"/>
                <a:gd name="connsiteX7611" fmla="*/ 2524655 w 6347888"/>
                <a:gd name="connsiteY7611" fmla="*/ 111013 h 3795371"/>
                <a:gd name="connsiteX7612" fmla="*/ 2524382 w 6347888"/>
                <a:gd name="connsiteY7612" fmla="*/ 112760 h 3795371"/>
                <a:gd name="connsiteX7613" fmla="*/ 2526293 w 6347888"/>
                <a:gd name="connsiteY7613" fmla="*/ 113907 h 3795371"/>
                <a:gd name="connsiteX7614" fmla="*/ 2533117 w 6347888"/>
                <a:gd name="connsiteY7614" fmla="*/ 112596 h 3795371"/>
                <a:gd name="connsiteX7615" fmla="*/ 2549113 w 6347888"/>
                <a:gd name="connsiteY7615" fmla="*/ 109048 h 3795371"/>
                <a:gd name="connsiteX7616" fmla="*/ 2572479 w 6347888"/>
                <a:gd name="connsiteY7616" fmla="*/ 107355 h 3795371"/>
                <a:gd name="connsiteX7617" fmla="*/ 2588858 w 6347888"/>
                <a:gd name="connsiteY7617" fmla="*/ 104243 h 3795371"/>
                <a:gd name="connsiteX7618" fmla="*/ 2602943 w 6347888"/>
                <a:gd name="connsiteY7618" fmla="*/ 105608 h 3795371"/>
                <a:gd name="connsiteX7619" fmla="*/ 2647219 w 6347888"/>
                <a:gd name="connsiteY7619" fmla="*/ 106973 h 3795371"/>
                <a:gd name="connsiteX7620" fmla="*/ 2648202 w 6347888"/>
                <a:gd name="connsiteY7620" fmla="*/ 106809 h 3795371"/>
                <a:gd name="connsiteX7621" fmla="*/ 2655081 w 6347888"/>
                <a:gd name="connsiteY7621" fmla="*/ 111286 h 3795371"/>
                <a:gd name="connsiteX7622" fmla="*/ 2651423 w 6347888"/>
                <a:gd name="connsiteY7622" fmla="*/ 127883 h 3795371"/>
                <a:gd name="connsiteX7623" fmla="*/ 2644926 w 6347888"/>
                <a:gd name="connsiteY7623" fmla="*/ 130612 h 3795371"/>
                <a:gd name="connsiteX7624" fmla="*/ 2643998 w 6347888"/>
                <a:gd name="connsiteY7624" fmla="*/ 132250 h 3795371"/>
                <a:gd name="connsiteX7625" fmla="*/ 2645799 w 6347888"/>
                <a:gd name="connsiteY7625" fmla="*/ 133561 h 3795371"/>
                <a:gd name="connsiteX7626" fmla="*/ 2650495 w 6347888"/>
                <a:gd name="connsiteY7626" fmla="*/ 133288 h 3795371"/>
                <a:gd name="connsiteX7627" fmla="*/ 2681777 w 6347888"/>
                <a:gd name="connsiteY7627" fmla="*/ 137655 h 3795371"/>
                <a:gd name="connsiteX7628" fmla="*/ 2698974 w 6347888"/>
                <a:gd name="connsiteY7628" fmla="*/ 150485 h 3795371"/>
                <a:gd name="connsiteX7629" fmla="*/ 2698865 w 6347888"/>
                <a:gd name="connsiteY7629" fmla="*/ 164952 h 3795371"/>
                <a:gd name="connsiteX7630" fmla="*/ 2698210 w 6347888"/>
                <a:gd name="connsiteY7630" fmla="*/ 165498 h 3795371"/>
                <a:gd name="connsiteX7631" fmla="*/ 2670804 w 6347888"/>
                <a:gd name="connsiteY7631" fmla="*/ 178983 h 3795371"/>
                <a:gd name="connsiteX7632" fmla="*/ 2642415 w 6347888"/>
                <a:gd name="connsiteY7632" fmla="*/ 182586 h 3795371"/>
                <a:gd name="connsiteX7633" fmla="*/ 2611678 w 6347888"/>
                <a:gd name="connsiteY7633" fmla="*/ 180402 h 3795371"/>
                <a:gd name="connsiteX7634" fmla="*/ 2567511 w 6347888"/>
                <a:gd name="connsiteY7634" fmla="*/ 183733 h 3795371"/>
                <a:gd name="connsiteX7635" fmla="*/ 2542944 w 6347888"/>
                <a:gd name="connsiteY7635" fmla="*/ 193014 h 3795371"/>
                <a:gd name="connsiteX7636" fmla="*/ 2534755 w 6347888"/>
                <a:gd name="connsiteY7636" fmla="*/ 197709 h 3795371"/>
                <a:gd name="connsiteX7637" fmla="*/ 2534100 w 6347888"/>
                <a:gd name="connsiteY7637" fmla="*/ 199674 h 3795371"/>
                <a:gd name="connsiteX7638" fmla="*/ 2536884 w 6347888"/>
                <a:gd name="connsiteY7638" fmla="*/ 202404 h 3795371"/>
                <a:gd name="connsiteX7639" fmla="*/ 2550532 w 6347888"/>
                <a:gd name="connsiteY7639" fmla="*/ 198091 h 3795371"/>
                <a:gd name="connsiteX7640" fmla="*/ 2559267 w 6347888"/>
                <a:gd name="connsiteY7640" fmla="*/ 194215 h 3795371"/>
                <a:gd name="connsiteX7641" fmla="*/ 2615008 w 6347888"/>
                <a:gd name="connsiteY7641" fmla="*/ 188974 h 3795371"/>
                <a:gd name="connsiteX7642" fmla="*/ 2631332 w 6347888"/>
                <a:gd name="connsiteY7642" fmla="*/ 192632 h 3795371"/>
                <a:gd name="connsiteX7643" fmla="*/ 2634935 w 6347888"/>
                <a:gd name="connsiteY7643" fmla="*/ 200548 h 3795371"/>
                <a:gd name="connsiteX7644" fmla="*/ 2627292 w 6347888"/>
                <a:gd name="connsiteY7644" fmla="*/ 209174 h 3795371"/>
                <a:gd name="connsiteX7645" fmla="*/ 2613916 w 6347888"/>
                <a:gd name="connsiteY7645" fmla="*/ 213978 h 3795371"/>
                <a:gd name="connsiteX7646" fmla="*/ 2613152 w 6347888"/>
                <a:gd name="connsiteY7646" fmla="*/ 216107 h 3795371"/>
                <a:gd name="connsiteX7647" fmla="*/ 2614517 w 6347888"/>
                <a:gd name="connsiteY7647" fmla="*/ 217745 h 3795371"/>
                <a:gd name="connsiteX7648" fmla="*/ 2640176 w 6347888"/>
                <a:gd name="connsiteY7648" fmla="*/ 218400 h 3795371"/>
                <a:gd name="connsiteX7649" fmla="*/ 2642524 w 6347888"/>
                <a:gd name="connsiteY7649" fmla="*/ 218400 h 3795371"/>
                <a:gd name="connsiteX7650" fmla="*/ 2653661 w 6347888"/>
                <a:gd name="connsiteY7650" fmla="*/ 210921 h 3795371"/>
                <a:gd name="connsiteX7651" fmla="*/ 2657701 w 6347888"/>
                <a:gd name="connsiteY7651" fmla="*/ 199674 h 3795371"/>
                <a:gd name="connsiteX7652" fmla="*/ 2661304 w 6347888"/>
                <a:gd name="connsiteY7652" fmla="*/ 196726 h 3795371"/>
                <a:gd name="connsiteX7653" fmla="*/ 2663652 w 6347888"/>
                <a:gd name="connsiteY7653" fmla="*/ 196289 h 3795371"/>
                <a:gd name="connsiteX7654" fmla="*/ 2679539 w 6347888"/>
                <a:gd name="connsiteY7654" fmla="*/ 217363 h 3795371"/>
                <a:gd name="connsiteX7655" fmla="*/ 2676809 w 6347888"/>
                <a:gd name="connsiteY7655" fmla="*/ 223969 h 3795371"/>
                <a:gd name="connsiteX7656" fmla="*/ 2659120 w 6347888"/>
                <a:gd name="connsiteY7656" fmla="*/ 242258 h 3795371"/>
                <a:gd name="connsiteX7657" fmla="*/ 2640722 w 6347888"/>
                <a:gd name="connsiteY7657" fmla="*/ 256944 h 3795371"/>
                <a:gd name="connsiteX7658" fmla="*/ 2639194 w 6347888"/>
                <a:gd name="connsiteY7658" fmla="*/ 262731 h 3795371"/>
                <a:gd name="connsiteX7659" fmla="*/ 2660322 w 6347888"/>
                <a:gd name="connsiteY7659" fmla="*/ 253777 h 3795371"/>
                <a:gd name="connsiteX7660" fmla="*/ 2694334 w 6347888"/>
                <a:gd name="connsiteY7660" fmla="*/ 229319 h 3795371"/>
                <a:gd name="connsiteX7661" fmla="*/ 2694498 w 6347888"/>
                <a:gd name="connsiteY7661" fmla="*/ 229101 h 3795371"/>
                <a:gd name="connsiteX7662" fmla="*/ 2700230 w 6347888"/>
                <a:gd name="connsiteY7662" fmla="*/ 228336 h 3795371"/>
                <a:gd name="connsiteX7663" fmla="*/ 2708528 w 6347888"/>
                <a:gd name="connsiteY7663" fmla="*/ 232431 h 3795371"/>
                <a:gd name="connsiteX7664" fmla="*/ 2716499 w 6347888"/>
                <a:gd name="connsiteY7664" fmla="*/ 229155 h 3795371"/>
                <a:gd name="connsiteX7665" fmla="*/ 2718683 w 6347888"/>
                <a:gd name="connsiteY7665" fmla="*/ 222385 h 3795371"/>
                <a:gd name="connsiteX7666" fmla="*/ 2721576 w 6347888"/>
                <a:gd name="connsiteY7666" fmla="*/ 218837 h 3795371"/>
                <a:gd name="connsiteX7667" fmla="*/ 2742977 w 6347888"/>
                <a:gd name="connsiteY7667" fmla="*/ 214033 h 3795371"/>
                <a:gd name="connsiteX7668" fmla="*/ 2744779 w 6347888"/>
                <a:gd name="connsiteY7668" fmla="*/ 214033 h 3795371"/>
                <a:gd name="connsiteX7669" fmla="*/ 2780920 w 6347888"/>
                <a:gd name="connsiteY7669" fmla="*/ 229865 h 3795371"/>
                <a:gd name="connsiteX7670" fmla="*/ 2784032 w 6347888"/>
                <a:gd name="connsiteY7670" fmla="*/ 233468 h 3795371"/>
                <a:gd name="connsiteX7671" fmla="*/ 2781575 w 6347888"/>
                <a:gd name="connsiteY7671" fmla="*/ 258909 h 3795371"/>
                <a:gd name="connsiteX7672" fmla="*/ 2774424 w 6347888"/>
                <a:gd name="connsiteY7672" fmla="*/ 265242 h 3795371"/>
                <a:gd name="connsiteX7673" fmla="*/ 2759356 w 6347888"/>
                <a:gd name="connsiteY7673" fmla="*/ 270046 h 3795371"/>
                <a:gd name="connsiteX7674" fmla="*/ 2755316 w 6347888"/>
                <a:gd name="connsiteY7674" fmla="*/ 274851 h 3795371"/>
                <a:gd name="connsiteX7675" fmla="*/ 2756244 w 6347888"/>
                <a:gd name="connsiteY7675" fmla="*/ 279491 h 3795371"/>
                <a:gd name="connsiteX7676" fmla="*/ 2756080 w 6347888"/>
                <a:gd name="connsiteY7676" fmla="*/ 283040 h 3795371"/>
                <a:gd name="connsiteX7677" fmla="*/ 2753896 w 6347888"/>
                <a:gd name="connsiteY7677" fmla="*/ 285769 h 3795371"/>
                <a:gd name="connsiteX7678" fmla="*/ 2747509 w 6347888"/>
                <a:gd name="connsiteY7678" fmla="*/ 288991 h 3795371"/>
                <a:gd name="connsiteX7679" fmla="*/ 2729165 w 6347888"/>
                <a:gd name="connsiteY7679" fmla="*/ 290738 h 3795371"/>
                <a:gd name="connsiteX7680" fmla="*/ 2717646 w 6347888"/>
                <a:gd name="connsiteY7680" fmla="*/ 289700 h 3795371"/>
                <a:gd name="connsiteX7681" fmla="*/ 2715080 w 6347888"/>
                <a:gd name="connsiteY7681" fmla="*/ 293249 h 3795371"/>
                <a:gd name="connsiteX7682" fmla="*/ 2716281 w 6347888"/>
                <a:gd name="connsiteY7682" fmla="*/ 294668 h 3795371"/>
                <a:gd name="connsiteX7683" fmla="*/ 2725726 w 6347888"/>
                <a:gd name="connsiteY7683" fmla="*/ 295760 h 3795371"/>
                <a:gd name="connsiteX7684" fmla="*/ 2732441 w 6347888"/>
                <a:gd name="connsiteY7684" fmla="*/ 297999 h 3795371"/>
                <a:gd name="connsiteX7685" fmla="*/ 2735006 w 6347888"/>
                <a:gd name="connsiteY7685" fmla="*/ 306352 h 3795371"/>
                <a:gd name="connsiteX7686" fmla="*/ 2720266 w 6347888"/>
                <a:gd name="connsiteY7686" fmla="*/ 317325 h 3795371"/>
                <a:gd name="connsiteX7687" fmla="*/ 2715953 w 6347888"/>
                <a:gd name="connsiteY7687" fmla="*/ 324641 h 3795371"/>
                <a:gd name="connsiteX7688" fmla="*/ 2715298 w 6347888"/>
                <a:gd name="connsiteY7688" fmla="*/ 331410 h 3795371"/>
                <a:gd name="connsiteX7689" fmla="*/ 2703779 w 6347888"/>
                <a:gd name="connsiteY7689" fmla="*/ 346642 h 3795371"/>
                <a:gd name="connsiteX7690" fmla="*/ 2681340 w 6347888"/>
                <a:gd name="connsiteY7690" fmla="*/ 403202 h 3795371"/>
                <a:gd name="connsiteX7691" fmla="*/ 2673861 w 6347888"/>
                <a:gd name="connsiteY7691" fmla="*/ 428206 h 3795371"/>
                <a:gd name="connsiteX7692" fmla="*/ 2661413 w 6347888"/>
                <a:gd name="connsiteY7692" fmla="*/ 434484 h 3795371"/>
                <a:gd name="connsiteX7693" fmla="*/ 2659448 w 6347888"/>
                <a:gd name="connsiteY7693" fmla="*/ 435576 h 3795371"/>
                <a:gd name="connsiteX7694" fmla="*/ 2658902 w 6347888"/>
                <a:gd name="connsiteY7694" fmla="*/ 437487 h 3795371"/>
                <a:gd name="connsiteX7695" fmla="*/ 2665290 w 6347888"/>
                <a:gd name="connsiteY7695" fmla="*/ 444257 h 3795371"/>
                <a:gd name="connsiteX7696" fmla="*/ 2672660 w 6347888"/>
                <a:gd name="connsiteY7696" fmla="*/ 453483 h 3795371"/>
                <a:gd name="connsiteX7697" fmla="*/ 2666491 w 6347888"/>
                <a:gd name="connsiteY7697" fmla="*/ 462983 h 3795371"/>
                <a:gd name="connsiteX7698" fmla="*/ 2663816 w 6347888"/>
                <a:gd name="connsiteY7698" fmla="*/ 465876 h 3795371"/>
                <a:gd name="connsiteX7699" fmla="*/ 2664525 w 6347888"/>
                <a:gd name="connsiteY7699" fmla="*/ 467951 h 3795371"/>
                <a:gd name="connsiteX7700" fmla="*/ 2670258 w 6347888"/>
                <a:gd name="connsiteY7700" fmla="*/ 471991 h 3795371"/>
                <a:gd name="connsiteX7701" fmla="*/ 2679593 w 6347888"/>
                <a:gd name="connsiteY7701" fmla="*/ 473628 h 3795371"/>
                <a:gd name="connsiteX7702" fmla="*/ 2686254 w 6347888"/>
                <a:gd name="connsiteY7702" fmla="*/ 482800 h 3795371"/>
                <a:gd name="connsiteX7703" fmla="*/ 2681504 w 6347888"/>
                <a:gd name="connsiteY7703" fmla="*/ 503492 h 3795371"/>
                <a:gd name="connsiteX7704" fmla="*/ 2676481 w 6347888"/>
                <a:gd name="connsiteY7704" fmla="*/ 528605 h 3795371"/>
                <a:gd name="connsiteX7705" fmla="*/ 2675062 w 6347888"/>
                <a:gd name="connsiteY7705" fmla="*/ 535375 h 3795371"/>
                <a:gd name="connsiteX7706" fmla="*/ 2673315 w 6347888"/>
                <a:gd name="connsiteY7706" fmla="*/ 535156 h 3795371"/>
                <a:gd name="connsiteX7707" fmla="*/ 2670094 w 6347888"/>
                <a:gd name="connsiteY7707" fmla="*/ 514410 h 3795371"/>
                <a:gd name="connsiteX7708" fmla="*/ 2660376 w 6347888"/>
                <a:gd name="connsiteY7708" fmla="*/ 496503 h 3795371"/>
                <a:gd name="connsiteX7709" fmla="*/ 2658356 w 6347888"/>
                <a:gd name="connsiteY7709" fmla="*/ 495248 h 3795371"/>
                <a:gd name="connsiteX7710" fmla="*/ 2649294 w 6347888"/>
                <a:gd name="connsiteY7710" fmla="*/ 495685 h 3795371"/>
                <a:gd name="connsiteX7711" fmla="*/ 2637556 w 6347888"/>
                <a:gd name="connsiteY7711" fmla="*/ 507532 h 3795371"/>
                <a:gd name="connsiteX7712" fmla="*/ 2638265 w 6347888"/>
                <a:gd name="connsiteY7712" fmla="*/ 507095 h 3795371"/>
                <a:gd name="connsiteX7713" fmla="*/ 2643343 w 6347888"/>
                <a:gd name="connsiteY7713" fmla="*/ 512227 h 3795371"/>
                <a:gd name="connsiteX7714" fmla="*/ 2643343 w 6347888"/>
                <a:gd name="connsiteY7714" fmla="*/ 513264 h 3795371"/>
                <a:gd name="connsiteX7715" fmla="*/ 2643343 w 6347888"/>
                <a:gd name="connsiteY7715" fmla="*/ 521180 h 3795371"/>
                <a:gd name="connsiteX7716" fmla="*/ 2643343 w 6347888"/>
                <a:gd name="connsiteY7716" fmla="*/ 522327 h 3795371"/>
                <a:gd name="connsiteX7717" fmla="*/ 2642906 w 6347888"/>
                <a:gd name="connsiteY7717" fmla="*/ 522272 h 3795371"/>
                <a:gd name="connsiteX7718" fmla="*/ 2655081 w 6347888"/>
                <a:gd name="connsiteY7718" fmla="*/ 528059 h 3795371"/>
                <a:gd name="connsiteX7719" fmla="*/ 2656172 w 6347888"/>
                <a:gd name="connsiteY7719" fmla="*/ 534392 h 3795371"/>
                <a:gd name="connsiteX7720" fmla="*/ 2654971 w 6347888"/>
                <a:gd name="connsiteY7720" fmla="*/ 543291 h 3795371"/>
                <a:gd name="connsiteX7721" fmla="*/ 2659448 w 6347888"/>
                <a:gd name="connsiteY7721" fmla="*/ 553937 h 3795371"/>
                <a:gd name="connsiteX7722" fmla="*/ 2658083 w 6347888"/>
                <a:gd name="connsiteY7722" fmla="*/ 570588 h 3795371"/>
                <a:gd name="connsiteX7723" fmla="*/ 2653388 w 6347888"/>
                <a:gd name="connsiteY7723" fmla="*/ 578340 h 3795371"/>
                <a:gd name="connsiteX7724" fmla="*/ 2646673 w 6347888"/>
                <a:gd name="connsiteY7724" fmla="*/ 578340 h 3795371"/>
                <a:gd name="connsiteX7725" fmla="*/ 2642633 w 6347888"/>
                <a:gd name="connsiteY7725" fmla="*/ 580033 h 3795371"/>
                <a:gd name="connsiteX7726" fmla="*/ 2644598 w 6347888"/>
                <a:gd name="connsiteY7726" fmla="*/ 583854 h 3795371"/>
                <a:gd name="connsiteX7727" fmla="*/ 2648529 w 6347888"/>
                <a:gd name="connsiteY7727" fmla="*/ 589314 h 3795371"/>
                <a:gd name="connsiteX7728" fmla="*/ 2655408 w 6347888"/>
                <a:gd name="connsiteY7728" fmla="*/ 601161 h 3795371"/>
                <a:gd name="connsiteX7729" fmla="*/ 2658029 w 6347888"/>
                <a:gd name="connsiteY7729" fmla="*/ 607002 h 3795371"/>
                <a:gd name="connsiteX7730" fmla="*/ 2648911 w 6347888"/>
                <a:gd name="connsiteY7730" fmla="*/ 619614 h 3795371"/>
                <a:gd name="connsiteX7731" fmla="*/ 2641978 w 6347888"/>
                <a:gd name="connsiteY7731" fmla="*/ 620542 h 3795371"/>
                <a:gd name="connsiteX7732" fmla="*/ 2620086 w 6347888"/>
                <a:gd name="connsiteY7732" fmla="*/ 620924 h 3795371"/>
                <a:gd name="connsiteX7733" fmla="*/ 2616319 w 6347888"/>
                <a:gd name="connsiteY7733" fmla="*/ 622507 h 3795371"/>
                <a:gd name="connsiteX7734" fmla="*/ 2616810 w 6347888"/>
                <a:gd name="connsiteY7734" fmla="*/ 624746 h 3795371"/>
                <a:gd name="connsiteX7735" fmla="*/ 2634062 w 6347888"/>
                <a:gd name="connsiteY7735" fmla="*/ 632334 h 3795371"/>
                <a:gd name="connsiteX7736" fmla="*/ 2637938 w 6347888"/>
                <a:gd name="connsiteY7736" fmla="*/ 639923 h 3795371"/>
                <a:gd name="connsiteX7737" fmla="*/ 2635154 w 6347888"/>
                <a:gd name="connsiteY7737" fmla="*/ 648985 h 3795371"/>
                <a:gd name="connsiteX7738" fmla="*/ 2630022 w 6347888"/>
                <a:gd name="connsiteY7738" fmla="*/ 653517 h 3795371"/>
                <a:gd name="connsiteX7739" fmla="*/ 2612279 w 6347888"/>
                <a:gd name="connsiteY7739" fmla="*/ 659577 h 3795371"/>
                <a:gd name="connsiteX7740" fmla="*/ 2596665 w 6347888"/>
                <a:gd name="connsiteY7740" fmla="*/ 659358 h 3795371"/>
                <a:gd name="connsiteX7741" fmla="*/ 2591041 w 6347888"/>
                <a:gd name="connsiteY7741" fmla="*/ 656629 h 3795371"/>
                <a:gd name="connsiteX7742" fmla="*/ 2593061 w 6347888"/>
                <a:gd name="connsiteY7742" fmla="*/ 662088 h 3795371"/>
                <a:gd name="connsiteX7743" fmla="*/ 2608675 w 6347888"/>
                <a:gd name="connsiteY7743" fmla="*/ 673007 h 3795371"/>
                <a:gd name="connsiteX7744" fmla="*/ 2610313 w 6347888"/>
                <a:gd name="connsiteY7744" fmla="*/ 681687 h 3795371"/>
                <a:gd name="connsiteX7745" fmla="*/ 2607365 w 6347888"/>
                <a:gd name="connsiteY7745" fmla="*/ 692279 h 3795371"/>
                <a:gd name="connsiteX7746" fmla="*/ 2604035 w 6347888"/>
                <a:gd name="connsiteY7746" fmla="*/ 703198 h 3795371"/>
                <a:gd name="connsiteX7747" fmla="*/ 2598193 w 6347888"/>
                <a:gd name="connsiteY7747" fmla="*/ 705927 h 3795371"/>
                <a:gd name="connsiteX7748" fmla="*/ 2584326 w 6347888"/>
                <a:gd name="connsiteY7748" fmla="*/ 696865 h 3795371"/>
                <a:gd name="connsiteX7749" fmla="*/ 2573517 w 6347888"/>
                <a:gd name="connsiteY7749" fmla="*/ 676938 h 3795371"/>
                <a:gd name="connsiteX7750" fmla="*/ 2571606 w 6347888"/>
                <a:gd name="connsiteY7750" fmla="*/ 670441 h 3795371"/>
                <a:gd name="connsiteX7751" fmla="*/ 2567730 w 6347888"/>
                <a:gd name="connsiteY7751" fmla="*/ 669895 h 3795371"/>
                <a:gd name="connsiteX7752" fmla="*/ 2565328 w 6347888"/>
                <a:gd name="connsiteY7752" fmla="*/ 673607 h 3795371"/>
                <a:gd name="connsiteX7753" fmla="*/ 2568166 w 6347888"/>
                <a:gd name="connsiteY7753" fmla="*/ 689931 h 3795371"/>
                <a:gd name="connsiteX7754" fmla="*/ 2572043 w 6347888"/>
                <a:gd name="connsiteY7754" fmla="*/ 695718 h 3795371"/>
                <a:gd name="connsiteX7755" fmla="*/ 2581269 w 6347888"/>
                <a:gd name="connsiteY7755" fmla="*/ 703361 h 3795371"/>
                <a:gd name="connsiteX7756" fmla="*/ 2599995 w 6347888"/>
                <a:gd name="connsiteY7756" fmla="*/ 724653 h 3795371"/>
                <a:gd name="connsiteX7757" fmla="*/ 2602834 w 6347888"/>
                <a:gd name="connsiteY7757" fmla="*/ 730768 h 3795371"/>
                <a:gd name="connsiteX7758" fmla="*/ 2607037 w 6347888"/>
                <a:gd name="connsiteY7758" fmla="*/ 751295 h 3795371"/>
                <a:gd name="connsiteX7759" fmla="*/ 2606273 w 6347888"/>
                <a:gd name="connsiteY7759" fmla="*/ 772641 h 3795371"/>
                <a:gd name="connsiteX7760" fmla="*/ 2595900 w 6347888"/>
                <a:gd name="connsiteY7760" fmla="*/ 781158 h 3795371"/>
                <a:gd name="connsiteX7761" fmla="*/ 2586401 w 6347888"/>
                <a:gd name="connsiteY7761" fmla="*/ 781377 h 3795371"/>
                <a:gd name="connsiteX7762" fmla="*/ 2570459 w 6347888"/>
                <a:gd name="connsiteY7762" fmla="*/ 772969 h 3795371"/>
                <a:gd name="connsiteX7763" fmla="*/ 2558831 w 6347888"/>
                <a:gd name="connsiteY7763" fmla="*/ 746928 h 3795371"/>
                <a:gd name="connsiteX7764" fmla="*/ 2555228 w 6347888"/>
                <a:gd name="connsiteY7764" fmla="*/ 744580 h 3795371"/>
                <a:gd name="connsiteX7765" fmla="*/ 2550369 w 6347888"/>
                <a:gd name="connsiteY7765" fmla="*/ 749111 h 3795371"/>
                <a:gd name="connsiteX7766" fmla="*/ 2552443 w 6347888"/>
                <a:gd name="connsiteY7766" fmla="*/ 763033 h 3795371"/>
                <a:gd name="connsiteX7767" fmla="*/ 2545728 w 6347888"/>
                <a:gd name="connsiteY7767" fmla="*/ 774443 h 3795371"/>
                <a:gd name="connsiteX7768" fmla="*/ 2534536 w 6347888"/>
                <a:gd name="connsiteY7768" fmla="*/ 778210 h 3795371"/>
                <a:gd name="connsiteX7769" fmla="*/ 2534100 w 6347888"/>
                <a:gd name="connsiteY7769" fmla="*/ 782250 h 3795371"/>
                <a:gd name="connsiteX7770" fmla="*/ 2535683 w 6347888"/>
                <a:gd name="connsiteY7770" fmla="*/ 783833 h 3795371"/>
                <a:gd name="connsiteX7771" fmla="*/ 2540269 w 6347888"/>
                <a:gd name="connsiteY7771" fmla="*/ 784488 h 3795371"/>
                <a:gd name="connsiteX7772" fmla="*/ 2560796 w 6347888"/>
                <a:gd name="connsiteY7772" fmla="*/ 785526 h 3795371"/>
                <a:gd name="connsiteX7773" fmla="*/ 2588475 w 6347888"/>
                <a:gd name="connsiteY7773" fmla="*/ 792186 h 3795371"/>
                <a:gd name="connsiteX7774" fmla="*/ 2590168 w 6347888"/>
                <a:gd name="connsiteY7774" fmla="*/ 793551 h 3795371"/>
                <a:gd name="connsiteX7775" fmla="*/ 2589567 w 6347888"/>
                <a:gd name="connsiteY7775" fmla="*/ 797919 h 3795371"/>
                <a:gd name="connsiteX7776" fmla="*/ 2589513 w 6347888"/>
                <a:gd name="connsiteY7776" fmla="*/ 797864 h 3795371"/>
                <a:gd name="connsiteX7777" fmla="*/ 2543544 w 6347888"/>
                <a:gd name="connsiteY7777" fmla="*/ 831822 h 3795371"/>
                <a:gd name="connsiteX7778" fmla="*/ 2529514 w 6347888"/>
                <a:gd name="connsiteY7778" fmla="*/ 840448 h 3795371"/>
                <a:gd name="connsiteX7779" fmla="*/ 2504182 w 6347888"/>
                <a:gd name="connsiteY7779" fmla="*/ 847927 h 3795371"/>
                <a:gd name="connsiteX7780" fmla="*/ 2479178 w 6347888"/>
                <a:gd name="connsiteY7780" fmla="*/ 855679 h 3795371"/>
                <a:gd name="connsiteX7781" fmla="*/ 2465365 w 6347888"/>
                <a:gd name="connsiteY7781" fmla="*/ 857372 h 3795371"/>
                <a:gd name="connsiteX7782" fmla="*/ 2458650 w 6347888"/>
                <a:gd name="connsiteY7782" fmla="*/ 858791 h 3795371"/>
                <a:gd name="connsiteX7783" fmla="*/ 2449642 w 6347888"/>
                <a:gd name="connsiteY7783" fmla="*/ 861794 h 3795371"/>
                <a:gd name="connsiteX7784" fmla="*/ 2433264 w 6347888"/>
                <a:gd name="connsiteY7784" fmla="*/ 862831 h 3795371"/>
                <a:gd name="connsiteX7785" fmla="*/ 2410061 w 6347888"/>
                <a:gd name="connsiteY7785" fmla="*/ 883086 h 3795371"/>
                <a:gd name="connsiteX7786" fmla="*/ 2396577 w 6347888"/>
                <a:gd name="connsiteY7786" fmla="*/ 899409 h 3795371"/>
                <a:gd name="connsiteX7787" fmla="*/ 2391336 w 6347888"/>
                <a:gd name="connsiteY7787" fmla="*/ 907653 h 3795371"/>
                <a:gd name="connsiteX7788" fmla="*/ 2374903 w 6347888"/>
                <a:gd name="connsiteY7788" fmla="*/ 920701 h 3795371"/>
                <a:gd name="connsiteX7789" fmla="*/ 2370371 w 6347888"/>
                <a:gd name="connsiteY7789" fmla="*/ 921902 h 3795371"/>
                <a:gd name="connsiteX7790" fmla="*/ 2338215 w 6347888"/>
                <a:gd name="connsiteY7790" fmla="*/ 935605 h 3795371"/>
                <a:gd name="connsiteX7791" fmla="*/ 2332701 w 6347888"/>
                <a:gd name="connsiteY7791" fmla="*/ 939645 h 3795371"/>
                <a:gd name="connsiteX7792" fmla="*/ 2326532 w 6347888"/>
                <a:gd name="connsiteY7792" fmla="*/ 942430 h 3795371"/>
                <a:gd name="connsiteX7793" fmla="*/ 2300600 w 6347888"/>
                <a:gd name="connsiteY7793" fmla="*/ 944068 h 3795371"/>
                <a:gd name="connsiteX7794" fmla="*/ 2288152 w 6347888"/>
                <a:gd name="connsiteY7794" fmla="*/ 952639 h 3795371"/>
                <a:gd name="connsiteX7795" fmla="*/ 2278544 w 6347888"/>
                <a:gd name="connsiteY7795" fmla="*/ 958262 h 3795371"/>
                <a:gd name="connsiteX7796" fmla="*/ 2274504 w 6347888"/>
                <a:gd name="connsiteY7796" fmla="*/ 965032 h 3795371"/>
                <a:gd name="connsiteX7797" fmla="*/ 2276524 w 6347888"/>
                <a:gd name="connsiteY7797" fmla="*/ 969290 h 3795371"/>
                <a:gd name="connsiteX7798" fmla="*/ 2274504 w 6347888"/>
                <a:gd name="connsiteY7798" fmla="*/ 975678 h 3795371"/>
                <a:gd name="connsiteX7799" fmla="*/ 2270464 w 6347888"/>
                <a:gd name="connsiteY7799" fmla="*/ 978244 h 3795371"/>
                <a:gd name="connsiteX7800" fmla="*/ 2267297 w 6347888"/>
                <a:gd name="connsiteY7800" fmla="*/ 985887 h 3795371"/>
                <a:gd name="connsiteX7801" fmla="*/ 2268335 w 6347888"/>
                <a:gd name="connsiteY7801" fmla="*/ 999481 h 3795371"/>
                <a:gd name="connsiteX7802" fmla="*/ 2261292 w 6347888"/>
                <a:gd name="connsiteY7802" fmla="*/ 1009526 h 3795371"/>
                <a:gd name="connsiteX7803" fmla="*/ 2245842 w 6347888"/>
                <a:gd name="connsiteY7803" fmla="*/ 1030054 h 3795371"/>
                <a:gd name="connsiteX7804" fmla="*/ 2236069 w 6347888"/>
                <a:gd name="connsiteY7804" fmla="*/ 1039225 h 3795371"/>
                <a:gd name="connsiteX7805" fmla="*/ 2232466 w 6347888"/>
                <a:gd name="connsiteY7805" fmla="*/ 1052656 h 3795371"/>
                <a:gd name="connsiteX7806" fmla="*/ 2225587 w 6347888"/>
                <a:gd name="connsiteY7806" fmla="*/ 1067451 h 3795371"/>
                <a:gd name="connsiteX7807" fmla="*/ 2217016 w 6347888"/>
                <a:gd name="connsiteY7807" fmla="*/ 1086613 h 3795371"/>
                <a:gd name="connsiteX7808" fmla="*/ 2206261 w 6347888"/>
                <a:gd name="connsiteY7808" fmla="*/ 1114620 h 3795371"/>
                <a:gd name="connsiteX7809" fmla="*/ 2196379 w 6347888"/>
                <a:gd name="connsiteY7809" fmla="*/ 1120025 h 3795371"/>
                <a:gd name="connsiteX7810" fmla="*/ 2180274 w 6347888"/>
                <a:gd name="connsiteY7810" fmla="*/ 1117022 h 3795371"/>
                <a:gd name="connsiteX7811" fmla="*/ 2174651 w 6347888"/>
                <a:gd name="connsiteY7811" fmla="*/ 1113365 h 3795371"/>
                <a:gd name="connsiteX7812" fmla="*/ 2170938 w 6347888"/>
                <a:gd name="connsiteY7812" fmla="*/ 1107414 h 3795371"/>
                <a:gd name="connsiteX7813" fmla="*/ 2165206 w 6347888"/>
                <a:gd name="connsiteY7813" fmla="*/ 1099771 h 3795371"/>
                <a:gd name="connsiteX7814" fmla="*/ 2163404 w 6347888"/>
                <a:gd name="connsiteY7814" fmla="*/ 1090817 h 3795371"/>
                <a:gd name="connsiteX7815" fmla="*/ 2154506 w 6347888"/>
                <a:gd name="connsiteY7815" fmla="*/ 1086286 h 3795371"/>
                <a:gd name="connsiteX7816" fmla="*/ 2147790 w 6347888"/>
                <a:gd name="connsiteY7816" fmla="*/ 1088524 h 3795371"/>
                <a:gd name="connsiteX7817" fmla="*/ 2133924 w 6347888"/>
                <a:gd name="connsiteY7817" fmla="*/ 1091308 h 3795371"/>
                <a:gd name="connsiteX7818" fmla="*/ 2130047 w 6347888"/>
                <a:gd name="connsiteY7818" fmla="*/ 1089671 h 3795371"/>
                <a:gd name="connsiteX7819" fmla="*/ 2119620 w 6347888"/>
                <a:gd name="connsiteY7819" fmla="*/ 1076895 h 3795371"/>
                <a:gd name="connsiteX7820" fmla="*/ 2110393 w 6347888"/>
                <a:gd name="connsiteY7820" fmla="*/ 1066250 h 3795371"/>
                <a:gd name="connsiteX7821" fmla="*/ 2110503 w 6347888"/>
                <a:gd name="connsiteY7821" fmla="*/ 1061937 h 3795371"/>
                <a:gd name="connsiteX7822" fmla="*/ 2110775 w 6347888"/>
                <a:gd name="connsiteY7822" fmla="*/ 1050526 h 3795371"/>
                <a:gd name="connsiteX7823" fmla="*/ 2103678 w 6347888"/>
                <a:gd name="connsiteY7823" fmla="*/ 1033220 h 3795371"/>
                <a:gd name="connsiteX7824" fmla="*/ 2103842 w 6347888"/>
                <a:gd name="connsiteY7824" fmla="*/ 1026505 h 3795371"/>
                <a:gd name="connsiteX7825" fmla="*/ 2101112 w 6347888"/>
                <a:gd name="connsiteY7825" fmla="*/ 1016241 h 3795371"/>
                <a:gd name="connsiteX7826" fmla="*/ 2096854 w 6347888"/>
                <a:gd name="connsiteY7826" fmla="*/ 1010836 h 3795371"/>
                <a:gd name="connsiteX7827" fmla="*/ 2096854 w 6347888"/>
                <a:gd name="connsiteY7827" fmla="*/ 1010727 h 3795371"/>
                <a:gd name="connsiteX7828" fmla="*/ 2089265 w 6347888"/>
                <a:gd name="connsiteY7828" fmla="*/ 987688 h 3795371"/>
                <a:gd name="connsiteX7829" fmla="*/ 2094616 w 6347888"/>
                <a:gd name="connsiteY7829" fmla="*/ 973603 h 3795371"/>
                <a:gd name="connsiteX7830" fmla="*/ 2105043 w 6347888"/>
                <a:gd name="connsiteY7830" fmla="*/ 963012 h 3795371"/>
                <a:gd name="connsiteX7831" fmla="*/ 2090248 w 6347888"/>
                <a:gd name="connsiteY7831" fmla="*/ 967489 h 3795371"/>
                <a:gd name="connsiteX7832" fmla="*/ 2085280 w 6347888"/>
                <a:gd name="connsiteY7832" fmla="*/ 963394 h 3795371"/>
                <a:gd name="connsiteX7833" fmla="*/ 2085007 w 6347888"/>
                <a:gd name="connsiteY7833" fmla="*/ 958644 h 3795371"/>
                <a:gd name="connsiteX7834" fmla="*/ 2080639 w 6347888"/>
                <a:gd name="connsiteY7834" fmla="*/ 925997 h 3795371"/>
                <a:gd name="connsiteX7835" fmla="*/ 2079220 w 6347888"/>
                <a:gd name="connsiteY7835" fmla="*/ 916716 h 3795371"/>
                <a:gd name="connsiteX7836" fmla="*/ 2075508 w 6347888"/>
                <a:gd name="connsiteY7836" fmla="*/ 905961 h 3795371"/>
                <a:gd name="connsiteX7837" fmla="*/ 2076654 w 6347888"/>
                <a:gd name="connsiteY7837" fmla="*/ 890674 h 3795371"/>
                <a:gd name="connsiteX7838" fmla="*/ 2086372 w 6347888"/>
                <a:gd name="connsiteY7838" fmla="*/ 880793 h 3795371"/>
                <a:gd name="connsiteX7839" fmla="*/ 2081458 w 6347888"/>
                <a:gd name="connsiteY7839" fmla="*/ 877080 h 3795371"/>
                <a:gd name="connsiteX7840" fmla="*/ 2078237 w 6347888"/>
                <a:gd name="connsiteY7840" fmla="*/ 868727 h 3795371"/>
                <a:gd name="connsiteX7841" fmla="*/ 2080476 w 6347888"/>
                <a:gd name="connsiteY7841" fmla="*/ 859719 h 3795371"/>
                <a:gd name="connsiteX7842" fmla="*/ 2085280 w 6347888"/>
                <a:gd name="connsiteY7842" fmla="*/ 846944 h 3795371"/>
                <a:gd name="connsiteX7843" fmla="*/ 2094124 w 6347888"/>
                <a:gd name="connsiteY7843" fmla="*/ 836517 h 3795371"/>
                <a:gd name="connsiteX7844" fmla="*/ 2095708 w 6347888"/>
                <a:gd name="connsiteY7844" fmla="*/ 833732 h 3795371"/>
                <a:gd name="connsiteX7845" fmla="*/ 2097182 w 6347888"/>
                <a:gd name="connsiteY7845" fmla="*/ 830293 h 3795371"/>
                <a:gd name="connsiteX7846" fmla="*/ 2104060 w 6347888"/>
                <a:gd name="connsiteY7846" fmla="*/ 826799 h 3795371"/>
                <a:gd name="connsiteX7847" fmla="*/ 2110175 w 6347888"/>
                <a:gd name="connsiteY7847" fmla="*/ 827727 h 3795371"/>
                <a:gd name="connsiteX7848" fmla="*/ 2106911 w 6347888"/>
                <a:gd name="connsiteY7848" fmla="*/ 814562 h 3795371"/>
                <a:gd name="connsiteX7849" fmla="*/ 2106517 w 6347888"/>
                <a:gd name="connsiteY7849" fmla="*/ 814680 h 3795371"/>
                <a:gd name="connsiteX7850" fmla="*/ 2106517 w 6347888"/>
                <a:gd name="connsiteY7850" fmla="*/ 814625 h 3795371"/>
                <a:gd name="connsiteX7851" fmla="*/ 2107063 w 6347888"/>
                <a:gd name="connsiteY7851" fmla="*/ 814079 h 3795371"/>
                <a:gd name="connsiteX7852" fmla="*/ 2107063 w 6347888"/>
                <a:gd name="connsiteY7852" fmla="*/ 814266 h 3795371"/>
                <a:gd name="connsiteX7853" fmla="*/ 2117982 w 6347888"/>
                <a:gd name="connsiteY7853" fmla="*/ 812714 h 3795371"/>
                <a:gd name="connsiteX7854" fmla="*/ 2136107 w 6347888"/>
                <a:gd name="connsiteY7854" fmla="*/ 799502 h 3795371"/>
                <a:gd name="connsiteX7855" fmla="*/ 2141894 w 6347888"/>
                <a:gd name="connsiteY7855" fmla="*/ 796390 h 3795371"/>
                <a:gd name="connsiteX7856" fmla="*/ 2145443 w 6347888"/>
                <a:gd name="connsiteY7856" fmla="*/ 790931 h 3795371"/>
                <a:gd name="connsiteX7857" fmla="*/ 2145716 w 6347888"/>
                <a:gd name="connsiteY7857" fmla="*/ 784161 h 3795371"/>
                <a:gd name="connsiteX7858" fmla="*/ 2149592 w 6347888"/>
                <a:gd name="connsiteY7858" fmla="*/ 775535 h 3795371"/>
                <a:gd name="connsiteX7859" fmla="*/ 2155379 w 6347888"/>
                <a:gd name="connsiteY7859" fmla="*/ 769366 h 3795371"/>
                <a:gd name="connsiteX7860" fmla="*/ 2152922 w 6347888"/>
                <a:gd name="connsiteY7860" fmla="*/ 764179 h 3795371"/>
                <a:gd name="connsiteX7861" fmla="*/ 2120985 w 6347888"/>
                <a:gd name="connsiteY7861" fmla="*/ 752769 h 3795371"/>
                <a:gd name="connsiteX7862" fmla="*/ 2126280 w 6347888"/>
                <a:gd name="connsiteY7862" fmla="*/ 764452 h 3795371"/>
                <a:gd name="connsiteX7863" fmla="*/ 2131030 w 6347888"/>
                <a:gd name="connsiteY7863" fmla="*/ 769530 h 3795371"/>
                <a:gd name="connsiteX7864" fmla="*/ 2127700 w 6347888"/>
                <a:gd name="connsiteY7864" fmla="*/ 781922 h 3795371"/>
                <a:gd name="connsiteX7865" fmla="*/ 2102532 w 6347888"/>
                <a:gd name="connsiteY7865" fmla="*/ 785417 h 3795371"/>
                <a:gd name="connsiteX7866" fmla="*/ 2100403 w 6347888"/>
                <a:gd name="connsiteY7866" fmla="*/ 784488 h 3795371"/>
                <a:gd name="connsiteX7867" fmla="*/ 2088665 w 6347888"/>
                <a:gd name="connsiteY7867" fmla="*/ 762487 h 3795371"/>
                <a:gd name="connsiteX7868" fmla="*/ 2091067 w 6347888"/>
                <a:gd name="connsiteY7868" fmla="*/ 748620 h 3795371"/>
                <a:gd name="connsiteX7869" fmla="*/ 2097127 w 6347888"/>
                <a:gd name="connsiteY7869" fmla="*/ 741850 h 3795371"/>
                <a:gd name="connsiteX7870" fmla="*/ 2102968 w 6347888"/>
                <a:gd name="connsiteY7870" fmla="*/ 738411 h 3795371"/>
                <a:gd name="connsiteX7871" fmla="*/ 2102040 w 6347888"/>
                <a:gd name="connsiteY7871" fmla="*/ 731696 h 3795371"/>
                <a:gd name="connsiteX7872" fmla="*/ 2101440 w 6347888"/>
                <a:gd name="connsiteY7872" fmla="*/ 729403 h 3795371"/>
                <a:gd name="connsiteX7873" fmla="*/ 2110011 w 6347888"/>
                <a:gd name="connsiteY7873" fmla="*/ 720777 h 3795371"/>
                <a:gd name="connsiteX7874" fmla="*/ 2121476 w 6347888"/>
                <a:gd name="connsiteY7874" fmla="*/ 723507 h 3795371"/>
                <a:gd name="connsiteX7875" fmla="*/ 2139547 w 6347888"/>
                <a:gd name="connsiteY7875" fmla="*/ 727656 h 3795371"/>
                <a:gd name="connsiteX7876" fmla="*/ 2142386 w 6347888"/>
                <a:gd name="connsiteY7876" fmla="*/ 722142 h 3795371"/>
                <a:gd name="connsiteX7877" fmla="*/ 2139874 w 6347888"/>
                <a:gd name="connsiteY7877" fmla="*/ 714280 h 3795371"/>
                <a:gd name="connsiteX7878" fmla="*/ 2133705 w 6347888"/>
                <a:gd name="connsiteY7878" fmla="*/ 711387 h 3795371"/>
                <a:gd name="connsiteX7879" fmla="*/ 2132559 w 6347888"/>
                <a:gd name="connsiteY7879" fmla="*/ 705436 h 3795371"/>
                <a:gd name="connsiteX7880" fmla="*/ 2139929 w 6347888"/>
                <a:gd name="connsiteY7880" fmla="*/ 694517 h 3795371"/>
                <a:gd name="connsiteX7881" fmla="*/ 2139656 w 6347888"/>
                <a:gd name="connsiteY7881" fmla="*/ 694626 h 3795371"/>
                <a:gd name="connsiteX7882" fmla="*/ 2139656 w 6347888"/>
                <a:gd name="connsiteY7882" fmla="*/ 694026 h 3795371"/>
                <a:gd name="connsiteX7883" fmla="*/ 2135889 w 6347888"/>
                <a:gd name="connsiteY7883" fmla="*/ 694026 h 3795371"/>
                <a:gd name="connsiteX7884" fmla="*/ 2132286 w 6347888"/>
                <a:gd name="connsiteY7884" fmla="*/ 691896 h 3795371"/>
                <a:gd name="connsiteX7885" fmla="*/ 2135889 w 6347888"/>
                <a:gd name="connsiteY7885" fmla="*/ 689767 h 3795371"/>
                <a:gd name="connsiteX7886" fmla="*/ 2139601 w 6347888"/>
                <a:gd name="connsiteY7886" fmla="*/ 689604 h 3795371"/>
                <a:gd name="connsiteX7887" fmla="*/ 2139601 w 6347888"/>
                <a:gd name="connsiteY7887" fmla="*/ 689167 h 3795371"/>
                <a:gd name="connsiteX7888" fmla="*/ 2136380 w 6347888"/>
                <a:gd name="connsiteY7888" fmla="*/ 687147 h 3795371"/>
                <a:gd name="connsiteX7889" fmla="*/ 2127754 w 6347888"/>
                <a:gd name="connsiteY7889" fmla="*/ 688402 h 3795371"/>
                <a:gd name="connsiteX7890" fmla="*/ 2123387 w 6347888"/>
                <a:gd name="connsiteY7890" fmla="*/ 693753 h 3795371"/>
                <a:gd name="connsiteX7891" fmla="*/ 2099911 w 6347888"/>
                <a:gd name="connsiteY7891" fmla="*/ 692606 h 3795371"/>
                <a:gd name="connsiteX7892" fmla="*/ 2098765 w 6347888"/>
                <a:gd name="connsiteY7892" fmla="*/ 681797 h 3795371"/>
                <a:gd name="connsiteX7893" fmla="*/ 2106681 w 6347888"/>
                <a:gd name="connsiteY7893" fmla="*/ 665418 h 3795371"/>
                <a:gd name="connsiteX7894" fmla="*/ 2106244 w 6347888"/>
                <a:gd name="connsiteY7894" fmla="*/ 665800 h 3795371"/>
                <a:gd name="connsiteX7895" fmla="*/ 2106244 w 6347888"/>
                <a:gd name="connsiteY7895" fmla="*/ 665036 h 3795371"/>
                <a:gd name="connsiteX7896" fmla="*/ 2105043 w 6347888"/>
                <a:gd name="connsiteY7896" fmla="*/ 662088 h 3795371"/>
                <a:gd name="connsiteX7897" fmla="*/ 2106190 w 6347888"/>
                <a:gd name="connsiteY7897" fmla="*/ 661051 h 3795371"/>
                <a:gd name="connsiteX7898" fmla="*/ 2106190 w 6347888"/>
                <a:gd name="connsiteY7898" fmla="*/ 660286 h 3795371"/>
                <a:gd name="connsiteX7899" fmla="*/ 2106790 w 6347888"/>
                <a:gd name="connsiteY7899" fmla="*/ 660396 h 3795371"/>
                <a:gd name="connsiteX7900" fmla="*/ 2112959 w 6347888"/>
                <a:gd name="connsiteY7900" fmla="*/ 646201 h 3795371"/>
                <a:gd name="connsiteX7901" fmla="*/ 2111758 w 6347888"/>
                <a:gd name="connsiteY7901" fmla="*/ 641342 h 3795371"/>
                <a:gd name="connsiteX7902" fmla="*/ 2111321 w 6347888"/>
                <a:gd name="connsiteY7902" fmla="*/ 637138 h 3795371"/>
                <a:gd name="connsiteX7903" fmla="*/ 2119729 w 6347888"/>
                <a:gd name="connsiteY7903" fmla="*/ 633481 h 3795371"/>
                <a:gd name="connsiteX7904" fmla="*/ 2122895 w 6347888"/>
                <a:gd name="connsiteY7904" fmla="*/ 625892 h 3795371"/>
                <a:gd name="connsiteX7905" fmla="*/ 2119456 w 6347888"/>
                <a:gd name="connsiteY7905" fmla="*/ 622616 h 3795371"/>
                <a:gd name="connsiteX7906" fmla="*/ 2118910 w 6347888"/>
                <a:gd name="connsiteY7906" fmla="*/ 618358 h 3795371"/>
                <a:gd name="connsiteX7907" fmla="*/ 2121367 w 6347888"/>
                <a:gd name="connsiteY7907" fmla="*/ 604873 h 3795371"/>
                <a:gd name="connsiteX7908" fmla="*/ 2120220 w 6347888"/>
                <a:gd name="connsiteY7908" fmla="*/ 594719 h 3795371"/>
                <a:gd name="connsiteX7909" fmla="*/ 2119729 w 6347888"/>
                <a:gd name="connsiteY7909" fmla="*/ 590679 h 3795371"/>
                <a:gd name="connsiteX7910" fmla="*/ 2116290 w 6347888"/>
                <a:gd name="connsiteY7910" fmla="*/ 582162 h 3795371"/>
                <a:gd name="connsiteX7911" fmla="*/ 2119128 w 6347888"/>
                <a:gd name="connsiteY7911" fmla="*/ 575884 h 3795371"/>
                <a:gd name="connsiteX7912" fmla="*/ 2118091 w 6347888"/>
                <a:gd name="connsiteY7912" fmla="*/ 571516 h 3795371"/>
                <a:gd name="connsiteX7913" fmla="*/ 2117927 w 6347888"/>
                <a:gd name="connsiteY7913" fmla="*/ 561416 h 3795371"/>
                <a:gd name="connsiteX7914" fmla="*/ 2120603 w 6347888"/>
                <a:gd name="connsiteY7914" fmla="*/ 557540 h 3795371"/>
                <a:gd name="connsiteX7915" fmla="*/ 2118091 w 6347888"/>
                <a:gd name="connsiteY7915" fmla="*/ 551971 h 3795371"/>
                <a:gd name="connsiteX7916" fmla="*/ 2111376 w 6347888"/>
                <a:gd name="connsiteY7916" fmla="*/ 549569 h 3795371"/>
                <a:gd name="connsiteX7917" fmla="*/ 2111540 w 6347888"/>
                <a:gd name="connsiteY7917" fmla="*/ 545966 h 3795371"/>
                <a:gd name="connsiteX7918" fmla="*/ 2114870 w 6347888"/>
                <a:gd name="connsiteY7918" fmla="*/ 535375 h 3795371"/>
                <a:gd name="connsiteX7919" fmla="*/ 2111431 w 6347888"/>
                <a:gd name="connsiteY7919" fmla="*/ 526694 h 3795371"/>
                <a:gd name="connsiteX7920" fmla="*/ 2109192 w 6347888"/>
                <a:gd name="connsiteY7920" fmla="*/ 509279 h 3795371"/>
                <a:gd name="connsiteX7921" fmla="*/ 2112632 w 6347888"/>
                <a:gd name="connsiteY7921" fmla="*/ 497923 h 3795371"/>
                <a:gd name="connsiteX7922" fmla="*/ 2111867 w 6347888"/>
                <a:gd name="connsiteY7922" fmla="*/ 492573 h 3795371"/>
                <a:gd name="connsiteX7923" fmla="*/ 2111212 w 6347888"/>
                <a:gd name="connsiteY7923" fmla="*/ 491262 h 3795371"/>
                <a:gd name="connsiteX7924" fmla="*/ 2104825 w 6347888"/>
                <a:gd name="connsiteY7924" fmla="*/ 484220 h 3795371"/>
                <a:gd name="connsiteX7925" fmla="*/ 2084133 w 6347888"/>
                <a:gd name="connsiteY7925" fmla="*/ 468114 h 3795371"/>
                <a:gd name="connsiteX7926" fmla="*/ 2056727 w 6347888"/>
                <a:gd name="connsiteY7926" fmla="*/ 453865 h 3795371"/>
                <a:gd name="connsiteX7927" fmla="*/ 2054434 w 6347888"/>
                <a:gd name="connsiteY7927" fmla="*/ 454193 h 3795371"/>
                <a:gd name="connsiteX7928" fmla="*/ 2024462 w 6347888"/>
                <a:gd name="connsiteY7928" fmla="*/ 457578 h 3795371"/>
                <a:gd name="connsiteX7929" fmla="*/ 2020586 w 6347888"/>
                <a:gd name="connsiteY7929" fmla="*/ 455776 h 3795371"/>
                <a:gd name="connsiteX7930" fmla="*/ 2012943 w 6347888"/>
                <a:gd name="connsiteY7930" fmla="*/ 450644 h 3795371"/>
                <a:gd name="connsiteX7931" fmla="*/ 2005627 w 6347888"/>
                <a:gd name="connsiteY7931" fmla="*/ 453210 h 3795371"/>
                <a:gd name="connsiteX7932" fmla="*/ 1992688 w 6347888"/>
                <a:gd name="connsiteY7932" fmla="*/ 456486 h 3795371"/>
                <a:gd name="connsiteX7933" fmla="*/ 1973580 w 6347888"/>
                <a:gd name="connsiteY7933" fmla="*/ 432628 h 3795371"/>
                <a:gd name="connsiteX7934" fmla="*/ 1975655 w 6347888"/>
                <a:gd name="connsiteY7934" fmla="*/ 426404 h 3795371"/>
                <a:gd name="connsiteX7935" fmla="*/ 1983735 w 6347888"/>
                <a:gd name="connsiteY7935" fmla="*/ 421382 h 3795371"/>
                <a:gd name="connsiteX7936" fmla="*/ 1984171 w 6347888"/>
                <a:gd name="connsiteY7936" fmla="*/ 417287 h 3795371"/>
                <a:gd name="connsiteX7937" fmla="*/ 1968776 w 6347888"/>
                <a:gd name="connsiteY7937" fmla="*/ 402656 h 3795371"/>
                <a:gd name="connsiteX7938" fmla="*/ 1973471 w 6347888"/>
                <a:gd name="connsiteY7938" fmla="*/ 384476 h 3795371"/>
                <a:gd name="connsiteX7939" fmla="*/ 1987229 w 6347888"/>
                <a:gd name="connsiteY7939" fmla="*/ 381910 h 3795371"/>
                <a:gd name="connsiteX7940" fmla="*/ 1998912 w 6347888"/>
                <a:gd name="connsiteY7940" fmla="*/ 381091 h 3795371"/>
                <a:gd name="connsiteX7941" fmla="*/ 2026591 w 6347888"/>
                <a:gd name="connsiteY7941" fmla="*/ 380764 h 3795371"/>
                <a:gd name="connsiteX7942" fmla="*/ 2033415 w 6347888"/>
                <a:gd name="connsiteY7942" fmla="*/ 380764 h 3795371"/>
                <a:gd name="connsiteX7943" fmla="*/ 2036036 w 6347888"/>
                <a:gd name="connsiteY7943" fmla="*/ 377160 h 3795371"/>
                <a:gd name="connsiteX7944" fmla="*/ 2034016 w 6347888"/>
                <a:gd name="connsiteY7944" fmla="*/ 373284 h 3795371"/>
                <a:gd name="connsiteX7945" fmla="*/ 2029758 w 6347888"/>
                <a:gd name="connsiteY7945" fmla="*/ 371865 h 3795371"/>
                <a:gd name="connsiteX7946" fmla="*/ 2015672 w 6347888"/>
                <a:gd name="connsiteY7946" fmla="*/ 371646 h 3795371"/>
                <a:gd name="connsiteX7947" fmla="*/ 2004098 w 6347888"/>
                <a:gd name="connsiteY7947" fmla="*/ 373230 h 3795371"/>
                <a:gd name="connsiteX7948" fmla="*/ 1992142 w 6347888"/>
                <a:gd name="connsiteY7948" fmla="*/ 366897 h 3795371"/>
                <a:gd name="connsiteX7949" fmla="*/ 1986082 w 6347888"/>
                <a:gd name="connsiteY7949" fmla="*/ 353958 h 3795371"/>
                <a:gd name="connsiteX7950" fmla="*/ 1978439 w 6347888"/>
                <a:gd name="connsiteY7950" fmla="*/ 342056 h 3795371"/>
                <a:gd name="connsiteX7951" fmla="*/ 1972597 w 6347888"/>
                <a:gd name="connsiteY7951" fmla="*/ 332830 h 3795371"/>
                <a:gd name="connsiteX7952" fmla="*/ 1972106 w 6347888"/>
                <a:gd name="connsiteY7952" fmla="*/ 317707 h 3795371"/>
                <a:gd name="connsiteX7953" fmla="*/ 1977948 w 6347888"/>
                <a:gd name="connsiteY7953" fmla="*/ 309627 h 3795371"/>
                <a:gd name="connsiteX7954" fmla="*/ 1991651 w 6347888"/>
                <a:gd name="connsiteY7954" fmla="*/ 302257 h 3795371"/>
                <a:gd name="connsiteX7955" fmla="*/ 1998639 w 6347888"/>
                <a:gd name="connsiteY7955" fmla="*/ 301110 h 3795371"/>
                <a:gd name="connsiteX7956" fmla="*/ 2021678 w 6347888"/>
                <a:gd name="connsiteY7956" fmla="*/ 296798 h 3795371"/>
                <a:gd name="connsiteX7957" fmla="*/ 2024025 w 6347888"/>
                <a:gd name="connsiteY7957" fmla="*/ 296361 h 3795371"/>
                <a:gd name="connsiteX7958" fmla="*/ 2024407 w 6347888"/>
                <a:gd name="connsiteY7958" fmla="*/ 296361 h 3795371"/>
                <a:gd name="connsiteX7959" fmla="*/ 2039694 w 6347888"/>
                <a:gd name="connsiteY7959" fmla="*/ 290301 h 3795371"/>
                <a:gd name="connsiteX7960" fmla="*/ 2050885 w 6347888"/>
                <a:gd name="connsiteY7960" fmla="*/ 286861 h 3795371"/>
                <a:gd name="connsiteX7961" fmla="*/ 2081240 w 6347888"/>
                <a:gd name="connsiteY7961" fmla="*/ 290246 h 3795371"/>
                <a:gd name="connsiteX7962" fmla="*/ 2089921 w 6347888"/>
                <a:gd name="connsiteY7962" fmla="*/ 288172 h 3795371"/>
                <a:gd name="connsiteX7963" fmla="*/ 2104442 w 6347888"/>
                <a:gd name="connsiteY7963" fmla="*/ 272448 h 3795371"/>
                <a:gd name="connsiteX7964" fmla="*/ 2108701 w 6347888"/>
                <a:gd name="connsiteY7964" fmla="*/ 264150 h 3795371"/>
                <a:gd name="connsiteX7965" fmla="*/ 2115634 w 6347888"/>
                <a:gd name="connsiteY7965" fmla="*/ 255251 h 3795371"/>
                <a:gd name="connsiteX7966" fmla="*/ 2116726 w 6347888"/>
                <a:gd name="connsiteY7966" fmla="*/ 254214 h 3795371"/>
                <a:gd name="connsiteX7967" fmla="*/ 2117054 w 6347888"/>
                <a:gd name="connsiteY7967" fmla="*/ 249027 h 3795371"/>
                <a:gd name="connsiteX7968" fmla="*/ 2115907 w 6347888"/>
                <a:gd name="connsiteY7968" fmla="*/ 244933 h 3795371"/>
                <a:gd name="connsiteX7969" fmla="*/ 2110066 w 6347888"/>
                <a:gd name="connsiteY7969" fmla="*/ 243186 h 3795371"/>
                <a:gd name="connsiteX7970" fmla="*/ 2098328 w 6347888"/>
                <a:gd name="connsiteY7970" fmla="*/ 239583 h 3795371"/>
                <a:gd name="connsiteX7971" fmla="*/ 2092323 w 6347888"/>
                <a:gd name="connsiteY7971" fmla="*/ 232595 h 3795371"/>
                <a:gd name="connsiteX7972" fmla="*/ 2094070 w 6347888"/>
                <a:gd name="connsiteY7972" fmla="*/ 226589 h 3795371"/>
                <a:gd name="connsiteX7973" fmla="*/ 2111704 w 6347888"/>
                <a:gd name="connsiteY7973" fmla="*/ 205352 h 3795371"/>
                <a:gd name="connsiteX7974" fmla="*/ 2116003 w 6347888"/>
                <a:gd name="connsiteY7974" fmla="*/ 201213 h 3795371"/>
                <a:gd name="connsiteX7975" fmla="*/ 2114816 w 6347888"/>
                <a:gd name="connsiteY7975" fmla="*/ 200548 h 3795371"/>
                <a:gd name="connsiteX7976" fmla="*/ 2114870 w 6347888"/>
                <a:gd name="connsiteY7976" fmla="*/ 200548 h 3795371"/>
                <a:gd name="connsiteX7977" fmla="*/ 2114816 w 6347888"/>
                <a:gd name="connsiteY7977" fmla="*/ 200493 h 3795371"/>
                <a:gd name="connsiteX7978" fmla="*/ 2116726 w 6347888"/>
                <a:gd name="connsiteY7978" fmla="*/ 200711 h 3795371"/>
                <a:gd name="connsiteX7979" fmla="*/ 2116423 w 6347888"/>
                <a:gd name="connsiteY7979" fmla="*/ 201045 h 3795371"/>
                <a:gd name="connsiteX7980" fmla="*/ 2119783 w 6347888"/>
                <a:gd name="connsiteY7980" fmla="*/ 200493 h 3795371"/>
                <a:gd name="connsiteX7981" fmla="*/ 2123278 w 6347888"/>
                <a:gd name="connsiteY7981" fmla="*/ 199565 h 3795371"/>
                <a:gd name="connsiteX7982" fmla="*/ 2136708 w 6347888"/>
                <a:gd name="connsiteY7982" fmla="*/ 190502 h 3795371"/>
                <a:gd name="connsiteX7983" fmla="*/ 2157017 w 6347888"/>
                <a:gd name="connsiteY7983" fmla="*/ 179638 h 3795371"/>
                <a:gd name="connsiteX7984" fmla="*/ 2174269 w 6347888"/>
                <a:gd name="connsiteY7984" fmla="*/ 183733 h 3795371"/>
                <a:gd name="connsiteX7985" fmla="*/ 2182622 w 6347888"/>
                <a:gd name="connsiteY7985" fmla="*/ 182586 h 3795371"/>
                <a:gd name="connsiteX7986" fmla="*/ 2185406 w 6347888"/>
                <a:gd name="connsiteY7986" fmla="*/ 178710 h 3795371"/>
                <a:gd name="connsiteX7987" fmla="*/ 2194796 w 6347888"/>
                <a:gd name="connsiteY7987" fmla="*/ 168228 h 3795371"/>
                <a:gd name="connsiteX7988" fmla="*/ 2196980 w 6347888"/>
                <a:gd name="connsiteY7988" fmla="*/ 154306 h 3795371"/>
                <a:gd name="connsiteX7989" fmla="*/ 2198399 w 6347888"/>
                <a:gd name="connsiteY7989" fmla="*/ 147318 h 3795371"/>
                <a:gd name="connsiteX7990" fmla="*/ 2206043 w 6347888"/>
                <a:gd name="connsiteY7990" fmla="*/ 138747 h 3795371"/>
                <a:gd name="connsiteX7991" fmla="*/ 2217344 w 6347888"/>
                <a:gd name="connsiteY7991" fmla="*/ 137109 h 3795371"/>
                <a:gd name="connsiteX7992" fmla="*/ 2223294 w 6347888"/>
                <a:gd name="connsiteY7992" fmla="*/ 144206 h 3795371"/>
                <a:gd name="connsiteX7993" fmla="*/ 2225369 w 6347888"/>
                <a:gd name="connsiteY7993" fmla="*/ 144916 h 3795371"/>
                <a:gd name="connsiteX7994" fmla="*/ 2226734 w 6347888"/>
                <a:gd name="connsiteY7994" fmla="*/ 143333 h 3795371"/>
                <a:gd name="connsiteX7995" fmla="*/ 2226461 w 6347888"/>
                <a:gd name="connsiteY7995" fmla="*/ 136236 h 3795371"/>
                <a:gd name="connsiteX7996" fmla="*/ 2233558 w 6347888"/>
                <a:gd name="connsiteY7996" fmla="*/ 128265 h 3795371"/>
                <a:gd name="connsiteX7997" fmla="*/ 2266642 w 6347888"/>
                <a:gd name="connsiteY7997" fmla="*/ 124989 h 3795371"/>
                <a:gd name="connsiteX7998" fmla="*/ 2289572 w 6347888"/>
                <a:gd name="connsiteY7998" fmla="*/ 119694 h 3795371"/>
                <a:gd name="connsiteX7999" fmla="*/ 2301091 w 6347888"/>
                <a:gd name="connsiteY7999" fmla="*/ 116636 h 3795371"/>
                <a:gd name="connsiteX8000" fmla="*/ 2308243 w 6347888"/>
                <a:gd name="connsiteY8000" fmla="*/ 121877 h 3795371"/>
                <a:gd name="connsiteX8001" fmla="*/ 2307315 w 6347888"/>
                <a:gd name="connsiteY8001" fmla="*/ 138365 h 3795371"/>
                <a:gd name="connsiteX8002" fmla="*/ 2301801 w 6347888"/>
                <a:gd name="connsiteY8002" fmla="*/ 154088 h 3795371"/>
                <a:gd name="connsiteX8003" fmla="*/ 2303384 w 6347888"/>
                <a:gd name="connsiteY8003" fmla="*/ 162332 h 3795371"/>
                <a:gd name="connsiteX8004" fmla="*/ 2304694 w 6347888"/>
                <a:gd name="connsiteY8004" fmla="*/ 160694 h 3795371"/>
                <a:gd name="connsiteX8005" fmla="*/ 2311901 w 6347888"/>
                <a:gd name="connsiteY8005" fmla="*/ 151413 h 3795371"/>
                <a:gd name="connsiteX8006" fmla="*/ 2312119 w 6347888"/>
                <a:gd name="connsiteY8006" fmla="*/ 139730 h 3795371"/>
                <a:gd name="connsiteX8007" fmla="*/ 2314849 w 6347888"/>
                <a:gd name="connsiteY8007" fmla="*/ 128483 h 3795371"/>
                <a:gd name="connsiteX8008" fmla="*/ 2318943 w 6347888"/>
                <a:gd name="connsiteY8008" fmla="*/ 126900 h 3795371"/>
                <a:gd name="connsiteX8009" fmla="*/ 2320472 w 6347888"/>
                <a:gd name="connsiteY8009" fmla="*/ 128374 h 3795371"/>
                <a:gd name="connsiteX8010" fmla="*/ 2322601 w 6347888"/>
                <a:gd name="connsiteY8010" fmla="*/ 135035 h 3795371"/>
                <a:gd name="connsiteX8011" fmla="*/ 2324567 w 6347888"/>
                <a:gd name="connsiteY8011" fmla="*/ 158619 h 3795371"/>
                <a:gd name="connsiteX8012" fmla="*/ 2321564 w 6347888"/>
                <a:gd name="connsiteY8012" fmla="*/ 169484 h 3795371"/>
                <a:gd name="connsiteX8013" fmla="*/ 2326041 w 6347888"/>
                <a:gd name="connsiteY8013" fmla="*/ 172814 h 3795371"/>
                <a:gd name="connsiteX8014" fmla="*/ 2329971 w 6347888"/>
                <a:gd name="connsiteY8014" fmla="*/ 170303 h 3795371"/>
                <a:gd name="connsiteX8015" fmla="*/ 2332264 w 6347888"/>
                <a:gd name="connsiteY8015" fmla="*/ 170139 h 3795371"/>
                <a:gd name="connsiteX8016" fmla="*/ 2343238 w 6347888"/>
                <a:gd name="connsiteY8016" fmla="*/ 168774 h 3795371"/>
                <a:gd name="connsiteX8017" fmla="*/ 2345531 w 6347888"/>
                <a:gd name="connsiteY8017" fmla="*/ 157364 h 3795371"/>
                <a:gd name="connsiteX8018" fmla="*/ 2348042 w 6347888"/>
                <a:gd name="connsiteY8018" fmla="*/ 129084 h 3795371"/>
                <a:gd name="connsiteX8019" fmla="*/ 2349680 w 6347888"/>
                <a:gd name="connsiteY8019" fmla="*/ 124662 h 3795371"/>
                <a:gd name="connsiteX8020" fmla="*/ 2359725 w 6347888"/>
                <a:gd name="connsiteY8020" fmla="*/ 121768 h 3795371"/>
                <a:gd name="connsiteX8021" fmla="*/ 2369716 w 6347888"/>
                <a:gd name="connsiteY8021" fmla="*/ 131541 h 3795371"/>
                <a:gd name="connsiteX8022" fmla="*/ 2378997 w 6347888"/>
                <a:gd name="connsiteY8022" fmla="*/ 153487 h 3795371"/>
                <a:gd name="connsiteX8023" fmla="*/ 2388005 w 6347888"/>
                <a:gd name="connsiteY8023" fmla="*/ 163806 h 3795371"/>
                <a:gd name="connsiteX8024" fmla="*/ 2387023 w 6347888"/>
                <a:gd name="connsiteY8024" fmla="*/ 173251 h 3795371"/>
                <a:gd name="connsiteX8025" fmla="*/ 2385876 w 6347888"/>
                <a:gd name="connsiteY8025" fmla="*/ 175871 h 3795371"/>
                <a:gd name="connsiteX8026" fmla="*/ 2393738 w 6347888"/>
                <a:gd name="connsiteY8026" fmla="*/ 184115 h 3795371"/>
                <a:gd name="connsiteX8027" fmla="*/ 2403019 w 6347888"/>
                <a:gd name="connsiteY8027" fmla="*/ 188919 h 3795371"/>
                <a:gd name="connsiteX8028" fmla="*/ 2406949 w 6347888"/>
                <a:gd name="connsiteY8028" fmla="*/ 184825 h 3795371"/>
                <a:gd name="connsiteX8029" fmla="*/ 2398870 w 6347888"/>
                <a:gd name="connsiteY8029" fmla="*/ 152559 h 3795371"/>
                <a:gd name="connsiteX8030" fmla="*/ 2393901 w 6347888"/>
                <a:gd name="connsiteY8030" fmla="*/ 126845 h 3795371"/>
                <a:gd name="connsiteX8031" fmla="*/ 2394284 w 6347888"/>
                <a:gd name="connsiteY8031" fmla="*/ 119748 h 3795371"/>
                <a:gd name="connsiteX8032" fmla="*/ 2399525 w 6347888"/>
                <a:gd name="connsiteY8032" fmla="*/ 115654 h 3795371"/>
                <a:gd name="connsiteX8033" fmla="*/ 2415084 w 6347888"/>
                <a:gd name="connsiteY8033" fmla="*/ 121058 h 3795371"/>
                <a:gd name="connsiteX8034" fmla="*/ 2419179 w 6347888"/>
                <a:gd name="connsiteY8034" fmla="*/ 120185 h 3795371"/>
                <a:gd name="connsiteX8035" fmla="*/ 2425839 w 6347888"/>
                <a:gd name="connsiteY8035" fmla="*/ 113579 h 3795371"/>
                <a:gd name="connsiteX8036" fmla="*/ 2430370 w 6347888"/>
                <a:gd name="connsiteY8036" fmla="*/ 105881 h 3795371"/>
                <a:gd name="connsiteX8037" fmla="*/ 2431299 w 6347888"/>
                <a:gd name="connsiteY8037" fmla="*/ 89230 h 3795371"/>
                <a:gd name="connsiteX8038" fmla="*/ 2435884 w 6347888"/>
                <a:gd name="connsiteY8038" fmla="*/ 84808 h 3795371"/>
                <a:gd name="connsiteX8039" fmla="*/ 2448987 w 6347888"/>
                <a:gd name="connsiteY8039" fmla="*/ 79676 h 3795371"/>
                <a:gd name="connsiteX8040" fmla="*/ 2462199 w 6347888"/>
                <a:gd name="connsiteY8040" fmla="*/ 79621 h 3795371"/>
                <a:gd name="connsiteX8041" fmla="*/ 2480979 w 6347888"/>
                <a:gd name="connsiteY8041" fmla="*/ 89448 h 3795371"/>
                <a:gd name="connsiteX8042" fmla="*/ 2485401 w 6347888"/>
                <a:gd name="connsiteY8042" fmla="*/ 88739 h 3795371"/>
                <a:gd name="connsiteX8043" fmla="*/ 2486439 w 6347888"/>
                <a:gd name="connsiteY8043" fmla="*/ 84753 h 3795371"/>
                <a:gd name="connsiteX8044" fmla="*/ 2484582 w 6347888"/>
                <a:gd name="connsiteY8044" fmla="*/ 77984 h 3795371"/>
                <a:gd name="connsiteX8045" fmla="*/ 2485183 w 6347888"/>
                <a:gd name="connsiteY8045" fmla="*/ 75800 h 3795371"/>
                <a:gd name="connsiteX8046" fmla="*/ 2489114 w 6347888"/>
                <a:gd name="connsiteY8046" fmla="*/ 74872 h 3795371"/>
                <a:gd name="connsiteX8047" fmla="*/ 2503581 w 6347888"/>
                <a:gd name="connsiteY8047" fmla="*/ 80768 h 3795371"/>
                <a:gd name="connsiteX8048" fmla="*/ 2504236 w 6347888"/>
                <a:gd name="connsiteY8048" fmla="*/ 76291 h 3795371"/>
                <a:gd name="connsiteX8049" fmla="*/ 2503636 w 6347888"/>
                <a:gd name="connsiteY8049" fmla="*/ 76892 h 3795371"/>
                <a:gd name="connsiteX8050" fmla="*/ 2503581 w 6347888"/>
                <a:gd name="connsiteY8050" fmla="*/ 76127 h 3795371"/>
                <a:gd name="connsiteX8051" fmla="*/ 2504182 w 6347888"/>
                <a:gd name="connsiteY8051" fmla="*/ 76291 h 3795371"/>
                <a:gd name="connsiteX8052" fmla="*/ 2505219 w 6347888"/>
                <a:gd name="connsiteY8052" fmla="*/ 75145 h 3795371"/>
                <a:gd name="connsiteX8053" fmla="*/ 2519741 w 6347888"/>
                <a:gd name="connsiteY8053" fmla="*/ 59640 h 3795371"/>
                <a:gd name="connsiteX8054" fmla="*/ 2545564 w 6347888"/>
                <a:gd name="connsiteY8054" fmla="*/ 57074 h 3795371"/>
                <a:gd name="connsiteX8055" fmla="*/ 2083478 w 6347888"/>
                <a:gd name="connsiteY8055" fmla="*/ 624 h 3795371"/>
                <a:gd name="connsiteX8056" fmla="*/ 2108974 w 6347888"/>
                <a:gd name="connsiteY8056" fmla="*/ 6683 h 3795371"/>
                <a:gd name="connsiteX8057" fmla="*/ 2109847 w 6347888"/>
                <a:gd name="connsiteY8057" fmla="*/ 10723 h 3795371"/>
                <a:gd name="connsiteX8058" fmla="*/ 2116781 w 6347888"/>
                <a:gd name="connsiteY8058" fmla="*/ 16401 h 3795371"/>
                <a:gd name="connsiteX8059" fmla="*/ 2134742 w 6347888"/>
                <a:gd name="connsiteY8059" fmla="*/ 14436 h 3795371"/>
                <a:gd name="connsiteX8060" fmla="*/ 2142221 w 6347888"/>
                <a:gd name="connsiteY8060" fmla="*/ 16401 h 3795371"/>
                <a:gd name="connsiteX8061" fmla="*/ 2153195 w 6347888"/>
                <a:gd name="connsiteY8061" fmla="*/ 18257 h 3795371"/>
                <a:gd name="connsiteX8062" fmla="*/ 2160019 w 6347888"/>
                <a:gd name="connsiteY8062" fmla="*/ 24099 h 3795371"/>
                <a:gd name="connsiteX8063" fmla="*/ 2162585 w 6347888"/>
                <a:gd name="connsiteY8063" fmla="*/ 28576 h 3795371"/>
                <a:gd name="connsiteX8064" fmla="*/ 2166352 w 6347888"/>
                <a:gd name="connsiteY8064" fmla="*/ 30814 h 3795371"/>
                <a:gd name="connsiteX8065" fmla="*/ 2168372 w 6347888"/>
                <a:gd name="connsiteY8065" fmla="*/ 31360 h 3795371"/>
                <a:gd name="connsiteX8066" fmla="*/ 2185733 w 6347888"/>
                <a:gd name="connsiteY8066" fmla="*/ 37966 h 3795371"/>
                <a:gd name="connsiteX8067" fmla="*/ 2187808 w 6347888"/>
                <a:gd name="connsiteY8067" fmla="*/ 39113 h 3795371"/>
                <a:gd name="connsiteX8068" fmla="*/ 2191684 w 6347888"/>
                <a:gd name="connsiteY8068" fmla="*/ 41951 h 3795371"/>
                <a:gd name="connsiteX8069" fmla="*/ 2193868 w 6347888"/>
                <a:gd name="connsiteY8069" fmla="*/ 47302 h 3795371"/>
                <a:gd name="connsiteX8070" fmla="*/ 2191902 w 6347888"/>
                <a:gd name="connsiteY8070" fmla="*/ 49376 h 3795371"/>
                <a:gd name="connsiteX8071" fmla="*/ 2184750 w 6347888"/>
                <a:gd name="connsiteY8071" fmla="*/ 56910 h 3795371"/>
                <a:gd name="connsiteX8072" fmla="*/ 2189882 w 6347888"/>
                <a:gd name="connsiteY8072" fmla="*/ 55272 h 3795371"/>
                <a:gd name="connsiteX8073" fmla="*/ 2203367 w 6347888"/>
                <a:gd name="connsiteY8073" fmla="*/ 53580 h 3795371"/>
                <a:gd name="connsiteX8074" fmla="*/ 2205060 w 6347888"/>
                <a:gd name="connsiteY8074" fmla="*/ 54017 h 3795371"/>
                <a:gd name="connsiteX8075" fmla="*/ 2218981 w 6347888"/>
                <a:gd name="connsiteY8075" fmla="*/ 58603 h 3795371"/>
                <a:gd name="connsiteX8076" fmla="*/ 2221438 w 6347888"/>
                <a:gd name="connsiteY8076" fmla="*/ 62260 h 3795371"/>
                <a:gd name="connsiteX8077" fmla="*/ 2221438 w 6347888"/>
                <a:gd name="connsiteY8077" fmla="*/ 63844 h 3795371"/>
                <a:gd name="connsiteX8078" fmla="*/ 2221219 w 6347888"/>
                <a:gd name="connsiteY8078" fmla="*/ 73452 h 3795371"/>
                <a:gd name="connsiteX8079" fmla="*/ 2220783 w 6347888"/>
                <a:gd name="connsiteY8079" fmla="*/ 78803 h 3795371"/>
                <a:gd name="connsiteX8080" fmla="*/ 2225369 w 6347888"/>
                <a:gd name="connsiteY8080" fmla="*/ 85627 h 3795371"/>
                <a:gd name="connsiteX8081" fmla="*/ 2225532 w 6347888"/>
                <a:gd name="connsiteY8081" fmla="*/ 85681 h 3795371"/>
                <a:gd name="connsiteX8082" fmla="*/ 2226133 w 6347888"/>
                <a:gd name="connsiteY8082" fmla="*/ 85900 h 3795371"/>
                <a:gd name="connsiteX8083" fmla="*/ 2232793 w 6347888"/>
                <a:gd name="connsiteY8083" fmla="*/ 96600 h 3795371"/>
                <a:gd name="connsiteX8084" fmla="*/ 2230664 w 6347888"/>
                <a:gd name="connsiteY8084" fmla="*/ 110467 h 3795371"/>
                <a:gd name="connsiteX8085" fmla="*/ 2223622 w 6347888"/>
                <a:gd name="connsiteY8085" fmla="*/ 119748 h 3795371"/>
                <a:gd name="connsiteX8086" fmla="*/ 2219582 w 6347888"/>
                <a:gd name="connsiteY8086" fmla="*/ 122150 h 3795371"/>
                <a:gd name="connsiteX8087" fmla="*/ 2185842 w 6347888"/>
                <a:gd name="connsiteY8087" fmla="*/ 139293 h 3795371"/>
                <a:gd name="connsiteX8088" fmla="*/ 2177162 w 6347888"/>
                <a:gd name="connsiteY8088" fmla="*/ 140112 h 3795371"/>
                <a:gd name="connsiteX8089" fmla="*/ 2172631 w 6347888"/>
                <a:gd name="connsiteY8089" fmla="*/ 140549 h 3795371"/>
                <a:gd name="connsiteX8090" fmla="*/ 2167335 w 6347888"/>
                <a:gd name="connsiteY8090" fmla="*/ 141040 h 3795371"/>
                <a:gd name="connsiteX8091" fmla="*/ 2150629 w 6347888"/>
                <a:gd name="connsiteY8091" fmla="*/ 142241 h 3795371"/>
                <a:gd name="connsiteX8092" fmla="*/ 2144569 w 6347888"/>
                <a:gd name="connsiteY8092" fmla="*/ 147537 h 3795371"/>
                <a:gd name="connsiteX8093" fmla="*/ 2153140 w 6347888"/>
                <a:gd name="connsiteY8093" fmla="*/ 150758 h 3795371"/>
                <a:gd name="connsiteX8094" fmla="*/ 2157890 w 6347888"/>
                <a:gd name="connsiteY8094" fmla="*/ 152887 h 3795371"/>
                <a:gd name="connsiteX8095" fmla="*/ 2159255 w 6347888"/>
                <a:gd name="connsiteY8095" fmla="*/ 154416 h 3795371"/>
                <a:gd name="connsiteX8096" fmla="*/ 2159255 w 6347888"/>
                <a:gd name="connsiteY8096" fmla="*/ 156436 h 3795371"/>
                <a:gd name="connsiteX8097" fmla="*/ 2156416 w 6347888"/>
                <a:gd name="connsiteY8097" fmla="*/ 162605 h 3795371"/>
                <a:gd name="connsiteX8098" fmla="*/ 2144351 w 6347888"/>
                <a:gd name="connsiteY8098" fmla="*/ 169920 h 3795371"/>
                <a:gd name="connsiteX8099" fmla="*/ 2144241 w 6347888"/>
                <a:gd name="connsiteY8099" fmla="*/ 169920 h 3795371"/>
                <a:gd name="connsiteX8100" fmla="*/ 2123878 w 6347888"/>
                <a:gd name="connsiteY8100" fmla="*/ 181822 h 3795371"/>
                <a:gd name="connsiteX8101" fmla="*/ 2088446 w 6347888"/>
                <a:gd name="connsiteY8101" fmla="*/ 195034 h 3795371"/>
                <a:gd name="connsiteX8102" fmla="*/ 2078401 w 6347888"/>
                <a:gd name="connsiteY8102" fmla="*/ 201039 h 3795371"/>
                <a:gd name="connsiteX8103" fmla="*/ 2063114 w 6347888"/>
                <a:gd name="connsiteY8103" fmla="*/ 211631 h 3795371"/>
                <a:gd name="connsiteX8104" fmla="*/ 2035271 w 6347888"/>
                <a:gd name="connsiteY8104" fmla="*/ 236253 h 3795371"/>
                <a:gd name="connsiteX8105" fmla="*/ 2010485 w 6347888"/>
                <a:gd name="connsiteY8105" fmla="*/ 241384 h 3795371"/>
                <a:gd name="connsiteX8106" fmla="*/ 2006609 w 6347888"/>
                <a:gd name="connsiteY8106" fmla="*/ 238655 h 3795371"/>
                <a:gd name="connsiteX8107" fmla="*/ 2003115 w 6347888"/>
                <a:gd name="connsiteY8107" fmla="*/ 236526 h 3795371"/>
                <a:gd name="connsiteX8108" fmla="*/ 2001750 w 6347888"/>
                <a:gd name="connsiteY8108" fmla="*/ 241002 h 3795371"/>
                <a:gd name="connsiteX8109" fmla="*/ 1993452 w 6347888"/>
                <a:gd name="connsiteY8109" fmla="*/ 247881 h 3795371"/>
                <a:gd name="connsiteX8110" fmla="*/ 1977128 w 6347888"/>
                <a:gd name="connsiteY8110" fmla="*/ 247881 h 3795371"/>
                <a:gd name="connsiteX8111" fmla="*/ 1972106 w 6347888"/>
                <a:gd name="connsiteY8111" fmla="*/ 247062 h 3795371"/>
                <a:gd name="connsiteX8112" fmla="*/ 1965554 w 6347888"/>
                <a:gd name="connsiteY8112" fmla="*/ 248973 h 3795371"/>
                <a:gd name="connsiteX8113" fmla="*/ 1962388 w 6347888"/>
                <a:gd name="connsiteY8113" fmla="*/ 252194 h 3795371"/>
                <a:gd name="connsiteX8114" fmla="*/ 1964463 w 6347888"/>
                <a:gd name="connsiteY8114" fmla="*/ 253395 h 3795371"/>
                <a:gd name="connsiteX8115" fmla="*/ 1973252 w 6347888"/>
                <a:gd name="connsiteY8115" fmla="*/ 256780 h 3795371"/>
                <a:gd name="connsiteX8116" fmla="*/ 1977456 w 6347888"/>
                <a:gd name="connsiteY8116" fmla="*/ 266989 h 3795371"/>
                <a:gd name="connsiteX8117" fmla="*/ 1969103 w 6347888"/>
                <a:gd name="connsiteY8117" fmla="*/ 272612 h 3795371"/>
                <a:gd name="connsiteX8118" fmla="*/ 1958566 w 6347888"/>
                <a:gd name="connsiteY8118" fmla="*/ 268682 h 3795371"/>
                <a:gd name="connsiteX8119" fmla="*/ 1962169 w 6347888"/>
                <a:gd name="connsiteY8119" fmla="*/ 278454 h 3795371"/>
                <a:gd name="connsiteX8120" fmla="*/ 1962279 w 6347888"/>
                <a:gd name="connsiteY8120" fmla="*/ 291229 h 3795371"/>
                <a:gd name="connsiteX8121" fmla="*/ 1954854 w 6347888"/>
                <a:gd name="connsiteY8121" fmla="*/ 300182 h 3795371"/>
                <a:gd name="connsiteX8122" fmla="*/ 1950923 w 6347888"/>
                <a:gd name="connsiteY8122" fmla="*/ 304386 h 3795371"/>
                <a:gd name="connsiteX8123" fmla="*/ 1947647 w 6347888"/>
                <a:gd name="connsiteY8123" fmla="*/ 309027 h 3795371"/>
                <a:gd name="connsiteX8124" fmla="*/ 1930341 w 6347888"/>
                <a:gd name="connsiteY8124" fmla="*/ 316233 h 3795371"/>
                <a:gd name="connsiteX8125" fmla="*/ 1931761 w 6347888"/>
                <a:gd name="connsiteY8125" fmla="*/ 319946 h 3795371"/>
                <a:gd name="connsiteX8126" fmla="*/ 1927720 w 6347888"/>
                <a:gd name="connsiteY8126" fmla="*/ 328899 h 3795371"/>
                <a:gd name="connsiteX8127" fmla="*/ 1904409 w 6347888"/>
                <a:gd name="connsiteY8127" fmla="*/ 327807 h 3795371"/>
                <a:gd name="connsiteX8128" fmla="*/ 1896875 w 6347888"/>
                <a:gd name="connsiteY8128" fmla="*/ 331847 h 3795371"/>
                <a:gd name="connsiteX8129" fmla="*/ 1895892 w 6347888"/>
                <a:gd name="connsiteY8129" fmla="*/ 334031 h 3795371"/>
                <a:gd name="connsiteX8130" fmla="*/ 1894473 w 6347888"/>
                <a:gd name="connsiteY8130" fmla="*/ 338562 h 3795371"/>
                <a:gd name="connsiteX8131" fmla="*/ 1882189 w 6347888"/>
                <a:gd name="connsiteY8131" fmla="*/ 352429 h 3795371"/>
                <a:gd name="connsiteX8132" fmla="*/ 1867394 w 6347888"/>
                <a:gd name="connsiteY8132" fmla="*/ 359909 h 3795371"/>
                <a:gd name="connsiteX8133" fmla="*/ 1861716 w 6347888"/>
                <a:gd name="connsiteY8133" fmla="*/ 364003 h 3795371"/>
                <a:gd name="connsiteX8134" fmla="*/ 1858932 w 6347888"/>
                <a:gd name="connsiteY8134" fmla="*/ 372684 h 3795371"/>
                <a:gd name="connsiteX8135" fmla="*/ 1863845 w 6347888"/>
                <a:gd name="connsiteY8135" fmla="*/ 376997 h 3795371"/>
                <a:gd name="connsiteX8136" fmla="*/ 1869032 w 6347888"/>
                <a:gd name="connsiteY8136" fmla="*/ 392010 h 3795371"/>
                <a:gd name="connsiteX8137" fmla="*/ 1867885 w 6347888"/>
                <a:gd name="connsiteY8137" fmla="*/ 394085 h 3795371"/>
                <a:gd name="connsiteX8138" fmla="*/ 1848341 w 6347888"/>
                <a:gd name="connsiteY8138" fmla="*/ 405331 h 3795371"/>
                <a:gd name="connsiteX8139" fmla="*/ 1837203 w 6347888"/>
                <a:gd name="connsiteY8139" fmla="*/ 408661 h 3795371"/>
                <a:gd name="connsiteX8140" fmla="*/ 1821262 w 6347888"/>
                <a:gd name="connsiteY8140" fmla="*/ 412865 h 3795371"/>
                <a:gd name="connsiteX8141" fmla="*/ 1814983 w 6347888"/>
                <a:gd name="connsiteY8141" fmla="*/ 407515 h 3795371"/>
                <a:gd name="connsiteX8142" fmla="*/ 1815256 w 6347888"/>
                <a:gd name="connsiteY8142" fmla="*/ 405167 h 3795371"/>
                <a:gd name="connsiteX8143" fmla="*/ 1808978 w 6347888"/>
                <a:gd name="connsiteY8143" fmla="*/ 396814 h 3795371"/>
                <a:gd name="connsiteX8144" fmla="*/ 1804392 w 6347888"/>
                <a:gd name="connsiteY8144" fmla="*/ 395886 h 3795371"/>
                <a:gd name="connsiteX8145" fmla="*/ 1778023 w 6347888"/>
                <a:gd name="connsiteY8145" fmla="*/ 388789 h 3795371"/>
                <a:gd name="connsiteX8146" fmla="*/ 1766995 w 6347888"/>
                <a:gd name="connsiteY8146" fmla="*/ 388079 h 3795371"/>
                <a:gd name="connsiteX8147" fmla="*/ 1764538 w 6347888"/>
                <a:gd name="connsiteY8147" fmla="*/ 391464 h 3795371"/>
                <a:gd name="connsiteX8148" fmla="*/ 1754165 w 6347888"/>
                <a:gd name="connsiteY8148" fmla="*/ 394794 h 3795371"/>
                <a:gd name="connsiteX8149" fmla="*/ 1747832 w 6347888"/>
                <a:gd name="connsiteY8149" fmla="*/ 391519 h 3795371"/>
                <a:gd name="connsiteX8150" fmla="*/ 1720262 w 6347888"/>
                <a:gd name="connsiteY8150" fmla="*/ 377816 h 3795371"/>
                <a:gd name="connsiteX8151" fmla="*/ 1696295 w 6347888"/>
                <a:gd name="connsiteY8151" fmla="*/ 362857 h 3795371"/>
                <a:gd name="connsiteX8152" fmla="*/ 1695094 w 6347888"/>
                <a:gd name="connsiteY8152" fmla="*/ 347297 h 3795371"/>
                <a:gd name="connsiteX8153" fmla="*/ 1703120 w 6347888"/>
                <a:gd name="connsiteY8153" fmla="*/ 347734 h 3795371"/>
                <a:gd name="connsiteX8154" fmla="*/ 1708688 w 6347888"/>
                <a:gd name="connsiteY8154" fmla="*/ 349536 h 3795371"/>
                <a:gd name="connsiteX8155" fmla="*/ 1714202 w 6347888"/>
                <a:gd name="connsiteY8155" fmla="*/ 345059 h 3795371"/>
                <a:gd name="connsiteX8156" fmla="*/ 1716331 w 6347888"/>
                <a:gd name="connsiteY8156" fmla="*/ 344022 h 3795371"/>
                <a:gd name="connsiteX8157" fmla="*/ 1754766 w 6347888"/>
                <a:gd name="connsiteY8157" fmla="*/ 335287 h 3795371"/>
                <a:gd name="connsiteX8158" fmla="*/ 1761208 w 6347888"/>
                <a:gd name="connsiteY8158" fmla="*/ 334850 h 3795371"/>
                <a:gd name="connsiteX8159" fmla="*/ 1757823 w 6347888"/>
                <a:gd name="connsiteY8159" fmla="*/ 307662 h 3795371"/>
                <a:gd name="connsiteX8160" fmla="*/ 1759734 w 6347888"/>
                <a:gd name="connsiteY8160" fmla="*/ 300892 h 3795371"/>
                <a:gd name="connsiteX8161" fmla="*/ 1763064 w 6347888"/>
                <a:gd name="connsiteY8161" fmla="*/ 297726 h 3795371"/>
                <a:gd name="connsiteX8162" fmla="*/ 1779006 w 6347888"/>
                <a:gd name="connsiteY8162" fmla="*/ 297890 h 3795371"/>
                <a:gd name="connsiteX8163" fmla="*/ 1785120 w 6347888"/>
                <a:gd name="connsiteY8163" fmla="*/ 304550 h 3795371"/>
                <a:gd name="connsiteX8164" fmla="*/ 1788396 w 6347888"/>
                <a:gd name="connsiteY8164" fmla="*/ 320655 h 3795371"/>
                <a:gd name="connsiteX8165" fmla="*/ 1790361 w 6347888"/>
                <a:gd name="connsiteY8165" fmla="*/ 321365 h 3795371"/>
                <a:gd name="connsiteX8166" fmla="*/ 1792491 w 6347888"/>
                <a:gd name="connsiteY8166" fmla="*/ 320765 h 3795371"/>
                <a:gd name="connsiteX8167" fmla="*/ 1797295 w 6347888"/>
                <a:gd name="connsiteY8167" fmla="*/ 310337 h 3795371"/>
                <a:gd name="connsiteX8168" fmla="*/ 1797131 w 6347888"/>
                <a:gd name="connsiteY8168" fmla="*/ 301165 h 3795371"/>
                <a:gd name="connsiteX8169" fmla="*/ 1787522 w 6347888"/>
                <a:gd name="connsiteY8169" fmla="*/ 290847 h 3795371"/>
                <a:gd name="connsiteX8170" fmla="*/ 1782882 w 6347888"/>
                <a:gd name="connsiteY8170" fmla="*/ 290465 h 3795371"/>
                <a:gd name="connsiteX8171" fmla="*/ 1777859 w 6347888"/>
                <a:gd name="connsiteY8171" fmla="*/ 283422 h 3795371"/>
                <a:gd name="connsiteX8172" fmla="*/ 1783373 w 6347888"/>
                <a:gd name="connsiteY8172" fmla="*/ 270975 h 3795371"/>
                <a:gd name="connsiteX8173" fmla="*/ 1785448 w 6347888"/>
                <a:gd name="connsiteY8173" fmla="*/ 269228 h 3795371"/>
                <a:gd name="connsiteX8174" fmla="*/ 1800025 w 6347888"/>
                <a:gd name="connsiteY8174" fmla="*/ 249574 h 3795371"/>
                <a:gd name="connsiteX8175" fmla="*/ 1799533 w 6347888"/>
                <a:gd name="connsiteY8175" fmla="*/ 249574 h 3795371"/>
                <a:gd name="connsiteX8176" fmla="*/ 1799861 w 6347888"/>
                <a:gd name="connsiteY8176" fmla="*/ 248918 h 3795371"/>
                <a:gd name="connsiteX8177" fmla="*/ 1786540 w 6347888"/>
                <a:gd name="connsiteY8177" fmla="*/ 257872 h 3795371"/>
                <a:gd name="connsiteX8178" fmla="*/ 1771472 w 6347888"/>
                <a:gd name="connsiteY8178" fmla="*/ 268081 h 3795371"/>
                <a:gd name="connsiteX8179" fmla="*/ 1771526 w 6347888"/>
                <a:gd name="connsiteY8179" fmla="*/ 268572 h 3795371"/>
                <a:gd name="connsiteX8180" fmla="*/ 1771526 w 6347888"/>
                <a:gd name="connsiteY8180" fmla="*/ 269009 h 3795371"/>
                <a:gd name="connsiteX8181" fmla="*/ 1770871 w 6347888"/>
                <a:gd name="connsiteY8181" fmla="*/ 268409 h 3795371"/>
                <a:gd name="connsiteX8182" fmla="*/ 1771472 w 6347888"/>
                <a:gd name="connsiteY8182" fmla="*/ 267863 h 3795371"/>
                <a:gd name="connsiteX8183" fmla="*/ 1770817 w 6347888"/>
                <a:gd name="connsiteY8183" fmla="*/ 268409 h 3795371"/>
                <a:gd name="connsiteX8184" fmla="*/ 1764101 w 6347888"/>
                <a:gd name="connsiteY8184" fmla="*/ 273868 h 3795371"/>
                <a:gd name="connsiteX8185" fmla="*/ 1755530 w 6347888"/>
                <a:gd name="connsiteY8185" fmla="*/ 274905 h 3795371"/>
                <a:gd name="connsiteX8186" fmla="*/ 1739589 w 6347888"/>
                <a:gd name="connsiteY8186" fmla="*/ 271903 h 3795371"/>
                <a:gd name="connsiteX8187" fmla="*/ 1730908 w 6347888"/>
                <a:gd name="connsiteY8187" fmla="*/ 268736 h 3795371"/>
                <a:gd name="connsiteX8188" fmla="*/ 1730581 w 6347888"/>
                <a:gd name="connsiteY8188" fmla="*/ 268845 h 3795371"/>
                <a:gd name="connsiteX8189" fmla="*/ 1720699 w 6347888"/>
                <a:gd name="connsiteY8189" fmla="*/ 258527 h 3795371"/>
                <a:gd name="connsiteX8190" fmla="*/ 1717696 w 6347888"/>
                <a:gd name="connsiteY8190" fmla="*/ 242476 h 3795371"/>
                <a:gd name="connsiteX8191" fmla="*/ 1722337 w 6347888"/>
                <a:gd name="connsiteY8191" fmla="*/ 219219 h 3795371"/>
                <a:gd name="connsiteX8192" fmla="*/ 1742755 w 6347888"/>
                <a:gd name="connsiteY8192" fmla="*/ 208027 h 3795371"/>
                <a:gd name="connsiteX8193" fmla="*/ 1747286 w 6347888"/>
                <a:gd name="connsiteY8193" fmla="*/ 208246 h 3795371"/>
                <a:gd name="connsiteX8194" fmla="*/ 1749852 w 6347888"/>
                <a:gd name="connsiteY8194" fmla="*/ 204752 h 3795371"/>
                <a:gd name="connsiteX8195" fmla="*/ 1748651 w 6347888"/>
                <a:gd name="connsiteY8195" fmla="*/ 200493 h 3795371"/>
                <a:gd name="connsiteX8196" fmla="*/ 1742373 w 6347888"/>
                <a:gd name="connsiteY8196" fmla="*/ 197436 h 3795371"/>
                <a:gd name="connsiteX8197" fmla="*/ 1729380 w 6347888"/>
                <a:gd name="connsiteY8197" fmla="*/ 192031 h 3795371"/>
                <a:gd name="connsiteX8198" fmla="*/ 1725449 w 6347888"/>
                <a:gd name="connsiteY8198" fmla="*/ 179529 h 3795371"/>
                <a:gd name="connsiteX8199" fmla="*/ 1741499 w 6347888"/>
                <a:gd name="connsiteY8199" fmla="*/ 140003 h 3795371"/>
                <a:gd name="connsiteX8200" fmla="*/ 1747778 w 6347888"/>
                <a:gd name="connsiteY8200" fmla="*/ 138583 h 3795371"/>
                <a:gd name="connsiteX8201" fmla="*/ 1760225 w 6347888"/>
                <a:gd name="connsiteY8201" fmla="*/ 143988 h 3795371"/>
                <a:gd name="connsiteX8202" fmla="*/ 1754493 w 6347888"/>
                <a:gd name="connsiteY8202" fmla="*/ 132087 h 3795371"/>
                <a:gd name="connsiteX8203" fmla="*/ 1748979 w 6347888"/>
                <a:gd name="connsiteY8203" fmla="*/ 121714 h 3795371"/>
                <a:gd name="connsiteX8204" fmla="*/ 1754384 w 6347888"/>
                <a:gd name="connsiteY8204" fmla="*/ 113798 h 3795371"/>
                <a:gd name="connsiteX8205" fmla="*/ 1767541 w 6347888"/>
                <a:gd name="connsiteY8205" fmla="*/ 109976 h 3795371"/>
                <a:gd name="connsiteX8206" fmla="*/ 1778241 w 6347888"/>
                <a:gd name="connsiteY8206" fmla="*/ 111177 h 3795371"/>
                <a:gd name="connsiteX8207" fmla="*/ 1780480 w 6347888"/>
                <a:gd name="connsiteY8207" fmla="*/ 111013 h 3795371"/>
                <a:gd name="connsiteX8208" fmla="*/ 1782008 w 6347888"/>
                <a:gd name="connsiteY8208" fmla="*/ 106973 h 3795371"/>
                <a:gd name="connsiteX8209" fmla="*/ 1778787 w 6347888"/>
                <a:gd name="connsiteY8209" fmla="*/ 98074 h 3795371"/>
                <a:gd name="connsiteX8210" fmla="*/ 1785666 w 6347888"/>
                <a:gd name="connsiteY8210" fmla="*/ 86773 h 3795371"/>
                <a:gd name="connsiteX8211" fmla="*/ 1797131 w 6347888"/>
                <a:gd name="connsiteY8211" fmla="*/ 83989 h 3795371"/>
                <a:gd name="connsiteX8212" fmla="*/ 1808760 w 6347888"/>
                <a:gd name="connsiteY8212" fmla="*/ 83388 h 3795371"/>
                <a:gd name="connsiteX8213" fmla="*/ 1810397 w 6347888"/>
                <a:gd name="connsiteY8213" fmla="*/ 81751 h 3795371"/>
                <a:gd name="connsiteX8214" fmla="*/ 1809688 w 6347888"/>
                <a:gd name="connsiteY8214" fmla="*/ 77601 h 3795371"/>
                <a:gd name="connsiteX8215" fmla="*/ 1801062 w 6347888"/>
                <a:gd name="connsiteY8215" fmla="*/ 73998 h 3795371"/>
                <a:gd name="connsiteX8216" fmla="*/ 1797186 w 6347888"/>
                <a:gd name="connsiteY8216" fmla="*/ 68703 h 3795371"/>
                <a:gd name="connsiteX8217" fmla="*/ 1803300 w 6347888"/>
                <a:gd name="connsiteY8217" fmla="*/ 62370 h 3795371"/>
                <a:gd name="connsiteX8218" fmla="*/ 1819023 w 6347888"/>
                <a:gd name="connsiteY8218" fmla="*/ 65755 h 3795371"/>
                <a:gd name="connsiteX8219" fmla="*/ 1828577 w 6347888"/>
                <a:gd name="connsiteY8219" fmla="*/ 86555 h 3795371"/>
                <a:gd name="connsiteX8220" fmla="*/ 1825793 w 6347888"/>
                <a:gd name="connsiteY8220" fmla="*/ 102988 h 3795371"/>
                <a:gd name="connsiteX8221" fmla="*/ 1825138 w 6347888"/>
                <a:gd name="connsiteY8221" fmla="*/ 121932 h 3795371"/>
                <a:gd name="connsiteX8222" fmla="*/ 1828359 w 6347888"/>
                <a:gd name="connsiteY8222" fmla="*/ 127883 h 3795371"/>
                <a:gd name="connsiteX8223" fmla="*/ 1839987 w 6347888"/>
                <a:gd name="connsiteY8223" fmla="*/ 135963 h 3795371"/>
                <a:gd name="connsiteX8224" fmla="*/ 1849760 w 6347888"/>
                <a:gd name="connsiteY8224" fmla="*/ 145298 h 3795371"/>
                <a:gd name="connsiteX8225" fmla="*/ 1847249 w 6347888"/>
                <a:gd name="connsiteY8225" fmla="*/ 156709 h 3795371"/>
                <a:gd name="connsiteX8226" fmla="*/ 1847194 w 6347888"/>
                <a:gd name="connsiteY8226" fmla="*/ 172650 h 3795371"/>
                <a:gd name="connsiteX8227" fmla="*/ 1847849 w 6347888"/>
                <a:gd name="connsiteY8227" fmla="*/ 172213 h 3795371"/>
                <a:gd name="connsiteX8228" fmla="*/ 1847904 w 6347888"/>
                <a:gd name="connsiteY8228" fmla="*/ 172377 h 3795371"/>
                <a:gd name="connsiteX8229" fmla="*/ 1862044 w 6347888"/>
                <a:gd name="connsiteY8229" fmla="*/ 157855 h 3795371"/>
                <a:gd name="connsiteX8230" fmla="*/ 1873017 w 6347888"/>
                <a:gd name="connsiteY8230" fmla="*/ 156490 h 3795371"/>
                <a:gd name="connsiteX8231" fmla="*/ 1875037 w 6347888"/>
                <a:gd name="connsiteY8231" fmla="*/ 157691 h 3795371"/>
                <a:gd name="connsiteX8232" fmla="*/ 1900860 w 6347888"/>
                <a:gd name="connsiteY8232" fmla="*/ 192413 h 3795371"/>
                <a:gd name="connsiteX8233" fmla="*/ 1902007 w 6347888"/>
                <a:gd name="connsiteY8233" fmla="*/ 194270 h 3795371"/>
                <a:gd name="connsiteX8234" fmla="*/ 1904136 w 6347888"/>
                <a:gd name="connsiteY8234" fmla="*/ 191758 h 3795371"/>
                <a:gd name="connsiteX8235" fmla="*/ 1905446 w 6347888"/>
                <a:gd name="connsiteY8235" fmla="*/ 172759 h 3795371"/>
                <a:gd name="connsiteX8236" fmla="*/ 1912489 w 6347888"/>
                <a:gd name="connsiteY8236" fmla="*/ 167464 h 3795371"/>
                <a:gd name="connsiteX8237" fmla="*/ 1926519 w 6347888"/>
                <a:gd name="connsiteY8237" fmla="*/ 169811 h 3795371"/>
                <a:gd name="connsiteX8238" fmla="*/ 1945573 w 6347888"/>
                <a:gd name="connsiteY8238" fmla="*/ 169920 h 3795371"/>
                <a:gd name="connsiteX8239" fmla="*/ 1947429 w 6347888"/>
                <a:gd name="connsiteY8239" fmla="*/ 169102 h 3795371"/>
                <a:gd name="connsiteX8240" fmla="*/ 1995199 w 6347888"/>
                <a:gd name="connsiteY8240" fmla="*/ 162277 h 3795371"/>
                <a:gd name="connsiteX8241" fmla="*/ 1981496 w 6347888"/>
                <a:gd name="connsiteY8241" fmla="*/ 157473 h 3795371"/>
                <a:gd name="connsiteX8242" fmla="*/ 1978439 w 6347888"/>
                <a:gd name="connsiteY8242" fmla="*/ 149994 h 3795371"/>
                <a:gd name="connsiteX8243" fmla="*/ 1979421 w 6347888"/>
                <a:gd name="connsiteY8243" fmla="*/ 148028 h 3795371"/>
                <a:gd name="connsiteX8244" fmla="*/ 1980950 w 6347888"/>
                <a:gd name="connsiteY8244" fmla="*/ 144698 h 3795371"/>
                <a:gd name="connsiteX8245" fmla="*/ 1974071 w 6347888"/>
                <a:gd name="connsiteY8245" fmla="*/ 148847 h 3795371"/>
                <a:gd name="connsiteX8246" fmla="*/ 1945955 w 6347888"/>
                <a:gd name="connsiteY8246" fmla="*/ 163315 h 3795371"/>
                <a:gd name="connsiteX8247" fmla="*/ 1943116 w 6347888"/>
                <a:gd name="connsiteY8247" fmla="*/ 163806 h 3795371"/>
                <a:gd name="connsiteX8248" fmla="*/ 1917184 w 6347888"/>
                <a:gd name="connsiteY8248" fmla="*/ 156927 h 3795371"/>
                <a:gd name="connsiteX8249" fmla="*/ 1914345 w 6347888"/>
                <a:gd name="connsiteY8249" fmla="*/ 149229 h 3795371"/>
                <a:gd name="connsiteX8250" fmla="*/ 1897148 w 6347888"/>
                <a:gd name="connsiteY8250" fmla="*/ 153651 h 3795371"/>
                <a:gd name="connsiteX8251" fmla="*/ 1874819 w 6347888"/>
                <a:gd name="connsiteY8251" fmla="*/ 142460 h 3795371"/>
                <a:gd name="connsiteX8252" fmla="*/ 1871215 w 6347888"/>
                <a:gd name="connsiteY8252" fmla="*/ 134707 h 3795371"/>
                <a:gd name="connsiteX8253" fmla="*/ 1856639 w 6347888"/>
                <a:gd name="connsiteY8253" fmla="*/ 129903 h 3795371"/>
                <a:gd name="connsiteX8254" fmla="*/ 1848341 w 6347888"/>
                <a:gd name="connsiteY8254" fmla="*/ 113525 h 3795371"/>
                <a:gd name="connsiteX8255" fmla="*/ 1853854 w 6347888"/>
                <a:gd name="connsiteY8255" fmla="*/ 104789 h 3795371"/>
                <a:gd name="connsiteX8256" fmla="*/ 1858495 w 6347888"/>
                <a:gd name="connsiteY8256" fmla="*/ 104189 h 3795371"/>
                <a:gd name="connsiteX8257" fmla="*/ 1860624 w 6347888"/>
                <a:gd name="connsiteY8257" fmla="*/ 103315 h 3795371"/>
                <a:gd name="connsiteX8258" fmla="*/ 1857458 w 6347888"/>
                <a:gd name="connsiteY8258" fmla="*/ 101405 h 3795371"/>
                <a:gd name="connsiteX8259" fmla="*/ 1853582 w 6347888"/>
                <a:gd name="connsiteY8259" fmla="*/ 88357 h 3795371"/>
                <a:gd name="connsiteX8260" fmla="*/ 1858386 w 6347888"/>
                <a:gd name="connsiteY8260" fmla="*/ 83334 h 3795371"/>
                <a:gd name="connsiteX8261" fmla="*/ 1858222 w 6347888"/>
                <a:gd name="connsiteY8261" fmla="*/ 75745 h 3795371"/>
                <a:gd name="connsiteX8262" fmla="*/ 1856530 w 6347888"/>
                <a:gd name="connsiteY8262" fmla="*/ 67229 h 3795371"/>
                <a:gd name="connsiteX8263" fmla="*/ 1852544 w 6347888"/>
                <a:gd name="connsiteY8263" fmla="*/ 65973 h 3795371"/>
                <a:gd name="connsiteX8264" fmla="*/ 1850470 w 6347888"/>
                <a:gd name="connsiteY8264" fmla="*/ 53689 h 3795371"/>
                <a:gd name="connsiteX8265" fmla="*/ 1855711 w 6347888"/>
                <a:gd name="connsiteY8265" fmla="*/ 48939 h 3795371"/>
                <a:gd name="connsiteX8266" fmla="*/ 1880060 w 6347888"/>
                <a:gd name="connsiteY8266" fmla="*/ 39658 h 3795371"/>
                <a:gd name="connsiteX8267" fmla="*/ 1890869 w 6347888"/>
                <a:gd name="connsiteY8267" fmla="*/ 42770 h 3795371"/>
                <a:gd name="connsiteX8268" fmla="*/ 1894527 w 6347888"/>
                <a:gd name="connsiteY8268" fmla="*/ 43535 h 3795371"/>
                <a:gd name="connsiteX8269" fmla="*/ 1895073 w 6347888"/>
                <a:gd name="connsiteY8269" fmla="*/ 43043 h 3795371"/>
                <a:gd name="connsiteX8270" fmla="*/ 1901734 w 6347888"/>
                <a:gd name="connsiteY8270" fmla="*/ 36328 h 3795371"/>
                <a:gd name="connsiteX8271" fmla="*/ 1909868 w 6347888"/>
                <a:gd name="connsiteY8271" fmla="*/ 37529 h 3795371"/>
                <a:gd name="connsiteX8272" fmla="*/ 1913963 w 6347888"/>
                <a:gd name="connsiteY8272" fmla="*/ 43316 h 3795371"/>
                <a:gd name="connsiteX8273" fmla="*/ 1920241 w 6347888"/>
                <a:gd name="connsiteY8273" fmla="*/ 44899 h 3795371"/>
                <a:gd name="connsiteX8274" fmla="*/ 1928485 w 6347888"/>
                <a:gd name="connsiteY8274" fmla="*/ 48121 h 3795371"/>
                <a:gd name="connsiteX8275" fmla="*/ 1938093 w 6347888"/>
                <a:gd name="connsiteY8275" fmla="*/ 52161 h 3795371"/>
                <a:gd name="connsiteX8276" fmla="*/ 1931433 w 6347888"/>
                <a:gd name="connsiteY8276" fmla="*/ 35018 h 3795371"/>
                <a:gd name="connsiteX8277" fmla="*/ 1933617 w 6347888"/>
                <a:gd name="connsiteY8277" fmla="*/ 31196 h 3795371"/>
                <a:gd name="connsiteX8278" fmla="*/ 1938039 w 6347888"/>
                <a:gd name="connsiteY8278" fmla="*/ 29777 h 3795371"/>
                <a:gd name="connsiteX8279" fmla="*/ 1945245 w 6347888"/>
                <a:gd name="connsiteY8279" fmla="*/ 21915 h 3795371"/>
                <a:gd name="connsiteX8280" fmla="*/ 1951742 w 6347888"/>
                <a:gd name="connsiteY8280" fmla="*/ 16237 h 3795371"/>
                <a:gd name="connsiteX8281" fmla="*/ 1960204 w 6347888"/>
                <a:gd name="connsiteY8281" fmla="*/ 19786 h 3795371"/>
                <a:gd name="connsiteX8282" fmla="*/ 1969485 w 6347888"/>
                <a:gd name="connsiteY8282" fmla="*/ 38894 h 3795371"/>
                <a:gd name="connsiteX8283" fmla="*/ 1979803 w 6347888"/>
                <a:gd name="connsiteY8283" fmla="*/ 39549 h 3795371"/>
                <a:gd name="connsiteX8284" fmla="*/ 1984116 w 6347888"/>
                <a:gd name="connsiteY8284" fmla="*/ 31306 h 3795371"/>
                <a:gd name="connsiteX8285" fmla="*/ 1989467 w 6347888"/>
                <a:gd name="connsiteY8285" fmla="*/ 18148 h 3795371"/>
                <a:gd name="connsiteX8286" fmla="*/ 1997274 w 6347888"/>
                <a:gd name="connsiteY8286" fmla="*/ 12689 h 3795371"/>
                <a:gd name="connsiteX8287" fmla="*/ 1999512 w 6347888"/>
                <a:gd name="connsiteY8287" fmla="*/ 13617 h 3795371"/>
                <a:gd name="connsiteX8288" fmla="*/ 2005627 w 6347888"/>
                <a:gd name="connsiteY8288" fmla="*/ 9795 h 3795371"/>
                <a:gd name="connsiteX8289" fmla="*/ 2016873 w 6347888"/>
                <a:gd name="connsiteY8289" fmla="*/ 8594 h 3795371"/>
                <a:gd name="connsiteX8290" fmla="*/ 2023315 w 6347888"/>
                <a:gd name="connsiteY8290" fmla="*/ 21042 h 3795371"/>
                <a:gd name="connsiteX8291" fmla="*/ 2025554 w 6347888"/>
                <a:gd name="connsiteY8291" fmla="*/ 21424 h 3795371"/>
                <a:gd name="connsiteX8292" fmla="*/ 2027028 w 6347888"/>
                <a:gd name="connsiteY8292" fmla="*/ 19677 h 3795371"/>
                <a:gd name="connsiteX8293" fmla="*/ 2025772 w 6347888"/>
                <a:gd name="connsiteY8293" fmla="*/ 10396 h 3795371"/>
                <a:gd name="connsiteX8294" fmla="*/ 2031941 w 6347888"/>
                <a:gd name="connsiteY8294" fmla="*/ 1006 h 3795371"/>
                <a:gd name="connsiteX8295" fmla="*/ 2042914 w 6347888"/>
                <a:gd name="connsiteY8295" fmla="*/ 2862 h 3795371"/>
                <a:gd name="connsiteX8296" fmla="*/ 2056399 w 6347888"/>
                <a:gd name="connsiteY8296" fmla="*/ 10887 h 3795371"/>
                <a:gd name="connsiteX8297" fmla="*/ 2060003 w 6347888"/>
                <a:gd name="connsiteY8297" fmla="*/ 13508 h 3795371"/>
                <a:gd name="connsiteX8298" fmla="*/ 2060385 w 6347888"/>
                <a:gd name="connsiteY8298" fmla="*/ 15746 h 3795371"/>
                <a:gd name="connsiteX8299" fmla="*/ 2060876 w 6347888"/>
                <a:gd name="connsiteY8299" fmla="*/ 22898 h 3795371"/>
                <a:gd name="connsiteX8300" fmla="*/ 2064316 w 6347888"/>
                <a:gd name="connsiteY8300" fmla="*/ 24863 h 3795371"/>
                <a:gd name="connsiteX8301" fmla="*/ 2065899 w 6347888"/>
                <a:gd name="connsiteY8301" fmla="*/ 23444 h 3795371"/>
                <a:gd name="connsiteX8302" fmla="*/ 2067755 w 6347888"/>
                <a:gd name="connsiteY8302" fmla="*/ 6956 h 3795371"/>
                <a:gd name="connsiteX8303" fmla="*/ 2073979 w 6347888"/>
                <a:gd name="connsiteY8303" fmla="*/ 787 h 3795371"/>
                <a:gd name="connsiteX8304" fmla="*/ 2083478 w 6347888"/>
                <a:gd name="connsiteY8304" fmla="*/ 624 h 379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Lst>
              <a:rect l="l" t="t" r="r" b="b"/>
              <a:pathLst>
                <a:path w="6347888" h="3795371">
                  <a:moveTo>
                    <a:pt x="1703938" y="3787776"/>
                  </a:moveTo>
                  <a:lnTo>
                    <a:pt x="1704102" y="3787776"/>
                  </a:lnTo>
                  <a:lnTo>
                    <a:pt x="1703556" y="3788267"/>
                  </a:lnTo>
                  <a:cubicBezTo>
                    <a:pt x="1703665" y="3788104"/>
                    <a:pt x="1703938" y="3787776"/>
                    <a:pt x="1703938" y="3787776"/>
                  </a:cubicBezTo>
                  <a:close/>
                  <a:moveTo>
                    <a:pt x="1814547" y="3765611"/>
                  </a:moveTo>
                  <a:cubicBezTo>
                    <a:pt x="1815038" y="3765501"/>
                    <a:pt x="1815638" y="3766266"/>
                    <a:pt x="1816130" y="3766703"/>
                  </a:cubicBezTo>
                  <a:cubicBezTo>
                    <a:pt x="1815529" y="3766975"/>
                    <a:pt x="1814765" y="3767631"/>
                    <a:pt x="1814328" y="3767467"/>
                  </a:cubicBezTo>
                  <a:lnTo>
                    <a:pt x="1814274" y="3767521"/>
                  </a:lnTo>
                  <a:cubicBezTo>
                    <a:pt x="1812035" y="3766703"/>
                    <a:pt x="1812145" y="3765883"/>
                    <a:pt x="1814547" y="3765611"/>
                  </a:cubicBezTo>
                  <a:close/>
                  <a:moveTo>
                    <a:pt x="6045440" y="3732526"/>
                  </a:moveTo>
                  <a:cubicBezTo>
                    <a:pt x="6046750" y="3730943"/>
                    <a:pt x="6050407" y="3731653"/>
                    <a:pt x="6051390" y="3733618"/>
                  </a:cubicBezTo>
                  <a:cubicBezTo>
                    <a:pt x="6053956" y="3738969"/>
                    <a:pt x="6053192" y="3743500"/>
                    <a:pt x="6048715" y="3745629"/>
                  </a:cubicBezTo>
                  <a:cubicBezTo>
                    <a:pt x="6045986" y="3746939"/>
                    <a:pt x="6042819" y="3747376"/>
                    <a:pt x="6039816" y="3748031"/>
                  </a:cubicBezTo>
                  <a:cubicBezTo>
                    <a:pt x="6039380" y="3748140"/>
                    <a:pt x="6038670" y="3747103"/>
                    <a:pt x="6038069" y="3746557"/>
                  </a:cubicBezTo>
                  <a:cubicBezTo>
                    <a:pt x="6038342" y="3740770"/>
                    <a:pt x="6041946" y="3736676"/>
                    <a:pt x="6045440" y="3732526"/>
                  </a:cubicBezTo>
                  <a:close/>
                  <a:moveTo>
                    <a:pt x="6201196" y="3542211"/>
                  </a:moveTo>
                  <a:cubicBezTo>
                    <a:pt x="6204035" y="3540191"/>
                    <a:pt x="6207912" y="3540627"/>
                    <a:pt x="6209713" y="3543139"/>
                  </a:cubicBezTo>
                  <a:cubicBezTo>
                    <a:pt x="6210587" y="3544449"/>
                    <a:pt x="6211242" y="3546032"/>
                    <a:pt x="6212334" y="3547124"/>
                  </a:cubicBezTo>
                  <a:cubicBezTo>
                    <a:pt x="6215009" y="3549799"/>
                    <a:pt x="6212607" y="3555805"/>
                    <a:pt x="6217684" y="3556569"/>
                  </a:cubicBezTo>
                  <a:cubicBezTo>
                    <a:pt x="6220632" y="3556951"/>
                    <a:pt x="6223853" y="3555313"/>
                    <a:pt x="6226965" y="3554767"/>
                  </a:cubicBezTo>
                  <a:lnTo>
                    <a:pt x="6227129" y="3554822"/>
                  </a:lnTo>
                  <a:cubicBezTo>
                    <a:pt x="6229149" y="3554440"/>
                    <a:pt x="6232206" y="3556951"/>
                    <a:pt x="6232042" y="3558753"/>
                  </a:cubicBezTo>
                  <a:cubicBezTo>
                    <a:pt x="6231933" y="3559572"/>
                    <a:pt x="6232097" y="3560390"/>
                    <a:pt x="6231933" y="3561155"/>
                  </a:cubicBezTo>
                  <a:cubicBezTo>
                    <a:pt x="6231661" y="3562738"/>
                    <a:pt x="6231278" y="3564267"/>
                    <a:pt x="6230896" y="3565850"/>
                  </a:cubicBezTo>
                  <a:cubicBezTo>
                    <a:pt x="6230732" y="3566614"/>
                    <a:pt x="6230514" y="3567379"/>
                    <a:pt x="6229858" y="3569890"/>
                  </a:cubicBezTo>
                  <a:cubicBezTo>
                    <a:pt x="6229804" y="3571309"/>
                    <a:pt x="6229531" y="3574476"/>
                    <a:pt x="6229367" y="3577642"/>
                  </a:cubicBezTo>
                  <a:cubicBezTo>
                    <a:pt x="6229149" y="3580918"/>
                    <a:pt x="6227893" y="3583811"/>
                    <a:pt x="6225655" y="3586214"/>
                  </a:cubicBezTo>
                  <a:cubicBezTo>
                    <a:pt x="6223471" y="3588561"/>
                    <a:pt x="6221287" y="3590909"/>
                    <a:pt x="6219049" y="3593202"/>
                  </a:cubicBezTo>
                  <a:cubicBezTo>
                    <a:pt x="6212007" y="3600681"/>
                    <a:pt x="6204909" y="3608215"/>
                    <a:pt x="6198795" y="3616568"/>
                  </a:cubicBezTo>
                  <a:cubicBezTo>
                    <a:pt x="6196993" y="3619025"/>
                    <a:pt x="6194427" y="3621372"/>
                    <a:pt x="6191642" y="3622737"/>
                  </a:cubicBezTo>
                  <a:cubicBezTo>
                    <a:pt x="6183781" y="3626559"/>
                    <a:pt x="6181925" y="3632237"/>
                    <a:pt x="6183891" y="3640426"/>
                  </a:cubicBezTo>
                  <a:cubicBezTo>
                    <a:pt x="6184873" y="3644520"/>
                    <a:pt x="6181597" y="3647414"/>
                    <a:pt x="6176411" y="3647414"/>
                  </a:cubicBezTo>
                  <a:cubicBezTo>
                    <a:pt x="6171607" y="3647414"/>
                    <a:pt x="6167075" y="3647305"/>
                    <a:pt x="6162599" y="3649761"/>
                  </a:cubicBezTo>
                  <a:cubicBezTo>
                    <a:pt x="6146384" y="3658769"/>
                    <a:pt x="6148568" y="3654020"/>
                    <a:pt x="6139287" y="3672036"/>
                  </a:cubicBezTo>
                  <a:cubicBezTo>
                    <a:pt x="6138577" y="3673455"/>
                    <a:pt x="6137813" y="3674820"/>
                    <a:pt x="6136994" y="3676185"/>
                  </a:cubicBezTo>
                  <a:cubicBezTo>
                    <a:pt x="6134974" y="3679570"/>
                    <a:pt x="6132736" y="3682846"/>
                    <a:pt x="6129787" y="3685684"/>
                  </a:cubicBezTo>
                  <a:cubicBezTo>
                    <a:pt x="6126948" y="3688414"/>
                    <a:pt x="6124764" y="3691799"/>
                    <a:pt x="6122581" y="3695129"/>
                  </a:cubicBezTo>
                  <a:cubicBezTo>
                    <a:pt x="6119087" y="3700370"/>
                    <a:pt x="6115812" y="3705830"/>
                    <a:pt x="6112426" y="3711180"/>
                  </a:cubicBezTo>
                  <a:cubicBezTo>
                    <a:pt x="6101016" y="3716967"/>
                    <a:pt x="6093264" y="3727940"/>
                    <a:pt x="6081417" y="3733236"/>
                  </a:cubicBezTo>
                  <a:cubicBezTo>
                    <a:pt x="6074374" y="3736348"/>
                    <a:pt x="6067168" y="3735638"/>
                    <a:pt x="6061654" y="3730179"/>
                  </a:cubicBezTo>
                  <a:cubicBezTo>
                    <a:pt x="6060508" y="3729087"/>
                    <a:pt x="6059361" y="3727940"/>
                    <a:pt x="6058488" y="3726575"/>
                  </a:cubicBezTo>
                  <a:cubicBezTo>
                    <a:pt x="6053847" y="3719478"/>
                    <a:pt x="6046258" y="3716912"/>
                    <a:pt x="6038888" y="3713910"/>
                  </a:cubicBezTo>
                  <a:cubicBezTo>
                    <a:pt x="6038178" y="3713637"/>
                    <a:pt x="6037523" y="3713200"/>
                    <a:pt x="6036977" y="3712599"/>
                  </a:cubicBezTo>
                  <a:cubicBezTo>
                    <a:pt x="6034739" y="3710306"/>
                    <a:pt x="6033702" y="3706157"/>
                    <a:pt x="6034902" y="3703755"/>
                  </a:cubicBezTo>
                  <a:cubicBezTo>
                    <a:pt x="6040307" y="3693218"/>
                    <a:pt x="6045767" y="3682791"/>
                    <a:pt x="6054338" y="3674220"/>
                  </a:cubicBezTo>
                  <a:cubicBezTo>
                    <a:pt x="6064984" y="3663519"/>
                    <a:pt x="6076176" y="3653365"/>
                    <a:pt x="6088023" y="3643974"/>
                  </a:cubicBezTo>
                  <a:cubicBezTo>
                    <a:pt x="6089879" y="3642555"/>
                    <a:pt x="6092008" y="3640480"/>
                    <a:pt x="6094083" y="3640480"/>
                  </a:cubicBezTo>
                  <a:cubicBezTo>
                    <a:pt x="6103800" y="3640207"/>
                    <a:pt x="6109315" y="3632455"/>
                    <a:pt x="6116794" y="3628251"/>
                  </a:cubicBezTo>
                  <a:cubicBezTo>
                    <a:pt x="6125802" y="3623228"/>
                    <a:pt x="6134482" y="3617496"/>
                    <a:pt x="6143600" y="3612637"/>
                  </a:cubicBezTo>
                  <a:cubicBezTo>
                    <a:pt x="6151680" y="3608324"/>
                    <a:pt x="6157630" y="3602373"/>
                    <a:pt x="6161179" y="3593911"/>
                  </a:cubicBezTo>
                  <a:cubicBezTo>
                    <a:pt x="6162708" y="3590308"/>
                    <a:pt x="6164564" y="3586705"/>
                    <a:pt x="6166584" y="3583320"/>
                  </a:cubicBezTo>
                  <a:cubicBezTo>
                    <a:pt x="6166693" y="3583156"/>
                    <a:pt x="6166802" y="3582938"/>
                    <a:pt x="6166912" y="3582774"/>
                  </a:cubicBezTo>
                  <a:cubicBezTo>
                    <a:pt x="6168440" y="3580208"/>
                    <a:pt x="6170023" y="3577369"/>
                    <a:pt x="6172371" y="3576005"/>
                  </a:cubicBezTo>
                  <a:cubicBezTo>
                    <a:pt x="6184108" y="3569289"/>
                    <a:pt x="6190987" y="3558971"/>
                    <a:pt x="6195901" y="3546851"/>
                  </a:cubicBezTo>
                  <a:cubicBezTo>
                    <a:pt x="6196720" y="3544940"/>
                    <a:pt x="6199231" y="3543575"/>
                    <a:pt x="6201196" y="3542211"/>
                  </a:cubicBezTo>
                  <a:close/>
                  <a:moveTo>
                    <a:pt x="1572475" y="3488927"/>
                  </a:moveTo>
                  <a:cubicBezTo>
                    <a:pt x="1575205" y="3490674"/>
                    <a:pt x="1576079" y="3493404"/>
                    <a:pt x="1576242" y="3496406"/>
                  </a:cubicBezTo>
                  <a:cubicBezTo>
                    <a:pt x="1576242" y="3497007"/>
                    <a:pt x="1575642" y="3497771"/>
                    <a:pt x="1575041" y="3498099"/>
                  </a:cubicBezTo>
                  <a:lnTo>
                    <a:pt x="1575096" y="3498153"/>
                  </a:lnTo>
                  <a:cubicBezTo>
                    <a:pt x="1574495" y="3498481"/>
                    <a:pt x="1573567" y="3498645"/>
                    <a:pt x="1573021" y="3498372"/>
                  </a:cubicBezTo>
                  <a:cubicBezTo>
                    <a:pt x="1569582" y="3496843"/>
                    <a:pt x="1568162" y="3494496"/>
                    <a:pt x="1569254" y="3491438"/>
                  </a:cubicBezTo>
                  <a:cubicBezTo>
                    <a:pt x="1569636" y="3490347"/>
                    <a:pt x="1571329" y="3489800"/>
                    <a:pt x="1572475" y="3488927"/>
                  </a:cubicBezTo>
                  <a:close/>
                  <a:moveTo>
                    <a:pt x="5673325" y="3488108"/>
                  </a:moveTo>
                  <a:cubicBezTo>
                    <a:pt x="5675564" y="3488272"/>
                    <a:pt x="5678184" y="3488490"/>
                    <a:pt x="5679985" y="3489636"/>
                  </a:cubicBezTo>
                  <a:cubicBezTo>
                    <a:pt x="5682005" y="3491001"/>
                    <a:pt x="5683971" y="3492475"/>
                    <a:pt x="5685882" y="3494058"/>
                  </a:cubicBezTo>
                  <a:cubicBezTo>
                    <a:pt x="5687629" y="3495478"/>
                    <a:pt x="5689375" y="3497006"/>
                    <a:pt x="5691177" y="3498426"/>
                  </a:cubicBezTo>
                  <a:cubicBezTo>
                    <a:pt x="5691942" y="3499026"/>
                    <a:pt x="5692706" y="3499573"/>
                    <a:pt x="5693470" y="3500118"/>
                  </a:cubicBezTo>
                  <a:cubicBezTo>
                    <a:pt x="5697947" y="3503121"/>
                    <a:pt x="5702751" y="3504322"/>
                    <a:pt x="5708757" y="3502466"/>
                  </a:cubicBezTo>
                  <a:cubicBezTo>
                    <a:pt x="5709576" y="3502193"/>
                    <a:pt x="5710395" y="3501975"/>
                    <a:pt x="5711213" y="3501756"/>
                  </a:cubicBezTo>
                  <a:cubicBezTo>
                    <a:pt x="5717983" y="3499900"/>
                    <a:pt x="5725080" y="3499026"/>
                    <a:pt x="5732014" y="3497662"/>
                  </a:cubicBezTo>
                  <a:lnTo>
                    <a:pt x="5732123" y="3497826"/>
                  </a:lnTo>
                  <a:cubicBezTo>
                    <a:pt x="5736108" y="3497061"/>
                    <a:pt x="5739603" y="3500937"/>
                    <a:pt x="5738838" y="3505305"/>
                  </a:cubicBezTo>
                  <a:cubicBezTo>
                    <a:pt x="5738565" y="3506833"/>
                    <a:pt x="5738456" y="3508417"/>
                    <a:pt x="5738074" y="3509945"/>
                  </a:cubicBezTo>
                  <a:cubicBezTo>
                    <a:pt x="5735944" y="3517643"/>
                    <a:pt x="5733870" y="3525286"/>
                    <a:pt x="5731686" y="3532875"/>
                  </a:cubicBezTo>
                  <a:cubicBezTo>
                    <a:pt x="5731249" y="3534404"/>
                    <a:pt x="5731031" y="3536314"/>
                    <a:pt x="5729994" y="3537242"/>
                  </a:cubicBezTo>
                  <a:cubicBezTo>
                    <a:pt x="5723879" y="3542702"/>
                    <a:pt x="5720986" y="3549745"/>
                    <a:pt x="5718584" y="3557006"/>
                  </a:cubicBezTo>
                  <a:cubicBezTo>
                    <a:pt x="5717765" y="3559462"/>
                    <a:pt x="5717055" y="3561974"/>
                    <a:pt x="5716291" y="3564431"/>
                  </a:cubicBezTo>
                  <a:cubicBezTo>
                    <a:pt x="5715253" y="3567815"/>
                    <a:pt x="5712251" y="3569781"/>
                    <a:pt x="5709030" y="3569289"/>
                  </a:cubicBezTo>
                  <a:cubicBezTo>
                    <a:pt x="5703843" y="3568471"/>
                    <a:pt x="5699912" y="3569563"/>
                    <a:pt x="5696364" y="3573657"/>
                  </a:cubicBezTo>
                  <a:cubicBezTo>
                    <a:pt x="5693852" y="3576605"/>
                    <a:pt x="5690468" y="3578898"/>
                    <a:pt x="5687247" y="3581136"/>
                  </a:cubicBezTo>
                  <a:cubicBezTo>
                    <a:pt x="5686155" y="3581846"/>
                    <a:pt x="5684135" y="3581792"/>
                    <a:pt x="5682715" y="3581464"/>
                  </a:cubicBezTo>
                  <a:cubicBezTo>
                    <a:pt x="5675345" y="3579881"/>
                    <a:pt x="5669340" y="3576823"/>
                    <a:pt x="5668029" y="3568198"/>
                  </a:cubicBezTo>
                  <a:cubicBezTo>
                    <a:pt x="5666828" y="3560390"/>
                    <a:pt x="5665027" y="3552638"/>
                    <a:pt x="5664262" y="3548544"/>
                  </a:cubicBezTo>
                  <a:cubicBezTo>
                    <a:pt x="5664262" y="3543958"/>
                    <a:pt x="5663990" y="3543139"/>
                    <a:pt x="5664262" y="3542374"/>
                  </a:cubicBezTo>
                  <a:cubicBezTo>
                    <a:pt x="5665190" y="3540027"/>
                    <a:pt x="5665846" y="3537679"/>
                    <a:pt x="5666337" y="3535332"/>
                  </a:cubicBezTo>
                  <a:cubicBezTo>
                    <a:pt x="5668466" y="3525286"/>
                    <a:pt x="5667429" y="3515077"/>
                    <a:pt x="5667429" y="3504923"/>
                  </a:cubicBezTo>
                  <a:cubicBezTo>
                    <a:pt x="5667483" y="3503230"/>
                    <a:pt x="5667538" y="3501538"/>
                    <a:pt x="5667592" y="3499900"/>
                  </a:cubicBezTo>
                  <a:cubicBezTo>
                    <a:pt x="5667647" y="3498317"/>
                    <a:pt x="5667866" y="3496734"/>
                    <a:pt x="5668029" y="3495150"/>
                  </a:cubicBezTo>
                  <a:cubicBezTo>
                    <a:pt x="5668357" y="3491929"/>
                    <a:pt x="5671032" y="3488053"/>
                    <a:pt x="5673325" y="3488108"/>
                  </a:cubicBezTo>
                  <a:close/>
                  <a:moveTo>
                    <a:pt x="5740585" y="3482266"/>
                  </a:moveTo>
                  <a:lnTo>
                    <a:pt x="5740530" y="3482321"/>
                  </a:lnTo>
                  <a:cubicBezTo>
                    <a:pt x="5742277" y="3481611"/>
                    <a:pt x="5743642" y="3482266"/>
                    <a:pt x="5744079" y="3484068"/>
                  </a:cubicBezTo>
                  <a:cubicBezTo>
                    <a:pt x="5744133" y="3484395"/>
                    <a:pt x="5743096" y="3485050"/>
                    <a:pt x="5742496" y="3485651"/>
                  </a:cubicBezTo>
                  <a:cubicBezTo>
                    <a:pt x="5740858" y="3486088"/>
                    <a:pt x="5739493" y="3485542"/>
                    <a:pt x="5739056" y="3483740"/>
                  </a:cubicBezTo>
                  <a:cubicBezTo>
                    <a:pt x="5738947" y="3483358"/>
                    <a:pt x="5739929" y="3482485"/>
                    <a:pt x="5740585" y="3482266"/>
                  </a:cubicBezTo>
                  <a:close/>
                  <a:moveTo>
                    <a:pt x="5740695" y="3469054"/>
                  </a:moveTo>
                  <a:cubicBezTo>
                    <a:pt x="5742169" y="3468017"/>
                    <a:pt x="5743970" y="3468727"/>
                    <a:pt x="5744571" y="3470474"/>
                  </a:cubicBezTo>
                  <a:cubicBezTo>
                    <a:pt x="5745062" y="3471784"/>
                    <a:pt x="5745390" y="3473367"/>
                    <a:pt x="5745062" y="3474678"/>
                  </a:cubicBezTo>
                  <a:cubicBezTo>
                    <a:pt x="5744625" y="3476588"/>
                    <a:pt x="5742824" y="3477189"/>
                    <a:pt x="5741186" y="3476097"/>
                  </a:cubicBezTo>
                  <a:cubicBezTo>
                    <a:pt x="5740039" y="3475333"/>
                    <a:pt x="5739330" y="3473913"/>
                    <a:pt x="5738402" y="3472821"/>
                  </a:cubicBezTo>
                  <a:cubicBezTo>
                    <a:pt x="5739166" y="3471511"/>
                    <a:pt x="5739548" y="3469764"/>
                    <a:pt x="5740695" y="3469054"/>
                  </a:cubicBezTo>
                  <a:close/>
                  <a:moveTo>
                    <a:pt x="5667538" y="3455187"/>
                  </a:moveTo>
                  <a:cubicBezTo>
                    <a:pt x="5668521" y="3455406"/>
                    <a:pt x="5669231" y="3457207"/>
                    <a:pt x="5669940" y="3458518"/>
                  </a:cubicBezTo>
                  <a:cubicBezTo>
                    <a:pt x="5670267" y="3459118"/>
                    <a:pt x="5670213" y="3459992"/>
                    <a:pt x="5670267" y="3460756"/>
                  </a:cubicBezTo>
                  <a:cubicBezTo>
                    <a:pt x="5669722" y="3462121"/>
                    <a:pt x="5669231" y="3463540"/>
                    <a:pt x="5668630" y="3464905"/>
                  </a:cubicBezTo>
                  <a:cubicBezTo>
                    <a:pt x="5667866" y="3466489"/>
                    <a:pt x="5666392" y="3467198"/>
                    <a:pt x="5664808" y="3466379"/>
                  </a:cubicBezTo>
                  <a:cubicBezTo>
                    <a:pt x="5663662" y="3465779"/>
                    <a:pt x="5662133" y="3464414"/>
                    <a:pt x="5662133" y="3463377"/>
                  </a:cubicBezTo>
                  <a:cubicBezTo>
                    <a:pt x="5662188" y="3461247"/>
                    <a:pt x="5662897" y="3458954"/>
                    <a:pt x="5663935" y="3457043"/>
                  </a:cubicBezTo>
                  <a:cubicBezTo>
                    <a:pt x="5664535" y="3456006"/>
                    <a:pt x="5666501" y="3454915"/>
                    <a:pt x="5667538" y="3455187"/>
                  </a:cubicBezTo>
                  <a:close/>
                  <a:moveTo>
                    <a:pt x="6263325" y="3344798"/>
                  </a:moveTo>
                  <a:cubicBezTo>
                    <a:pt x="6264527" y="3343597"/>
                    <a:pt x="6265891" y="3343597"/>
                    <a:pt x="6267202" y="3344798"/>
                  </a:cubicBezTo>
                  <a:cubicBezTo>
                    <a:pt x="6267748" y="3345344"/>
                    <a:pt x="6268239" y="3345999"/>
                    <a:pt x="6268621" y="3346709"/>
                  </a:cubicBezTo>
                  <a:cubicBezTo>
                    <a:pt x="6269767" y="3348783"/>
                    <a:pt x="6270368" y="3351567"/>
                    <a:pt x="6272115" y="3352823"/>
                  </a:cubicBezTo>
                  <a:cubicBezTo>
                    <a:pt x="6279431" y="3358119"/>
                    <a:pt x="6282980" y="3366253"/>
                    <a:pt x="6288439" y="3372914"/>
                  </a:cubicBezTo>
                  <a:cubicBezTo>
                    <a:pt x="6293025" y="3378646"/>
                    <a:pt x="6293352" y="3384160"/>
                    <a:pt x="6291714" y="3390712"/>
                  </a:cubicBezTo>
                  <a:cubicBezTo>
                    <a:pt x="6288985" y="3401467"/>
                    <a:pt x="6289912" y="3412658"/>
                    <a:pt x="6288056" y="3423523"/>
                  </a:cubicBezTo>
                  <a:cubicBezTo>
                    <a:pt x="6287729" y="3425488"/>
                    <a:pt x="6291223" y="3429037"/>
                    <a:pt x="6292479" y="3428273"/>
                  </a:cubicBezTo>
                  <a:cubicBezTo>
                    <a:pt x="6293680" y="3427508"/>
                    <a:pt x="6294717" y="3426362"/>
                    <a:pt x="6295427" y="3425161"/>
                  </a:cubicBezTo>
                  <a:cubicBezTo>
                    <a:pt x="6296191" y="3423741"/>
                    <a:pt x="6296410" y="3422158"/>
                    <a:pt x="6297119" y="3420684"/>
                  </a:cubicBezTo>
                  <a:cubicBezTo>
                    <a:pt x="6297392" y="3420029"/>
                    <a:pt x="6298320" y="3419046"/>
                    <a:pt x="6298703" y="3419210"/>
                  </a:cubicBezTo>
                  <a:cubicBezTo>
                    <a:pt x="6299958" y="3419592"/>
                    <a:pt x="6301596" y="3420138"/>
                    <a:pt x="6302196" y="3421121"/>
                  </a:cubicBezTo>
                  <a:cubicBezTo>
                    <a:pt x="6303343" y="3423086"/>
                    <a:pt x="6304325" y="3425379"/>
                    <a:pt x="6304763" y="3427726"/>
                  </a:cubicBezTo>
                  <a:cubicBezTo>
                    <a:pt x="6305854" y="3433186"/>
                    <a:pt x="6307000" y="3438645"/>
                    <a:pt x="6307328" y="3444214"/>
                  </a:cubicBezTo>
                  <a:cubicBezTo>
                    <a:pt x="6307601" y="3449564"/>
                    <a:pt x="6310440" y="3453004"/>
                    <a:pt x="6314207" y="3456170"/>
                  </a:cubicBezTo>
                  <a:cubicBezTo>
                    <a:pt x="6321523" y="3462448"/>
                    <a:pt x="6323816" y="3462558"/>
                    <a:pt x="6333097" y="3456880"/>
                  </a:cubicBezTo>
                  <a:cubicBezTo>
                    <a:pt x="6334462" y="3456061"/>
                    <a:pt x="6335662" y="3454969"/>
                    <a:pt x="6337082" y="3454259"/>
                  </a:cubicBezTo>
                  <a:cubicBezTo>
                    <a:pt x="6339321" y="3453222"/>
                    <a:pt x="6341614" y="3452840"/>
                    <a:pt x="6343852" y="3454259"/>
                  </a:cubicBezTo>
                  <a:lnTo>
                    <a:pt x="6343961" y="3454041"/>
                  </a:lnTo>
                  <a:cubicBezTo>
                    <a:pt x="6346909" y="3455952"/>
                    <a:pt x="6348493" y="3459227"/>
                    <a:pt x="6347674" y="3461957"/>
                  </a:cubicBezTo>
                  <a:cubicBezTo>
                    <a:pt x="6346254" y="3466489"/>
                    <a:pt x="6345053" y="3471129"/>
                    <a:pt x="6343306" y="3475606"/>
                  </a:cubicBezTo>
                  <a:cubicBezTo>
                    <a:pt x="6342160" y="3478445"/>
                    <a:pt x="6340685" y="3481611"/>
                    <a:pt x="6338447" y="3483686"/>
                  </a:cubicBezTo>
                  <a:cubicBezTo>
                    <a:pt x="6333206" y="3488490"/>
                    <a:pt x="6326928" y="3492312"/>
                    <a:pt x="6325126" y="3499955"/>
                  </a:cubicBezTo>
                  <a:cubicBezTo>
                    <a:pt x="6324908" y="3500883"/>
                    <a:pt x="6322506" y="3501483"/>
                    <a:pt x="6321086" y="3501756"/>
                  </a:cubicBezTo>
                  <a:cubicBezTo>
                    <a:pt x="6319503" y="3502029"/>
                    <a:pt x="6317865" y="3501647"/>
                    <a:pt x="6316282" y="3501756"/>
                  </a:cubicBezTo>
                  <a:cubicBezTo>
                    <a:pt x="6309894" y="3502248"/>
                    <a:pt x="6304926" y="3506178"/>
                    <a:pt x="6304653" y="3511965"/>
                  </a:cubicBezTo>
                  <a:cubicBezTo>
                    <a:pt x="6304216" y="3523212"/>
                    <a:pt x="6298484" y="3531510"/>
                    <a:pt x="6291714" y="3539372"/>
                  </a:cubicBezTo>
                  <a:cubicBezTo>
                    <a:pt x="6290841" y="3540355"/>
                    <a:pt x="6289967" y="3541283"/>
                    <a:pt x="6289094" y="3542266"/>
                  </a:cubicBezTo>
                  <a:cubicBezTo>
                    <a:pt x="6282597" y="3549636"/>
                    <a:pt x="6275663" y="3556569"/>
                    <a:pt x="6268730" y="3563557"/>
                  </a:cubicBezTo>
                  <a:cubicBezTo>
                    <a:pt x="6264199" y="3568089"/>
                    <a:pt x="6259558" y="3572456"/>
                    <a:pt x="6253280" y="3574585"/>
                  </a:cubicBezTo>
                  <a:cubicBezTo>
                    <a:pt x="6251970" y="3575022"/>
                    <a:pt x="6249840" y="3574858"/>
                    <a:pt x="6248858" y="3574094"/>
                  </a:cubicBezTo>
                  <a:cubicBezTo>
                    <a:pt x="6245855" y="3571637"/>
                    <a:pt x="6243071" y="3568798"/>
                    <a:pt x="6240614" y="3565796"/>
                  </a:cubicBezTo>
                  <a:cubicBezTo>
                    <a:pt x="6239850" y="3564813"/>
                    <a:pt x="6239686" y="3562302"/>
                    <a:pt x="6240450" y="3561319"/>
                  </a:cubicBezTo>
                  <a:cubicBezTo>
                    <a:pt x="6244709" y="3555696"/>
                    <a:pt x="6249404" y="3550291"/>
                    <a:pt x="6253935" y="3544722"/>
                  </a:cubicBezTo>
                  <a:cubicBezTo>
                    <a:pt x="6256501" y="3541556"/>
                    <a:pt x="6257811" y="3537843"/>
                    <a:pt x="6258139" y="3533749"/>
                  </a:cubicBezTo>
                  <a:cubicBezTo>
                    <a:pt x="6258521" y="3528835"/>
                    <a:pt x="6257866" y="3524249"/>
                    <a:pt x="6254099" y="3520591"/>
                  </a:cubicBezTo>
                  <a:cubicBezTo>
                    <a:pt x="6250168" y="3516661"/>
                    <a:pt x="6246019" y="3512839"/>
                    <a:pt x="6242252" y="3508799"/>
                  </a:cubicBezTo>
                  <a:cubicBezTo>
                    <a:pt x="6238048" y="3504268"/>
                    <a:pt x="6239577" y="3495478"/>
                    <a:pt x="6245255" y="3492202"/>
                  </a:cubicBezTo>
                  <a:cubicBezTo>
                    <a:pt x="6248694" y="3490292"/>
                    <a:pt x="6252352" y="3488709"/>
                    <a:pt x="6256119" y="3487453"/>
                  </a:cubicBezTo>
                  <a:cubicBezTo>
                    <a:pt x="6260268" y="3486088"/>
                    <a:pt x="6262779" y="3483413"/>
                    <a:pt x="6264308" y="3479482"/>
                  </a:cubicBezTo>
                  <a:cubicBezTo>
                    <a:pt x="6264963" y="3477844"/>
                    <a:pt x="6265564" y="3476261"/>
                    <a:pt x="6266219" y="3474678"/>
                  </a:cubicBezTo>
                  <a:cubicBezTo>
                    <a:pt x="6268457" y="3468891"/>
                    <a:pt x="6270804" y="3463104"/>
                    <a:pt x="6273262" y="3457371"/>
                  </a:cubicBezTo>
                  <a:cubicBezTo>
                    <a:pt x="6276209" y="3450656"/>
                    <a:pt x="6276592" y="3443504"/>
                    <a:pt x="6277738" y="3435752"/>
                  </a:cubicBezTo>
                  <a:cubicBezTo>
                    <a:pt x="6276810" y="3433241"/>
                    <a:pt x="6275663" y="3430347"/>
                    <a:pt x="6274681" y="3427344"/>
                  </a:cubicBezTo>
                  <a:cubicBezTo>
                    <a:pt x="6273971" y="3425106"/>
                    <a:pt x="6272333" y="3422322"/>
                    <a:pt x="6273098" y="3420575"/>
                  </a:cubicBezTo>
                  <a:cubicBezTo>
                    <a:pt x="6276373" y="3413095"/>
                    <a:pt x="6272443" y="3406544"/>
                    <a:pt x="6271078" y="3399774"/>
                  </a:cubicBezTo>
                  <a:cubicBezTo>
                    <a:pt x="6269713" y="3392732"/>
                    <a:pt x="6267857" y="3385743"/>
                    <a:pt x="6265509" y="3379028"/>
                  </a:cubicBezTo>
                  <a:cubicBezTo>
                    <a:pt x="6263817" y="3374333"/>
                    <a:pt x="6262889" y="3369966"/>
                    <a:pt x="6264963" y="3365216"/>
                  </a:cubicBezTo>
                  <a:cubicBezTo>
                    <a:pt x="6267802" y="3358610"/>
                    <a:pt x="6262343" y="3353041"/>
                    <a:pt x="6262288" y="3346763"/>
                  </a:cubicBezTo>
                  <a:cubicBezTo>
                    <a:pt x="6262288" y="3346163"/>
                    <a:pt x="6262834" y="3345344"/>
                    <a:pt x="6263325" y="3344798"/>
                  </a:cubicBezTo>
                  <a:close/>
                  <a:moveTo>
                    <a:pt x="5557366" y="3330876"/>
                  </a:moveTo>
                  <a:lnTo>
                    <a:pt x="5557351" y="3330928"/>
                  </a:lnTo>
                  <a:lnTo>
                    <a:pt x="5557312" y="3330930"/>
                  </a:lnTo>
                  <a:close/>
                  <a:moveTo>
                    <a:pt x="5574673" y="3329729"/>
                  </a:moveTo>
                  <a:cubicBezTo>
                    <a:pt x="5576310" y="3330985"/>
                    <a:pt x="5577020" y="3333442"/>
                    <a:pt x="5578112" y="3335407"/>
                  </a:cubicBezTo>
                  <a:cubicBezTo>
                    <a:pt x="5576802" y="3336117"/>
                    <a:pt x="5575492" y="3336990"/>
                    <a:pt x="5574072" y="3337645"/>
                  </a:cubicBezTo>
                  <a:cubicBezTo>
                    <a:pt x="5573417" y="3338028"/>
                    <a:pt x="5572543" y="3338137"/>
                    <a:pt x="5571779" y="3338192"/>
                  </a:cubicBezTo>
                  <a:cubicBezTo>
                    <a:pt x="5570250" y="3338355"/>
                    <a:pt x="5568667" y="3338410"/>
                    <a:pt x="5565501" y="3338628"/>
                  </a:cubicBezTo>
                  <a:cubicBezTo>
                    <a:pt x="5563972" y="3338192"/>
                    <a:pt x="5560915" y="3337482"/>
                    <a:pt x="5557967" y="3336553"/>
                  </a:cubicBezTo>
                  <a:cubicBezTo>
                    <a:pt x="5557202" y="3336335"/>
                    <a:pt x="5556165" y="3335516"/>
                    <a:pt x="5556165" y="3335134"/>
                  </a:cubicBezTo>
                  <a:lnTo>
                    <a:pt x="5557351" y="3330928"/>
                  </a:lnTo>
                  <a:close/>
                  <a:moveTo>
                    <a:pt x="6236755" y="2985364"/>
                  </a:moveTo>
                  <a:lnTo>
                    <a:pt x="6238375" y="2986714"/>
                  </a:lnTo>
                  <a:cubicBezTo>
                    <a:pt x="6238866" y="2988406"/>
                    <a:pt x="6238266" y="2989716"/>
                    <a:pt x="6236519" y="2990153"/>
                  </a:cubicBezTo>
                  <a:cubicBezTo>
                    <a:pt x="6236137" y="2990207"/>
                    <a:pt x="6235263" y="2989279"/>
                    <a:pt x="6234991" y="2988679"/>
                  </a:cubicBezTo>
                  <a:close/>
                  <a:moveTo>
                    <a:pt x="6236792" y="2985294"/>
                  </a:moveTo>
                  <a:lnTo>
                    <a:pt x="6236755" y="2985364"/>
                  </a:lnTo>
                  <a:lnTo>
                    <a:pt x="6236737" y="2985349"/>
                  </a:lnTo>
                  <a:close/>
                  <a:moveTo>
                    <a:pt x="6221452" y="2969134"/>
                  </a:moveTo>
                  <a:cubicBezTo>
                    <a:pt x="6222707" y="2968042"/>
                    <a:pt x="6224181" y="2968315"/>
                    <a:pt x="6224946" y="2970007"/>
                  </a:cubicBezTo>
                  <a:cubicBezTo>
                    <a:pt x="6225164" y="2970553"/>
                    <a:pt x="6225382" y="2971154"/>
                    <a:pt x="6225546" y="2971754"/>
                  </a:cubicBezTo>
                  <a:cubicBezTo>
                    <a:pt x="6225819" y="2972628"/>
                    <a:pt x="6225873" y="2973556"/>
                    <a:pt x="6225709" y="2974320"/>
                  </a:cubicBezTo>
                  <a:cubicBezTo>
                    <a:pt x="6225655" y="2974648"/>
                    <a:pt x="6225327" y="2975085"/>
                    <a:pt x="6225327" y="2975085"/>
                  </a:cubicBezTo>
                  <a:lnTo>
                    <a:pt x="6225327" y="2975139"/>
                  </a:lnTo>
                  <a:cubicBezTo>
                    <a:pt x="6224618" y="2976285"/>
                    <a:pt x="6223144" y="2976340"/>
                    <a:pt x="6222107" y="2975139"/>
                  </a:cubicBezTo>
                  <a:cubicBezTo>
                    <a:pt x="6221178" y="2974157"/>
                    <a:pt x="6220851" y="2972518"/>
                    <a:pt x="6220523" y="2971099"/>
                  </a:cubicBezTo>
                  <a:cubicBezTo>
                    <a:pt x="6220469" y="2970498"/>
                    <a:pt x="6220960" y="2969570"/>
                    <a:pt x="6221452" y="2969134"/>
                  </a:cubicBezTo>
                  <a:close/>
                  <a:moveTo>
                    <a:pt x="6170133" y="2956523"/>
                  </a:moveTo>
                  <a:cubicBezTo>
                    <a:pt x="6171553" y="2956905"/>
                    <a:pt x="6172918" y="2958051"/>
                    <a:pt x="6174009" y="2959143"/>
                  </a:cubicBezTo>
                  <a:cubicBezTo>
                    <a:pt x="6177503" y="2962419"/>
                    <a:pt x="6180997" y="2965640"/>
                    <a:pt x="6184164" y="2969189"/>
                  </a:cubicBezTo>
                  <a:cubicBezTo>
                    <a:pt x="6193117" y="2979179"/>
                    <a:pt x="6202016" y="2989279"/>
                    <a:pt x="6210806" y="2999434"/>
                  </a:cubicBezTo>
                  <a:cubicBezTo>
                    <a:pt x="6211734" y="3000526"/>
                    <a:pt x="6212007" y="3002273"/>
                    <a:pt x="6212553" y="3003692"/>
                  </a:cubicBezTo>
                  <a:cubicBezTo>
                    <a:pt x="6212225" y="3004293"/>
                    <a:pt x="6211953" y="3005385"/>
                    <a:pt x="6211570" y="3005385"/>
                  </a:cubicBezTo>
                  <a:cubicBezTo>
                    <a:pt x="6209278" y="3005712"/>
                    <a:pt x="6206766" y="3006531"/>
                    <a:pt x="6204801" y="3005821"/>
                  </a:cubicBezTo>
                  <a:lnTo>
                    <a:pt x="6204746" y="3005876"/>
                  </a:lnTo>
                  <a:cubicBezTo>
                    <a:pt x="6194646" y="3002327"/>
                    <a:pt x="6188368" y="2993756"/>
                    <a:pt x="6181216" y="2986441"/>
                  </a:cubicBezTo>
                  <a:cubicBezTo>
                    <a:pt x="6174009" y="2979125"/>
                    <a:pt x="6166967" y="2971481"/>
                    <a:pt x="6164401" y="2960999"/>
                  </a:cubicBezTo>
                  <a:cubicBezTo>
                    <a:pt x="6164128" y="2959799"/>
                    <a:pt x="6164892" y="2957724"/>
                    <a:pt x="6165929" y="2956959"/>
                  </a:cubicBezTo>
                  <a:cubicBezTo>
                    <a:pt x="6166858" y="2956195"/>
                    <a:pt x="6168823" y="2956140"/>
                    <a:pt x="6170133" y="2956523"/>
                  </a:cubicBezTo>
                  <a:close/>
                  <a:moveTo>
                    <a:pt x="6264745" y="2919890"/>
                  </a:moveTo>
                  <a:lnTo>
                    <a:pt x="6266165" y="2920163"/>
                  </a:lnTo>
                  <a:lnTo>
                    <a:pt x="6265182" y="2921691"/>
                  </a:lnTo>
                  <a:close/>
                  <a:moveTo>
                    <a:pt x="6255245" y="2893139"/>
                  </a:moveTo>
                  <a:cubicBezTo>
                    <a:pt x="6255791" y="2893412"/>
                    <a:pt x="6256119" y="2894231"/>
                    <a:pt x="6256501" y="2894777"/>
                  </a:cubicBezTo>
                  <a:cubicBezTo>
                    <a:pt x="6255355" y="2895269"/>
                    <a:pt x="6254263" y="2895869"/>
                    <a:pt x="6253061" y="2896142"/>
                  </a:cubicBezTo>
                  <a:lnTo>
                    <a:pt x="6253007" y="2896087"/>
                  </a:lnTo>
                  <a:cubicBezTo>
                    <a:pt x="6252734" y="2896142"/>
                    <a:pt x="6251751" y="2894886"/>
                    <a:pt x="6251860" y="2894504"/>
                  </a:cubicBezTo>
                  <a:cubicBezTo>
                    <a:pt x="6252406" y="2892975"/>
                    <a:pt x="6253716" y="2892430"/>
                    <a:pt x="6255245" y="2893139"/>
                  </a:cubicBezTo>
                  <a:close/>
                  <a:moveTo>
                    <a:pt x="5679497" y="2867874"/>
                  </a:moveTo>
                  <a:lnTo>
                    <a:pt x="5678784" y="2868790"/>
                  </a:lnTo>
                  <a:cubicBezTo>
                    <a:pt x="5678675" y="2868790"/>
                    <a:pt x="5678566" y="2868790"/>
                    <a:pt x="5678402" y="2868790"/>
                  </a:cubicBezTo>
                  <a:cubicBezTo>
                    <a:pt x="5678293" y="2868571"/>
                    <a:pt x="5678184" y="2868407"/>
                    <a:pt x="5678129" y="2868189"/>
                  </a:cubicBezTo>
                  <a:close/>
                  <a:moveTo>
                    <a:pt x="5679549" y="2867807"/>
                  </a:moveTo>
                  <a:lnTo>
                    <a:pt x="5679549" y="2867862"/>
                  </a:lnTo>
                  <a:lnTo>
                    <a:pt x="5679497" y="2867874"/>
                  </a:lnTo>
                  <a:close/>
                  <a:moveTo>
                    <a:pt x="5684844" y="2862894"/>
                  </a:moveTo>
                  <a:cubicBezTo>
                    <a:pt x="5686373" y="2863931"/>
                    <a:pt x="5686373" y="2865569"/>
                    <a:pt x="5684625" y="2866334"/>
                  </a:cubicBezTo>
                  <a:cubicBezTo>
                    <a:pt x="5683097" y="2867098"/>
                    <a:pt x="5681350" y="2867425"/>
                    <a:pt x="5679603" y="2867862"/>
                  </a:cubicBezTo>
                  <a:cubicBezTo>
                    <a:pt x="5680640" y="2866334"/>
                    <a:pt x="5681678" y="2864859"/>
                    <a:pt x="5682879" y="2863495"/>
                  </a:cubicBezTo>
                  <a:cubicBezTo>
                    <a:pt x="5683260" y="2863003"/>
                    <a:pt x="5684462" y="2862621"/>
                    <a:pt x="5684844" y="2862894"/>
                  </a:cubicBezTo>
                  <a:close/>
                  <a:moveTo>
                    <a:pt x="6251533" y="2862184"/>
                  </a:moveTo>
                  <a:cubicBezTo>
                    <a:pt x="6251970" y="2862402"/>
                    <a:pt x="6252243" y="2863166"/>
                    <a:pt x="6252625" y="2863767"/>
                  </a:cubicBezTo>
                  <a:cubicBezTo>
                    <a:pt x="6252352" y="2864313"/>
                    <a:pt x="6252188" y="2865350"/>
                    <a:pt x="6251751" y="2865405"/>
                  </a:cubicBezTo>
                  <a:lnTo>
                    <a:pt x="6251751" y="2865459"/>
                  </a:lnTo>
                  <a:cubicBezTo>
                    <a:pt x="6250277" y="2865896"/>
                    <a:pt x="6249513" y="2864913"/>
                    <a:pt x="6250005" y="2863057"/>
                  </a:cubicBezTo>
                  <a:cubicBezTo>
                    <a:pt x="6250114" y="2862620"/>
                    <a:pt x="6251205" y="2862020"/>
                    <a:pt x="6251533" y="2862184"/>
                  </a:cubicBezTo>
                  <a:close/>
                  <a:moveTo>
                    <a:pt x="6237775" y="2856834"/>
                  </a:moveTo>
                  <a:cubicBezTo>
                    <a:pt x="6238540" y="2856779"/>
                    <a:pt x="6239522" y="2857052"/>
                    <a:pt x="6239905" y="2857598"/>
                  </a:cubicBezTo>
                  <a:cubicBezTo>
                    <a:pt x="6241215" y="2859400"/>
                    <a:pt x="6242306" y="2861365"/>
                    <a:pt x="6243344" y="2863331"/>
                  </a:cubicBezTo>
                  <a:lnTo>
                    <a:pt x="6243289" y="2863276"/>
                  </a:lnTo>
                  <a:cubicBezTo>
                    <a:pt x="6243617" y="2863931"/>
                    <a:pt x="6243726" y="2865242"/>
                    <a:pt x="6243344" y="2865514"/>
                  </a:cubicBezTo>
                  <a:cubicBezTo>
                    <a:pt x="6242306" y="2866333"/>
                    <a:pt x="6240996" y="2866825"/>
                    <a:pt x="6239741" y="2867480"/>
                  </a:cubicBezTo>
                  <a:cubicBezTo>
                    <a:pt x="6236247" y="2866333"/>
                    <a:pt x="6235155" y="2863276"/>
                    <a:pt x="6236356" y="2858035"/>
                  </a:cubicBezTo>
                  <a:cubicBezTo>
                    <a:pt x="6236520" y="2857544"/>
                    <a:pt x="6237284" y="2856834"/>
                    <a:pt x="6237775" y="2856834"/>
                  </a:cubicBezTo>
                  <a:close/>
                  <a:moveTo>
                    <a:pt x="6226911" y="2828554"/>
                  </a:moveTo>
                  <a:cubicBezTo>
                    <a:pt x="6231060" y="2830793"/>
                    <a:pt x="6234335" y="2833795"/>
                    <a:pt x="6236082" y="2838327"/>
                  </a:cubicBezTo>
                  <a:cubicBezTo>
                    <a:pt x="6237065" y="2841002"/>
                    <a:pt x="6235427" y="2844277"/>
                    <a:pt x="6232152" y="2845642"/>
                  </a:cubicBezTo>
                  <a:cubicBezTo>
                    <a:pt x="6228876" y="2847062"/>
                    <a:pt x="6225000" y="2845861"/>
                    <a:pt x="6224508" y="2842803"/>
                  </a:cubicBezTo>
                  <a:cubicBezTo>
                    <a:pt x="6223853" y="2839091"/>
                    <a:pt x="6223581" y="2835215"/>
                    <a:pt x="6223689" y="2831448"/>
                  </a:cubicBezTo>
                  <a:cubicBezTo>
                    <a:pt x="6223689" y="2830410"/>
                    <a:pt x="6225764" y="2829537"/>
                    <a:pt x="6226911" y="2828554"/>
                  </a:cubicBezTo>
                  <a:close/>
                  <a:moveTo>
                    <a:pt x="5633689" y="2802676"/>
                  </a:moveTo>
                  <a:cubicBezTo>
                    <a:pt x="5635054" y="2802840"/>
                    <a:pt x="5636692" y="2803276"/>
                    <a:pt x="5637565" y="2804150"/>
                  </a:cubicBezTo>
                  <a:cubicBezTo>
                    <a:pt x="5638439" y="2805133"/>
                    <a:pt x="5639148" y="2806935"/>
                    <a:pt x="5638820" y="2808026"/>
                  </a:cubicBezTo>
                  <a:cubicBezTo>
                    <a:pt x="5638439" y="2809063"/>
                    <a:pt x="5636692" y="2809664"/>
                    <a:pt x="5634944" y="2810920"/>
                  </a:cubicBezTo>
                  <a:cubicBezTo>
                    <a:pt x="5633580" y="2809773"/>
                    <a:pt x="5631724" y="2808736"/>
                    <a:pt x="5630686" y="2807153"/>
                  </a:cubicBezTo>
                  <a:lnTo>
                    <a:pt x="5630686" y="2807098"/>
                  </a:lnTo>
                  <a:cubicBezTo>
                    <a:pt x="5629376" y="2805187"/>
                    <a:pt x="5631341" y="2802348"/>
                    <a:pt x="5633689" y="2802676"/>
                  </a:cubicBezTo>
                  <a:close/>
                  <a:moveTo>
                    <a:pt x="3887382" y="2776908"/>
                  </a:moveTo>
                  <a:lnTo>
                    <a:pt x="3888692" y="2777345"/>
                  </a:lnTo>
                  <a:cubicBezTo>
                    <a:pt x="3888692" y="2777399"/>
                    <a:pt x="3888692" y="2777509"/>
                    <a:pt x="3888692" y="2777509"/>
                  </a:cubicBezTo>
                  <a:cubicBezTo>
                    <a:pt x="3888529" y="2777618"/>
                    <a:pt x="3888201" y="2777782"/>
                    <a:pt x="3888201" y="2777782"/>
                  </a:cubicBezTo>
                  <a:lnTo>
                    <a:pt x="3887437" y="2776963"/>
                  </a:lnTo>
                  <a:close/>
                  <a:moveTo>
                    <a:pt x="3823729" y="2766282"/>
                  </a:moveTo>
                  <a:lnTo>
                    <a:pt x="3824107" y="2767954"/>
                  </a:lnTo>
                  <a:cubicBezTo>
                    <a:pt x="3823725" y="2768064"/>
                    <a:pt x="3823289" y="2768227"/>
                    <a:pt x="3822852" y="2768391"/>
                  </a:cubicBezTo>
                  <a:cubicBezTo>
                    <a:pt x="3822742" y="2767845"/>
                    <a:pt x="3822470" y="2767245"/>
                    <a:pt x="3822524" y="2766753"/>
                  </a:cubicBezTo>
                  <a:close/>
                  <a:moveTo>
                    <a:pt x="3823725" y="2766262"/>
                  </a:moveTo>
                  <a:lnTo>
                    <a:pt x="3823780" y="2766262"/>
                  </a:lnTo>
                  <a:lnTo>
                    <a:pt x="3823729" y="2766282"/>
                  </a:lnTo>
                  <a:close/>
                  <a:moveTo>
                    <a:pt x="3902887" y="2753596"/>
                  </a:moveTo>
                  <a:cubicBezTo>
                    <a:pt x="3904143" y="2752777"/>
                    <a:pt x="3905343" y="2752668"/>
                    <a:pt x="3906326" y="2753869"/>
                  </a:cubicBezTo>
                  <a:lnTo>
                    <a:pt x="3906381" y="2753924"/>
                  </a:lnTo>
                  <a:cubicBezTo>
                    <a:pt x="3916262" y="2766044"/>
                    <a:pt x="3921613" y="2779747"/>
                    <a:pt x="3921449" y="2795634"/>
                  </a:cubicBezTo>
                  <a:cubicBezTo>
                    <a:pt x="3921340" y="2802731"/>
                    <a:pt x="3923032" y="2809828"/>
                    <a:pt x="3923578" y="2816980"/>
                  </a:cubicBezTo>
                  <a:cubicBezTo>
                    <a:pt x="3923906" y="2820965"/>
                    <a:pt x="3922704" y="2824787"/>
                    <a:pt x="3920357" y="2828172"/>
                  </a:cubicBezTo>
                  <a:cubicBezTo>
                    <a:pt x="3911677" y="2830956"/>
                    <a:pt x="3912768" y="2839200"/>
                    <a:pt x="3910202" y="2845588"/>
                  </a:cubicBezTo>
                  <a:cubicBezTo>
                    <a:pt x="3907200" y="2853067"/>
                    <a:pt x="3905343" y="2860601"/>
                    <a:pt x="3903815" y="2868408"/>
                  </a:cubicBezTo>
                  <a:cubicBezTo>
                    <a:pt x="3902614" y="2874632"/>
                    <a:pt x="3901303" y="2881074"/>
                    <a:pt x="3898738" y="2886807"/>
                  </a:cubicBezTo>
                  <a:cubicBezTo>
                    <a:pt x="3889620" y="2907225"/>
                    <a:pt x="3883888" y="2928844"/>
                    <a:pt x="3874716" y="2949208"/>
                  </a:cubicBezTo>
                  <a:cubicBezTo>
                    <a:pt x="3868492" y="2962911"/>
                    <a:pt x="3864289" y="2977542"/>
                    <a:pt x="3858993" y="2991682"/>
                  </a:cubicBezTo>
                  <a:cubicBezTo>
                    <a:pt x="3856700" y="2997633"/>
                    <a:pt x="3854025" y="3003420"/>
                    <a:pt x="3851295" y="3009152"/>
                  </a:cubicBezTo>
                  <a:cubicBezTo>
                    <a:pt x="3847637" y="3016905"/>
                    <a:pt x="3841687" y="3021654"/>
                    <a:pt x="3832842" y="3022309"/>
                  </a:cubicBezTo>
                  <a:cubicBezTo>
                    <a:pt x="3828857" y="3022583"/>
                    <a:pt x="3824762" y="3022964"/>
                    <a:pt x="3821159" y="3024439"/>
                  </a:cubicBezTo>
                  <a:cubicBezTo>
                    <a:pt x="3816082" y="3026513"/>
                    <a:pt x="3811168" y="3031154"/>
                    <a:pt x="3805600" y="3028915"/>
                  </a:cubicBezTo>
                  <a:cubicBezTo>
                    <a:pt x="3795991" y="3025094"/>
                    <a:pt x="3786765" y="3020071"/>
                    <a:pt x="3780978" y="3010845"/>
                  </a:cubicBezTo>
                  <a:cubicBezTo>
                    <a:pt x="3779394" y="3008224"/>
                    <a:pt x="3778139" y="3005058"/>
                    <a:pt x="3777757" y="3002000"/>
                  </a:cubicBezTo>
                  <a:cubicBezTo>
                    <a:pt x="3777156" y="2997305"/>
                    <a:pt x="3777320" y="2992446"/>
                    <a:pt x="3777374" y="2987697"/>
                  </a:cubicBezTo>
                  <a:cubicBezTo>
                    <a:pt x="3777429" y="2983766"/>
                    <a:pt x="3777211" y="2979944"/>
                    <a:pt x="3776337" y="2976177"/>
                  </a:cubicBezTo>
                  <a:cubicBezTo>
                    <a:pt x="3775955" y="2974485"/>
                    <a:pt x="3775464" y="2972902"/>
                    <a:pt x="3774754" y="2971264"/>
                  </a:cubicBezTo>
                  <a:cubicBezTo>
                    <a:pt x="3769950" y="2959799"/>
                    <a:pt x="3772898" y="2948826"/>
                    <a:pt x="3779886" y="2939763"/>
                  </a:cubicBezTo>
                  <a:cubicBezTo>
                    <a:pt x="3785727" y="2932120"/>
                    <a:pt x="3789549" y="2923330"/>
                    <a:pt x="3795281" y="2915687"/>
                  </a:cubicBezTo>
                  <a:cubicBezTo>
                    <a:pt x="3800850" y="2908207"/>
                    <a:pt x="3802051" y="2899691"/>
                    <a:pt x="3798175" y="2890792"/>
                  </a:cubicBezTo>
                  <a:cubicBezTo>
                    <a:pt x="3796865" y="2887843"/>
                    <a:pt x="3795773" y="2884896"/>
                    <a:pt x="3794735" y="2881838"/>
                  </a:cubicBezTo>
                  <a:cubicBezTo>
                    <a:pt x="3791242" y="2871629"/>
                    <a:pt x="3791187" y="2861693"/>
                    <a:pt x="3797083" y="2852030"/>
                  </a:cubicBezTo>
                  <a:cubicBezTo>
                    <a:pt x="3799922" y="2847335"/>
                    <a:pt x="3802051" y="2842148"/>
                    <a:pt x="3804453" y="2837126"/>
                  </a:cubicBezTo>
                  <a:cubicBezTo>
                    <a:pt x="3810950" y="2834450"/>
                    <a:pt x="3817501" y="2831666"/>
                    <a:pt x="3824053" y="2828936"/>
                  </a:cubicBezTo>
                  <a:cubicBezTo>
                    <a:pt x="3824762" y="2828663"/>
                    <a:pt x="3825581" y="2828609"/>
                    <a:pt x="3826346" y="2828336"/>
                  </a:cubicBezTo>
                  <a:cubicBezTo>
                    <a:pt x="3833115" y="2826316"/>
                    <a:pt x="3840376" y="2825169"/>
                    <a:pt x="3846600" y="2821948"/>
                  </a:cubicBezTo>
                  <a:cubicBezTo>
                    <a:pt x="3852769" y="2818673"/>
                    <a:pt x="3857410" y="2812449"/>
                    <a:pt x="3863688" y="2809119"/>
                  </a:cubicBezTo>
                  <a:cubicBezTo>
                    <a:pt x="3870622" y="2805406"/>
                    <a:pt x="3875589" y="2800165"/>
                    <a:pt x="3876409" y="2793068"/>
                  </a:cubicBezTo>
                  <a:cubicBezTo>
                    <a:pt x="3877282" y="2785971"/>
                    <a:pt x="3882305" y="2784606"/>
                    <a:pt x="3886618" y="2781603"/>
                  </a:cubicBezTo>
                  <a:cubicBezTo>
                    <a:pt x="3887655" y="2780893"/>
                    <a:pt x="3887982" y="2778983"/>
                    <a:pt x="3888638" y="2777563"/>
                  </a:cubicBezTo>
                  <a:cubicBezTo>
                    <a:pt x="3888910" y="2777399"/>
                    <a:pt x="3889238" y="2777236"/>
                    <a:pt x="3889511" y="2777072"/>
                  </a:cubicBezTo>
                  <a:cubicBezTo>
                    <a:pt x="3893442" y="2774779"/>
                    <a:pt x="3895517" y="2771121"/>
                    <a:pt x="3895899" y="2766644"/>
                  </a:cubicBezTo>
                  <a:cubicBezTo>
                    <a:pt x="3895953" y="2766262"/>
                    <a:pt x="3896062" y="2765935"/>
                    <a:pt x="3896062" y="2765607"/>
                  </a:cubicBezTo>
                  <a:cubicBezTo>
                    <a:pt x="3896663" y="2760967"/>
                    <a:pt x="3898683" y="2757309"/>
                    <a:pt x="3902123" y="2754197"/>
                  </a:cubicBezTo>
                  <a:cubicBezTo>
                    <a:pt x="3902395" y="2753978"/>
                    <a:pt x="3902614" y="2753760"/>
                    <a:pt x="3902887" y="2753596"/>
                  </a:cubicBezTo>
                  <a:close/>
                  <a:moveTo>
                    <a:pt x="5525538" y="2747918"/>
                  </a:moveTo>
                  <a:cubicBezTo>
                    <a:pt x="5527503" y="2748191"/>
                    <a:pt x="5529742" y="2748573"/>
                    <a:pt x="5531980" y="2748901"/>
                  </a:cubicBezTo>
                  <a:cubicBezTo>
                    <a:pt x="5533782" y="2749174"/>
                    <a:pt x="5535092" y="2752449"/>
                    <a:pt x="5534109" y="2754469"/>
                  </a:cubicBezTo>
                  <a:cubicBezTo>
                    <a:pt x="5532144" y="2758618"/>
                    <a:pt x="5528540" y="2761239"/>
                    <a:pt x="5525265" y="2760311"/>
                  </a:cubicBezTo>
                  <a:cubicBezTo>
                    <a:pt x="5521661" y="2759383"/>
                    <a:pt x="5518113" y="2757909"/>
                    <a:pt x="5514782" y="2756216"/>
                  </a:cubicBezTo>
                  <a:cubicBezTo>
                    <a:pt x="5513909" y="2755725"/>
                    <a:pt x="5513254" y="2753487"/>
                    <a:pt x="5513472" y="2752286"/>
                  </a:cubicBezTo>
                  <a:cubicBezTo>
                    <a:pt x="5513746" y="2751085"/>
                    <a:pt x="5515056" y="2749501"/>
                    <a:pt x="5516202" y="2749174"/>
                  </a:cubicBezTo>
                  <a:cubicBezTo>
                    <a:pt x="5519096" y="2748409"/>
                    <a:pt x="5522208" y="2748355"/>
                    <a:pt x="5525538" y="2747918"/>
                  </a:cubicBezTo>
                  <a:close/>
                  <a:moveTo>
                    <a:pt x="5755598" y="2741039"/>
                  </a:moveTo>
                  <a:cubicBezTo>
                    <a:pt x="5757618" y="2742022"/>
                    <a:pt x="5760402" y="2743714"/>
                    <a:pt x="5760730" y="2745461"/>
                  </a:cubicBezTo>
                  <a:cubicBezTo>
                    <a:pt x="5762696" y="2756544"/>
                    <a:pt x="5769301" y="2765934"/>
                    <a:pt x="5771540" y="2776908"/>
                  </a:cubicBezTo>
                  <a:cubicBezTo>
                    <a:pt x="5773123" y="2784714"/>
                    <a:pt x="5775744" y="2792303"/>
                    <a:pt x="5775470" y="2800383"/>
                  </a:cubicBezTo>
                  <a:cubicBezTo>
                    <a:pt x="5775416" y="2802731"/>
                    <a:pt x="5776235" y="2805133"/>
                    <a:pt x="5776671" y="2807426"/>
                  </a:cubicBezTo>
                  <a:cubicBezTo>
                    <a:pt x="5777163" y="2810155"/>
                    <a:pt x="5780384" y="2812831"/>
                    <a:pt x="5783769" y="2812066"/>
                  </a:cubicBezTo>
                  <a:cubicBezTo>
                    <a:pt x="5789064" y="2810865"/>
                    <a:pt x="5792722" y="2812394"/>
                    <a:pt x="5796544" y="2816106"/>
                  </a:cubicBezTo>
                  <a:cubicBezTo>
                    <a:pt x="5802112" y="2821347"/>
                    <a:pt x="5805115" y="2827244"/>
                    <a:pt x="5804733" y="2835105"/>
                  </a:cubicBezTo>
                  <a:cubicBezTo>
                    <a:pt x="5804460" y="2840565"/>
                    <a:pt x="5805825" y="2846188"/>
                    <a:pt x="5805497" y="2851702"/>
                  </a:cubicBezTo>
                  <a:cubicBezTo>
                    <a:pt x="5805333" y="2854759"/>
                    <a:pt x="5805443" y="2857598"/>
                    <a:pt x="5805934" y="2860382"/>
                  </a:cubicBezTo>
                  <a:cubicBezTo>
                    <a:pt x="5806644" y="2864422"/>
                    <a:pt x="5808172" y="2868244"/>
                    <a:pt x="5810684" y="2872066"/>
                  </a:cubicBezTo>
                  <a:cubicBezTo>
                    <a:pt x="5815652" y="2879545"/>
                    <a:pt x="5817399" y="2887789"/>
                    <a:pt x="5816416" y="2897015"/>
                  </a:cubicBezTo>
                  <a:cubicBezTo>
                    <a:pt x="5815816" y="2903130"/>
                    <a:pt x="5817781" y="2909517"/>
                    <a:pt x="5818819" y="2915686"/>
                  </a:cubicBezTo>
                  <a:cubicBezTo>
                    <a:pt x="5819364" y="2919017"/>
                    <a:pt x="5821384" y="2921856"/>
                    <a:pt x="5824333" y="2923111"/>
                  </a:cubicBezTo>
                  <a:cubicBezTo>
                    <a:pt x="5836998" y="2928516"/>
                    <a:pt x="5845842" y="2939326"/>
                    <a:pt x="5857526" y="2946150"/>
                  </a:cubicBezTo>
                  <a:cubicBezTo>
                    <a:pt x="5859327" y="2947187"/>
                    <a:pt x="5861238" y="2949917"/>
                    <a:pt x="5861292" y="2951882"/>
                  </a:cubicBezTo>
                  <a:cubicBezTo>
                    <a:pt x="5861566" y="2958052"/>
                    <a:pt x="5863695" y="2963402"/>
                    <a:pt x="5866534" y="2968643"/>
                  </a:cubicBezTo>
                  <a:cubicBezTo>
                    <a:pt x="5866752" y="2969025"/>
                    <a:pt x="5866916" y="2969353"/>
                    <a:pt x="5867134" y="2969734"/>
                  </a:cubicBezTo>
                  <a:cubicBezTo>
                    <a:pt x="5870738" y="2976122"/>
                    <a:pt x="5871939" y="2983110"/>
                    <a:pt x="5872103" y="2990426"/>
                  </a:cubicBezTo>
                  <a:cubicBezTo>
                    <a:pt x="5872103" y="2991627"/>
                    <a:pt x="5873468" y="2993593"/>
                    <a:pt x="5874559" y="2993920"/>
                  </a:cubicBezTo>
                  <a:cubicBezTo>
                    <a:pt x="5879200" y="2995121"/>
                    <a:pt x="5883294" y="2997468"/>
                    <a:pt x="5887607" y="2999434"/>
                  </a:cubicBezTo>
                  <a:cubicBezTo>
                    <a:pt x="5892739" y="3001782"/>
                    <a:pt x="5896070" y="3004893"/>
                    <a:pt x="5894759" y="3010134"/>
                  </a:cubicBezTo>
                  <a:cubicBezTo>
                    <a:pt x="5891756" y="3021927"/>
                    <a:pt x="5901692" y="3028806"/>
                    <a:pt x="5904477" y="3038305"/>
                  </a:cubicBezTo>
                  <a:cubicBezTo>
                    <a:pt x="5912720" y="3042018"/>
                    <a:pt x="5914085" y="3050589"/>
                    <a:pt x="5918235" y="3057195"/>
                  </a:cubicBezTo>
                  <a:cubicBezTo>
                    <a:pt x="5919108" y="3058560"/>
                    <a:pt x="5920036" y="3059815"/>
                    <a:pt x="5920910" y="3061180"/>
                  </a:cubicBezTo>
                  <a:cubicBezTo>
                    <a:pt x="5923803" y="3065946"/>
                    <a:pt x="5927734" y="3066241"/>
                    <a:pt x="5932648" y="3062054"/>
                  </a:cubicBezTo>
                  <a:lnTo>
                    <a:pt x="5932811" y="3062217"/>
                  </a:lnTo>
                  <a:cubicBezTo>
                    <a:pt x="5933412" y="3061671"/>
                    <a:pt x="5934122" y="3061344"/>
                    <a:pt x="5934722" y="3060907"/>
                  </a:cubicBezTo>
                  <a:cubicBezTo>
                    <a:pt x="5935323" y="3062054"/>
                    <a:pt x="5936360" y="3063200"/>
                    <a:pt x="5936414" y="3064347"/>
                  </a:cubicBezTo>
                  <a:cubicBezTo>
                    <a:pt x="5936469" y="3065821"/>
                    <a:pt x="5935868" y="3067513"/>
                    <a:pt x="5935268" y="3068933"/>
                  </a:cubicBezTo>
                  <a:cubicBezTo>
                    <a:pt x="5930955" y="3079360"/>
                    <a:pt x="5928553" y="3090115"/>
                    <a:pt x="5928225" y="3101416"/>
                  </a:cubicBezTo>
                  <a:cubicBezTo>
                    <a:pt x="5928116" y="3105347"/>
                    <a:pt x="5927188" y="3109278"/>
                    <a:pt x="5926042" y="3113045"/>
                  </a:cubicBezTo>
                  <a:cubicBezTo>
                    <a:pt x="5924349" y="3118668"/>
                    <a:pt x="5924458" y="3123909"/>
                    <a:pt x="5926260" y="3129477"/>
                  </a:cubicBezTo>
                  <a:cubicBezTo>
                    <a:pt x="5928772" y="3137175"/>
                    <a:pt x="5929481" y="3145092"/>
                    <a:pt x="5928225" y="3153062"/>
                  </a:cubicBezTo>
                  <a:cubicBezTo>
                    <a:pt x="5927625" y="3156939"/>
                    <a:pt x="5926860" y="3161197"/>
                    <a:pt x="5924786" y="3164309"/>
                  </a:cubicBezTo>
                  <a:cubicBezTo>
                    <a:pt x="5917579" y="3175119"/>
                    <a:pt x="5915450" y="3187948"/>
                    <a:pt x="5909718" y="3199304"/>
                  </a:cubicBezTo>
                  <a:cubicBezTo>
                    <a:pt x="5909281" y="3200177"/>
                    <a:pt x="5908899" y="3201051"/>
                    <a:pt x="5908517" y="3201979"/>
                  </a:cubicBezTo>
                  <a:cubicBezTo>
                    <a:pt x="5904968" y="3210659"/>
                    <a:pt x="5904805" y="3220322"/>
                    <a:pt x="5901966" y="3229221"/>
                  </a:cubicBezTo>
                  <a:cubicBezTo>
                    <a:pt x="5898745" y="3239158"/>
                    <a:pt x="5888372" y="3244781"/>
                    <a:pt x="5885751" y="3255427"/>
                  </a:cubicBezTo>
                  <a:cubicBezTo>
                    <a:pt x="5885096" y="3258102"/>
                    <a:pt x="5882312" y="3260995"/>
                    <a:pt x="5879745" y="3262415"/>
                  </a:cubicBezTo>
                  <a:cubicBezTo>
                    <a:pt x="5866807" y="3270003"/>
                    <a:pt x="5858945" y="3281796"/>
                    <a:pt x="5852121" y="3294516"/>
                  </a:cubicBezTo>
                  <a:cubicBezTo>
                    <a:pt x="5848026" y="3302214"/>
                    <a:pt x="5843932" y="3309966"/>
                    <a:pt x="5839783" y="3317719"/>
                  </a:cubicBezTo>
                  <a:cubicBezTo>
                    <a:pt x="5836398" y="3323997"/>
                    <a:pt x="5833068" y="3330276"/>
                    <a:pt x="5827881" y="3335516"/>
                  </a:cubicBezTo>
                  <a:cubicBezTo>
                    <a:pt x="5819856" y="3343597"/>
                    <a:pt x="5814396" y="3353533"/>
                    <a:pt x="5811994" y="3364506"/>
                  </a:cubicBezTo>
                  <a:cubicBezTo>
                    <a:pt x="5809810" y="3374606"/>
                    <a:pt x="5804296" y="3383669"/>
                    <a:pt x="5803914" y="3394315"/>
                  </a:cubicBezTo>
                  <a:cubicBezTo>
                    <a:pt x="5803696" y="3400866"/>
                    <a:pt x="5794033" y="3409000"/>
                    <a:pt x="5787536" y="3409765"/>
                  </a:cubicBezTo>
                  <a:cubicBezTo>
                    <a:pt x="5783605" y="3410202"/>
                    <a:pt x="5779565" y="3410092"/>
                    <a:pt x="5775580" y="3410092"/>
                  </a:cubicBezTo>
                  <a:cubicBezTo>
                    <a:pt x="5764879" y="3410256"/>
                    <a:pt x="5755325" y="3413095"/>
                    <a:pt x="5746972" y="3420301"/>
                  </a:cubicBezTo>
                  <a:cubicBezTo>
                    <a:pt x="5742496" y="3424178"/>
                    <a:pt x="5737637" y="3427508"/>
                    <a:pt x="5732778" y="3430893"/>
                  </a:cubicBezTo>
                  <a:cubicBezTo>
                    <a:pt x="5728574" y="3433895"/>
                    <a:pt x="5724370" y="3436898"/>
                    <a:pt x="5720494" y="3440337"/>
                  </a:cubicBezTo>
                  <a:cubicBezTo>
                    <a:pt x="5719075" y="3441593"/>
                    <a:pt x="5715908" y="3440665"/>
                    <a:pt x="5714161" y="3439191"/>
                  </a:cubicBezTo>
                  <a:cubicBezTo>
                    <a:pt x="5707391" y="3433295"/>
                    <a:pt x="5704334" y="3424778"/>
                    <a:pt x="5698929" y="3417899"/>
                  </a:cubicBezTo>
                  <a:cubicBezTo>
                    <a:pt x="5698056" y="3416753"/>
                    <a:pt x="5699857" y="3413532"/>
                    <a:pt x="5700294" y="3411184"/>
                  </a:cubicBezTo>
                  <a:cubicBezTo>
                    <a:pt x="5700403" y="3410584"/>
                    <a:pt x="5699967" y="3409710"/>
                    <a:pt x="5699530" y="3409164"/>
                  </a:cubicBezTo>
                  <a:cubicBezTo>
                    <a:pt x="5698329" y="3407745"/>
                    <a:pt x="5696309" y="3407363"/>
                    <a:pt x="5695599" y="3408837"/>
                  </a:cubicBezTo>
                  <a:cubicBezTo>
                    <a:pt x="5694507" y="3410911"/>
                    <a:pt x="5693197" y="3412822"/>
                    <a:pt x="5691778" y="3414514"/>
                  </a:cubicBezTo>
                  <a:cubicBezTo>
                    <a:pt x="5685936" y="3421284"/>
                    <a:pt x="5677638" y="3424833"/>
                    <a:pt x="5669721" y="3428818"/>
                  </a:cubicBezTo>
                  <a:cubicBezTo>
                    <a:pt x="5668247" y="3429583"/>
                    <a:pt x="5666719" y="3429746"/>
                    <a:pt x="5665299" y="3429583"/>
                  </a:cubicBezTo>
                  <a:cubicBezTo>
                    <a:pt x="5663661" y="3429419"/>
                    <a:pt x="5662078" y="3428709"/>
                    <a:pt x="5660713" y="3427672"/>
                  </a:cubicBezTo>
                  <a:cubicBezTo>
                    <a:pt x="5657547" y="3425269"/>
                    <a:pt x="5654981" y="3422049"/>
                    <a:pt x="5651869" y="3419701"/>
                  </a:cubicBezTo>
                  <a:cubicBezTo>
                    <a:pt x="5646792" y="3415879"/>
                    <a:pt x="5641605" y="3412658"/>
                    <a:pt x="5635109" y="3411020"/>
                  </a:cubicBezTo>
                  <a:cubicBezTo>
                    <a:pt x="5623971" y="3408182"/>
                    <a:pt x="5614854" y="3402013"/>
                    <a:pt x="5610487" y="3390547"/>
                  </a:cubicBezTo>
                  <a:cubicBezTo>
                    <a:pt x="5609012" y="3386890"/>
                    <a:pt x="5606665" y="3383560"/>
                    <a:pt x="5605409" y="3379793"/>
                  </a:cubicBezTo>
                  <a:cubicBezTo>
                    <a:pt x="5604427" y="3376844"/>
                    <a:pt x="5603226" y="3373132"/>
                    <a:pt x="5604263" y="3370566"/>
                  </a:cubicBezTo>
                  <a:cubicBezTo>
                    <a:pt x="5605628" y="3367181"/>
                    <a:pt x="5606501" y="3363851"/>
                    <a:pt x="5606992" y="3360575"/>
                  </a:cubicBezTo>
                  <a:cubicBezTo>
                    <a:pt x="5608467" y="3350530"/>
                    <a:pt x="5606173" y="3340758"/>
                    <a:pt x="5602461" y="3331040"/>
                  </a:cubicBezTo>
                  <a:cubicBezTo>
                    <a:pt x="5602243" y="3330439"/>
                    <a:pt x="5602243" y="3329839"/>
                    <a:pt x="5602243" y="3329238"/>
                  </a:cubicBezTo>
                  <a:cubicBezTo>
                    <a:pt x="5598421" y="3329129"/>
                    <a:pt x="5594654" y="3329074"/>
                    <a:pt x="5590833" y="3328747"/>
                  </a:cubicBezTo>
                  <a:cubicBezTo>
                    <a:pt x="5588376" y="3328638"/>
                    <a:pt x="5586902" y="3325744"/>
                    <a:pt x="5588540" y="3323724"/>
                  </a:cubicBezTo>
                  <a:cubicBezTo>
                    <a:pt x="5593726" y="3317664"/>
                    <a:pt x="5593726" y="3310621"/>
                    <a:pt x="5592907" y="3303415"/>
                  </a:cubicBezTo>
                  <a:cubicBezTo>
                    <a:pt x="5592743" y="3302323"/>
                    <a:pt x="5591324" y="3301341"/>
                    <a:pt x="5590505" y="3300303"/>
                  </a:cubicBezTo>
                  <a:cubicBezTo>
                    <a:pt x="5589959" y="3300849"/>
                    <a:pt x="5589140" y="3301231"/>
                    <a:pt x="5588758" y="3301832"/>
                  </a:cubicBezTo>
                  <a:cubicBezTo>
                    <a:pt x="5587939" y="3303197"/>
                    <a:pt x="5587229" y="3304616"/>
                    <a:pt x="5586629" y="3306145"/>
                  </a:cubicBezTo>
                  <a:cubicBezTo>
                    <a:pt x="5583899" y="3312915"/>
                    <a:pt x="5578713" y="3315808"/>
                    <a:pt x="5571670" y="3315972"/>
                  </a:cubicBezTo>
                  <a:cubicBezTo>
                    <a:pt x="5570906" y="3315972"/>
                    <a:pt x="5570141" y="3316135"/>
                    <a:pt x="5569377" y="3316135"/>
                  </a:cubicBezTo>
                  <a:cubicBezTo>
                    <a:pt x="5567848" y="3316299"/>
                    <a:pt x="5566320" y="3316463"/>
                    <a:pt x="5564846" y="3316135"/>
                  </a:cubicBezTo>
                  <a:cubicBezTo>
                    <a:pt x="5563972" y="3315972"/>
                    <a:pt x="5563099" y="3313570"/>
                    <a:pt x="5563208" y="3312259"/>
                  </a:cubicBezTo>
                  <a:cubicBezTo>
                    <a:pt x="5563208" y="3311495"/>
                    <a:pt x="5563536" y="3310512"/>
                    <a:pt x="5563972" y="3309748"/>
                  </a:cubicBezTo>
                  <a:cubicBezTo>
                    <a:pt x="5564300" y="3309093"/>
                    <a:pt x="5564791" y="3308492"/>
                    <a:pt x="5565337" y="3308219"/>
                  </a:cubicBezTo>
                  <a:cubicBezTo>
                    <a:pt x="5572216" y="3304780"/>
                    <a:pt x="5576147" y="3299539"/>
                    <a:pt x="5578276" y="3292059"/>
                  </a:cubicBezTo>
                  <a:cubicBezTo>
                    <a:pt x="5580460" y="3284416"/>
                    <a:pt x="5583899" y="3277264"/>
                    <a:pt x="5589795" y="3271368"/>
                  </a:cubicBezTo>
                  <a:cubicBezTo>
                    <a:pt x="5591979" y="3269184"/>
                    <a:pt x="5592252" y="3265636"/>
                    <a:pt x="5591652" y="3262360"/>
                  </a:cubicBezTo>
                  <a:cubicBezTo>
                    <a:pt x="5591597" y="3261650"/>
                    <a:pt x="5590887" y="3260777"/>
                    <a:pt x="5590287" y="3260504"/>
                  </a:cubicBezTo>
                  <a:cubicBezTo>
                    <a:pt x="5589686" y="3260286"/>
                    <a:pt x="5588594" y="3260504"/>
                    <a:pt x="5588157" y="3260941"/>
                  </a:cubicBezTo>
                  <a:cubicBezTo>
                    <a:pt x="5584445" y="3264981"/>
                    <a:pt x="5581169" y="3269457"/>
                    <a:pt x="5577130" y="3273170"/>
                  </a:cubicBezTo>
                  <a:cubicBezTo>
                    <a:pt x="5573690" y="3276336"/>
                    <a:pt x="5568940" y="3278302"/>
                    <a:pt x="5565610" y="3281632"/>
                  </a:cubicBezTo>
                  <a:cubicBezTo>
                    <a:pt x="5560970" y="3286163"/>
                    <a:pt x="5556657" y="3291022"/>
                    <a:pt x="5552289" y="3295881"/>
                  </a:cubicBezTo>
                  <a:cubicBezTo>
                    <a:pt x="5550269" y="3298119"/>
                    <a:pt x="5548249" y="3300358"/>
                    <a:pt x="5546120" y="3302542"/>
                  </a:cubicBezTo>
                  <a:cubicBezTo>
                    <a:pt x="5545246" y="3303415"/>
                    <a:pt x="5542899" y="3304125"/>
                    <a:pt x="5541862" y="3303633"/>
                  </a:cubicBezTo>
                  <a:cubicBezTo>
                    <a:pt x="5539842" y="3302651"/>
                    <a:pt x="5538149" y="3300849"/>
                    <a:pt x="5536457" y="3299211"/>
                  </a:cubicBezTo>
                  <a:cubicBezTo>
                    <a:pt x="5536020" y="3298774"/>
                    <a:pt x="5535856" y="3297737"/>
                    <a:pt x="5535856" y="3296918"/>
                  </a:cubicBezTo>
                  <a:cubicBezTo>
                    <a:pt x="5535856" y="3294625"/>
                    <a:pt x="5536020" y="3292223"/>
                    <a:pt x="5535856" y="3289876"/>
                  </a:cubicBezTo>
                  <a:cubicBezTo>
                    <a:pt x="5535419" y="3284744"/>
                    <a:pt x="5534874" y="3279666"/>
                    <a:pt x="5534328" y="3274535"/>
                  </a:cubicBezTo>
                  <a:cubicBezTo>
                    <a:pt x="5534273" y="3274152"/>
                    <a:pt x="5534164" y="3273716"/>
                    <a:pt x="5534164" y="3273279"/>
                  </a:cubicBezTo>
                  <a:cubicBezTo>
                    <a:pt x="5533563" y="3267547"/>
                    <a:pt x="5531543" y="3262415"/>
                    <a:pt x="5527394" y="3258320"/>
                  </a:cubicBezTo>
                  <a:cubicBezTo>
                    <a:pt x="5523736" y="3254717"/>
                    <a:pt x="5522754" y="3250622"/>
                    <a:pt x="5523136" y="3245381"/>
                  </a:cubicBezTo>
                  <a:cubicBezTo>
                    <a:pt x="5523463" y="3241341"/>
                    <a:pt x="5520461" y="3237574"/>
                    <a:pt x="5516857" y="3235882"/>
                  </a:cubicBezTo>
                  <a:cubicBezTo>
                    <a:pt x="5510415" y="3232879"/>
                    <a:pt x="5503755" y="3229658"/>
                    <a:pt x="5496876" y="3228457"/>
                  </a:cubicBezTo>
                  <a:cubicBezTo>
                    <a:pt x="5496221" y="3228348"/>
                    <a:pt x="5495620" y="3228239"/>
                    <a:pt x="5495020" y="3228129"/>
                  </a:cubicBezTo>
                  <a:cubicBezTo>
                    <a:pt x="5489178" y="3226929"/>
                    <a:pt x="5484374" y="3224909"/>
                    <a:pt x="5480498" y="3220050"/>
                  </a:cubicBezTo>
                  <a:cubicBezTo>
                    <a:pt x="5479897" y="3219285"/>
                    <a:pt x="5479242" y="3218630"/>
                    <a:pt x="5478532" y="3218030"/>
                  </a:cubicBezTo>
                  <a:cubicBezTo>
                    <a:pt x="5476239" y="3216064"/>
                    <a:pt x="5473400" y="3215027"/>
                    <a:pt x="5470125" y="3215027"/>
                  </a:cubicBezTo>
                  <a:cubicBezTo>
                    <a:pt x="5468651" y="3214918"/>
                    <a:pt x="5467231" y="3214918"/>
                    <a:pt x="5465757" y="3214918"/>
                  </a:cubicBezTo>
                  <a:cubicBezTo>
                    <a:pt x="5459206" y="3214808"/>
                    <a:pt x="5452764" y="3214645"/>
                    <a:pt x="5446212" y="3214481"/>
                  </a:cubicBezTo>
                  <a:cubicBezTo>
                    <a:pt x="5434912" y="3214208"/>
                    <a:pt x="5424156" y="3216010"/>
                    <a:pt x="5413838" y="3221250"/>
                  </a:cubicBezTo>
                  <a:cubicBezTo>
                    <a:pt x="5400790" y="3227966"/>
                    <a:pt x="5386705" y="3230204"/>
                    <a:pt x="5372019" y="3228457"/>
                  </a:cubicBezTo>
                  <a:cubicBezTo>
                    <a:pt x="5366232" y="3227747"/>
                    <a:pt x="5361100" y="3229331"/>
                    <a:pt x="5356350" y="3232824"/>
                  </a:cubicBezTo>
                  <a:cubicBezTo>
                    <a:pt x="5353184" y="3235172"/>
                    <a:pt x="5349690" y="3237301"/>
                    <a:pt x="5346141" y="3239048"/>
                  </a:cubicBezTo>
                  <a:cubicBezTo>
                    <a:pt x="5336260" y="3244071"/>
                    <a:pt x="5329381" y="3248275"/>
                    <a:pt x="5322720" y="3253789"/>
                  </a:cubicBezTo>
                  <a:cubicBezTo>
                    <a:pt x="5319881" y="3256082"/>
                    <a:pt x="5317152" y="3258648"/>
                    <a:pt x="5314258" y="3261596"/>
                  </a:cubicBezTo>
                  <a:cubicBezTo>
                    <a:pt x="5310710" y="3265145"/>
                    <a:pt x="5306396" y="3267110"/>
                    <a:pt x="5301483" y="3267273"/>
                  </a:cubicBezTo>
                  <a:cubicBezTo>
                    <a:pt x="5293185" y="3267547"/>
                    <a:pt x="5284832" y="3267765"/>
                    <a:pt x="5276642" y="3266345"/>
                  </a:cubicBezTo>
                  <a:cubicBezTo>
                    <a:pt x="5275387" y="3266127"/>
                    <a:pt x="5274131" y="3265854"/>
                    <a:pt x="5272875" y="3265581"/>
                  </a:cubicBezTo>
                  <a:cubicBezTo>
                    <a:pt x="5261575" y="3262906"/>
                    <a:pt x="5250765" y="3266345"/>
                    <a:pt x="5239791" y="3267710"/>
                  </a:cubicBezTo>
                  <a:cubicBezTo>
                    <a:pt x="5238263" y="3267929"/>
                    <a:pt x="5236406" y="3268529"/>
                    <a:pt x="5235478" y="3269567"/>
                  </a:cubicBezTo>
                  <a:cubicBezTo>
                    <a:pt x="5227781" y="3278848"/>
                    <a:pt x="5215825" y="3280431"/>
                    <a:pt x="5205834" y="3285617"/>
                  </a:cubicBezTo>
                  <a:cubicBezTo>
                    <a:pt x="5203868" y="3286600"/>
                    <a:pt x="5202012" y="3287692"/>
                    <a:pt x="5200265" y="3289057"/>
                  </a:cubicBezTo>
                  <a:cubicBezTo>
                    <a:pt x="5197918" y="3290858"/>
                    <a:pt x="5194205" y="3291404"/>
                    <a:pt x="5191148" y="3291459"/>
                  </a:cubicBezTo>
                  <a:cubicBezTo>
                    <a:pt x="5188910" y="3291568"/>
                    <a:pt x="5186671" y="3291513"/>
                    <a:pt x="5184433" y="3291459"/>
                  </a:cubicBezTo>
                  <a:cubicBezTo>
                    <a:pt x="5182631" y="3291404"/>
                    <a:pt x="5180830" y="3291295"/>
                    <a:pt x="5179028" y="3291131"/>
                  </a:cubicBezTo>
                  <a:cubicBezTo>
                    <a:pt x="5178045" y="3291022"/>
                    <a:pt x="5177063" y="3290913"/>
                    <a:pt x="5176025" y="3290804"/>
                  </a:cubicBezTo>
                  <a:cubicBezTo>
                    <a:pt x="5175534" y="3290749"/>
                    <a:pt x="5175043" y="3290695"/>
                    <a:pt x="5174497" y="3290640"/>
                  </a:cubicBezTo>
                  <a:cubicBezTo>
                    <a:pt x="5167236" y="3289657"/>
                    <a:pt x="5160848" y="3286873"/>
                    <a:pt x="5156044" y="3280758"/>
                  </a:cubicBezTo>
                  <a:cubicBezTo>
                    <a:pt x="5153150" y="3277046"/>
                    <a:pt x="5149274" y="3274043"/>
                    <a:pt x="5145998" y="3270604"/>
                  </a:cubicBezTo>
                  <a:cubicBezTo>
                    <a:pt x="5141686" y="3266073"/>
                    <a:pt x="5141194" y="3258211"/>
                    <a:pt x="5145234" y="3253297"/>
                  </a:cubicBezTo>
                  <a:cubicBezTo>
                    <a:pt x="5145835" y="3252588"/>
                    <a:pt x="5146490" y="3251932"/>
                    <a:pt x="5147254" y="3251387"/>
                  </a:cubicBezTo>
                  <a:cubicBezTo>
                    <a:pt x="5154897" y="3245818"/>
                    <a:pt x="5159046" y="3238721"/>
                    <a:pt x="5160903" y="3229767"/>
                  </a:cubicBezTo>
                  <a:cubicBezTo>
                    <a:pt x="5162158" y="3223544"/>
                    <a:pt x="5163741" y="3217375"/>
                    <a:pt x="5164779" y="3211096"/>
                  </a:cubicBezTo>
                  <a:cubicBezTo>
                    <a:pt x="5165270" y="3207984"/>
                    <a:pt x="5165434" y="3204545"/>
                    <a:pt x="5164451" y="3201706"/>
                  </a:cubicBezTo>
                  <a:cubicBezTo>
                    <a:pt x="5160466" y="3190077"/>
                    <a:pt x="5160630" y="3178067"/>
                    <a:pt x="5160903" y="3166165"/>
                  </a:cubicBezTo>
                  <a:cubicBezTo>
                    <a:pt x="5161176" y="3155683"/>
                    <a:pt x="5160138" y="3145747"/>
                    <a:pt x="5156699" y="3135647"/>
                  </a:cubicBezTo>
                  <a:cubicBezTo>
                    <a:pt x="5153642" y="3126693"/>
                    <a:pt x="5150639" y="3117467"/>
                    <a:pt x="5151676" y="3107640"/>
                  </a:cubicBezTo>
                  <a:cubicBezTo>
                    <a:pt x="5152222" y="3101907"/>
                    <a:pt x="5150366" y="3096557"/>
                    <a:pt x="5148346" y="3091316"/>
                  </a:cubicBezTo>
                  <a:cubicBezTo>
                    <a:pt x="5147527" y="3089187"/>
                    <a:pt x="5147800" y="3086676"/>
                    <a:pt x="5147636" y="3084328"/>
                  </a:cubicBezTo>
                  <a:lnTo>
                    <a:pt x="5147254" y="3084710"/>
                  </a:lnTo>
                  <a:lnTo>
                    <a:pt x="5147254" y="3084219"/>
                  </a:lnTo>
                  <a:cubicBezTo>
                    <a:pt x="5145998" y="3083837"/>
                    <a:pt x="5144525" y="3083673"/>
                    <a:pt x="5143651" y="3082854"/>
                  </a:cubicBezTo>
                  <a:cubicBezTo>
                    <a:pt x="5140102" y="3079415"/>
                    <a:pt x="5140758" y="3076740"/>
                    <a:pt x="5145507" y="3075156"/>
                  </a:cubicBezTo>
                  <a:cubicBezTo>
                    <a:pt x="5146053" y="3074992"/>
                    <a:pt x="5146653" y="3074992"/>
                    <a:pt x="5147200" y="3074992"/>
                  </a:cubicBezTo>
                  <a:lnTo>
                    <a:pt x="5147200" y="3074447"/>
                  </a:lnTo>
                  <a:lnTo>
                    <a:pt x="5147472" y="3074447"/>
                  </a:lnTo>
                  <a:cubicBezTo>
                    <a:pt x="5146271" y="3071826"/>
                    <a:pt x="5144852" y="3069315"/>
                    <a:pt x="5144033" y="3066639"/>
                  </a:cubicBezTo>
                  <a:cubicBezTo>
                    <a:pt x="5143705" y="3065711"/>
                    <a:pt x="5145125" y="3063637"/>
                    <a:pt x="5146217" y="3063146"/>
                  </a:cubicBezTo>
                  <a:cubicBezTo>
                    <a:pt x="5147200" y="3062709"/>
                    <a:pt x="5149274" y="3063255"/>
                    <a:pt x="5150093" y="3064074"/>
                  </a:cubicBezTo>
                  <a:cubicBezTo>
                    <a:pt x="5152932" y="3067022"/>
                    <a:pt x="5152877" y="3070734"/>
                    <a:pt x="5152059" y="3074501"/>
                  </a:cubicBezTo>
                  <a:lnTo>
                    <a:pt x="5152440" y="3074501"/>
                  </a:lnTo>
                  <a:cubicBezTo>
                    <a:pt x="5153532" y="3073682"/>
                    <a:pt x="5154624" y="3072809"/>
                    <a:pt x="5155662" y="3071881"/>
                  </a:cubicBezTo>
                  <a:cubicBezTo>
                    <a:pt x="5157572" y="3070243"/>
                    <a:pt x="5158501" y="3068059"/>
                    <a:pt x="5158009" y="3065657"/>
                  </a:cubicBezTo>
                  <a:cubicBezTo>
                    <a:pt x="5157463" y="3063309"/>
                    <a:pt x="5156972" y="3060852"/>
                    <a:pt x="5155771" y="3058832"/>
                  </a:cubicBezTo>
                  <a:cubicBezTo>
                    <a:pt x="5151185" y="3050862"/>
                    <a:pt x="5150912" y="3042127"/>
                    <a:pt x="5150748" y="3033337"/>
                  </a:cubicBezTo>
                  <a:cubicBezTo>
                    <a:pt x="5150584" y="3026840"/>
                    <a:pt x="5151676" y="3020671"/>
                    <a:pt x="5155498" y="3015212"/>
                  </a:cubicBezTo>
                  <a:cubicBezTo>
                    <a:pt x="5159374" y="3009752"/>
                    <a:pt x="5160357" y="3003583"/>
                    <a:pt x="5160575" y="2997086"/>
                  </a:cubicBezTo>
                  <a:cubicBezTo>
                    <a:pt x="5160684" y="2993046"/>
                    <a:pt x="5160684" y="2989061"/>
                    <a:pt x="5161613" y="2985239"/>
                  </a:cubicBezTo>
                  <a:cubicBezTo>
                    <a:pt x="5162377" y="2982291"/>
                    <a:pt x="5164342" y="2979562"/>
                    <a:pt x="5166198" y="2977050"/>
                  </a:cubicBezTo>
                  <a:cubicBezTo>
                    <a:pt x="5166908" y="2976122"/>
                    <a:pt x="5168983" y="2975958"/>
                    <a:pt x="5170348" y="2976122"/>
                  </a:cubicBezTo>
                  <a:cubicBezTo>
                    <a:pt x="5172040" y="2976286"/>
                    <a:pt x="5172804" y="2981200"/>
                    <a:pt x="5175479" y="2977323"/>
                  </a:cubicBezTo>
                  <a:cubicBezTo>
                    <a:pt x="5178209" y="2973338"/>
                    <a:pt x="5180993" y="2969243"/>
                    <a:pt x="5185688" y="2967606"/>
                  </a:cubicBezTo>
                  <a:cubicBezTo>
                    <a:pt x="5195570" y="2964166"/>
                    <a:pt x="5203977" y="2957997"/>
                    <a:pt x="5213095" y="2953193"/>
                  </a:cubicBezTo>
                  <a:lnTo>
                    <a:pt x="5213641" y="2952920"/>
                  </a:lnTo>
                  <a:cubicBezTo>
                    <a:pt x="5220520" y="2949262"/>
                    <a:pt x="5227289" y="2945986"/>
                    <a:pt x="5235642" y="2948225"/>
                  </a:cubicBezTo>
                  <a:cubicBezTo>
                    <a:pt x="5237662" y="2948770"/>
                    <a:pt x="5240829" y="2948061"/>
                    <a:pt x="5242412" y="2946696"/>
                  </a:cubicBezTo>
                  <a:cubicBezTo>
                    <a:pt x="5252021" y="2938725"/>
                    <a:pt x="5265505" y="2940854"/>
                    <a:pt x="5275278" y="2933648"/>
                  </a:cubicBezTo>
                  <a:cubicBezTo>
                    <a:pt x="5281338" y="2932720"/>
                    <a:pt x="5287343" y="2931628"/>
                    <a:pt x="5293458" y="2930918"/>
                  </a:cubicBezTo>
                  <a:cubicBezTo>
                    <a:pt x="5294440" y="2930809"/>
                    <a:pt x="5295478" y="2930645"/>
                    <a:pt x="5296515" y="2930536"/>
                  </a:cubicBezTo>
                  <a:cubicBezTo>
                    <a:pt x="5304540" y="2929772"/>
                    <a:pt x="5311146" y="2926878"/>
                    <a:pt x="5316442" y="2921801"/>
                  </a:cubicBezTo>
                  <a:cubicBezTo>
                    <a:pt x="5318516" y="2919836"/>
                    <a:pt x="5320427" y="2917597"/>
                    <a:pt x="5322065" y="2914977"/>
                  </a:cubicBezTo>
                  <a:cubicBezTo>
                    <a:pt x="5323812" y="2912302"/>
                    <a:pt x="5324849" y="2908917"/>
                    <a:pt x="5327088" y="2906897"/>
                  </a:cubicBezTo>
                  <a:cubicBezTo>
                    <a:pt x="5335331" y="2899472"/>
                    <a:pt x="5339426" y="2890737"/>
                    <a:pt x="5338498" y="2879545"/>
                  </a:cubicBezTo>
                  <a:cubicBezTo>
                    <a:pt x="5338225" y="2876215"/>
                    <a:pt x="5340081" y="2873321"/>
                    <a:pt x="5342483" y="2871137"/>
                  </a:cubicBezTo>
                  <a:cubicBezTo>
                    <a:pt x="5345977" y="2867916"/>
                    <a:pt x="5349690" y="2864968"/>
                    <a:pt x="5353348" y="2861856"/>
                  </a:cubicBezTo>
                  <a:cubicBezTo>
                    <a:pt x="5355040" y="2860437"/>
                    <a:pt x="5357824" y="2860983"/>
                    <a:pt x="5359517" y="2863221"/>
                  </a:cubicBezTo>
                  <a:cubicBezTo>
                    <a:pt x="5361919" y="2866442"/>
                    <a:pt x="5363993" y="2869772"/>
                    <a:pt x="5366450" y="2872884"/>
                  </a:cubicBezTo>
                  <a:cubicBezTo>
                    <a:pt x="5367651" y="2874358"/>
                    <a:pt x="5369289" y="2874358"/>
                    <a:pt x="5370326" y="2873212"/>
                  </a:cubicBezTo>
                  <a:cubicBezTo>
                    <a:pt x="5370818" y="2872721"/>
                    <a:pt x="5371254" y="2871793"/>
                    <a:pt x="5371200" y="2871137"/>
                  </a:cubicBezTo>
                  <a:cubicBezTo>
                    <a:pt x="5370763" y="2868026"/>
                    <a:pt x="5369999" y="2864968"/>
                    <a:pt x="5369562" y="2861856"/>
                  </a:cubicBezTo>
                  <a:cubicBezTo>
                    <a:pt x="5369125" y="2858526"/>
                    <a:pt x="5371582" y="2855305"/>
                    <a:pt x="5374803" y="2855196"/>
                  </a:cubicBezTo>
                  <a:cubicBezTo>
                    <a:pt x="5377151" y="2855086"/>
                    <a:pt x="5379498" y="2855523"/>
                    <a:pt x="5381900" y="2855633"/>
                  </a:cubicBezTo>
                  <a:cubicBezTo>
                    <a:pt x="5384357" y="2855687"/>
                    <a:pt x="5386377" y="2853886"/>
                    <a:pt x="5386705" y="2851483"/>
                  </a:cubicBezTo>
                  <a:cubicBezTo>
                    <a:pt x="5386868" y="2849955"/>
                    <a:pt x="5387305" y="2848317"/>
                    <a:pt x="5387142" y="2846788"/>
                  </a:cubicBezTo>
                  <a:cubicBezTo>
                    <a:pt x="5386213" y="2839691"/>
                    <a:pt x="5388015" y="2834395"/>
                    <a:pt x="5395658" y="2831993"/>
                  </a:cubicBezTo>
                  <a:cubicBezTo>
                    <a:pt x="5397787" y="2831393"/>
                    <a:pt x="5399425" y="2829263"/>
                    <a:pt x="5401227" y="2827626"/>
                  </a:cubicBezTo>
                  <a:cubicBezTo>
                    <a:pt x="5405376" y="2824077"/>
                    <a:pt x="5404284" y="2816215"/>
                    <a:pt x="5411108" y="2815069"/>
                  </a:cubicBezTo>
                  <a:cubicBezTo>
                    <a:pt x="5412145" y="2814905"/>
                    <a:pt x="5413074" y="2814687"/>
                    <a:pt x="5414002" y="2814414"/>
                  </a:cubicBezTo>
                  <a:cubicBezTo>
                    <a:pt x="5417496" y="2813377"/>
                    <a:pt x="5420499" y="2811575"/>
                    <a:pt x="5423665" y="2809337"/>
                  </a:cubicBezTo>
                  <a:cubicBezTo>
                    <a:pt x="5427978" y="2806225"/>
                    <a:pt x="5433820" y="2805078"/>
                    <a:pt x="5438897" y="2803058"/>
                  </a:cubicBezTo>
                  <a:cubicBezTo>
                    <a:pt x="5444192" y="2800984"/>
                    <a:pt x="5448396" y="2803222"/>
                    <a:pt x="5451672" y="2806935"/>
                  </a:cubicBezTo>
                  <a:cubicBezTo>
                    <a:pt x="5455384" y="2811029"/>
                    <a:pt x="5458442" y="2815779"/>
                    <a:pt x="5461881" y="2820146"/>
                  </a:cubicBezTo>
                  <a:cubicBezTo>
                    <a:pt x="5462591" y="2821074"/>
                    <a:pt x="5463355" y="2821784"/>
                    <a:pt x="5464229" y="2822330"/>
                  </a:cubicBezTo>
                  <a:cubicBezTo>
                    <a:pt x="5465648" y="2823258"/>
                    <a:pt x="5467395" y="2823586"/>
                    <a:pt x="5469251" y="2823094"/>
                  </a:cubicBezTo>
                  <a:cubicBezTo>
                    <a:pt x="5469579" y="2822985"/>
                    <a:pt x="5469852" y="2822931"/>
                    <a:pt x="5470179" y="2822821"/>
                  </a:cubicBezTo>
                  <a:cubicBezTo>
                    <a:pt x="5475256" y="2820911"/>
                    <a:pt x="5479460" y="2824404"/>
                    <a:pt x="5484155" y="2824678"/>
                  </a:cubicBezTo>
                  <a:cubicBezTo>
                    <a:pt x="5487431" y="2824896"/>
                    <a:pt x="5491198" y="2821948"/>
                    <a:pt x="5489997" y="2819109"/>
                  </a:cubicBezTo>
                  <a:cubicBezTo>
                    <a:pt x="5487977" y="2814195"/>
                    <a:pt x="5488305" y="2809937"/>
                    <a:pt x="5491416" y="2805679"/>
                  </a:cubicBezTo>
                  <a:cubicBezTo>
                    <a:pt x="5497586" y="2797381"/>
                    <a:pt x="5503427" y="2788973"/>
                    <a:pt x="5509705" y="2780838"/>
                  </a:cubicBezTo>
                  <a:cubicBezTo>
                    <a:pt x="5514182" y="2775051"/>
                    <a:pt x="5520297" y="2771121"/>
                    <a:pt x="5526793" y="2768009"/>
                  </a:cubicBezTo>
                  <a:cubicBezTo>
                    <a:pt x="5529469" y="2766808"/>
                    <a:pt x="5532908" y="2766808"/>
                    <a:pt x="5536075" y="2766808"/>
                  </a:cubicBezTo>
                  <a:cubicBezTo>
                    <a:pt x="5541698" y="2766753"/>
                    <a:pt x="5547157" y="2766589"/>
                    <a:pt x="5552344" y="2763914"/>
                  </a:cubicBezTo>
                  <a:cubicBezTo>
                    <a:pt x="5555455" y="2762276"/>
                    <a:pt x="5556384" y="2758400"/>
                    <a:pt x="5553763" y="2755943"/>
                  </a:cubicBezTo>
                  <a:cubicBezTo>
                    <a:pt x="5551525" y="2753760"/>
                    <a:pt x="5549068" y="2751849"/>
                    <a:pt x="5546884" y="2749610"/>
                  </a:cubicBezTo>
                  <a:cubicBezTo>
                    <a:pt x="5546448" y="2749228"/>
                    <a:pt x="5546557" y="2747918"/>
                    <a:pt x="5546884" y="2747318"/>
                  </a:cubicBezTo>
                  <a:cubicBezTo>
                    <a:pt x="5547212" y="2746662"/>
                    <a:pt x="5548031" y="2746116"/>
                    <a:pt x="5548740" y="2745953"/>
                  </a:cubicBezTo>
                  <a:cubicBezTo>
                    <a:pt x="5550269" y="2745625"/>
                    <a:pt x="5551962" y="2745188"/>
                    <a:pt x="5553327" y="2745625"/>
                  </a:cubicBezTo>
                  <a:cubicBezTo>
                    <a:pt x="5559386" y="2747481"/>
                    <a:pt x="5565392" y="2749228"/>
                    <a:pt x="5570906" y="2752722"/>
                  </a:cubicBezTo>
                  <a:cubicBezTo>
                    <a:pt x="5574018" y="2754742"/>
                    <a:pt x="5577293" y="2756271"/>
                    <a:pt x="5580733" y="2757527"/>
                  </a:cubicBezTo>
                  <a:cubicBezTo>
                    <a:pt x="5589086" y="2760639"/>
                    <a:pt x="5598094" y="2762222"/>
                    <a:pt x="5606501" y="2765388"/>
                  </a:cubicBezTo>
                  <a:cubicBezTo>
                    <a:pt x="5608303" y="2766098"/>
                    <a:pt x="5610978" y="2764624"/>
                    <a:pt x="5613216" y="2763860"/>
                  </a:cubicBezTo>
                  <a:cubicBezTo>
                    <a:pt x="5615455" y="2763095"/>
                    <a:pt x="5617639" y="2761457"/>
                    <a:pt x="5619822" y="2763204"/>
                  </a:cubicBezTo>
                  <a:cubicBezTo>
                    <a:pt x="5623535" y="2766152"/>
                    <a:pt x="5626920" y="2765334"/>
                    <a:pt x="5630796" y="2763587"/>
                  </a:cubicBezTo>
                  <a:cubicBezTo>
                    <a:pt x="5634835" y="2761840"/>
                    <a:pt x="5638548" y="2763805"/>
                    <a:pt x="5641714" y="2766371"/>
                  </a:cubicBezTo>
                  <a:cubicBezTo>
                    <a:pt x="5642807" y="2767244"/>
                    <a:pt x="5644117" y="2769428"/>
                    <a:pt x="5643680" y="2770247"/>
                  </a:cubicBezTo>
                  <a:cubicBezTo>
                    <a:pt x="5640623" y="2776689"/>
                    <a:pt x="5637402" y="2783077"/>
                    <a:pt x="5633635" y="2789137"/>
                  </a:cubicBezTo>
                  <a:cubicBezTo>
                    <a:pt x="5632543" y="2790938"/>
                    <a:pt x="5629868" y="2792030"/>
                    <a:pt x="5627684" y="2792795"/>
                  </a:cubicBezTo>
                  <a:cubicBezTo>
                    <a:pt x="5625227" y="2793723"/>
                    <a:pt x="5622825" y="2795361"/>
                    <a:pt x="5622934" y="2797490"/>
                  </a:cubicBezTo>
                  <a:cubicBezTo>
                    <a:pt x="5623261" y="2806061"/>
                    <a:pt x="5618512" y="2812612"/>
                    <a:pt x="5615510" y="2819928"/>
                  </a:cubicBezTo>
                  <a:cubicBezTo>
                    <a:pt x="5613707" y="2824241"/>
                    <a:pt x="5615018" y="2827462"/>
                    <a:pt x="5618185" y="2830465"/>
                  </a:cubicBezTo>
                  <a:cubicBezTo>
                    <a:pt x="5621024" y="2833249"/>
                    <a:pt x="5623971" y="2836033"/>
                    <a:pt x="5626374" y="2839145"/>
                  </a:cubicBezTo>
                  <a:cubicBezTo>
                    <a:pt x="5627193" y="2840182"/>
                    <a:pt x="5628011" y="2841110"/>
                    <a:pt x="5628885" y="2841984"/>
                  </a:cubicBezTo>
                  <a:cubicBezTo>
                    <a:pt x="5631341" y="2844386"/>
                    <a:pt x="5634180" y="2846188"/>
                    <a:pt x="5637456" y="2847826"/>
                  </a:cubicBezTo>
                  <a:cubicBezTo>
                    <a:pt x="5644499" y="2851429"/>
                    <a:pt x="5652087" y="2854541"/>
                    <a:pt x="5657165" y="2860928"/>
                  </a:cubicBezTo>
                  <a:cubicBezTo>
                    <a:pt x="5661532" y="2866497"/>
                    <a:pt x="5667429" y="2868080"/>
                    <a:pt x="5673980" y="2868626"/>
                  </a:cubicBezTo>
                  <a:cubicBezTo>
                    <a:pt x="5675454" y="2868735"/>
                    <a:pt x="5676873" y="2868844"/>
                    <a:pt x="5678348" y="2868844"/>
                  </a:cubicBezTo>
                  <a:cubicBezTo>
                    <a:pt x="5679439" y="2873376"/>
                    <a:pt x="5681678" y="2877306"/>
                    <a:pt x="5684680" y="2880746"/>
                  </a:cubicBezTo>
                  <a:cubicBezTo>
                    <a:pt x="5689812" y="2886697"/>
                    <a:pt x="5696473" y="2888607"/>
                    <a:pt x="5704116" y="2887024"/>
                  </a:cubicBezTo>
                  <a:cubicBezTo>
                    <a:pt x="5709030" y="2886042"/>
                    <a:pt x="5713233" y="2883421"/>
                    <a:pt x="5715199" y="2878781"/>
                  </a:cubicBezTo>
                  <a:cubicBezTo>
                    <a:pt x="5717710" y="2872994"/>
                    <a:pt x="5719675" y="2866934"/>
                    <a:pt x="5721640" y="2860874"/>
                  </a:cubicBezTo>
                  <a:cubicBezTo>
                    <a:pt x="5722623" y="2857871"/>
                    <a:pt x="5723551" y="2854868"/>
                    <a:pt x="5724480" y="2851866"/>
                  </a:cubicBezTo>
                  <a:cubicBezTo>
                    <a:pt x="5726390" y="2845751"/>
                    <a:pt x="5728246" y="2839637"/>
                    <a:pt x="5729884" y="2833467"/>
                  </a:cubicBezTo>
                  <a:cubicBezTo>
                    <a:pt x="5730922" y="2829646"/>
                    <a:pt x="5731631" y="2825551"/>
                    <a:pt x="5731304" y="2821729"/>
                  </a:cubicBezTo>
                  <a:cubicBezTo>
                    <a:pt x="5730266" y="2809555"/>
                    <a:pt x="5732778" y="2798036"/>
                    <a:pt x="5736163" y="2786516"/>
                  </a:cubicBezTo>
                  <a:cubicBezTo>
                    <a:pt x="5738128" y="2779747"/>
                    <a:pt x="5738565" y="2772267"/>
                    <a:pt x="5741458" y="2765989"/>
                  </a:cubicBezTo>
                  <a:cubicBezTo>
                    <a:pt x="5744516" y="2759383"/>
                    <a:pt x="5745717" y="2752286"/>
                    <a:pt x="5748556" y="2745734"/>
                  </a:cubicBezTo>
                  <a:cubicBezTo>
                    <a:pt x="5749156" y="2744369"/>
                    <a:pt x="5750139" y="2742895"/>
                    <a:pt x="5751395" y="2742076"/>
                  </a:cubicBezTo>
                  <a:cubicBezTo>
                    <a:pt x="5752541" y="2741257"/>
                    <a:pt x="5754561" y="2740493"/>
                    <a:pt x="5755598" y="2741039"/>
                  </a:cubicBezTo>
                  <a:close/>
                  <a:moveTo>
                    <a:pt x="3789058" y="2738146"/>
                  </a:moveTo>
                  <a:cubicBezTo>
                    <a:pt x="3791078" y="2738910"/>
                    <a:pt x="3791843" y="2741913"/>
                    <a:pt x="3790532" y="2744424"/>
                  </a:cubicBezTo>
                  <a:cubicBezTo>
                    <a:pt x="3789659" y="2746117"/>
                    <a:pt x="3787966" y="2746827"/>
                    <a:pt x="3786438" y="2745789"/>
                  </a:cubicBezTo>
                  <a:cubicBezTo>
                    <a:pt x="3785291" y="2744970"/>
                    <a:pt x="3784800" y="2743333"/>
                    <a:pt x="3783981" y="2742022"/>
                  </a:cubicBezTo>
                  <a:cubicBezTo>
                    <a:pt x="3784145" y="2739511"/>
                    <a:pt x="3786929" y="2737327"/>
                    <a:pt x="3789058" y="2738146"/>
                  </a:cubicBezTo>
                  <a:close/>
                  <a:moveTo>
                    <a:pt x="5371746" y="2734815"/>
                  </a:moveTo>
                  <a:cubicBezTo>
                    <a:pt x="5371310" y="2736016"/>
                    <a:pt x="5371037" y="2737326"/>
                    <a:pt x="5370218" y="2737927"/>
                  </a:cubicBezTo>
                  <a:cubicBezTo>
                    <a:pt x="5368907" y="2738964"/>
                    <a:pt x="5367379" y="2738200"/>
                    <a:pt x="5366833" y="2736562"/>
                  </a:cubicBezTo>
                  <a:cubicBezTo>
                    <a:pt x="5366724" y="2736180"/>
                    <a:pt x="5367652" y="2735197"/>
                    <a:pt x="5368143" y="2735033"/>
                  </a:cubicBezTo>
                  <a:cubicBezTo>
                    <a:pt x="5369290" y="2734815"/>
                    <a:pt x="5370545" y="2734815"/>
                    <a:pt x="5371746" y="2734815"/>
                  </a:cubicBezTo>
                  <a:close/>
                  <a:moveTo>
                    <a:pt x="5377205" y="2729465"/>
                  </a:moveTo>
                  <a:cubicBezTo>
                    <a:pt x="5377423" y="2729465"/>
                    <a:pt x="5377587" y="2729465"/>
                    <a:pt x="5377806" y="2729465"/>
                  </a:cubicBezTo>
                  <a:cubicBezTo>
                    <a:pt x="5377806" y="2729629"/>
                    <a:pt x="5377806" y="2729902"/>
                    <a:pt x="5377806" y="2729902"/>
                  </a:cubicBezTo>
                  <a:lnTo>
                    <a:pt x="5377751" y="2729956"/>
                  </a:lnTo>
                  <a:cubicBezTo>
                    <a:pt x="5375949" y="2731594"/>
                    <a:pt x="5374148" y="2733232"/>
                    <a:pt x="5372346" y="2734815"/>
                  </a:cubicBezTo>
                  <a:lnTo>
                    <a:pt x="5371746" y="2734815"/>
                  </a:lnTo>
                  <a:lnTo>
                    <a:pt x="5371691" y="2734815"/>
                  </a:lnTo>
                  <a:cubicBezTo>
                    <a:pt x="5371746" y="2734706"/>
                    <a:pt x="5371746" y="2734488"/>
                    <a:pt x="5371855" y="2734324"/>
                  </a:cubicBezTo>
                  <a:cubicBezTo>
                    <a:pt x="5373656" y="2732741"/>
                    <a:pt x="5375403" y="2731048"/>
                    <a:pt x="5377205" y="2729465"/>
                  </a:cubicBezTo>
                  <a:close/>
                  <a:moveTo>
                    <a:pt x="6135629" y="2728210"/>
                  </a:moveTo>
                  <a:cubicBezTo>
                    <a:pt x="6139615" y="2728974"/>
                    <a:pt x="6143217" y="2730448"/>
                    <a:pt x="6145674" y="2733833"/>
                  </a:cubicBezTo>
                  <a:cubicBezTo>
                    <a:pt x="6146166" y="2734433"/>
                    <a:pt x="6146111" y="2735416"/>
                    <a:pt x="6146439" y="2736944"/>
                  </a:cubicBezTo>
                  <a:cubicBezTo>
                    <a:pt x="6144801" y="2737709"/>
                    <a:pt x="6142781" y="2739401"/>
                    <a:pt x="6141034" y="2739238"/>
                  </a:cubicBezTo>
                  <a:cubicBezTo>
                    <a:pt x="6136940" y="2738855"/>
                    <a:pt x="6133937" y="2736180"/>
                    <a:pt x="6131971" y="2732468"/>
                  </a:cubicBezTo>
                  <a:cubicBezTo>
                    <a:pt x="6131643" y="2731813"/>
                    <a:pt x="6131480" y="2730775"/>
                    <a:pt x="6131753" y="2730120"/>
                  </a:cubicBezTo>
                  <a:cubicBezTo>
                    <a:pt x="6132408" y="2728428"/>
                    <a:pt x="6133827" y="2727773"/>
                    <a:pt x="6135629" y="2728210"/>
                  </a:cubicBezTo>
                  <a:close/>
                  <a:moveTo>
                    <a:pt x="5923530" y="2716199"/>
                  </a:moveTo>
                  <a:cubicBezTo>
                    <a:pt x="5925223" y="2716581"/>
                    <a:pt x="5926969" y="2716909"/>
                    <a:pt x="5928608" y="2717400"/>
                  </a:cubicBezTo>
                  <a:cubicBezTo>
                    <a:pt x="5929153" y="2717564"/>
                    <a:pt x="5929808" y="2718492"/>
                    <a:pt x="5929808" y="2719092"/>
                  </a:cubicBezTo>
                  <a:lnTo>
                    <a:pt x="5929754" y="2719092"/>
                  </a:lnTo>
                  <a:cubicBezTo>
                    <a:pt x="5929699" y="2721003"/>
                    <a:pt x="5928389" y="2721713"/>
                    <a:pt x="5926915" y="2720403"/>
                  </a:cubicBezTo>
                  <a:cubicBezTo>
                    <a:pt x="5925550" y="2719256"/>
                    <a:pt x="5924568" y="2717728"/>
                    <a:pt x="5923530" y="2716199"/>
                  </a:cubicBezTo>
                  <a:close/>
                  <a:moveTo>
                    <a:pt x="5923575" y="2716186"/>
                  </a:moveTo>
                  <a:lnTo>
                    <a:pt x="5923639" y="2716199"/>
                  </a:lnTo>
                  <a:lnTo>
                    <a:pt x="5923585" y="2716199"/>
                  </a:lnTo>
                  <a:close/>
                  <a:moveTo>
                    <a:pt x="5922165" y="2714779"/>
                  </a:moveTo>
                  <a:cubicBezTo>
                    <a:pt x="5922438" y="2714943"/>
                    <a:pt x="5922657" y="2715052"/>
                    <a:pt x="5922875" y="2715270"/>
                  </a:cubicBezTo>
                  <a:lnTo>
                    <a:pt x="5923575" y="2716186"/>
                  </a:lnTo>
                  <a:lnTo>
                    <a:pt x="5922274" y="2715926"/>
                  </a:lnTo>
                  <a:cubicBezTo>
                    <a:pt x="5922274" y="2715543"/>
                    <a:pt x="5922165" y="2715161"/>
                    <a:pt x="5922165" y="2714779"/>
                  </a:cubicBezTo>
                  <a:close/>
                  <a:moveTo>
                    <a:pt x="5918418" y="2707819"/>
                  </a:moveTo>
                  <a:cubicBezTo>
                    <a:pt x="5919886" y="2708651"/>
                    <a:pt x="5920909" y="2710494"/>
                    <a:pt x="5922056" y="2713633"/>
                  </a:cubicBezTo>
                  <a:lnTo>
                    <a:pt x="5922002" y="2713578"/>
                  </a:lnTo>
                  <a:cubicBezTo>
                    <a:pt x="5922110" y="2713961"/>
                    <a:pt x="5922110" y="2714343"/>
                    <a:pt x="5922110" y="2714725"/>
                  </a:cubicBezTo>
                  <a:cubicBezTo>
                    <a:pt x="5918070" y="2711995"/>
                    <a:pt x="5913703" y="2710030"/>
                    <a:pt x="5908735" y="2709757"/>
                  </a:cubicBezTo>
                  <a:cubicBezTo>
                    <a:pt x="5909827" y="2709156"/>
                    <a:pt x="5910919" y="2708447"/>
                    <a:pt x="5912120" y="2708065"/>
                  </a:cubicBezTo>
                  <a:cubicBezTo>
                    <a:pt x="5915040" y="2707164"/>
                    <a:pt x="5916951" y="2706986"/>
                    <a:pt x="5918418" y="2707819"/>
                  </a:cubicBezTo>
                  <a:close/>
                  <a:moveTo>
                    <a:pt x="6105712" y="2705881"/>
                  </a:moveTo>
                  <a:cubicBezTo>
                    <a:pt x="6110680" y="2705662"/>
                    <a:pt x="6114665" y="2707901"/>
                    <a:pt x="6117723" y="2711613"/>
                  </a:cubicBezTo>
                  <a:cubicBezTo>
                    <a:pt x="6118542" y="2712596"/>
                    <a:pt x="6119088" y="2714561"/>
                    <a:pt x="6118705" y="2715762"/>
                  </a:cubicBezTo>
                  <a:cubicBezTo>
                    <a:pt x="6118378" y="2716854"/>
                    <a:pt x="6116576" y="2718383"/>
                    <a:pt x="6115594" y="2718273"/>
                  </a:cubicBezTo>
                  <a:cubicBezTo>
                    <a:pt x="6111062" y="2717673"/>
                    <a:pt x="6106476" y="2716963"/>
                    <a:pt x="6102764" y="2713797"/>
                  </a:cubicBezTo>
                  <a:cubicBezTo>
                    <a:pt x="6101235" y="2712432"/>
                    <a:pt x="6100362" y="2708938"/>
                    <a:pt x="6101781" y="2707737"/>
                  </a:cubicBezTo>
                  <a:cubicBezTo>
                    <a:pt x="6102873" y="2706863"/>
                    <a:pt x="6104401" y="2706481"/>
                    <a:pt x="6105712" y="2705881"/>
                  </a:cubicBezTo>
                  <a:close/>
                  <a:moveTo>
                    <a:pt x="5297607" y="2705498"/>
                  </a:moveTo>
                  <a:cubicBezTo>
                    <a:pt x="5307816" y="2705498"/>
                    <a:pt x="5315350" y="2707463"/>
                    <a:pt x="5320919" y="2714069"/>
                  </a:cubicBezTo>
                  <a:cubicBezTo>
                    <a:pt x="5321192" y="2714451"/>
                    <a:pt x="5321465" y="2714888"/>
                    <a:pt x="5321792" y="2715325"/>
                  </a:cubicBezTo>
                  <a:cubicBezTo>
                    <a:pt x="5322338" y="2716253"/>
                    <a:pt x="5322884" y="2717236"/>
                    <a:pt x="5323430" y="2718109"/>
                  </a:cubicBezTo>
                  <a:cubicBezTo>
                    <a:pt x="5324959" y="2720511"/>
                    <a:pt x="5322830" y="2725043"/>
                    <a:pt x="5319991" y="2725370"/>
                  </a:cubicBezTo>
                  <a:cubicBezTo>
                    <a:pt x="5318189" y="2725534"/>
                    <a:pt x="5316169" y="2725862"/>
                    <a:pt x="5314422" y="2725589"/>
                  </a:cubicBezTo>
                  <a:cubicBezTo>
                    <a:pt x="5313931" y="2725534"/>
                    <a:pt x="5313440" y="2725370"/>
                    <a:pt x="5313003" y="2725152"/>
                  </a:cubicBezTo>
                  <a:lnTo>
                    <a:pt x="5313057" y="2725152"/>
                  </a:lnTo>
                  <a:cubicBezTo>
                    <a:pt x="5306015" y="2721658"/>
                    <a:pt x="5299627" y="2716799"/>
                    <a:pt x="5291820" y="2714615"/>
                  </a:cubicBezTo>
                  <a:cubicBezTo>
                    <a:pt x="5290946" y="2714342"/>
                    <a:pt x="5290237" y="2711831"/>
                    <a:pt x="5290401" y="2710521"/>
                  </a:cubicBezTo>
                  <a:cubicBezTo>
                    <a:pt x="5290510" y="2709156"/>
                    <a:pt x="5291547" y="2707245"/>
                    <a:pt x="5292639" y="2706699"/>
                  </a:cubicBezTo>
                  <a:cubicBezTo>
                    <a:pt x="5294768" y="2705716"/>
                    <a:pt x="5297225" y="2705607"/>
                    <a:pt x="5297607" y="2705498"/>
                  </a:cubicBezTo>
                  <a:close/>
                  <a:moveTo>
                    <a:pt x="5441845" y="2690266"/>
                  </a:moveTo>
                  <a:cubicBezTo>
                    <a:pt x="5446321" y="2690212"/>
                    <a:pt x="5449816" y="2691795"/>
                    <a:pt x="5449597" y="2693706"/>
                  </a:cubicBezTo>
                  <a:cubicBezTo>
                    <a:pt x="5449160" y="2697473"/>
                    <a:pt x="5445885" y="2698674"/>
                    <a:pt x="5443209" y="2700148"/>
                  </a:cubicBezTo>
                  <a:cubicBezTo>
                    <a:pt x="5439770" y="2702059"/>
                    <a:pt x="5436112" y="2704352"/>
                    <a:pt x="5432291" y="2704788"/>
                  </a:cubicBezTo>
                  <a:cubicBezTo>
                    <a:pt x="5422245" y="2706044"/>
                    <a:pt x="5414220" y="2710903"/>
                    <a:pt x="5407396" y="2717836"/>
                  </a:cubicBezTo>
                  <a:cubicBezTo>
                    <a:pt x="5400954" y="2724442"/>
                    <a:pt x="5392601" y="2727008"/>
                    <a:pt x="5384357" y="2729683"/>
                  </a:cubicBezTo>
                  <a:lnTo>
                    <a:pt x="5384357" y="2729629"/>
                  </a:lnTo>
                  <a:cubicBezTo>
                    <a:pt x="5382391" y="2730284"/>
                    <a:pt x="5380044" y="2729629"/>
                    <a:pt x="5377806" y="2729411"/>
                  </a:cubicBezTo>
                  <a:cubicBezTo>
                    <a:pt x="5377587" y="2722040"/>
                    <a:pt x="5380754" y="2715816"/>
                    <a:pt x="5385121" y="2710303"/>
                  </a:cubicBezTo>
                  <a:cubicBezTo>
                    <a:pt x="5387523" y="2707245"/>
                    <a:pt x="5390854" y="2704734"/>
                    <a:pt x="5394293" y="2702878"/>
                  </a:cubicBezTo>
                  <a:cubicBezTo>
                    <a:pt x="5397733" y="2700967"/>
                    <a:pt x="5402373" y="2701021"/>
                    <a:pt x="5405376" y="2698728"/>
                  </a:cubicBezTo>
                  <a:cubicBezTo>
                    <a:pt x="5416404" y="2690266"/>
                    <a:pt x="5429124" y="2690594"/>
                    <a:pt x="5441845" y="2690266"/>
                  </a:cubicBezTo>
                  <a:close/>
                  <a:moveTo>
                    <a:pt x="5382388" y="2690139"/>
                  </a:moveTo>
                  <a:lnTo>
                    <a:pt x="5382392" y="2690157"/>
                  </a:lnTo>
                  <a:lnTo>
                    <a:pt x="5382338" y="2690157"/>
                  </a:lnTo>
                  <a:close/>
                  <a:moveTo>
                    <a:pt x="6121053" y="2689776"/>
                  </a:moveTo>
                  <a:cubicBezTo>
                    <a:pt x="6122308" y="2690103"/>
                    <a:pt x="6123782" y="2690485"/>
                    <a:pt x="6124547" y="2691413"/>
                  </a:cubicBezTo>
                  <a:cubicBezTo>
                    <a:pt x="6126184" y="2693433"/>
                    <a:pt x="6127658" y="2695563"/>
                    <a:pt x="6129187" y="2697692"/>
                  </a:cubicBezTo>
                  <a:cubicBezTo>
                    <a:pt x="6129897" y="2698729"/>
                    <a:pt x="6130607" y="2699712"/>
                    <a:pt x="6131316" y="2700749"/>
                  </a:cubicBezTo>
                  <a:cubicBezTo>
                    <a:pt x="6131426" y="2700694"/>
                    <a:pt x="6131534" y="2700585"/>
                    <a:pt x="6131644" y="2700531"/>
                  </a:cubicBezTo>
                  <a:cubicBezTo>
                    <a:pt x="6133282" y="2703097"/>
                    <a:pt x="6134974" y="2705608"/>
                    <a:pt x="6136503" y="2708174"/>
                  </a:cubicBezTo>
                  <a:cubicBezTo>
                    <a:pt x="6136776" y="2708556"/>
                    <a:pt x="6136285" y="2709648"/>
                    <a:pt x="6135847" y="2710030"/>
                  </a:cubicBezTo>
                  <a:cubicBezTo>
                    <a:pt x="6135411" y="2710467"/>
                    <a:pt x="6134373" y="2710849"/>
                    <a:pt x="6133937" y="2710685"/>
                  </a:cubicBezTo>
                  <a:cubicBezTo>
                    <a:pt x="6127932" y="2707846"/>
                    <a:pt x="6123291" y="2703697"/>
                    <a:pt x="6120615" y="2697637"/>
                  </a:cubicBezTo>
                  <a:lnTo>
                    <a:pt x="6120561" y="2697692"/>
                  </a:lnTo>
                  <a:cubicBezTo>
                    <a:pt x="6120398" y="2697200"/>
                    <a:pt x="6120124" y="2696764"/>
                    <a:pt x="6119960" y="2696218"/>
                  </a:cubicBezTo>
                  <a:cubicBezTo>
                    <a:pt x="6119251" y="2694143"/>
                    <a:pt x="6119906" y="2689503"/>
                    <a:pt x="6121053" y="2689776"/>
                  </a:cubicBezTo>
                  <a:close/>
                  <a:moveTo>
                    <a:pt x="5381792" y="2687646"/>
                  </a:moveTo>
                  <a:cubicBezTo>
                    <a:pt x="5382283" y="2687373"/>
                    <a:pt x="5383266" y="2687646"/>
                    <a:pt x="5383757" y="2687973"/>
                  </a:cubicBezTo>
                  <a:cubicBezTo>
                    <a:pt x="5384085" y="2688137"/>
                    <a:pt x="5384030" y="2688956"/>
                    <a:pt x="5384194" y="2689502"/>
                  </a:cubicBezTo>
                  <a:lnTo>
                    <a:pt x="5382388" y="2690139"/>
                  </a:lnTo>
                  <a:close/>
                  <a:moveTo>
                    <a:pt x="6095216" y="2684848"/>
                  </a:moveTo>
                  <a:lnTo>
                    <a:pt x="6095230" y="2684862"/>
                  </a:lnTo>
                  <a:lnTo>
                    <a:pt x="6095175" y="2684862"/>
                  </a:lnTo>
                  <a:close/>
                  <a:moveTo>
                    <a:pt x="5407287" y="2683169"/>
                  </a:moveTo>
                  <a:cubicBezTo>
                    <a:pt x="5407888" y="2683387"/>
                    <a:pt x="5408543" y="2683933"/>
                    <a:pt x="5408816" y="2684479"/>
                  </a:cubicBezTo>
                  <a:cubicBezTo>
                    <a:pt x="5409580" y="2686117"/>
                    <a:pt x="5406796" y="2688519"/>
                    <a:pt x="5404612" y="2688356"/>
                  </a:cubicBezTo>
                  <a:cubicBezTo>
                    <a:pt x="5403902" y="2687373"/>
                    <a:pt x="5402592" y="2686281"/>
                    <a:pt x="5402592" y="2685298"/>
                  </a:cubicBezTo>
                  <a:cubicBezTo>
                    <a:pt x="5402592" y="2683278"/>
                    <a:pt x="5404776" y="2682405"/>
                    <a:pt x="5407287" y="2683169"/>
                  </a:cubicBezTo>
                  <a:close/>
                  <a:moveTo>
                    <a:pt x="5367597" y="2682514"/>
                  </a:moveTo>
                  <a:cubicBezTo>
                    <a:pt x="5368143" y="2682404"/>
                    <a:pt x="5368908" y="2683169"/>
                    <a:pt x="5369563" y="2683551"/>
                  </a:cubicBezTo>
                  <a:cubicBezTo>
                    <a:pt x="5371037" y="2684479"/>
                    <a:pt x="5371419" y="2685899"/>
                    <a:pt x="5370382" y="2687591"/>
                  </a:cubicBezTo>
                  <a:cubicBezTo>
                    <a:pt x="5369617" y="2688901"/>
                    <a:pt x="5368744" y="2690321"/>
                    <a:pt x="5367488" y="2691249"/>
                  </a:cubicBezTo>
                  <a:cubicBezTo>
                    <a:pt x="5365577" y="2692668"/>
                    <a:pt x="5363503" y="2694306"/>
                    <a:pt x="5361319" y="2694688"/>
                  </a:cubicBezTo>
                  <a:cubicBezTo>
                    <a:pt x="5352147" y="2696162"/>
                    <a:pt x="5342921" y="2697418"/>
                    <a:pt x="5333585" y="2698728"/>
                  </a:cubicBezTo>
                  <a:cubicBezTo>
                    <a:pt x="5331729" y="2699001"/>
                    <a:pt x="5329927" y="2699220"/>
                    <a:pt x="5328071" y="2699492"/>
                  </a:cubicBezTo>
                  <a:cubicBezTo>
                    <a:pt x="5322011" y="2698401"/>
                    <a:pt x="5315733" y="2697418"/>
                    <a:pt x="5309564" y="2695998"/>
                  </a:cubicBezTo>
                  <a:cubicBezTo>
                    <a:pt x="5308472" y="2695725"/>
                    <a:pt x="5307161" y="2693869"/>
                    <a:pt x="5306943" y="2692614"/>
                  </a:cubicBezTo>
                  <a:cubicBezTo>
                    <a:pt x="5306779" y="2691303"/>
                    <a:pt x="5307434" y="2689447"/>
                    <a:pt x="5308362" y="2688410"/>
                  </a:cubicBezTo>
                  <a:cubicBezTo>
                    <a:pt x="5312403" y="2684097"/>
                    <a:pt x="5317643" y="2682568"/>
                    <a:pt x="5323485" y="2682896"/>
                  </a:cubicBezTo>
                  <a:cubicBezTo>
                    <a:pt x="5324249" y="2682950"/>
                    <a:pt x="5325014" y="2683169"/>
                    <a:pt x="5325833" y="2683333"/>
                  </a:cubicBezTo>
                  <a:cubicBezTo>
                    <a:pt x="5331511" y="2684261"/>
                    <a:pt x="5337134" y="2684970"/>
                    <a:pt x="5342757" y="2685899"/>
                  </a:cubicBezTo>
                  <a:cubicBezTo>
                    <a:pt x="5344122" y="2686117"/>
                    <a:pt x="5345541" y="2686335"/>
                    <a:pt x="5346961" y="2686663"/>
                  </a:cubicBezTo>
                  <a:cubicBezTo>
                    <a:pt x="5354495" y="2688191"/>
                    <a:pt x="5360828" y="2684424"/>
                    <a:pt x="5367597" y="2682514"/>
                  </a:cubicBezTo>
                  <a:close/>
                  <a:moveTo>
                    <a:pt x="5271020" y="2682132"/>
                  </a:moveTo>
                  <a:cubicBezTo>
                    <a:pt x="5280246" y="2681041"/>
                    <a:pt x="5288217" y="2683825"/>
                    <a:pt x="5294113" y="2691304"/>
                  </a:cubicBezTo>
                  <a:cubicBezTo>
                    <a:pt x="5295423" y="2692942"/>
                    <a:pt x="5295150" y="2694580"/>
                    <a:pt x="5293349" y="2695071"/>
                  </a:cubicBezTo>
                  <a:cubicBezTo>
                    <a:pt x="5281174" y="2698401"/>
                    <a:pt x="5268781" y="2700749"/>
                    <a:pt x="5255733" y="2702387"/>
                  </a:cubicBezTo>
                  <a:cubicBezTo>
                    <a:pt x="5253058" y="2701786"/>
                    <a:pt x="5249892" y="2701350"/>
                    <a:pt x="5246889" y="2700531"/>
                  </a:cubicBezTo>
                  <a:cubicBezTo>
                    <a:pt x="5246234" y="2700367"/>
                    <a:pt x="5245524" y="2700149"/>
                    <a:pt x="5244815" y="2699930"/>
                  </a:cubicBezTo>
                  <a:cubicBezTo>
                    <a:pt x="5240993" y="2698784"/>
                    <a:pt x="5237226" y="2697528"/>
                    <a:pt x="5233404" y="2696327"/>
                  </a:cubicBezTo>
                  <a:cubicBezTo>
                    <a:pt x="5231439" y="2695726"/>
                    <a:pt x="5230947" y="2692560"/>
                    <a:pt x="5232203" y="2690322"/>
                  </a:cubicBezTo>
                  <a:cubicBezTo>
                    <a:pt x="5234005" y="2687210"/>
                    <a:pt x="5237008" y="2685190"/>
                    <a:pt x="5240010" y="2686282"/>
                  </a:cubicBezTo>
                  <a:cubicBezTo>
                    <a:pt x="5240501" y="2686445"/>
                    <a:pt x="5240993" y="2686555"/>
                    <a:pt x="5241484" y="2686718"/>
                  </a:cubicBezTo>
                  <a:cubicBezTo>
                    <a:pt x="5249510" y="2688684"/>
                    <a:pt x="5257972" y="2684152"/>
                    <a:pt x="5265615" y="2688684"/>
                  </a:cubicBezTo>
                  <a:cubicBezTo>
                    <a:pt x="5266379" y="2687428"/>
                    <a:pt x="5266925" y="2686063"/>
                    <a:pt x="5267798" y="2684971"/>
                  </a:cubicBezTo>
                  <a:cubicBezTo>
                    <a:pt x="5268727" y="2683879"/>
                    <a:pt x="5269818" y="2682242"/>
                    <a:pt x="5271020" y="2682132"/>
                  </a:cubicBezTo>
                  <a:close/>
                  <a:moveTo>
                    <a:pt x="5435340" y="2677268"/>
                  </a:moveTo>
                  <a:lnTo>
                    <a:pt x="5435348" y="2677273"/>
                  </a:lnTo>
                  <a:lnTo>
                    <a:pt x="5435293" y="2677273"/>
                  </a:lnTo>
                  <a:close/>
                  <a:moveTo>
                    <a:pt x="6053246" y="2677219"/>
                  </a:moveTo>
                  <a:cubicBezTo>
                    <a:pt x="6056850" y="2677219"/>
                    <a:pt x="6060398" y="2677656"/>
                    <a:pt x="6062418" y="2681259"/>
                  </a:cubicBezTo>
                  <a:cubicBezTo>
                    <a:pt x="6062964" y="2682296"/>
                    <a:pt x="6062855" y="2684371"/>
                    <a:pt x="6062145" y="2685080"/>
                  </a:cubicBezTo>
                  <a:cubicBezTo>
                    <a:pt x="6061435" y="2685845"/>
                    <a:pt x="6059361" y="2686172"/>
                    <a:pt x="6058324" y="2685681"/>
                  </a:cubicBezTo>
                  <a:lnTo>
                    <a:pt x="6058324" y="2685736"/>
                  </a:lnTo>
                  <a:cubicBezTo>
                    <a:pt x="6054884" y="2684043"/>
                    <a:pt x="6053192" y="2681041"/>
                    <a:pt x="6053246" y="2677219"/>
                  </a:cubicBezTo>
                  <a:close/>
                  <a:moveTo>
                    <a:pt x="6051445" y="2676290"/>
                  </a:moveTo>
                  <a:lnTo>
                    <a:pt x="6053246" y="2676563"/>
                  </a:lnTo>
                  <a:cubicBezTo>
                    <a:pt x="6053246" y="2676781"/>
                    <a:pt x="6053246" y="2676945"/>
                    <a:pt x="6053246" y="2677164"/>
                  </a:cubicBezTo>
                  <a:cubicBezTo>
                    <a:pt x="6053028" y="2677164"/>
                    <a:pt x="6052646" y="2677164"/>
                    <a:pt x="6052646" y="2677164"/>
                  </a:cubicBezTo>
                  <a:close/>
                  <a:moveTo>
                    <a:pt x="5437914" y="2670831"/>
                  </a:moveTo>
                  <a:cubicBezTo>
                    <a:pt x="5438624" y="2670776"/>
                    <a:pt x="5439661" y="2670558"/>
                    <a:pt x="5440152" y="2670940"/>
                  </a:cubicBezTo>
                  <a:cubicBezTo>
                    <a:pt x="5441190" y="2671759"/>
                    <a:pt x="5442718" y="2673014"/>
                    <a:pt x="5442609" y="2673888"/>
                  </a:cubicBezTo>
                  <a:cubicBezTo>
                    <a:pt x="5442445" y="2674980"/>
                    <a:pt x="5441026" y="2676345"/>
                    <a:pt x="5439825" y="2676836"/>
                  </a:cubicBezTo>
                  <a:lnTo>
                    <a:pt x="5435340" y="2677268"/>
                  </a:lnTo>
                  <a:lnTo>
                    <a:pt x="5430161" y="2674270"/>
                  </a:lnTo>
                  <a:cubicBezTo>
                    <a:pt x="5430981" y="2671759"/>
                    <a:pt x="5433328" y="2671267"/>
                    <a:pt x="5435621" y="2670994"/>
                  </a:cubicBezTo>
                  <a:cubicBezTo>
                    <a:pt x="5436385" y="2670885"/>
                    <a:pt x="5437150" y="2670831"/>
                    <a:pt x="5437914" y="2670831"/>
                  </a:cubicBezTo>
                  <a:close/>
                  <a:moveTo>
                    <a:pt x="6085457" y="2670558"/>
                  </a:moveTo>
                  <a:cubicBezTo>
                    <a:pt x="6090971" y="2671814"/>
                    <a:pt x="6095502" y="2674653"/>
                    <a:pt x="6098614" y="2679402"/>
                  </a:cubicBezTo>
                  <a:cubicBezTo>
                    <a:pt x="6099324" y="2680440"/>
                    <a:pt x="6099269" y="2682296"/>
                    <a:pt x="6098942" y="2683606"/>
                  </a:cubicBezTo>
                  <a:lnTo>
                    <a:pt x="6095216" y="2684848"/>
                  </a:lnTo>
                  <a:lnTo>
                    <a:pt x="6083601" y="2673943"/>
                  </a:lnTo>
                  <a:cubicBezTo>
                    <a:pt x="6083328" y="2673397"/>
                    <a:pt x="6083437" y="2672414"/>
                    <a:pt x="6083764" y="2671923"/>
                  </a:cubicBezTo>
                  <a:cubicBezTo>
                    <a:pt x="6084037" y="2671322"/>
                    <a:pt x="6084856" y="2670995"/>
                    <a:pt x="6085457" y="2670558"/>
                  </a:cubicBezTo>
                  <a:close/>
                  <a:moveTo>
                    <a:pt x="5542681" y="2664990"/>
                  </a:moveTo>
                  <a:cubicBezTo>
                    <a:pt x="5543281" y="2665208"/>
                    <a:pt x="5543718" y="2666027"/>
                    <a:pt x="5544100" y="2666955"/>
                  </a:cubicBezTo>
                  <a:cubicBezTo>
                    <a:pt x="5544373" y="2667556"/>
                    <a:pt x="5544591" y="2668211"/>
                    <a:pt x="5544919" y="2668757"/>
                  </a:cubicBezTo>
                  <a:cubicBezTo>
                    <a:pt x="5545301" y="2672415"/>
                    <a:pt x="5543499" y="2674708"/>
                    <a:pt x="5540333" y="2676127"/>
                  </a:cubicBezTo>
                  <a:cubicBezTo>
                    <a:pt x="5539678" y="2676400"/>
                    <a:pt x="5538477" y="2676727"/>
                    <a:pt x="5538149" y="2676400"/>
                  </a:cubicBezTo>
                  <a:cubicBezTo>
                    <a:pt x="5537112" y="2675363"/>
                    <a:pt x="5535584" y="2673889"/>
                    <a:pt x="5535747" y="2672851"/>
                  </a:cubicBezTo>
                  <a:cubicBezTo>
                    <a:pt x="5535911" y="2671978"/>
                    <a:pt x="5536129" y="2671159"/>
                    <a:pt x="5536457" y="2670340"/>
                  </a:cubicBezTo>
                  <a:cubicBezTo>
                    <a:pt x="5537003" y="2669030"/>
                    <a:pt x="5537712" y="2667719"/>
                    <a:pt x="5538586" y="2666682"/>
                  </a:cubicBezTo>
                  <a:lnTo>
                    <a:pt x="5538531" y="2666682"/>
                  </a:lnTo>
                  <a:cubicBezTo>
                    <a:pt x="5539350" y="2665590"/>
                    <a:pt x="5541479" y="2664662"/>
                    <a:pt x="5542681" y="2664990"/>
                  </a:cubicBezTo>
                  <a:close/>
                  <a:moveTo>
                    <a:pt x="6051991" y="2662204"/>
                  </a:moveTo>
                  <a:lnTo>
                    <a:pt x="6052045" y="2662259"/>
                  </a:lnTo>
                  <a:lnTo>
                    <a:pt x="6051991" y="2662205"/>
                  </a:lnTo>
                  <a:close/>
                  <a:moveTo>
                    <a:pt x="6043201" y="2653306"/>
                  </a:moveTo>
                  <a:cubicBezTo>
                    <a:pt x="6048224" y="2651723"/>
                    <a:pt x="6051991" y="2653470"/>
                    <a:pt x="6054830" y="2657946"/>
                  </a:cubicBezTo>
                  <a:cubicBezTo>
                    <a:pt x="6055266" y="2658602"/>
                    <a:pt x="6055867" y="2659803"/>
                    <a:pt x="6055703" y="2659966"/>
                  </a:cubicBezTo>
                  <a:lnTo>
                    <a:pt x="6051991" y="2662204"/>
                  </a:lnTo>
                  <a:close/>
                  <a:moveTo>
                    <a:pt x="6042546" y="2652815"/>
                  </a:moveTo>
                  <a:cubicBezTo>
                    <a:pt x="6042765" y="2652815"/>
                    <a:pt x="6042819" y="2652924"/>
                    <a:pt x="6043092" y="2652924"/>
                  </a:cubicBezTo>
                  <a:cubicBezTo>
                    <a:pt x="6043146" y="2653033"/>
                    <a:pt x="6043146" y="2653252"/>
                    <a:pt x="6043146" y="2653252"/>
                  </a:cubicBezTo>
                  <a:cubicBezTo>
                    <a:pt x="6042983" y="2653361"/>
                    <a:pt x="6042819" y="2653306"/>
                    <a:pt x="6042655" y="2653361"/>
                  </a:cubicBezTo>
                  <a:cubicBezTo>
                    <a:pt x="6042601" y="2653143"/>
                    <a:pt x="6042546" y="2652979"/>
                    <a:pt x="6042546" y="2652815"/>
                  </a:cubicBezTo>
                  <a:close/>
                  <a:moveTo>
                    <a:pt x="6040853" y="2650959"/>
                  </a:moveTo>
                  <a:cubicBezTo>
                    <a:pt x="6040908" y="2650850"/>
                    <a:pt x="6042218" y="2650959"/>
                    <a:pt x="6042382" y="2651287"/>
                  </a:cubicBezTo>
                  <a:cubicBezTo>
                    <a:pt x="6042546" y="2651723"/>
                    <a:pt x="6042546" y="2652269"/>
                    <a:pt x="6042546" y="2652815"/>
                  </a:cubicBezTo>
                  <a:lnTo>
                    <a:pt x="6042546" y="2652870"/>
                  </a:lnTo>
                  <a:cubicBezTo>
                    <a:pt x="6041126" y="2652815"/>
                    <a:pt x="6040416" y="2652269"/>
                    <a:pt x="6040853" y="2650959"/>
                  </a:cubicBezTo>
                  <a:close/>
                  <a:moveTo>
                    <a:pt x="5322939" y="2638402"/>
                  </a:moveTo>
                  <a:cubicBezTo>
                    <a:pt x="5323103" y="2639112"/>
                    <a:pt x="5323485" y="2639767"/>
                    <a:pt x="5323430" y="2640422"/>
                  </a:cubicBezTo>
                  <a:cubicBezTo>
                    <a:pt x="5323430" y="2640640"/>
                    <a:pt x="5322393" y="2640804"/>
                    <a:pt x="5321847" y="2640968"/>
                  </a:cubicBezTo>
                  <a:cubicBezTo>
                    <a:pt x="5321683" y="2640313"/>
                    <a:pt x="5321301" y="2639603"/>
                    <a:pt x="5321410" y="2639003"/>
                  </a:cubicBezTo>
                  <a:cubicBezTo>
                    <a:pt x="5321410" y="2638730"/>
                    <a:pt x="5322393" y="2638566"/>
                    <a:pt x="5322939" y="2638402"/>
                  </a:cubicBezTo>
                  <a:close/>
                  <a:moveTo>
                    <a:pt x="5037465" y="2634144"/>
                  </a:moveTo>
                  <a:cubicBezTo>
                    <a:pt x="5045982" y="2634253"/>
                    <a:pt x="5054171" y="2636765"/>
                    <a:pt x="5062797" y="2636819"/>
                  </a:cubicBezTo>
                  <a:cubicBezTo>
                    <a:pt x="5063616" y="2636819"/>
                    <a:pt x="5064435" y="2636874"/>
                    <a:pt x="5065254" y="2636874"/>
                  </a:cubicBezTo>
                  <a:cubicBezTo>
                    <a:pt x="5073170" y="2637256"/>
                    <a:pt x="5081632" y="2639221"/>
                    <a:pt x="5086819" y="2645336"/>
                  </a:cubicBezTo>
                  <a:cubicBezTo>
                    <a:pt x="5092278" y="2651723"/>
                    <a:pt x="5098283" y="2653034"/>
                    <a:pt x="5105545" y="2653470"/>
                  </a:cubicBezTo>
                  <a:cubicBezTo>
                    <a:pt x="5109530" y="2653634"/>
                    <a:pt x="5113461" y="2654453"/>
                    <a:pt x="5117391" y="2654562"/>
                  </a:cubicBezTo>
                  <a:cubicBezTo>
                    <a:pt x="5120613" y="2654617"/>
                    <a:pt x="5124161" y="2653907"/>
                    <a:pt x="5125963" y="2651177"/>
                  </a:cubicBezTo>
                  <a:cubicBezTo>
                    <a:pt x="5130385" y="2644572"/>
                    <a:pt x="5135626" y="2644080"/>
                    <a:pt x="5142341" y="2647410"/>
                  </a:cubicBezTo>
                  <a:cubicBezTo>
                    <a:pt x="5146545" y="2649485"/>
                    <a:pt x="5151185" y="2650850"/>
                    <a:pt x="5155662" y="2652433"/>
                  </a:cubicBezTo>
                  <a:cubicBezTo>
                    <a:pt x="5164779" y="2655545"/>
                    <a:pt x="5174279" y="2656255"/>
                    <a:pt x="5183778" y="2656964"/>
                  </a:cubicBezTo>
                  <a:cubicBezTo>
                    <a:pt x="5185962" y="2657183"/>
                    <a:pt x="5189565" y="2658602"/>
                    <a:pt x="5189729" y="2659858"/>
                  </a:cubicBezTo>
                  <a:cubicBezTo>
                    <a:pt x="5190056" y="2662369"/>
                    <a:pt x="5186945" y="2662970"/>
                    <a:pt x="5184706" y="2663406"/>
                  </a:cubicBezTo>
                  <a:cubicBezTo>
                    <a:pt x="5183123" y="2663734"/>
                    <a:pt x="5181540" y="2663789"/>
                    <a:pt x="5179957" y="2664116"/>
                  </a:cubicBezTo>
                  <a:cubicBezTo>
                    <a:pt x="5176408" y="2664881"/>
                    <a:pt x="5174552" y="2666682"/>
                    <a:pt x="5175480" y="2668265"/>
                  </a:cubicBezTo>
                  <a:cubicBezTo>
                    <a:pt x="5176790" y="2670504"/>
                    <a:pt x="5178865" y="2671323"/>
                    <a:pt x="5181212" y="2671486"/>
                  </a:cubicBezTo>
                  <a:cubicBezTo>
                    <a:pt x="5184379" y="2671705"/>
                    <a:pt x="5187545" y="2671760"/>
                    <a:pt x="5190712" y="2671978"/>
                  </a:cubicBezTo>
                  <a:cubicBezTo>
                    <a:pt x="5192349" y="2672087"/>
                    <a:pt x="5194424" y="2671923"/>
                    <a:pt x="5195352" y="2672851"/>
                  </a:cubicBezTo>
                  <a:cubicBezTo>
                    <a:pt x="5202122" y="2679239"/>
                    <a:pt x="5210475" y="2680495"/>
                    <a:pt x="5219319" y="2680604"/>
                  </a:cubicBezTo>
                  <a:cubicBezTo>
                    <a:pt x="5221285" y="2680604"/>
                    <a:pt x="5223523" y="2683770"/>
                    <a:pt x="5223523" y="2685736"/>
                  </a:cubicBezTo>
                  <a:cubicBezTo>
                    <a:pt x="5223523" y="2688465"/>
                    <a:pt x="5220083" y="2692232"/>
                    <a:pt x="5217463" y="2692014"/>
                  </a:cubicBezTo>
                  <a:cubicBezTo>
                    <a:pt x="5214351" y="2691741"/>
                    <a:pt x="5211239" y="2691195"/>
                    <a:pt x="5208182" y="2690540"/>
                  </a:cubicBezTo>
                  <a:cubicBezTo>
                    <a:pt x="5205780" y="2689994"/>
                    <a:pt x="5203377" y="2689612"/>
                    <a:pt x="5201521" y="2691468"/>
                  </a:cubicBezTo>
                  <a:cubicBezTo>
                    <a:pt x="5198300" y="2694744"/>
                    <a:pt x="5194588" y="2695399"/>
                    <a:pt x="5190766" y="2693215"/>
                  </a:cubicBezTo>
                  <a:cubicBezTo>
                    <a:pt x="5182195" y="2688520"/>
                    <a:pt x="5173078" y="2686827"/>
                    <a:pt x="5163305" y="2687373"/>
                  </a:cubicBezTo>
                  <a:lnTo>
                    <a:pt x="5163196" y="2687373"/>
                  </a:lnTo>
                  <a:cubicBezTo>
                    <a:pt x="5157682" y="2687701"/>
                    <a:pt x="5152113" y="2686937"/>
                    <a:pt x="5146600" y="2686609"/>
                  </a:cubicBezTo>
                  <a:cubicBezTo>
                    <a:pt x="5139939" y="2686118"/>
                    <a:pt x="5133388" y="2685626"/>
                    <a:pt x="5127055" y="2683879"/>
                  </a:cubicBezTo>
                  <a:cubicBezTo>
                    <a:pt x="5123561" y="2682951"/>
                    <a:pt x="5120121" y="2681641"/>
                    <a:pt x="5116736" y="2679785"/>
                  </a:cubicBezTo>
                  <a:cubicBezTo>
                    <a:pt x="5107510" y="2674653"/>
                    <a:pt x="5097028" y="2673834"/>
                    <a:pt x="5086709" y="2674981"/>
                  </a:cubicBezTo>
                  <a:cubicBezTo>
                    <a:pt x="5081687" y="2675581"/>
                    <a:pt x="5077265" y="2675472"/>
                    <a:pt x="5072952" y="2673179"/>
                  </a:cubicBezTo>
                  <a:cubicBezTo>
                    <a:pt x="5068475" y="2670722"/>
                    <a:pt x="5063780" y="2669521"/>
                    <a:pt x="5058867" y="2668921"/>
                  </a:cubicBezTo>
                  <a:cubicBezTo>
                    <a:pt x="5057502" y="2668811"/>
                    <a:pt x="5056137" y="2668648"/>
                    <a:pt x="5054717" y="2668593"/>
                  </a:cubicBezTo>
                  <a:cubicBezTo>
                    <a:pt x="5051496" y="2668429"/>
                    <a:pt x="5048166" y="2667337"/>
                    <a:pt x="5046474" y="2664553"/>
                  </a:cubicBezTo>
                  <a:cubicBezTo>
                    <a:pt x="5043198" y="2659039"/>
                    <a:pt x="5037684" y="2658275"/>
                    <a:pt x="5032443" y="2656582"/>
                  </a:cubicBezTo>
                  <a:cubicBezTo>
                    <a:pt x="5030259" y="2655873"/>
                    <a:pt x="5029113" y="2652815"/>
                    <a:pt x="5030314" y="2650741"/>
                  </a:cubicBezTo>
                  <a:cubicBezTo>
                    <a:pt x="5031897" y="2647956"/>
                    <a:pt x="5033698" y="2645172"/>
                    <a:pt x="5035063" y="2642278"/>
                  </a:cubicBezTo>
                  <a:cubicBezTo>
                    <a:pt x="5036264" y="2639713"/>
                    <a:pt x="5037192" y="2637092"/>
                    <a:pt x="5037465" y="2634144"/>
                  </a:cubicBezTo>
                  <a:close/>
                  <a:moveTo>
                    <a:pt x="5036919" y="2633270"/>
                  </a:moveTo>
                  <a:lnTo>
                    <a:pt x="5036974" y="2633270"/>
                  </a:lnTo>
                  <a:cubicBezTo>
                    <a:pt x="5037301" y="2633379"/>
                    <a:pt x="5037465" y="2633379"/>
                    <a:pt x="5037738" y="2633379"/>
                  </a:cubicBezTo>
                  <a:cubicBezTo>
                    <a:pt x="5037738" y="2633652"/>
                    <a:pt x="5037574" y="2633871"/>
                    <a:pt x="5037574" y="2634144"/>
                  </a:cubicBezTo>
                  <a:lnTo>
                    <a:pt x="5037465" y="2634144"/>
                  </a:lnTo>
                  <a:lnTo>
                    <a:pt x="5036919" y="2634144"/>
                  </a:lnTo>
                  <a:cubicBezTo>
                    <a:pt x="5036919" y="2633816"/>
                    <a:pt x="5036919" y="2633543"/>
                    <a:pt x="5036919" y="2633270"/>
                  </a:cubicBezTo>
                  <a:close/>
                  <a:moveTo>
                    <a:pt x="5601697" y="2630104"/>
                  </a:moveTo>
                  <a:cubicBezTo>
                    <a:pt x="5603553" y="2629667"/>
                    <a:pt x="5604809" y="2630432"/>
                    <a:pt x="5605301" y="2632233"/>
                  </a:cubicBezTo>
                  <a:cubicBezTo>
                    <a:pt x="5605956" y="2634635"/>
                    <a:pt x="5606228" y="2636874"/>
                    <a:pt x="5606174" y="2639003"/>
                  </a:cubicBezTo>
                  <a:cubicBezTo>
                    <a:pt x="5605956" y="2644572"/>
                    <a:pt x="5603281" y="2648939"/>
                    <a:pt x="5598313" y="2651669"/>
                  </a:cubicBezTo>
                  <a:cubicBezTo>
                    <a:pt x="5597548" y="2651614"/>
                    <a:pt x="5596457" y="2651887"/>
                    <a:pt x="5596074" y="2651505"/>
                  </a:cubicBezTo>
                  <a:cubicBezTo>
                    <a:pt x="5595200" y="2650413"/>
                    <a:pt x="5593890" y="2649048"/>
                    <a:pt x="5593835" y="2647738"/>
                  </a:cubicBezTo>
                  <a:cubicBezTo>
                    <a:pt x="5593781" y="2646646"/>
                    <a:pt x="5593835" y="2645554"/>
                    <a:pt x="5593945" y="2644517"/>
                  </a:cubicBezTo>
                  <a:cubicBezTo>
                    <a:pt x="5594437" y="2639494"/>
                    <a:pt x="5596674" y="2635072"/>
                    <a:pt x="5599841" y="2630978"/>
                  </a:cubicBezTo>
                  <a:cubicBezTo>
                    <a:pt x="5600223" y="2630486"/>
                    <a:pt x="5601097" y="2630377"/>
                    <a:pt x="5601752" y="2630159"/>
                  </a:cubicBezTo>
                  <a:close/>
                  <a:moveTo>
                    <a:pt x="5867735" y="2627920"/>
                  </a:moveTo>
                  <a:cubicBezTo>
                    <a:pt x="5868226" y="2628138"/>
                    <a:pt x="5869045" y="2628302"/>
                    <a:pt x="5869045" y="2628521"/>
                  </a:cubicBezTo>
                  <a:cubicBezTo>
                    <a:pt x="5869099" y="2629067"/>
                    <a:pt x="5868718" y="2629613"/>
                    <a:pt x="5868554" y="2630213"/>
                  </a:cubicBezTo>
                  <a:cubicBezTo>
                    <a:pt x="5868116" y="2629995"/>
                    <a:pt x="5867298" y="2629885"/>
                    <a:pt x="5867298" y="2629613"/>
                  </a:cubicBezTo>
                  <a:cubicBezTo>
                    <a:pt x="5867243" y="2629067"/>
                    <a:pt x="5867571" y="2628521"/>
                    <a:pt x="5867735" y="2627920"/>
                  </a:cubicBezTo>
                  <a:close/>
                  <a:moveTo>
                    <a:pt x="6006022" y="2626719"/>
                  </a:moveTo>
                  <a:lnTo>
                    <a:pt x="6008534" y="2626719"/>
                  </a:lnTo>
                  <a:cubicBezTo>
                    <a:pt x="6014812" y="2631195"/>
                    <a:pt x="6021582" y="2635181"/>
                    <a:pt x="6026495" y="2641459"/>
                  </a:cubicBezTo>
                  <a:cubicBezTo>
                    <a:pt x="6028897" y="2644462"/>
                    <a:pt x="6028351" y="2649757"/>
                    <a:pt x="6025130" y="2651832"/>
                  </a:cubicBezTo>
                  <a:cubicBezTo>
                    <a:pt x="6022073" y="2653797"/>
                    <a:pt x="6015740" y="2653743"/>
                    <a:pt x="6014156" y="2651504"/>
                  </a:cubicBezTo>
                  <a:cubicBezTo>
                    <a:pt x="6010062" y="2645827"/>
                    <a:pt x="6005203" y="2640476"/>
                    <a:pt x="6004330" y="2633106"/>
                  </a:cubicBezTo>
                  <a:cubicBezTo>
                    <a:pt x="6004056" y="2631086"/>
                    <a:pt x="6005421" y="2628793"/>
                    <a:pt x="6006022" y="2626719"/>
                  </a:cubicBezTo>
                  <a:close/>
                  <a:moveTo>
                    <a:pt x="5351164" y="2621532"/>
                  </a:moveTo>
                  <a:cubicBezTo>
                    <a:pt x="5351601" y="2622078"/>
                    <a:pt x="5351983" y="2622624"/>
                    <a:pt x="5352420" y="2623170"/>
                  </a:cubicBezTo>
                  <a:cubicBezTo>
                    <a:pt x="5352147" y="2623825"/>
                    <a:pt x="5352147" y="2624808"/>
                    <a:pt x="5351710" y="2625026"/>
                  </a:cubicBezTo>
                  <a:cubicBezTo>
                    <a:pt x="5350345" y="2625790"/>
                    <a:pt x="5349472" y="2624971"/>
                    <a:pt x="5349745" y="2623006"/>
                  </a:cubicBezTo>
                  <a:cubicBezTo>
                    <a:pt x="5349854" y="2622460"/>
                    <a:pt x="5350673" y="2622023"/>
                    <a:pt x="5351164" y="2621532"/>
                  </a:cubicBezTo>
                  <a:close/>
                  <a:moveTo>
                    <a:pt x="5954594" y="2600185"/>
                  </a:moveTo>
                  <a:lnTo>
                    <a:pt x="5954485" y="2600240"/>
                  </a:lnTo>
                  <a:cubicBezTo>
                    <a:pt x="5959671" y="2601168"/>
                    <a:pt x="5962510" y="2606464"/>
                    <a:pt x="5960326" y="2610941"/>
                  </a:cubicBezTo>
                  <a:cubicBezTo>
                    <a:pt x="5958361" y="2615090"/>
                    <a:pt x="5953611" y="2617656"/>
                    <a:pt x="5953830" y="2623115"/>
                  </a:cubicBezTo>
                  <a:cubicBezTo>
                    <a:pt x="5953885" y="2624316"/>
                    <a:pt x="5952629" y="2626445"/>
                    <a:pt x="5951427" y="2626882"/>
                  </a:cubicBezTo>
                  <a:cubicBezTo>
                    <a:pt x="5943730" y="2629776"/>
                    <a:pt x="5939362" y="2637037"/>
                    <a:pt x="5932374" y="2640804"/>
                  </a:cubicBezTo>
                  <a:cubicBezTo>
                    <a:pt x="5931009" y="2641568"/>
                    <a:pt x="5929644" y="2642551"/>
                    <a:pt x="5928170" y="2642824"/>
                  </a:cubicBezTo>
                  <a:cubicBezTo>
                    <a:pt x="5922711" y="2643861"/>
                    <a:pt x="5917415" y="2644298"/>
                    <a:pt x="5912174" y="2644188"/>
                  </a:cubicBezTo>
                  <a:cubicBezTo>
                    <a:pt x="5900382" y="2643916"/>
                    <a:pt x="5889245" y="2640367"/>
                    <a:pt x="5879090" y="2632287"/>
                  </a:cubicBezTo>
                  <a:cubicBezTo>
                    <a:pt x="5878435" y="2631741"/>
                    <a:pt x="5878053" y="2630376"/>
                    <a:pt x="5878053" y="2629175"/>
                  </a:cubicBezTo>
                  <a:cubicBezTo>
                    <a:pt x="5878053" y="2628793"/>
                    <a:pt x="5878108" y="2628356"/>
                    <a:pt x="5878217" y="2628029"/>
                  </a:cubicBezTo>
                  <a:cubicBezTo>
                    <a:pt x="5878599" y="2626773"/>
                    <a:pt x="5880128" y="2625626"/>
                    <a:pt x="5881383" y="2625026"/>
                  </a:cubicBezTo>
                  <a:cubicBezTo>
                    <a:pt x="5882748" y="2624316"/>
                    <a:pt x="5884495" y="2624316"/>
                    <a:pt x="5886024" y="2624152"/>
                  </a:cubicBezTo>
                  <a:cubicBezTo>
                    <a:pt x="5887607" y="2624043"/>
                    <a:pt x="5889190" y="2623879"/>
                    <a:pt x="5890773" y="2624043"/>
                  </a:cubicBezTo>
                  <a:cubicBezTo>
                    <a:pt x="5898853" y="2625026"/>
                    <a:pt x="5906278" y="2621859"/>
                    <a:pt x="5913921" y="2620385"/>
                  </a:cubicBezTo>
                  <a:lnTo>
                    <a:pt x="5913430" y="2619839"/>
                  </a:lnTo>
                  <a:lnTo>
                    <a:pt x="5914085" y="2619130"/>
                  </a:lnTo>
                  <a:lnTo>
                    <a:pt x="5913921" y="2620331"/>
                  </a:lnTo>
                  <a:cubicBezTo>
                    <a:pt x="5917143" y="2624480"/>
                    <a:pt x="5921947" y="2625080"/>
                    <a:pt x="5926042" y="2623497"/>
                  </a:cubicBezTo>
                  <a:cubicBezTo>
                    <a:pt x="5933521" y="2620658"/>
                    <a:pt x="5939581" y="2615963"/>
                    <a:pt x="5942147" y="2607501"/>
                  </a:cubicBezTo>
                  <a:cubicBezTo>
                    <a:pt x="5944276" y="2600677"/>
                    <a:pt x="5947988" y="2599039"/>
                    <a:pt x="5954594" y="2600185"/>
                  </a:cubicBezTo>
                  <a:close/>
                  <a:moveTo>
                    <a:pt x="5962539" y="2586338"/>
                  </a:moveTo>
                  <a:lnTo>
                    <a:pt x="5973375" y="2603025"/>
                  </a:lnTo>
                  <a:cubicBezTo>
                    <a:pt x="5973648" y="2604717"/>
                    <a:pt x="5971573" y="2607775"/>
                    <a:pt x="5969444" y="2608266"/>
                  </a:cubicBezTo>
                  <a:cubicBezTo>
                    <a:pt x="5968789" y="2608430"/>
                    <a:pt x="5967479" y="2608430"/>
                    <a:pt x="5967315" y="2608102"/>
                  </a:cubicBezTo>
                  <a:close/>
                  <a:moveTo>
                    <a:pt x="5962456" y="2586210"/>
                  </a:moveTo>
                  <a:lnTo>
                    <a:pt x="5962511" y="2586210"/>
                  </a:lnTo>
                  <a:lnTo>
                    <a:pt x="5962539" y="2586338"/>
                  </a:lnTo>
                  <a:close/>
                  <a:moveTo>
                    <a:pt x="5961092" y="2585172"/>
                  </a:moveTo>
                  <a:lnTo>
                    <a:pt x="5962511" y="2585172"/>
                  </a:lnTo>
                  <a:cubicBezTo>
                    <a:pt x="5962511" y="2585554"/>
                    <a:pt x="5962511" y="2585882"/>
                    <a:pt x="5962511" y="2586209"/>
                  </a:cubicBezTo>
                  <a:cubicBezTo>
                    <a:pt x="5962347" y="2586100"/>
                    <a:pt x="5962184" y="2585882"/>
                    <a:pt x="5961965" y="2585773"/>
                  </a:cubicBezTo>
                  <a:cubicBezTo>
                    <a:pt x="5961692" y="2585609"/>
                    <a:pt x="5961420" y="2585336"/>
                    <a:pt x="5961092" y="2585172"/>
                  </a:cubicBezTo>
                  <a:close/>
                  <a:moveTo>
                    <a:pt x="5950919" y="2580974"/>
                  </a:moveTo>
                  <a:lnTo>
                    <a:pt x="5951810" y="2581023"/>
                  </a:lnTo>
                  <a:cubicBezTo>
                    <a:pt x="5951919" y="2581296"/>
                    <a:pt x="5952192" y="2581460"/>
                    <a:pt x="5952356" y="2581733"/>
                  </a:cubicBezTo>
                  <a:cubicBezTo>
                    <a:pt x="5952029" y="2581624"/>
                    <a:pt x="5951701" y="2581624"/>
                    <a:pt x="5951319" y="2581624"/>
                  </a:cubicBezTo>
                  <a:close/>
                  <a:moveTo>
                    <a:pt x="5950882" y="2580914"/>
                  </a:moveTo>
                  <a:lnTo>
                    <a:pt x="5950919" y="2580974"/>
                  </a:lnTo>
                  <a:lnTo>
                    <a:pt x="5950827" y="2580969"/>
                  </a:lnTo>
                  <a:close/>
                  <a:moveTo>
                    <a:pt x="4928167" y="2577693"/>
                  </a:moveTo>
                  <a:cubicBezTo>
                    <a:pt x="4928768" y="2577748"/>
                    <a:pt x="4929259" y="2578512"/>
                    <a:pt x="4929750" y="2579003"/>
                  </a:cubicBezTo>
                  <a:cubicBezTo>
                    <a:pt x="4929150" y="2579331"/>
                    <a:pt x="4928495" y="2579986"/>
                    <a:pt x="4927894" y="2579877"/>
                  </a:cubicBezTo>
                  <a:cubicBezTo>
                    <a:pt x="4927294" y="2579768"/>
                    <a:pt x="4926857" y="2579003"/>
                    <a:pt x="4926311" y="2578512"/>
                  </a:cubicBezTo>
                  <a:cubicBezTo>
                    <a:pt x="4926966" y="2578184"/>
                    <a:pt x="4927567" y="2577584"/>
                    <a:pt x="4928167" y="2577693"/>
                  </a:cubicBezTo>
                  <a:close/>
                  <a:moveTo>
                    <a:pt x="5445245" y="2577686"/>
                  </a:moveTo>
                  <a:cubicBezTo>
                    <a:pt x="5449285" y="2577652"/>
                    <a:pt x="5453284" y="2579276"/>
                    <a:pt x="5456368" y="2582607"/>
                  </a:cubicBezTo>
                  <a:cubicBezTo>
                    <a:pt x="5457350" y="2583644"/>
                    <a:pt x="5457623" y="2585337"/>
                    <a:pt x="5458169" y="2586756"/>
                  </a:cubicBezTo>
                  <a:cubicBezTo>
                    <a:pt x="5457623" y="2588121"/>
                    <a:pt x="5457514" y="2589922"/>
                    <a:pt x="5456586" y="2590796"/>
                  </a:cubicBezTo>
                  <a:lnTo>
                    <a:pt x="5456531" y="2590796"/>
                  </a:lnTo>
                  <a:cubicBezTo>
                    <a:pt x="5454894" y="2592325"/>
                    <a:pt x="5452874" y="2593853"/>
                    <a:pt x="5450744" y="2594399"/>
                  </a:cubicBezTo>
                  <a:cubicBezTo>
                    <a:pt x="5444302" y="2596037"/>
                    <a:pt x="5438679" y="2594072"/>
                    <a:pt x="5434093" y="2589158"/>
                  </a:cubicBezTo>
                  <a:cubicBezTo>
                    <a:pt x="5432674" y="2587630"/>
                    <a:pt x="5432510" y="2584081"/>
                    <a:pt x="5433875" y="2582716"/>
                  </a:cubicBezTo>
                  <a:cubicBezTo>
                    <a:pt x="5437124" y="2579413"/>
                    <a:pt x="5441205" y="2577720"/>
                    <a:pt x="5445245" y="2577686"/>
                  </a:cubicBezTo>
                  <a:close/>
                  <a:moveTo>
                    <a:pt x="5502670" y="2572418"/>
                  </a:moveTo>
                  <a:cubicBezTo>
                    <a:pt x="5509610" y="2573121"/>
                    <a:pt x="5516394" y="2575100"/>
                    <a:pt x="5522918" y="2578840"/>
                  </a:cubicBezTo>
                  <a:cubicBezTo>
                    <a:pt x="5524938" y="2579986"/>
                    <a:pt x="5527012" y="2581461"/>
                    <a:pt x="5528322" y="2583317"/>
                  </a:cubicBezTo>
                  <a:cubicBezTo>
                    <a:pt x="5529578" y="2585064"/>
                    <a:pt x="5529851" y="2587520"/>
                    <a:pt x="5530233" y="2588722"/>
                  </a:cubicBezTo>
                  <a:cubicBezTo>
                    <a:pt x="5529578" y="2592161"/>
                    <a:pt x="5526794" y="2594072"/>
                    <a:pt x="5524828" y="2593362"/>
                  </a:cubicBezTo>
                  <a:cubicBezTo>
                    <a:pt x="5524118" y="2593198"/>
                    <a:pt x="5523245" y="2593198"/>
                    <a:pt x="5522590" y="2592816"/>
                  </a:cubicBezTo>
                  <a:cubicBezTo>
                    <a:pt x="5508559" y="2585228"/>
                    <a:pt x="5493928" y="2584791"/>
                    <a:pt x="5478860" y="2588995"/>
                  </a:cubicBezTo>
                  <a:lnTo>
                    <a:pt x="5478860" y="2588885"/>
                  </a:lnTo>
                  <a:cubicBezTo>
                    <a:pt x="5474984" y="2590032"/>
                    <a:pt x="5472254" y="2585992"/>
                    <a:pt x="5473455" y="2581515"/>
                  </a:cubicBezTo>
                  <a:cubicBezTo>
                    <a:pt x="5474601" y="2577366"/>
                    <a:pt x="5477386" y="2574418"/>
                    <a:pt x="5481480" y="2573654"/>
                  </a:cubicBezTo>
                  <a:cubicBezTo>
                    <a:pt x="5488632" y="2572289"/>
                    <a:pt x="5495729" y="2571716"/>
                    <a:pt x="5502670" y="2572418"/>
                  </a:cubicBezTo>
                  <a:close/>
                  <a:moveTo>
                    <a:pt x="5931719" y="2570487"/>
                  </a:moveTo>
                  <a:lnTo>
                    <a:pt x="5933029" y="2571743"/>
                  </a:lnTo>
                  <a:cubicBezTo>
                    <a:pt x="5933139" y="2571907"/>
                    <a:pt x="5933302" y="2572070"/>
                    <a:pt x="5933466" y="2572234"/>
                  </a:cubicBezTo>
                  <a:cubicBezTo>
                    <a:pt x="5933139" y="2572343"/>
                    <a:pt x="5932811" y="2572234"/>
                    <a:pt x="5932429" y="2572343"/>
                  </a:cubicBezTo>
                  <a:close/>
                  <a:moveTo>
                    <a:pt x="5073661" y="2568849"/>
                  </a:moveTo>
                  <a:cubicBezTo>
                    <a:pt x="5077538" y="2567211"/>
                    <a:pt x="5083761" y="2570650"/>
                    <a:pt x="5084853" y="2575018"/>
                  </a:cubicBezTo>
                  <a:cubicBezTo>
                    <a:pt x="5085017" y="2575727"/>
                    <a:pt x="5084526" y="2576601"/>
                    <a:pt x="5084253" y="2578184"/>
                  </a:cubicBezTo>
                  <a:cubicBezTo>
                    <a:pt x="5082833" y="2578949"/>
                    <a:pt x="5080977" y="2580423"/>
                    <a:pt x="5078957" y="2580805"/>
                  </a:cubicBezTo>
                  <a:cubicBezTo>
                    <a:pt x="5075681" y="2581514"/>
                    <a:pt x="5072788" y="2580314"/>
                    <a:pt x="5071150" y="2577038"/>
                  </a:cubicBezTo>
                  <a:cubicBezTo>
                    <a:pt x="5069949" y="2574690"/>
                    <a:pt x="5070604" y="2572561"/>
                    <a:pt x="5071969" y="2570486"/>
                  </a:cubicBezTo>
                  <a:cubicBezTo>
                    <a:pt x="5072406" y="2569831"/>
                    <a:pt x="5073006" y="2569067"/>
                    <a:pt x="5073661" y="2568849"/>
                  </a:cubicBezTo>
                  <a:close/>
                  <a:moveTo>
                    <a:pt x="5916324" y="2566174"/>
                  </a:moveTo>
                  <a:cubicBezTo>
                    <a:pt x="5916761" y="2566720"/>
                    <a:pt x="5917143" y="2567211"/>
                    <a:pt x="5917525" y="2567757"/>
                  </a:cubicBezTo>
                  <a:cubicBezTo>
                    <a:pt x="5917307" y="2568358"/>
                    <a:pt x="5917198" y="2569231"/>
                    <a:pt x="5916815" y="2569395"/>
                  </a:cubicBezTo>
                  <a:lnTo>
                    <a:pt x="5916761" y="2569395"/>
                  </a:lnTo>
                  <a:cubicBezTo>
                    <a:pt x="5915287" y="2569941"/>
                    <a:pt x="5914522" y="2569122"/>
                    <a:pt x="5914850" y="2567375"/>
                  </a:cubicBezTo>
                  <a:cubicBezTo>
                    <a:pt x="5914959" y="2566938"/>
                    <a:pt x="5915833" y="2566556"/>
                    <a:pt x="5916324" y="2566174"/>
                  </a:cubicBezTo>
                  <a:close/>
                  <a:moveTo>
                    <a:pt x="5850647" y="2552907"/>
                  </a:moveTo>
                  <a:cubicBezTo>
                    <a:pt x="5852941" y="2552252"/>
                    <a:pt x="5855070" y="2552580"/>
                    <a:pt x="5856762" y="2554381"/>
                  </a:cubicBezTo>
                  <a:cubicBezTo>
                    <a:pt x="5857144" y="2554763"/>
                    <a:pt x="5856980" y="2555692"/>
                    <a:pt x="5856980" y="2556401"/>
                  </a:cubicBezTo>
                  <a:lnTo>
                    <a:pt x="5856926" y="2556456"/>
                  </a:lnTo>
                  <a:cubicBezTo>
                    <a:pt x="5855670" y="2559404"/>
                    <a:pt x="5852558" y="2560059"/>
                    <a:pt x="5849719" y="2557657"/>
                  </a:cubicBezTo>
                  <a:cubicBezTo>
                    <a:pt x="5848955" y="2557002"/>
                    <a:pt x="5848846" y="2555309"/>
                    <a:pt x="5848846" y="2554054"/>
                  </a:cubicBezTo>
                  <a:cubicBezTo>
                    <a:pt x="5848846" y="2553672"/>
                    <a:pt x="5849938" y="2553071"/>
                    <a:pt x="5850647" y="2552907"/>
                  </a:cubicBezTo>
                  <a:close/>
                  <a:moveTo>
                    <a:pt x="5635241" y="2552571"/>
                  </a:moveTo>
                  <a:lnTo>
                    <a:pt x="5635272" y="2552580"/>
                  </a:lnTo>
                  <a:lnTo>
                    <a:pt x="5635218" y="2552580"/>
                  </a:lnTo>
                  <a:close/>
                  <a:moveTo>
                    <a:pt x="5516803" y="2551433"/>
                  </a:moveTo>
                  <a:lnTo>
                    <a:pt x="5516858" y="2551487"/>
                  </a:lnTo>
                  <a:cubicBezTo>
                    <a:pt x="5517841" y="2552252"/>
                    <a:pt x="5519314" y="2552907"/>
                    <a:pt x="5519697" y="2553890"/>
                  </a:cubicBezTo>
                  <a:cubicBezTo>
                    <a:pt x="5520461" y="2555800"/>
                    <a:pt x="5518059" y="2557438"/>
                    <a:pt x="5515384" y="2556838"/>
                  </a:cubicBezTo>
                  <a:cubicBezTo>
                    <a:pt x="5513582" y="2556346"/>
                    <a:pt x="5512654" y="2555036"/>
                    <a:pt x="5513582" y="2553671"/>
                  </a:cubicBezTo>
                  <a:cubicBezTo>
                    <a:pt x="5514237" y="2552689"/>
                    <a:pt x="5515711" y="2552197"/>
                    <a:pt x="5516803" y="2551433"/>
                  </a:cubicBezTo>
                  <a:close/>
                  <a:moveTo>
                    <a:pt x="5407450" y="2550887"/>
                  </a:moveTo>
                  <a:cubicBezTo>
                    <a:pt x="5414329" y="2551324"/>
                    <a:pt x="5421099" y="2552197"/>
                    <a:pt x="5427978" y="2553071"/>
                  </a:cubicBezTo>
                  <a:cubicBezTo>
                    <a:pt x="5428578" y="2553125"/>
                    <a:pt x="5429015" y="2553999"/>
                    <a:pt x="5429616" y="2554490"/>
                  </a:cubicBezTo>
                  <a:cubicBezTo>
                    <a:pt x="5428742" y="2555254"/>
                    <a:pt x="5427923" y="2556674"/>
                    <a:pt x="5427050" y="2556729"/>
                  </a:cubicBezTo>
                  <a:cubicBezTo>
                    <a:pt x="5423993" y="2557002"/>
                    <a:pt x="5420881" y="2556838"/>
                    <a:pt x="5417769" y="2556838"/>
                  </a:cubicBezTo>
                  <a:lnTo>
                    <a:pt x="5417824" y="2556838"/>
                  </a:lnTo>
                  <a:lnTo>
                    <a:pt x="5417824" y="2557002"/>
                  </a:lnTo>
                  <a:cubicBezTo>
                    <a:pt x="5414056" y="2557002"/>
                    <a:pt x="5410235" y="2557165"/>
                    <a:pt x="5406413" y="2557002"/>
                  </a:cubicBezTo>
                  <a:cubicBezTo>
                    <a:pt x="5404557" y="2556947"/>
                    <a:pt x="5403574" y="2555473"/>
                    <a:pt x="5404393" y="2553671"/>
                  </a:cubicBezTo>
                  <a:cubicBezTo>
                    <a:pt x="5404885" y="2552470"/>
                    <a:pt x="5406468" y="2550887"/>
                    <a:pt x="5407450" y="2550887"/>
                  </a:cubicBezTo>
                  <a:close/>
                  <a:moveTo>
                    <a:pt x="5636255" y="2547830"/>
                  </a:moveTo>
                  <a:cubicBezTo>
                    <a:pt x="5637565" y="2548485"/>
                    <a:pt x="5639530" y="2549413"/>
                    <a:pt x="5641496" y="2550341"/>
                  </a:cubicBezTo>
                  <a:lnTo>
                    <a:pt x="5635241" y="2552571"/>
                  </a:lnTo>
                  <a:lnTo>
                    <a:pt x="5633034" y="2551979"/>
                  </a:lnTo>
                  <a:cubicBezTo>
                    <a:pt x="5632433" y="2551652"/>
                    <a:pt x="5631669" y="2550887"/>
                    <a:pt x="5631669" y="2550287"/>
                  </a:cubicBezTo>
                  <a:cubicBezTo>
                    <a:pt x="5631724" y="2549686"/>
                    <a:pt x="5632488" y="2548976"/>
                    <a:pt x="5633089" y="2548594"/>
                  </a:cubicBezTo>
                  <a:cubicBezTo>
                    <a:pt x="5633689" y="2548158"/>
                    <a:pt x="5634617" y="2548158"/>
                    <a:pt x="5636255" y="2547830"/>
                  </a:cubicBezTo>
                  <a:close/>
                  <a:moveTo>
                    <a:pt x="5468596" y="2544609"/>
                  </a:moveTo>
                  <a:cubicBezTo>
                    <a:pt x="5471162" y="2544063"/>
                    <a:pt x="5473128" y="2545155"/>
                    <a:pt x="5474438" y="2547339"/>
                  </a:cubicBezTo>
                  <a:cubicBezTo>
                    <a:pt x="5474820" y="2548049"/>
                    <a:pt x="5474820" y="2548922"/>
                    <a:pt x="5474984" y="2549686"/>
                  </a:cubicBezTo>
                  <a:lnTo>
                    <a:pt x="5475038" y="2549686"/>
                  </a:lnTo>
                  <a:cubicBezTo>
                    <a:pt x="5473892" y="2550560"/>
                    <a:pt x="5472854" y="2551816"/>
                    <a:pt x="5471544" y="2552198"/>
                  </a:cubicBezTo>
                  <a:cubicBezTo>
                    <a:pt x="5469142" y="2552853"/>
                    <a:pt x="5466849" y="2552034"/>
                    <a:pt x="5465375" y="2549959"/>
                  </a:cubicBezTo>
                  <a:cubicBezTo>
                    <a:pt x="5464283" y="2548431"/>
                    <a:pt x="5466358" y="2545046"/>
                    <a:pt x="5468596" y="2544609"/>
                  </a:cubicBezTo>
                  <a:close/>
                  <a:moveTo>
                    <a:pt x="4899724" y="2538658"/>
                  </a:moveTo>
                  <a:cubicBezTo>
                    <a:pt x="4903491" y="2540241"/>
                    <a:pt x="4906057" y="2543189"/>
                    <a:pt x="4906057" y="2547393"/>
                  </a:cubicBezTo>
                  <a:cubicBezTo>
                    <a:pt x="4906057" y="2548649"/>
                    <a:pt x="4904801" y="2550013"/>
                    <a:pt x="4903873" y="2551105"/>
                  </a:cubicBezTo>
                  <a:cubicBezTo>
                    <a:pt x="4903546" y="2551433"/>
                    <a:pt x="4902399" y="2551105"/>
                    <a:pt x="4901417" y="2551105"/>
                  </a:cubicBezTo>
                  <a:cubicBezTo>
                    <a:pt x="4897595" y="2549904"/>
                    <a:pt x="4895793" y="2546629"/>
                    <a:pt x="4894210" y="2543025"/>
                  </a:cubicBezTo>
                  <a:cubicBezTo>
                    <a:pt x="4893446" y="2541278"/>
                    <a:pt x="4893664" y="2539913"/>
                    <a:pt x="4895575" y="2539258"/>
                  </a:cubicBezTo>
                  <a:cubicBezTo>
                    <a:pt x="4896940" y="2538822"/>
                    <a:pt x="4898632" y="2538167"/>
                    <a:pt x="4899724" y="2538658"/>
                  </a:cubicBezTo>
                  <a:close/>
                  <a:moveTo>
                    <a:pt x="5630687" y="2530087"/>
                  </a:moveTo>
                  <a:cubicBezTo>
                    <a:pt x="5633799" y="2529705"/>
                    <a:pt x="5636747" y="2532052"/>
                    <a:pt x="5637075" y="2535055"/>
                  </a:cubicBezTo>
                  <a:cubicBezTo>
                    <a:pt x="5636693" y="2535655"/>
                    <a:pt x="5636420" y="2536638"/>
                    <a:pt x="5635928" y="2536747"/>
                  </a:cubicBezTo>
                  <a:lnTo>
                    <a:pt x="5635928" y="2536693"/>
                  </a:lnTo>
                  <a:cubicBezTo>
                    <a:pt x="5634618" y="2536966"/>
                    <a:pt x="5632598" y="2537402"/>
                    <a:pt x="5631997" y="2536693"/>
                  </a:cubicBezTo>
                  <a:cubicBezTo>
                    <a:pt x="5630687" y="2535273"/>
                    <a:pt x="5629923" y="2533253"/>
                    <a:pt x="5629104" y="2531343"/>
                  </a:cubicBezTo>
                  <a:cubicBezTo>
                    <a:pt x="5629049" y="2531179"/>
                    <a:pt x="5630086" y="2530196"/>
                    <a:pt x="5630687" y="2530087"/>
                  </a:cubicBezTo>
                  <a:close/>
                  <a:moveTo>
                    <a:pt x="5012407" y="2524955"/>
                  </a:moveTo>
                  <a:cubicBezTo>
                    <a:pt x="5012024" y="2526156"/>
                    <a:pt x="5011642" y="2527357"/>
                    <a:pt x="5011260" y="2528504"/>
                  </a:cubicBezTo>
                  <a:cubicBezTo>
                    <a:pt x="5011096" y="2527958"/>
                    <a:pt x="5010659" y="2527248"/>
                    <a:pt x="5010823" y="2526920"/>
                  </a:cubicBezTo>
                  <a:cubicBezTo>
                    <a:pt x="5011260" y="2526156"/>
                    <a:pt x="5011860" y="2525610"/>
                    <a:pt x="5012407" y="2524955"/>
                  </a:cubicBezTo>
                  <a:close/>
                  <a:moveTo>
                    <a:pt x="5012431" y="2524924"/>
                  </a:moveTo>
                  <a:lnTo>
                    <a:pt x="5012407" y="2525010"/>
                  </a:lnTo>
                  <a:lnTo>
                    <a:pt x="5012407" y="2524955"/>
                  </a:lnTo>
                  <a:close/>
                  <a:moveTo>
                    <a:pt x="5012898" y="2523263"/>
                  </a:moveTo>
                  <a:cubicBezTo>
                    <a:pt x="5013117" y="2523263"/>
                    <a:pt x="5013335" y="2523263"/>
                    <a:pt x="5013553" y="2523263"/>
                  </a:cubicBezTo>
                  <a:cubicBezTo>
                    <a:pt x="5013553" y="2523372"/>
                    <a:pt x="5013499" y="2523536"/>
                    <a:pt x="5013390" y="2523700"/>
                  </a:cubicBezTo>
                  <a:lnTo>
                    <a:pt x="5012431" y="2524924"/>
                  </a:lnTo>
                  <a:close/>
                  <a:moveTo>
                    <a:pt x="5572435" y="2522608"/>
                  </a:moveTo>
                  <a:cubicBezTo>
                    <a:pt x="5576857" y="2524245"/>
                    <a:pt x="5581225" y="2526265"/>
                    <a:pt x="5585811" y="2527521"/>
                  </a:cubicBezTo>
                  <a:cubicBezTo>
                    <a:pt x="5589632" y="2528558"/>
                    <a:pt x="5594328" y="2528340"/>
                    <a:pt x="5596293" y="2532162"/>
                  </a:cubicBezTo>
                  <a:cubicBezTo>
                    <a:pt x="5598859" y="2536966"/>
                    <a:pt x="5601370" y="2542098"/>
                    <a:pt x="5600114" y="2548049"/>
                  </a:cubicBezTo>
                  <a:cubicBezTo>
                    <a:pt x="5599459" y="2551106"/>
                    <a:pt x="5599241" y="2554327"/>
                    <a:pt x="5599132" y="2557493"/>
                  </a:cubicBezTo>
                  <a:cubicBezTo>
                    <a:pt x="5599023" y="2560714"/>
                    <a:pt x="5599896" y="2563717"/>
                    <a:pt x="5602353" y="2566119"/>
                  </a:cubicBezTo>
                  <a:cubicBezTo>
                    <a:pt x="5606993" y="2570432"/>
                    <a:pt x="5611470" y="2574909"/>
                    <a:pt x="5616111" y="2579277"/>
                  </a:cubicBezTo>
                  <a:cubicBezTo>
                    <a:pt x="5617967" y="2581078"/>
                    <a:pt x="5623317" y="2580969"/>
                    <a:pt x="5624900" y="2578840"/>
                  </a:cubicBezTo>
                  <a:cubicBezTo>
                    <a:pt x="5632052" y="2569122"/>
                    <a:pt x="5640733" y="2561206"/>
                    <a:pt x="5651815" y="2556019"/>
                  </a:cubicBezTo>
                  <a:cubicBezTo>
                    <a:pt x="5652470" y="2555746"/>
                    <a:pt x="5653071" y="2555091"/>
                    <a:pt x="5653508" y="2554382"/>
                  </a:cubicBezTo>
                  <a:cubicBezTo>
                    <a:pt x="5660932" y="2541224"/>
                    <a:pt x="5670705" y="2544008"/>
                    <a:pt x="5682060" y="2548977"/>
                  </a:cubicBezTo>
                  <a:cubicBezTo>
                    <a:pt x="5694344" y="2554327"/>
                    <a:pt x="5707010" y="2559131"/>
                    <a:pt x="5720386" y="2561970"/>
                  </a:cubicBezTo>
                  <a:cubicBezTo>
                    <a:pt x="5729612" y="2563936"/>
                    <a:pt x="5738293" y="2568467"/>
                    <a:pt x="5747028" y="2572179"/>
                  </a:cubicBezTo>
                  <a:cubicBezTo>
                    <a:pt x="5748502" y="2572780"/>
                    <a:pt x="5749921" y="2573380"/>
                    <a:pt x="5751341" y="2573981"/>
                  </a:cubicBezTo>
                  <a:cubicBezTo>
                    <a:pt x="5751449" y="2574035"/>
                    <a:pt x="5751559" y="2574145"/>
                    <a:pt x="5751668" y="2574145"/>
                  </a:cubicBezTo>
                  <a:cubicBezTo>
                    <a:pt x="5752159" y="2574363"/>
                    <a:pt x="5752651" y="2574581"/>
                    <a:pt x="5753088" y="2574745"/>
                  </a:cubicBezTo>
                  <a:cubicBezTo>
                    <a:pt x="5756363" y="2576055"/>
                    <a:pt x="5759693" y="2577311"/>
                    <a:pt x="5763023" y="2578457"/>
                  </a:cubicBezTo>
                  <a:cubicBezTo>
                    <a:pt x="5765862" y="2579440"/>
                    <a:pt x="5768756" y="2580314"/>
                    <a:pt x="5771704" y="2581078"/>
                  </a:cubicBezTo>
                  <a:cubicBezTo>
                    <a:pt x="5786936" y="2585173"/>
                    <a:pt x="5801731" y="2592215"/>
                    <a:pt x="5814561" y="2601114"/>
                  </a:cubicBezTo>
                  <a:cubicBezTo>
                    <a:pt x="5817236" y="2602970"/>
                    <a:pt x="5819802" y="2604936"/>
                    <a:pt x="5822313" y="2606901"/>
                  </a:cubicBezTo>
                  <a:cubicBezTo>
                    <a:pt x="5824661" y="2608812"/>
                    <a:pt x="5827554" y="2611760"/>
                    <a:pt x="5827773" y="2614381"/>
                  </a:cubicBezTo>
                  <a:cubicBezTo>
                    <a:pt x="5828428" y="2622952"/>
                    <a:pt x="5833232" y="2626937"/>
                    <a:pt x="5840875" y="2629121"/>
                  </a:cubicBezTo>
                  <a:cubicBezTo>
                    <a:pt x="5846226" y="2630650"/>
                    <a:pt x="5851303" y="2633052"/>
                    <a:pt x="5856435" y="2635181"/>
                  </a:cubicBezTo>
                  <a:cubicBezTo>
                    <a:pt x="5858618" y="2636109"/>
                    <a:pt x="5860638" y="2637310"/>
                    <a:pt x="5862713" y="2638511"/>
                  </a:cubicBezTo>
                  <a:cubicBezTo>
                    <a:pt x="5866753" y="2640913"/>
                    <a:pt x="5867572" y="2647901"/>
                    <a:pt x="5863969" y="2651013"/>
                  </a:cubicBezTo>
                  <a:cubicBezTo>
                    <a:pt x="5862221" y="2652597"/>
                    <a:pt x="5859983" y="2653470"/>
                    <a:pt x="5857963" y="2654780"/>
                  </a:cubicBezTo>
                  <a:cubicBezTo>
                    <a:pt x="5854961" y="2656582"/>
                    <a:pt x="5854251" y="2659694"/>
                    <a:pt x="5856325" y="2662751"/>
                  </a:cubicBezTo>
                  <a:cubicBezTo>
                    <a:pt x="5859001" y="2666682"/>
                    <a:pt x="5861785" y="2670449"/>
                    <a:pt x="5864951" y="2673998"/>
                  </a:cubicBezTo>
                  <a:cubicBezTo>
                    <a:pt x="5867517" y="2676946"/>
                    <a:pt x="5871011" y="2679129"/>
                    <a:pt x="5873468" y="2682187"/>
                  </a:cubicBezTo>
                  <a:cubicBezTo>
                    <a:pt x="5876416" y="2685845"/>
                    <a:pt x="5878163" y="2690594"/>
                    <a:pt x="5881384" y="2694034"/>
                  </a:cubicBezTo>
                  <a:cubicBezTo>
                    <a:pt x="5884496" y="2697364"/>
                    <a:pt x="5888809" y="2699712"/>
                    <a:pt x="5892576" y="2702550"/>
                  </a:cubicBezTo>
                  <a:cubicBezTo>
                    <a:pt x="5893122" y="2702987"/>
                    <a:pt x="5893558" y="2703806"/>
                    <a:pt x="5893886" y="2704516"/>
                  </a:cubicBezTo>
                  <a:lnTo>
                    <a:pt x="5893996" y="2704134"/>
                  </a:lnTo>
                  <a:cubicBezTo>
                    <a:pt x="5895387" y="2707273"/>
                    <a:pt x="5897448" y="2708747"/>
                    <a:pt x="5899837" y="2709409"/>
                  </a:cubicBezTo>
                  <a:lnTo>
                    <a:pt x="5907578" y="2709807"/>
                  </a:lnTo>
                  <a:lnTo>
                    <a:pt x="5907590" y="2709702"/>
                  </a:lnTo>
                  <a:cubicBezTo>
                    <a:pt x="5908026" y="2709702"/>
                    <a:pt x="5908408" y="2709811"/>
                    <a:pt x="5908791" y="2709811"/>
                  </a:cubicBezTo>
                  <a:cubicBezTo>
                    <a:pt x="5908572" y="2709920"/>
                    <a:pt x="5908081" y="2710193"/>
                    <a:pt x="5908081" y="2710193"/>
                  </a:cubicBezTo>
                  <a:lnTo>
                    <a:pt x="5907797" y="2710193"/>
                  </a:lnTo>
                  <a:lnTo>
                    <a:pt x="5912011" y="2720730"/>
                  </a:lnTo>
                  <a:cubicBezTo>
                    <a:pt x="5915342" y="2721713"/>
                    <a:pt x="5916870" y="2724770"/>
                    <a:pt x="5917144" y="2728046"/>
                  </a:cubicBezTo>
                  <a:cubicBezTo>
                    <a:pt x="5917252" y="2729465"/>
                    <a:pt x="5916761" y="2731267"/>
                    <a:pt x="5915833" y="2732250"/>
                  </a:cubicBezTo>
                  <a:cubicBezTo>
                    <a:pt x="5914905" y="2733232"/>
                    <a:pt x="5913104" y="2733615"/>
                    <a:pt x="5911684" y="2733942"/>
                  </a:cubicBezTo>
                  <a:cubicBezTo>
                    <a:pt x="5910974" y="2734161"/>
                    <a:pt x="5910046" y="2733833"/>
                    <a:pt x="5909391" y="2733505"/>
                  </a:cubicBezTo>
                  <a:cubicBezTo>
                    <a:pt x="5900874" y="2728810"/>
                    <a:pt x="5891921" y="2726244"/>
                    <a:pt x="5882585" y="2725262"/>
                  </a:cubicBezTo>
                  <a:cubicBezTo>
                    <a:pt x="5879364" y="2724879"/>
                    <a:pt x="5876034" y="2724716"/>
                    <a:pt x="5872649" y="2724716"/>
                  </a:cubicBezTo>
                  <a:cubicBezTo>
                    <a:pt x="5865115" y="2724716"/>
                    <a:pt x="5858891" y="2721877"/>
                    <a:pt x="5854142" y="2715599"/>
                  </a:cubicBezTo>
                  <a:cubicBezTo>
                    <a:pt x="5847481" y="2706754"/>
                    <a:pt x="5840056" y="2698401"/>
                    <a:pt x="5833450" y="2689393"/>
                  </a:cubicBezTo>
                  <a:cubicBezTo>
                    <a:pt x="5830502" y="2685353"/>
                    <a:pt x="5827118" y="2682514"/>
                    <a:pt x="5822586" y="2680549"/>
                  </a:cubicBezTo>
                  <a:cubicBezTo>
                    <a:pt x="5817454" y="2678420"/>
                    <a:pt x="5812705" y="2675472"/>
                    <a:pt x="5807518" y="2673342"/>
                  </a:cubicBezTo>
                  <a:cubicBezTo>
                    <a:pt x="5802113" y="2671104"/>
                    <a:pt x="5796272" y="2671705"/>
                    <a:pt x="5791467" y="2674871"/>
                  </a:cubicBezTo>
                  <a:cubicBezTo>
                    <a:pt x="5785571" y="2678802"/>
                    <a:pt x="5780166" y="2683606"/>
                    <a:pt x="5774761" y="2688247"/>
                  </a:cubicBezTo>
                  <a:cubicBezTo>
                    <a:pt x="5774215" y="2688683"/>
                    <a:pt x="5775089" y="2690922"/>
                    <a:pt x="5775362" y="2692287"/>
                  </a:cubicBezTo>
                  <a:cubicBezTo>
                    <a:pt x="5776836" y="2699056"/>
                    <a:pt x="5775799" y="2701568"/>
                    <a:pt x="5770831" y="2703970"/>
                  </a:cubicBezTo>
                  <a:cubicBezTo>
                    <a:pt x="5767173" y="2705771"/>
                    <a:pt x="5763078" y="2707519"/>
                    <a:pt x="5759366" y="2706099"/>
                  </a:cubicBezTo>
                  <a:cubicBezTo>
                    <a:pt x="5750194" y="2702660"/>
                    <a:pt x="5740694" y="2702714"/>
                    <a:pt x="5731195" y="2701950"/>
                  </a:cubicBezTo>
                  <a:cubicBezTo>
                    <a:pt x="5726172" y="2701568"/>
                    <a:pt x="5721914" y="2699657"/>
                    <a:pt x="5718639" y="2695890"/>
                  </a:cubicBezTo>
                  <a:cubicBezTo>
                    <a:pt x="5717055" y="2694088"/>
                    <a:pt x="5715527" y="2692287"/>
                    <a:pt x="5714162" y="2690321"/>
                  </a:cubicBezTo>
                  <a:cubicBezTo>
                    <a:pt x="5708921" y="2682569"/>
                    <a:pt x="5701223" y="2681313"/>
                    <a:pt x="5693034" y="2683115"/>
                  </a:cubicBezTo>
                  <a:cubicBezTo>
                    <a:pt x="5686046" y="2684643"/>
                    <a:pt x="5679221" y="2686609"/>
                    <a:pt x="5671906" y="2685954"/>
                  </a:cubicBezTo>
                  <a:cubicBezTo>
                    <a:pt x="5667429" y="2685517"/>
                    <a:pt x="5665463" y="2681805"/>
                    <a:pt x="5667811" y="2677437"/>
                  </a:cubicBezTo>
                  <a:cubicBezTo>
                    <a:pt x="5671251" y="2670995"/>
                    <a:pt x="5674909" y="2664989"/>
                    <a:pt x="5683207" y="2663898"/>
                  </a:cubicBezTo>
                  <a:cubicBezTo>
                    <a:pt x="5685773" y="2663570"/>
                    <a:pt x="5686264" y="2661059"/>
                    <a:pt x="5685009" y="2658165"/>
                  </a:cubicBezTo>
                  <a:cubicBezTo>
                    <a:pt x="5683753" y="2655326"/>
                    <a:pt x="5682497" y="2652487"/>
                    <a:pt x="5681187" y="2649649"/>
                  </a:cubicBezTo>
                  <a:cubicBezTo>
                    <a:pt x="5681132" y="2649594"/>
                    <a:pt x="5681132" y="2649485"/>
                    <a:pt x="5681132" y="2649485"/>
                  </a:cubicBezTo>
                  <a:cubicBezTo>
                    <a:pt x="5679440" y="2645881"/>
                    <a:pt x="5676819" y="2642606"/>
                    <a:pt x="5676000" y="2638839"/>
                  </a:cubicBezTo>
                  <a:cubicBezTo>
                    <a:pt x="5673599" y="2628302"/>
                    <a:pt x="5666065" y="2623280"/>
                    <a:pt x="5657111" y="2618857"/>
                  </a:cubicBezTo>
                  <a:cubicBezTo>
                    <a:pt x="5656128" y="2618366"/>
                    <a:pt x="5655091" y="2617929"/>
                    <a:pt x="5654108" y="2617493"/>
                  </a:cubicBezTo>
                  <a:cubicBezTo>
                    <a:pt x="5650723" y="2616018"/>
                    <a:pt x="5647338" y="2614872"/>
                    <a:pt x="5643790" y="2613835"/>
                  </a:cubicBezTo>
                  <a:cubicBezTo>
                    <a:pt x="5636146" y="2611651"/>
                    <a:pt x="5628558" y="2608921"/>
                    <a:pt x="5620915" y="2606956"/>
                  </a:cubicBezTo>
                  <a:cubicBezTo>
                    <a:pt x="5616165" y="2605700"/>
                    <a:pt x="5612234" y="2603462"/>
                    <a:pt x="5608194" y="2600732"/>
                  </a:cubicBezTo>
                  <a:cubicBezTo>
                    <a:pt x="5602298" y="2596747"/>
                    <a:pt x="5595856" y="2593580"/>
                    <a:pt x="5589523" y="2590195"/>
                  </a:cubicBezTo>
                  <a:cubicBezTo>
                    <a:pt x="5586957" y="2588885"/>
                    <a:pt x="5585155" y="2590468"/>
                    <a:pt x="5583627" y="2592379"/>
                  </a:cubicBezTo>
                  <a:cubicBezTo>
                    <a:pt x="5582153" y="2594235"/>
                    <a:pt x="5580733" y="2596201"/>
                    <a:pt x="5578986" y="2597784"/>
                  </a:cubicBezTo>
                  <a:cubicBezTo>
                    <a:pt x="5576038" y="2600514"/>
                    <a:pt x="5570033" y="2599367"/>
                    <a:pt x="5569050" y="2595546"/>
                  </a:cubicBezTo>
                  <a:cubicBezTo>
                    <a:pt x="5567085" y="2587684"/>
                    <a:pt x="5563263" y="2580969"/>
                    <a:pt x="5557913" y="2574964"/>
                  </a:cubicBezTo>
                  <a:cubicBezTo>
                    <a:pt x="5556712" y="2573599"/>
                    <a:pt x="5557585" y="2571469"/>
                    <a:pt x="5559551" y="2571524"/>
                  </a:cubicBezTo>
                  <a:cubicBezTo>
                    <a:pt x="5568504" y="2571906"/>
                    <a:pt x="5575874" y="2565246"/>
                    <a:pt x="5584828" y="2565901"/>
                  </a:cubicBezTo>
                  <a:cubicBezTo>
                    <a:pt x="5585319" y="2565956"/>
                    <a:pt x="5585920" y="2564918"/>
                    <a:pt x="5586411" y="2564427"/>
                  </a:cubicBezTo>
                  <a:cubicBezTo>
                    <a:pt x="5585428" y="2563662"/>
                    <a:pt x="5584391" y="2562298"/>
                    <a:pt x="5583354" y="2562298"/>
                  </a:cubicBezTo>
                  <a:cubicBezTo>
                    <a:pt x="5578604" y="2562243"/>
                    <a:pt x="5573800" y="2562571"/>
                    <a:pt x="5569050" y="2562625"/>
                  </a:cubicBezTo>
                  <a:cubicBezTo>
                    <a:pt x="5561243" y="2562844"/>
                    <a:pt x="5555020" y="2560496"/>
                    <a:pt x="5551362" y="2552962"/>
                  </a:cubicBezTo>
                  <a:cubicBezTo>
                    <a:pt x="5549506" y="2549195"/>
                    <a:pt x="5545684" y="2547721"/>
                    <a:pt x="5541699" y="2546629"/>
                  </a:cubicBezTo>
                  <a:cubicBezTo>
                    <a:pt x="5538696" y="2545810"/>
                    <a:pt x="5535748" y="2544554"/>
                    <a:pt x="5533018" y="2542917"/>
                  </a:cubicBezTo>
                  <a:cubicBezTo>
                    <a:pt x="5531926" y="2542262"/>
                    <a:pt x="5530943" y="2540405"/>
                    <a:pt x="5530943" y="2539040"/>
                  </a:cubicBezTo>
                  <a:cubicBezTo>
                    <a:pt x="5530834" y="2537730"/>
                    <a:pt x="5531817" y="2535492"/>
                    <a:pt x="5532745" y="2535274"/>
                  </a:cubicBezTo>
                  <a:cubicBezTo>
                    <a:pt x="5542190" y="2533144"/>
                    <a:pt x="5550106" y="2527685"/>
                    <a:pt x="5558513" y="2523372"/>
                  </a:cubicBezTo>
                  <a:cubicBezTo>
                    <a:pt x="5563045" y="2521024"/>
                    <a:pt x="5567685" y="2520915"/>
                    <a:pt x="5572435" y="2522608"/>
                  </a:cubicBezTo>
                  <a:close/>
                  <a:moveTo>
                    <a:pt x="5015158" y="2519999"/>
                  </a:moveTo>
                  <a:lnTo>
                    <a:pt x="5018521" y="2521788"/>
                  </a:lnTo>
                  <a:cubicBezTo>
                    <a:pt x="5018631" y="2522225"/>
                    <a:pt x="5017812" y="2523426"/>
                    <a:pt x="5017320" y="2523426"/>
                  </a:cubicBezTo>
                  <a:cubicBezTo>
                    <a:pt x="5016119" y="2523590"/>
                    <a:pt x="5014809" y="2523372"/>
                    <a:pt x="5013553" y="2523262"/>
                  </a:cubicBezTo>
                  <a:close/>
                  <a:moveTo>
                    <a:pt x="5015191" y="2519932"/>
                  </a:moveTo>
                  <a:lnTo>
                    <a:pt x="5015158" y="2519999"/>
                  </a:lnTo>
                  <a:lnTo>
                    <a:pt x="5015136" y="2519987"/>
                  </a:lnTo>
                  <a:close/>
                  <a:moveTo>
                    <a:pt x="5529141" y="2518404"/>
                  </a:moveTo>
                  <a:cubicBezTo>
                    <a:pt x="5532963" y="2514418"/>
                    <a:pt x="5537440" y="2514473"/>
                    <a:pt x="5540497" y="2518677"/>
                  </a:cubicBezTo>
                  <a:cubicBezTo>
                    <a:pt x="5540934" y="2519168"/>
                    <a:pt x="5540770" y="2520096"/>
                    <a:pt x="5540934" y="2520860"/>
                  </a:cubicBezTo>
                  <a:cubicBezTo>
                    <a:pt x="5540443" y="2521406"/>
                    <a:pt x="5540060" y="2522334"/>
                    <a:pt x="5539515" y="2522389"/>
                  </a:cubicBezTo>
                  <a:cubicBezTo>
                    <a:pt x="5536621" y="2522771"/>
                    <a:pt x="5533673" y="2523208"/>
                    <a:pt x="5530780" y="2523099"/>
                  </a:cubicBezTo>
                  <a:cubicBezTo>
                    <a:pt x="5529906" y="2523044"/>
                    <a:pt x="5528978" y="2521406"/>
                    <a:pt x="5528377" y="2520314"/>
                  </a:cubicBezTo>
                  <a:cubicBezTo>
                    <a:pt x="5528159" y="2519932"/>
                    <a:pt x="5528650" y="2518840"/>
                    <a:pt x="5529141" y="2518404"/>
                  </a:cubicBezTo>
                  <a:close/>
                  <a:moveTo>
                    <a:pt x="5007274" y="2490616"/>
                  </a:moveTo>
                  <a:cubicBezTo>
                    <a:pt x="5008857" y="2490561"/>
                    <a:pt x="5010604" y="2490397"/>
                    <a:pt x="5011969" y="2491052"/>
                  </a:cubicBezTo>
                  <a:cubicBezTo>
                    <a:pt x="5013225" y="2491653"/>
                    <a:pt x="5014153" y="2493072"/>
                    <a:pt x="5014972" y="2494328"/>
                  </a:cubicBezTo>
                  <a:cubicBezTo>
                    <a:pt x="5015245" y="2494710"/>
                    <a:pt x="5014972" y="2496075"/>
                    <a:pt x="5014535" y="2496293"/>
                  </a:cubicBezTo>
                  <a:lnTo>
                    <a:pt x="5014426" y="2496348"/>
                  </a:lnTo>
                  <a:cubicBezTo>
                    <a:pt x="5013225" y="2497003"/>
                    <a:pt x="5011478" y="2498095"/>
                    <a:pt x="5010550" y="2497658"/>
                  </a:cubicBezTo>
                  <a:cubicBezTo>
                    <a:pt x="5006674" y="2495693"/>
                    <a:pt x="5003070" y="2493291"/>
                    <a:pt x="4999358" y="2491052"/>
                  </a:cubicBezTo>
                  <a:cubicBezTo>
                    <a:pt x="5002033" y="2490943"/>
                    <a:pt x="5004599" y="2490725"/>
                    <a:pt x="5007274" y="2490616"/>
                  </a:cubicBezTo>
                  <a:close/>
                  <a:moveTo>
                    <a:pt x="4871826" y="2487012"/>
                  </a:moveTo>
                  <a:cubicBezTo>
                    <a:pt x="4875648" y="2489687"/>
                    <a:pt x="4878923" y="2492690"/>
                    <a:pt x="4878705" y="2497931"/>
                  </a:cubicBezTo>
                  <a:cubicBezTo>
                    <a:pt x="4877831" y="2499023"/>
                    <a:pt x="4877121" y="2500224"/>
                    <a:pt x="4876084" y="2501097"/>
                  </a:cubicBezTo>
                  <a:cubicBezTo>
                    <a:pt x="4875702" y="2501425"/>
                    <a:pt x="4874501" y="2501152"/>
                    <a:pt x="4873901" y="2500824"/>
                  </a:cubicBezTo>
                  <a:cubicBezTo>
                    <a:pt x="4869697" y="2498477"/>
                    <a:pt x="4866967" y="2494983"/>
                    <a:pt x="4866967" y="2490015"/>
                  </a:cubicBezTo>
                  <a:cubicBezTo>
                    <a:pt x="4866967" y="2489032"/>
                    <a:pt x="4868605" y="2487831"/>
                    <a:pt x="4869642" y="2487067"/>
                  </a:cubicBezTo>
                  <a:cubicBezTo>
                    <a:pt x="4870134" y="2486739"/>
                    <a:pt x="4871334" y="2486684"/>
                    <a:pt x="4871826" y="2487067"/>
                  </a:cubicBezTo>
                  <a:close/>
                  <a:moveTo>
                    <a:pt x="5411218" y="2483737"/>
                  </a:moveTo>
                  <a:cubicBezTo>
                    <a:pt x="5412692" y="2482481"/>
                    <a:pt x="5416077" y="2483245"/>
                    <a:pt x="5417715" y="2485102"/>
                  </a:cubicBezTo>
                  <a:cubicBezTo>
                    <a:pt x="5419352" y="2486958"/>
                    <a:pt x="5420280" y="2489305"/>
                    <a:pt x="5418970" y="2491544"/>
                  </a:cubicBezTo>
                  <a:cubicBezTo>
                    <a:pt x="5410453" y="2506830"/>
                    <a:pt x="5398334" y="2513218"/>
                    <a:pt x="5381464" y="2510870"/>
                  </a:cubicBezTo>
                  <a:cubicBezTo>
                    <a:pt x="5364048" y="2508468"/>
                    <a:pt x="5346633" y="2508413"/>
                    <a:pt x="5329163" y="2509887"/>
                  </a:cubicBezTo>
                  <a:lnTo>
                    <a:pt x="5329054" y="2509887"/>
                  </a:lnTo>
                  <a:cubicBezTo>
                    <a:pt x="5322229" y="2510488"/>
                    <a:pt x="5316060" y="2518568"/>
                    <a:pt x="5317643" y="2525228"/>
                  </a:cubicBezTo>
                  <a:cubicBezTo>
                    <a:pt x="5319445" y="2532653"/>
                    <a:pt x="5324195" y="2537785"/>
                    <a:pt x="5331074" y="2540952"/>
                  </a:cubicBezTo>
                  <a:cubicBezTo>
                    <a:pt x="5332329" y="2541498"/>
                    <a:pt x="5334895" y="2541388"/>
                    <a:pt x="5335550" y="2540569"/>
                  </a:cubicBezTo>
                  <a:cubicBezTo>
                    <a:pt x="5340518" y="2534455"/>
                    <a:pt x="5346687" y="2532599"/>
                    <a:pt x="5354440" y="2532326"/>
                  </a:cubicBezTo>
                  <a:cubicBezTo>
                    <a:pt x="5360664" y="2532162"/>
                    <a:pt x="5366723" y="2529159"/>
                    <a:pt x="5373002" y="2527958"/>
                  </a:cubicBezTo>
                  <a:cubicBezTo>
                    <a:pt x="5376005" y="2527358"/>
                    <a:pt x="5379335" y="2527849"/>
                    <a:pt x="5382338" y="2528450"/>
                  </a:cubicBezTo>
                  <a:cubicBezTo>
                    <a:pt x="5383484" y="2528613"/>
                    <a:pt x="5385122" y="2530524"/>
                    <a:pt x="5385122" y="2531616"/>
                  </a:cubicBezTo>
                  <a:cubicBezTo>
                    <a:pt x="5385231" y="2536311"/>
                    <a:pt x="5384958" y="2541006"/>
                    <a:pt x="5384358" y="2545647"/>
                  </a:cubicBezTo>
                  <a:cubicBezTo>
                    <a:pt x="5384194" y="2546629"/>
                    <a:pt x="5382010" y="2547830"/>
                    <a:pt x="5380591" y="2548049"/>
                  </a:cubicBezTo>
                  <a:cubicBezTo>
                    <a:pt x="5378297" y="2548322"/>
                    <a:pt x="5375786" y="2548431"/>
                    <a:pt x="5373602" y="2547721"/>
                  </a:cubicBezTo>
                  <a:cubicBezTo>
                    <a:pt x="5370381" y="2546739"/>
                    <a:pt x="5367379" y="2546302"/>
                    <a:pt x="5364485" y="2548049"/>
                  </a:cubicBezTo>
                  <a:cubicBezTo>
                    <a:pt x="5360391" y="2550506"/>
                    <a:pt x="5356514" y="2553290"/>
                    <a:pt x="5352584" y="2555965"/>
                  </a:cubicBezTo>
                  <a:cubicBezTo>
                    <a:pt x="5350727" y="2557330"/>
                    <a:pt x="5350018" y="2560769"/>
                    <a:pt x="5351110" y="2562407"/>
                  </a:cubicBezTo>
                  <a:cubicBezTo>
                    <a:pt x="5353894" y="2566229"/>
                    <a:pt x="5356678" y="2570105"/>
                    <a:pt x="5359517" y="2573927"/>
                  </a:cubicBezTo>
                  <a:cubicBezTo>
                    <a:pt x="5362083" y="2577311"/>
                    <a:pt x="5363120" y="2581078"/>
                    <a:pt x="5362192" y="2585173"/>
                  </a:cubicBezTo>
                  <a:cubicBezTo>
                    <a:pt x="5361319" y="2588885"/>
                    <a:pt x="5363230" y="2591233"/>
                    <a:pt x="5365741" y="2593253"/>
                  </a:cubicBezTo>
                  <a:cubicBezTo>
                    <a:pt x="5367542" y="2594727"/>
                    <a:pt x="5369726" y="2595873"/>
                    <a:pt x="5371910" y="2596911"/>
                  </a:cubicBezTo>
                  <a:cubicBezTo>
                    <a:pt x="5375131" y="2598494"/>
                    <a:pt x="5376714" y="2601115"/>
                    <a:pt x="5377151" y="2604390"/>
                  </a:cubicBezTo>
                  <a:cubicBezTo>
                    <a:pt x="5378024" y="2610778"/>
                    <a:pt x="5377369" y="2617111"/>
                    <a:pt x="5376168" y="2623389"/>
                  </a:cubicBezTo>
                  <a:cubicBezTo>
                    <a:pt x="5375513" y="2626774"/>
                    <a:pt x="5370108" y="2628794"/>
                    <a:pt x="5366560" y="2626938"/>
                  </a:cubicBezTo>
                  <a:cubicBezTo>
                    <a:pt x="5365850" y="2626610"/>
                    <a:pt x="5365250" y="2625900"/>
                    <a:pt x="5364485" y="2625682"/>
                  </a:cubicBezTo>
                  <a:cubicBezTo>
                    <a:pt x="5358916" y="2624153"/>
                    <a:pt x="5358261" y="2619567"/>
                    <a:pt x="5357388" y="2615091"/>
                  </a:cubicBezTo>
                  <a:cubicBezTo>
                    <a:pt x="5355914" y="2615254"/>
                    <a:pt x="5354494" y="2615418"/>
                    <a:pt x="5353021" y="2615418"/>
                  </a:cubicBezTo>
                  <a:cubicBezTo>
                    <a:pt x="5345869" y="2615200"/>
                    <a:pt x="5343958" y="2613944"/>
                    <a:pt x="5342211" y="2608485"/>
                  </a:cubicBezTo>
                  <a:cubicBezTo>
                    <a:pt x="5341228" y="2605427"/>
                    <a:pt x="5341392" y="2601278"/>
                    <a:pt x="5339426" y="2599586"/>
                  </a:cubicBezTo>
                  <a:cubicBezTo>
                    <a:pt x="5332493" y="2593581"/>
                    <a:pt x="5332056" y="2586101"/>
                    <a:pt x="5332493" y="2578021"/>
                  </a:cubicBezTo>
                  <a:cubicBezTo>
                    <a:pt x="5332548" y="2577148"/>
                    <a:pt x="5330418" y="2575455"/>
                    <a:pt x="5329381" y="2575455"/>
                  </a:cubicBezTo>
                  <a:cubicBezTo>
                    <a:pt x="5328126" y="2575455"/>
                    <a:pt x="5325942" y="2576875"/>
                    <a:pt x="5325832" y="2577857"/>
                  </a:cubicBezTo>
                  <a:cubicBezTo>
                    <a:pt x="5324467" y="2592052"/>
                    <a:pt x="5321192" y="2606028"/>
                    <a:pt x="5321247" y="2620386"/>
                  </a:cubicBezTo>
                  <a:cubicBezTo>
                    <a:pt x="5321301" y="2623444"/>
                    <a:pt x="5322611" y="2627211"/>
                    <a:pt x="5318844" y="2628685"/>
                  </a:cubicBezTo>
                  <a:cubicBezTo>
                    <a:pt x="5313603" y="2630814"/>
                    <a:pt x="5307926" y="2632069"/>
                    <a:pt x="5303121" y="2627866"/>
                  </a:cubicBezTo>
                  <a:cubicBezTo>
                    <a:pt x="5301592" y="2626446"/>
                    <a:pt x="5300610" y="2623880"/>
                    <a:pt x="5300228" y="2621697"/>
                  </a:cubicBezTo>
                  <a:cubicBezTo>
                    <a:pt x="5299136" y="2615910"/>
                    <a:pt x="5301975" y="2610778"/>
                    <a:pt x="5303285" y="2605373"/>
                  </a:cubicBezTo>
                  <a:cubicBezTo>
                    <a:pt x="5304486" y="2600350"/>
                    <a:pt x="5302957" y="2595873"/>
                    <a:pt x="5299081" y="2592434"/>
                  </a:cubicBezTo>
                  <a:cubicBezTo>
                    <a:pt x="5297334" y="2590851"/>
                    <a:pt x="5295150" y="2589814"/>
                    <a:pt x="5293349" y="2588230"/>
                  </a:cubicBezTo>
                  <a:cubicBezTo>
                    <a:pt x="5289363" y="2584627"/>
                    <a:pt x="5288763" y="2579823"/>
                    <a:pt x="5289964" y="2575073"/>
                  </a:cubicBezTo>
                  <a:cubicBezTo>
                    <a:pt x="5290947" y="2571252"/>
                    <a:pt x="5292912" y="2567703"/>
                    <a:pt x="5294495" y="2564045"/>
                  </a:cubicBezTo>
                  <a:cubicBezTo>
                    <a:pt x="5296734" y="2558858"/>
                    <a:pt x="5298699" y="2553672"/>
                    <a:pt x="5298699" y="2547940"/>
                  </a:cubicBezTo>
                  <a:cubicBezTo>
                    <a:pt x="5298699" y="2541388"/>
                    <a:pt x="5300719" y="2535547"/>
                    <a:pt x="5305196" y="2530470"/>
                  </a:cubicBezTo>
                  <a:cubicBezTo>
                    <a:pt x="5307107" y="2528286"/>
                    <a:pt x="5307816" y="2524737"/>
                    <a:pt x="5308417" y="2521680"/>
                  </a:cubicBezTo>
                  <a:cubicBezTo>
                    <a:pt x="5309127" y="2518568"/>
                    <a:pt x="5308581" y="2515292"/>
                    <a:pt x="5309127" y="2512180"/>
                  </a:cubicBezTo>
                  <a:cubicBezTo>
                    <a:pt x="5310000" y="2507267"/>
                    <a:pt x="5312675" y="2503391"/>
                    <a:pt x="5317043" y="2500770"/>
                  </a:cubicBezTo>
                  <a:cubicBezTo>
                    <a:pt x="5317698" y="2500333"/>
                    <a:pt x="5318517" y="2499897"/>
                    <a:pt x="5319227" y="2499897"/>
                  </a:cubicBezTo>
                  <a:cubicBezTo>
                    <a:pt x="5327197" y="2499788"/>
                    <a:pt x="5330254" y="2489851"/>
                    <a:pt x="5337789" y="2490124"/>
                  </a:cubicBezTo>
                  <a:cubicBezTo>
                    <a:pt x="5344012" y="2490288"/>
                    <a:pt x="5350072" y="2493018"/>
                    <a:pt x="5356351" y="2493891"/>
                  </a:cubicBezTo>
                  <a:cubicBezTo>
                    <a:pt x="5365850" y="2495256"/>
                    <a:pt x="5375459" y="2495475"/>
                    <a:pt x="5384849" y="2497058"/>
                  </a:cubicBezTo>
                  <a:cubicBezTo>
                    <a:pt x="5392001" y="2498368"/>
                    <a:pt x="5397296" y="2495693"/>
                    <a:pt x="5402374" y="2491653"/>
                  </a:cubicBezTo>
                  <a:cubicBezTo>
                    <a:pt x="5405486" y="2489142"/>
                    <a:pt x="5408215" y="2486303"/>
                    <a:pt x="5411218" y="2483737"/>
                  </a:cubicBezTo>
                  <a:close/>
                  <a:moveTo>
                    <a:pt x="5482954" y="2468123"/>
                  </a:moveTo>
                  <a:cubicBezTo>
                    <a:pt x="5483500" y="2467959"/>
                    <a:pt x="5484756" y="2468723"/>
                    <a:pt x="5484865" y="2469160"/>
                  </a:cubicBezTo>
                  <a:cubicBezTo>
                    <a:pt x="5485084" y="2470470"/>
                    <a:pt x="5485357" y="2472163"/>
                    <a:pt x="5484647" y="2473036"/>
                  </a:cubicBezTo>
                  <a:cubicBezTo>
                    <a:pt x="5483828" y="2474183"/>
                    <a:pt x="5482081" y="2474565"/>
                    <a:pt x="5480771" y="2475384"/>
                  </a:cubicBezTo>
                  <a:cubicBezTo>
                    <a:pt x="5476895" y="2477622"/>
                    <a:pt x="5476512" y="2478441"/>
                    <a:pt x="5477604" y="2480515"/>
                  </a:cubicBezTo>
                  <a:cubicBezTo>
                    <a:pt x="5478915" y="2482918"/>
                    <a:pt x="5480880" y="2483518"/>
                    <a:pt x="5483446" y="2483518"/>
                  </a:cubicBezTo>
                  <a:cubicBezTo>
                    <a:pt x="5484592" y="2483518"/>
                    <a:pt x="5485793" y="2483573"/>
                    <a:pt x="5486994" y="2483682"/>
                  </a:cubicBezTo>
                  <a:cubicBezTo>
                    <a:pt x="5488086" y="2483846"/>
                    <a:pt x="5489178" y="2484064"/>
                    <a:pt x="5490161" y="2484446"/>
                  </a:cubicBezTo>
                  <a:cubicBezTo>
                    <a:pt x="5491198" y="2484883"/>
                    <a:pt x="5492017" y="2487067"/>
                    <a:pt x="5492017" y="2488432"/>
                  </a:cubicBezTo>
                  <a:cubicBezTo>
                    <a:pt x="5492072" y="2491817"/>
                    <a:pt x="5489615" y="2494000"/>
                    <a:pt x="5487649" y="2496512"/>
                  </a:cubicBezTo>
                  <a:cubicBezTo>
                    <a:pt x="5486339" y="2498149"/>
                    <a:pt x="5485193" y="2500988"/>
                    <a:pt x="5485739" y="2502735"/>
                  </a:cubicBezTo>
                  <a:cubicBezTo>
                    <a:pt x="5487540" y="2508413"/>
                    <a:pt x="5484265" y="2509614"/>
                    <a:pt x="5480061" y="2510542"/>
                  </a:cubicBezTo>
                  <a:cubicBezTo>
                    <a:pt x="5479296" y="2510706"/>
                    <a:pt x="5478478" y="2510815"/>
                    <a:pt x="5477768" y="2511143"/>
                  </a:cubicBezTo>
                  <a:cubicBezTo>
                    <a:pt x="5475420" y="2512399"/>
                    <a:pt x="5474547" y="2514473"/>
                    <a:pt x="5474984" y="2516930"/>
                  </a:cubicBezTo>
                  <a:lnTo>
                    <a:pt x="5477549" y="2527953"/>
                  </a:lnTo>
                  <a:lnTo>
                    <a:pt x="5478259" y="2527903"/>
                  </a:lnTo>
                  <a:cubicBezTo>
                    <a:pt x="5478205" y="2528449"/>
                    <a:pt x="5478368" y="2528558"/>
                    <a:pt x="5478368" y="2528940"/>
                  </a:cubicBezTo>
                  <a:cubicBezTo>
                    <a:pt x="5478095" y="2528777"/>
                    <a:pt x="5477877" y="2528613"/>
                    <a:pt x="5477659" y="2528449"/>
                  </a:cubicBezTo>
                  <a:lnTo>
                    <a:pt x="5477497" y="2527962"/>
                  </a:lnTo>
                  <a:lnTo>
                    <a:pt x="5473073" y="2528340"/>
                  </a:lnTo>
                  <a:lnTo>
                    <a:pt x="5473400" y="2528941"/>
                  </a:lnTo>
                  <a:cubicBezTo>
                    <a:pt x="5473291" y="2528831"/>
                    <a:pt x="5473128" y="2528668"/>
                    <a:pt x="5472964" y="2528504"/>
                  </a:cubicBezTo>
                  <a:cubicBezTo>
                    <a:pt x="5471271" y="2529814"/>
                    <a:pt x="5469633" y="2531234"/>
                    <a:pt x="5467832" y="2532216"/>
                  </a:cubicBezTo>
                  <a:cubicBezTo>
                    <a:pt x="5465539" y="2533417"/>
                    <a:pt x="5463300" y="2532489"/>
                    <a:pt x="5462154" y="2530360"/>
                  </a:cubicBezTo>
                  <a:lnTo>
                    <a:pt x="5462045" y="2530196"/>
                  </a:lnTo>
                  <a:cubicBezTo>
                    <a:pt x="5461007" y="2528285"/>
                    <a:pt x="5461663" y="2526266"/>
                    <a:pt x="5464119" y="2524955"/>
                  </a:cubicBezTo>
                  <a:cubicBezTo>
                    <a:pt x="5465375" y="2524300"/>
                    <a:pt x="5466904" y="2524191"/>
                    <a:pt x="5468269" y="2523809"/>
                  </a:cubicBezTo>
                  <a:cubicBezTo>
                    <a:pt x="5468159" y="2523645"/>
                    <a:pt x="5467832" y="2523372"/>
                    <a:pt x="5467832" y="2523372"/>
                  </a:cubicBezTo>
                  <a:lnTo>
                    <a:pt x="5468378" y="2523809"/>
                  </a:lnTo>
                  <a:cubicBezTo>
                    <a:pt x="5467668" y="2520096"/>
                    <a:pt x="5466904" y="2516439"/>
                    <a:pt x="5466194" y="2512726"/>
                  </a:cubicBezTo>
                  <a:cubicBezTo>
                    <a:pt x="5465812" y="2511034"/>
                    <a:pt x="5465484" y="2509287"/>
                    <a:pt x="5465157" y="2507594"/>
                  </a:cubicBezTo>
                  <a:cubicBezTo>
                    <a:pt x="5464556" y="2504537"/>
                    <a:pt x="5463792" y="2501425"/>
                    <a:pt x="5463628" y="2498313"/>
                  </a:cubicBezTo>
                  <a:cubicBezTo>
                    <a:pt x="5462427" y="2482481"/>
                    <a:pt x="5466139" y="2472599"/>
                    <a:pt x="5482954" y="2468123"/>
                  </a:cubicBezTo>
                  <a:close/>
                  <a:moveTo>
                    <a:pt x="4838469" y="2457913"/>
                  </a:moveTo>
                  <a:lnTo>
                    <a:pt x="4839069" y="2459551"/>
                  </a:lnTo>
                  <a:lnTo>
                    <a:pt x="4837486" y="2459442"/>
                  </a:lnTo>
                  <a:close/>
                  <a:moveTo>
                    <a:pt x="5427377" y="2443773"/>
                  </a:moveTo>
                  <a:lnTo>
                    <a:pt x="5427869" y="2445029"/>
                  </a:lnTo>
                  <a:lnTo>
                    <a:pt x="5426613" y="2444865"/>
                  </a:lnTo>
                  <a:close/>
                  <a:moveTo>
                    <a:pt x="5450198" y="2427122"/>
                  </a:moveTo>
                  <a:cubicBezTo>
                    <a:pt x="5450908" y="2424720"/>
                    <a:pt x="5451781" y="2424774"/>
                    <a:pt x="5452381" y="2427285"/>
                  </a:cubicBezTo>
                  <a:cubicBezTo>
                    <a:pt x="5451999" y="2427777"/>
                    <a:pt x="5451563" y="2428377"/>
                    <a:pt x="5451126" y="2428923"/>
                  </a:cubicBezTo>
                  <a:lnTo>
                    <a:pt x="5451126" y="2428978"/>
                  </a:lnTo>
                  <a:cubicBezTo>
                    <a:pt x="5450798" y="2428377"/>
                    <a:pt x="5450034" y="2427558"/>
                    <a:pt x="5450198" y="2427122"/>
                  </a:cubicBezTo>
                  <a:close/>
                  <a:moveTo>
                    <a:pt x="5082615" y="2426467"/>
                  </a:moveTo>
                  <a:cubicBezTo>
                    <a:pt x="5083707" y="2427450"/>
                    <a:pt x="5085672" y="2428596"/>
                    <a:pt x="5086546" y="2430289"/>
                  </a:cubicBezTo>
                  <a:lnTo>
                    <a:pt x="5086491" y="2430289"/>
                  </a:lnTo>
                  <a:cubicBezTo>
                    <a:pt x="5087474" y="2432254"/>
                    <a:pt x="5084689" y="2435421"/>
                    <a:pt x="5082724" y="2434765"/>
                  </a:cubicBezTo>
                  <a:cubicBezTo>
                    <a:pt x="5081414" y="2434274"/>
                    <a:pt x="5080103" y="2433182"/>
                    <a:pt x="5079284" y="2432036"/>
                  </a:cubicBezTo>
                  <a:cubicBezTo>
                    <a:pt x="5078029" y="2430234"/>
                    <a:pt x="5079557" y="2427231"/>
                    <a:pt x="5082615" y="2426467"/>
                  </a:cubicBezTo>
                  <a:close/>
                  <a:moveTo>
                    <a:pt x="5316278" y="2406104"/>
                  </a:moveTo>
                  <a:cubicBezTo>
                    <a:pt x="5316005" y="2406649"/>
                    <a:pt x="5315841" y="2407687"/>
                    <a:pt x="5315568" y="2407687"/>
                  </a:cubicBezTo>
                  <a:cubicBezTo>
                    <a:pt x="5314858" y="2407741"/>
                    <a:pt x="5313603" y="2407359"/>
                    <a:pt x="5313603" y="2407086"/>
                  </a:cubicBezTo>
                  <a:cubicBezTo>
                    <a:pt x="5313439" y="2405285"/>
                    <a:pt x="5314422" y="2404903"/>
                    <a:pt x="5316278" y="2406104"/>
                  </a:cubicBezTo>
                  <a:close/>
                  <a:moveTo>
                    <a:pt x="4833938" y="2399061"/>
                  </a:moveTo>
                  <a:cubicBezTo>
                    <a:pt x="4843547" y="2403374"/>
                    <a:pt x="4853701" y="2404629"/>
                    <a:pt x="4864020" y="2405557"/>
                  </a:cubicBezTo>
                  <a:cubicBezTo>
                    <a:pt x="4868878" y="2405940"/>
                    <a:pt x="4873355" y="2408123"/>
                    <a:pt x="4876030" y="2412218"/>
                  </a:cubicBezTo>
                  <a:cubicBezTo>
                    <a:pt x="4876085" y="2412272"/>
                    <a:pt x="4876194" y="2412382"/>
                    <a:pt x="4876194" y="2412436"/>
                  </a:cubicBezTo>
                  <a:cubicBezTo>
                    <a:pt x="4884493" y="2425539"/>
                    <a:pt x="4895684" y="2435147"/>
                    <a:pt x="4909169" y="2442627"/>
                  </a:cubicBezTo>
                  <a:cubicBezTo>
                    <a:pt x="4914028" y="2445247"/>
                    <a:pt x="4918286" y="2449014"/>
                    <a:pt x="4921125" y="2454037"/>
                  </a:cubicBezTo>
                  <a:cubicBezTo>
                    <a:pt x="4923091" y="2457586"/>
                    <a:pt x="4926093" y="2460261"/>
                    <a:pt x="4930024" y="2461571"/>
                  </a:cubicBezTo>
                  <a:cubicBezTo>
                    <a:pt x="4936193" y="2463700"/>
                    <a:pt x="4941489" y="2466921"/>
                    <a:pt x="4946239" y="2471343"/>
                  </a:cubicBezTo>
                  <a:cubicBezTo>
                    <a:pt x="4950224" y="2474947"/>
                    <a:pt x="4956448" y="2475766"/>
                    <a:pt x="4958850" y="2481662"/>
                  </a:cubicBezTo>
                  <a:cubicBezTo>
                    <a:pt x="4959614" y="2483463"/>
                    <a:pt x="4962508" y="2484392"/>
                    <a:pt x="4964582" y="2485429"/>
                  </a:cubicBezTo>
                  <a:cubicBezTo>
                    <a:pt x="4968841" y="2487504"/>
                    <a:pt x="4973317" y="2489250"/>
                    <a:pt x="4977467" y="2491489"/>
                  </a:cubicBezTo>
                  <a:cubicBezTo>
                    <a:pt x="4979541" y="2492581"/>
                    <a:pt x="4982271" y="2494219"/>
                    <a:pt x="4982708" y="2496020"/>
                  </a:cubicBezTo>
                  <a:cubicBezTo>
                    <a:pt x="4982871" y="2496948"/>
                    <a:pt x="4983199" y="2497767"/>
                    <a:pt x="4983526" y="2498586"/>
                  </a:cubicBezTo>
                  <a:cubicBezTo>
                    <a:pt x="4986092" y="2504537"/>
                    <a:pt x="4992262" y="2507430"/>
                    <a:pt x="4995701" y="2512508"/>
                  </a:cubicBezTo>
                  <a:cubicBezTo>
                    <a:pt x="4997230" y="2514691"/>
                    <a:pt x="4996902" y="2516930"/>
                    <a:pt x="4995210" y="2519004"/>
                  </a:cubicBezTo>
                  <a:cubicBezTo>
                    <a:pt x="4992098" y="2522935"/>
                    <a:pt x="4997175" y="2527794"/>
                    <a:pt x="4994009" y="2531889"/>
                  </a:cubicBezTo>
                  <a:cubicBezTo>
                    <a:pt x="4993736" y="2532271"/>
                    <a:pt x="4995374" y="2534891"/>
                    <a:pt x="4996575" y="2535437"/>
                  </a:cubicBezTo>
                  <a:cubicBezTo>
                    <a:pt x="4999468" y="2536638"/>
                    <a:pt x="5002634" y="2537075"/>
                    <a:pt x="5005692" y="2538003"/>
                  </a:cubicBezTo>
                  <a:cubicBezTo>
                    <a:pt x="5008858" y="2538931"/>
                    <a:pt x="5011097" y="2541061"/>
                    <a:pt x="5012298" y="2544282"/>
                  </a:cubicBezTo>
                  <a:cubicBezTo>
                    <a:pt x="5013990" y="2548649"/>
                    <a:pt x="5015628" y="2553126"/>
                    <a:pt x="5017593" y="2557439"/>
                  </a:cubicBezTo>
                  <a:cubicBezTo>
                    <a:pt x="5019013" y="2560551"/>
                    <a:pt x="5023326" y="2560933"/>
                    <a:pt x="5025291" y="2558203"/>
                  </a:cubicBezTo>
                  <a:cubicBezTo>
                    <a:pt x="5026219" y="2556947"/>
                    <a:pt x="5026874" y="2555473"/>
                    <a:pt x="5027748" y="2554218"/>
                  </a:cubicBezTo>
                  <a:cubicBezTo>
                    <a:pt x="5029659" y="2551324"/>
                    <a:pt x="5032661" y="2550178"/>
                    <a:pt x="5035828" y="2549686"/>
                  </a:cubicBezTo>
                  <a:cubicBezTo>
                    <a:pt x="5037247" y="2549468"/>
                    <a:pt x="5039486" y="2549850"/>
                    <a:pt x="5040141" y="2550778"/>
                  </a:cubicBezTo>
                  <a:cubicBezTo>
                    <a:pt x="5045000" y="2557875"/>
                    <a:pt x="5049586" y="2565136"/>
                    <a:pt x="5054171" y="2572398"/>
                  </a:cubicBezTo>
                  <a:cubicBezTo>
                    <a:pt x="5055154" y="2573981"/>
                    <a:pt x="5053189" y="2577857"/>
                    <a:pt x="5051442" y="2578185"/>
                  </a:cubicBezTo>
                  <a:cubicBezTo>
                    <a:pt x="5050678" y="2578294"/>
                    <a:pt x="5049913" y="2578621"/>
                    <a:pt x="5049149" y="2578457"/>
                  </a:cubicBezTo>
                  <a:cubicBezTo>
                    <a:pt x="5046965" y="2578130"/>
                    <a:pt x="5044781" y="2577584"/>
                    <a:pt x="5042597" y="2577093"/>
                  </a:cubicBezTo>
                  <a:cubicBezTo>
                    <a:pt x="5042052" y="2586974"/>
                    <a:pt x="5037630" y="2596092"/>
                    <a:pt x="5038012" y="2606137"/>
                  </a:cubicBezTo>
                  <a:lnTo>
                    <a:pt x="5037793" y="2606301"/>
                  </a:lnTo>
                  <a:cubicBezTo>
                    <a:pt x="5037957" y="2609576"/>
                    <a:pt x="5037902" y="2612906"/>
                    <a:pt x="5037739" y="2616182"/>
                  </a:cubicBezTo>
                  <a:cubicBezTo>
                    <a:pt x="5037520" y="2621915"/>
                    <a:pt x="5037029" y="2627647"/>
                    <a:pt x="5036701" y="2633379"/>
                  </a:cubicBezTo>
                  <a:cubicBezTo>
                    <a:pt x="5033153" y="2632451"/>
                    <a:pt x="5029550" y="2632288"/>
                    <a:pt x="5025946" y="2632397"/>
                  </a:cubicBezTo>
                  <a:cubicBezTo>
                    <a:pt x="5021251" y="2632506"/>
                    <a:pt x="5016502" y="2633161"/>
                    <a:pt x="5011807" y="2633216"/>
                  </a:cubicBezTo>
                  <a:cubicBezTo>
                    <a:pt x="5008531" y="2633325"/>
                    <a:pt x="5005419" y="2633270"/>
                    <a:pt x="5003181" y="2630595"/>
                  </a:cubicBezTo>
                  <a:cubicBezTo>
                    <a:pt x="4998049" y="2624481"/>
                    <a:pt x="4991497" y="2620004"/>
                    <a:pt x="4985219" y="2615036"/>
                  </a:cubicBezTo>
                  <a:cubicBezTo>
                    <a:pt x="4977084" y="2608703"/>
                    <a:pt x="4969223" y="2602206"/>
                    <a:pt x="4962617" y="2593908"/>
                  </a:cubicBezTo>
                  <a:cubicBezTo>
                    <a:pt x="4957594" y="2587575"/>
                    <a:pt x="4951097" y="2582498"/>
                    <a:pt x="4945365" y="2576601"/>
                  </a:cubicBezTo>
                  <a:cubicBezTo>
                    <a:pt x="4943891" y="2575073"/>
                    <a:pt x="4942472" y="2573490"/>
                    <a:pt x="4941162" y="2571852"/>
                  </a:cubicBezTo>
                  <a:cubicBezTo>
                    <a:pt x="4940779" y="2571360"/>
                    <a:pt x="4940342" y="2570814"/>
                    <a:pt x="4939960" y="2570323"/>
                  </a:cubicBezTo>
                  <a:cubicBezTo>
                    <a:pt x="4936903" y="2566392"/>
                    <a:pt x="4934173" y="2562516"/>
                    <a:pt x="4932645" y="2557712"/>
                  </a:cubicBezTo>
                  <a:cubicBezTo>
                    <a:pt x="4930952" y="2552416"/>
                    <a:pt x="4928332" y="2547393"/>
                    <a:pt x="4926749" y="2542098"/>
                  </a:cubicBezTo>
                  <a:cubicBezTo>
                    <a:pt x="4923200" y="2530415"/>
                    <a:pt x="4917249" y="2520424"/>
                    <a:pt x="4908077" y="2512344"/>
                  </a:cubicBezTo>
                  <a:cubicBezTo>
                    <a:pt x="4905784" y="2510324"/>
                    <a:pt x="4903928" y="2507430"/>
                    <a:pt x="4902672" y="2504646"/>
                  </a:cubicBezTo>
                  <a:cubicBezTo>
                    <a:pt x="4900379" y="2499569"/>
                    <a:pt x="4898905" y="2494164"/>
                    <a:pt x="4896667" y="2489032"/>
                  </a:cubicBezTo>
                  <a:cubicBezTo>
                    <a:pt x="4895411" y="2486193"/>
                    <a:pt x="4893828" y="2483191"/>
                    <a:pt x="4891535" y="2481225"/>
                  </a:cubicBezTo>
                  <a:cubicBezTo>
                    <a:pt x="4884219" y="2474892"/>
                    <a:pt x="4877723" y="2468232"/>
                    <a:pt x="4873246" y="2459551"/>
                  </a:cubicBezTo>
                  <a:cubicBezTo>
                    <a:pt x="4871062" y="2455402"/>
                    <a:pt x="4867022" y="2452235"/>
                    <a:pt x="4864347" y="2448359"/>
                  </a:cubicBezTo>
                  <a:cubicBezTo>
                    <a:pt x="4861071" y="2443664"/>
                    <a:pt x="4857141" y="2440170"/>
                    <a:pt x="4852009" y="2437495"/>
                  </a:cubicBezTo>
                  <a:cubicBezTo>
                    <a:pt x="4843438" y="2432964"/>
                    <a:pt x="4836395" y="2426412"/>
                    <a:pt x="4830281" y="2419042"/>
                  </a:cubicBezTo>
                  <a:cubicBezTo>
                    <a:pt x="4827824" y="2416039"/>
                    <a:pt x="4826404" y="2412163"/>
                    <a:pt x="4824930" y="2408560"/>
                  </a:cubicBezTo>
                  <a:cubicBezTo>
                    <a:pt x="4823674" y="2405339"/>
                    <a:pt x="4824930" y="2400698"/>
                    <a:pt x="4827114" y="2399989"/>
                  </a:cubicBezTo>
                  <a:cubicBezTo>
                    <a:pt x="4829352" y="2399279"/>
                    <a:pt x="4832191" y="2398242"/>
                    <a:pt x="4833938" y="2399061"/>
                  </a:cubicBezTo>
                  <a:close/>
                  <a:moveTo>
                    <a:pt x="5335241" y="2391049"/>
                  </a:moveTo>
                  <a:lnTo>
                    <a:pt x="5336806" y="2392291"/>
                  </a:lnTo>
                  <a:cubicBezTo>
                    <a:pt x="5336206" y="2392618"/>
                    <a:pt x="5335496" y="2393164"/>
                    <a:pt x="5334895" y="2393055"/>
                  </a:cubicBezTo>
                  <a:cubicBezTo>
                    <a:pt x="5334349" y="2393000"/>
                    <a:pt x="5333858" y="2392236"/>
                    <a:pt x="5333312" y="2391799"/>
                  </a:cubicBezTo>
                  <a:close/>
                  <a:moveTo>
                    <a:pt x="5335223" y="2391035"/>
                  </a:moveTo>
                  <a:lnTo>
                    <a:pt x="5335278" y="2391035"/>
                  </a:lnTo>
                  <a:lnTo>
                    <a:pt x="5335241" y="2391049"/>
                  </a:lnTo>
                  <a:close/>
                  <a:moveTo>
                    <a:pt x="5353621" y="2376513"/>
                  </a:moveTo>
                  <a:cubicBezTo>
                    <a:pt x="5355314" y="2375858"/>
                    <a:pt x="5356951" y="2376349"/>
                    <a:pt x="5357170" y="2378151"/>
                  </a:cubicBezTo>
                  <a:lnTo>
                    <a:pt x="5357224" y="2378151"/>
                  </a:lnTo>
                  <a:cubicBezTo>
                    <a:pt x="5357388" y="2379461"/>
                    <a:pt x="5356242" y="2380826"/>
                    <a:pt x="5355751" y="2382191"/>
                  </a:cubicBezTo>
                  <a:cubicBezTo>
                    <a:pt x="5354440" y="2381536"/>
                    <a:pt x="5352857" y="2381154"/>
                    <a:pt x="5352147" y="2380171"/>
                  </a:cubicBezTo>
                  <a:cubicBezTo>
                    <a:pt x="5351055" y="2378751"/>
                    <a:pt x="5351929" y="2377277"/>
                    <a:pt x="5353621" y="2376513"/>
                  </a:cubicBezTo>
                  <a:close/>
                  <a:moveTo>
                    <a:pt x="5251474" y="2373237"/>
                  </a:moveTo>
                  <a:cubicBezTo>
                    <a:pt x="5253604" y="2372800"/>
                    <a:pt x="5256661" y="2372418"/>
                    <a:pt x="5258081" y="2373565"/>
                  </a:cubicBezTo>
                  <a:cubicBezTo>
                    <a:pt x="5261738" y="2376513"/>
                    <a:pt x="5264686" y="2380389"/>
                    <a:pt x="5267907" y="2383828"/>
                  </a:cubicBezTo>
                  <a:cubicBezTo>
                    <a:pt x="5268617" y="2391472"/>
                    <a:pt x="5274786" y="2393874"/>
                    <a:pt x="5280355" y="2396876"/>
                  </a:cubicBezTo>
                  <a:cubicBezTo>
                    <a:pt x="5285923" y="2399879"/>
                    <a:pt x="5291438" y="2402936"/>
                    <a:pt x="5296952" y="2406103"/>
                  </a:cubicBezTo>
                  <a:cubicBezTo>
                    <a:pt x="5297334" y="2406321"/>
                    <a:pt x="5297225" y="2407413"/>
                    <a:pt x="5297388" y="2408068"/>
                  </a:cubicBezTo>
                  <a:cubicBezTo>
                    <a:pt x="5297170" y="2408833"/>
                    <a:pt x="5297006" y="2409652"/>
                    <a:pt x="5296624" y="2410307"/>
                  </a:cubicBezTo>
                  <a:cubicBezTo>
                    <a:pt x="5294659" y="2413255"/>
                    <a:pt x="5291492" y="2413855"/>
                    <a:pt x="5288380" y="2414620"/>
                  </a:cubicBezTo>
                  <a:cubicBezTo>
                    <a:pt x="5284941" y="2415493"/>
                    <a:pt x="5282975" y="2417677"/>
                    <a:pt x="5282484" y="2421116"/>
                  </a:cubicBezTo>
                  <a:cubicBezTo>
                    <a:pt x="5282047" y="2424447"/>
                    <a:pt x="5280683" y="2427122"/>
                    <a:pt x="5277680" y="2428814"/>
                  </a:cubicBezTo>
                  <a:cubicBezTo>
                    <a:pt x="5274786" y="2430397"/>
                    <a:pt x="5272712" y="2432690"/>
                    <a:pt x="5271347" y="2435693"/>
                  </a:cubicBezTo>
                  <a:cubicBezTo>
                    <a:pt x="5267252" y="2444974"/>
                    <a:pt x="5265560" y="2453873"/>
                    <a:pt x="5273640" y="2462226"/>
                  </a:cubicBezTo>
                  <a:cubicBezTo>
                    <a:pt x="5275987" y="2464628"/>
                    <a:pt x="5276042" y="2468013"/>
                    <a:pt x="5274622" y="2471125"/>
                  </a:cubicBezTo>
                  <a:cubicBezTo>
                    <a:pt x="5273094" y="2474400"/>
                    <a:pt x="5273858" y="2477185"/>
                    <a:pt x="5276097" y="2479805"/>
                  </a:cubicBezTo>
                  <a:cubicBezTo>
                    <a:pt x="5280136" y="2484719"/>
                    <a:pt x="5286688" y="2486957"/>
                    <a:pt x="5289745" y="2492963"/>
                  </a:cubicBezTo>
                  <a:cubicBezTo>
                    <a:pt x="5290673" y="2494819"/>
                    <a:pt x="5290073" y="2498476"/>
                    <a:pt x="5288107" y="2499077"/>
                  </a:cubicBezTo>
                  <a:cubicBezTo>
                    <a:pt x="5286633" y="2499514"/>
                    <a:pt x="5285214" y="2500442"/>
                    <a:pt x="5283685" y="2500660"/>
                  </a:cubicBezTo>
                  <a:cubicBezTo>
                    <a:pt x="5281338" y="2501042"/>
                    <a:pt x="5278881" y="2500769"/>
                    <a:pt x="5276533" y="2501206"/>
                  </a:cubicBezTo>
                  <a:cubicBezTo>
                    <a:pt x="5273312" y="2501807"/>
                    <a:pt x="5270473" y="2503335"/>
                    <a:pt x="5269163" y="2506611"/>
                  </a:cubicBezTo>
                  <a:cubicBezTo>
                    <a:pt x="5267362" y="2511088"/>
                    <a:pt x="5266051" y="2515674"/>
                    <a:pt x="5264195" y="2520041"/>
                  </a:cubicBezTo>
                  <a:cubicBezTo>
                    <a:pt x="5260483" y="2528776"/>
                    <a:pt x="5257371" y="2537675"/>
                    <a:pt x="5250601" y="2544936"/>
                  </a:cubicBezTo>
                  <a:cubicBezTo>
                    <a:pt x="5246288" y="2549522"/>
                    <a:pt x="5243995" y="2555418"/>
                    <a:pt x="5245032" y="2562461"/>
                  </a:cubicBezTo>
                  <a:cubicBezTo>
                    <a:pt x="5245524" y="2566173"/>
                    <a:pt x="5244541" y="2570759"/>
                    <a:pt x="5242576" y="2573871"/>
                  </a:cubicBezTo>
                  <a:cubicBezTo>
                    <a:pt x="5239136" y="2579331"/>
                    <a:pt x="5239628" y="2584190"/>
                    <a:pt x="5241702" y="2589594"/>
                  </a:cubicBezTo>
                  <a:cubicBezTo>
                    <a:pt x="5241920" y="2590249"/>
                    <a:pt x="5241593" y="2591178"/>
                    <a:pt x="5241484" y="2591942"/>
                  </a:cubicBezTo>
                  <a:cubicBezTo>
                    <a:pt x="5241320" y="2594945"/>
                    <a:pt x="5237881" y="2597237"/>
                    <a:pt x="5234659" y="2596582"/>
                  </a:cubicBezTo>
                  <a:cubicBezTo>
                    <a:pt x="5232421" y="2596200"/>
                    <a:pt x="5230074" y="2594945"/>
                    <a:pt x="5228054" y="2595381"/>
                  </a:cubicBezTo>
                  <a:cubicBezTo>
                    <a:pt x="5224996" y="2596091"/>
                    <a:pt x="5222048" y="2597074"/>
                    <a:pt x="5219045" y="2598057"/>
                  </a:cubicBezTo>
                  <a:cubicBezTo>
                    <a:pt x="5217517" y="2598602"/>
                    <a:pt x="5215934" y="2599148"/>
                    <a:pt x="5214405" y="2599640"/>
                  </a:cubicBezTo>
                  <a:cubicBezTo>
                    <a:pt x="5210802" y="2600786"/>
                    <a:pt x="5208291" y="2598875"/>
                    <a:pt x="5206161" y="2596419"/>
                  </a:cubicBezTo>
                  <a:cubicBezTo>
                    <a:pt x="5204578" y="2594562"/>
                    <a:pt x="5203868" y="2591560"/>
                    <a:pt x="5202012" y="2590686"/>
                  </a:cubicBezTo>
                  <a:cubicBezTo>
                    <a:pt x="5195570" y="2587793"/>
                    <a:pt x="5188855" y="2585391"/>
                    <a:pt x="5182140" y="2583152"/>
                  </a:cubicBezTo>
                  <a:cubicBezTo>
                    <a:pt x="5180829" y="2582715"/>
                    <a:pt x="5179028" y="2583316"/>
                    <a:pt x="5177499" y="2583753"/>
                  </a:cubicBezTo>
                  <a:cubicBezTo>
                    <a:pt x="5172913" y="2585008"/>
                    <a:pt x="5168328" y="2586210"/>
                    <a:pt x="5163851" y="2587847"/>
                  </a:cubicBezTo>
                  <a:cubicBezTo>
                    <a:pt x="5159374" y="2589431"/>
                    <a:pt x="5156207" y="2588393"/>
                    <a:pt x="5153969" y="2584190"/>
                  </a:cubicBezTo>
                  <a:cubicBezTo>
                    <a:pt x="5151949" y="2580423"/>
                    <a:pt x="5149220" y="2578239"/>
                    <a:pt x="5144470" y="2578621"/>
                  </a:cubicBezTo>
                  <a:cubicBezTo>
                    <a:pt x="5140539" y="2578949"/>
                    <a:pt x="5136554" y="2578403"/>
                    <a:pt x="5132623" y="2578075"/>
                  </a:cubicBezTo>
                  <a:cubicBezTo>
                    <a:pt x="5126290" y="2577584"/>
                    <a:pt x="5122523" y="2574362"/>
                    <a:pt x="5121540" y="2567811"/>
                  </a:cubicBezTo>
                  <a:cubicBezTo>
                    <a:pt x="5120667" y="2561587"/>
                    <a:pt x="5117173" y="2555800"/>
                    <a:pt x="5117555" y="2549195"/>
                  </a:cubicBezTo>
                  <a:cubicBezTo>
                    <a:pt x="5117664" y="2548103"/>
                    <a:pt x="5116135" y="2546028"/>
                    <a:pt x="5115043" y="2545755"/>
                  </a:cubicBezTo>
                  <a:cubicBezTo>
                    <a:pt x="5108437" y="2544226"/>
                    <a:pt x="5106527" y="2538712"/>
                    <a:pt x="5105162" y="2533471"/>
                  </a:cubicBezTo>
                  <a:cubicBezTo>
                    <a:pt x="5102978" y="2524955"/>
                    <a:pt x="5101286" y="2516547"/>
                    <a:pt x="5098010" y="2508303"/>
                  </a:cubicBezTo>
                  <a:lnTo>
                    <a:pt x="5098228" y="2508358"/>
                  </a:lnTo>
                  <a:cubicBezTo>
                    <a:pt x="5095553" y="2501425"/>
                    <a:pt x="5098556" y="2494218"/>
                    <a:pt x="5101395" y="2487667"/>
                  </a:cubicBezTo>
                  <a:cubicBezTo>
                    <a:pt x="5102268" y="2485483"/>
                    <a:pt x="5103852" y="2483627"/>
                    <a:pt x="5105325" y="2481661"/>
                  </a:cubicBezTo>
                  <a:cubicBezTo>
                    <a:pt x="5108765" y="2476912"/>
                    <a:pt x="5112259" y="2475874"/>
                    <a:pt x="5117609" y="2477840"/>
                  </a:cubicBezTo>
                  <a:cubicBezTo>
                    <a:pt x="5122796" y="2479751"/>
                    <a:pt x="5128037" y="2481716"/>
                    <a:pt x="5133278" y="2483518"/>
                  </a:cubicBezTo>
                  <a:cubicBezTo>
                    <a:pt x="5136226" y="2484555"/>
                    <a:pt x="5140266" y="2482863"/>
                    <a:pt x="5141358" y="2480242"/>
                  </a:cubicBezTo>
                  <a:cubicBezTo>
                    <a:pt x="5142613" y="2477348"/>
                    <a:pt x="5143651" y="2474346"/>
                    <a:pt x="5144852" y="2471398"/>
                  </a:cubicBezTo>
                  <a:cubicBezTo>
                    <a:pt x="5148018" y="2463591"/>
                    <a:pt x="5153041" y="2457694"/>
                    <a:pt x="5161776" y="2456111"/>
                  </a:cubicBezTo>
                  <a:cubicBezTo>
                    <a:pt x="5169638" y="2454746"/>
                    <a:pt x="5175698" y="2450870"/>
                    <a:pt x="5180447" y="2444974"/>
                  </a:cubicBezTo>
                  <a:cubicBezTo>
                    <a:pt x="5181266" y="2443991"/>
                    <a:pt x="5182031" y="2442899"/>
                    <a:pt x="5182795" y="2441753"/>
                  </a:cubicBezTo>
                  <a:cubicBezTo>
                    <a:pt x="5185416" y="2437768"/>
                    <a:pt x="5189128" y="2434437"/>
                    <a:pt x="5191311" y="2430234"/>
                  </a:cubicBezTo>
                  <a:cubicBezTo>
                    <a:pt x="5195952" y="2421335"/>
                    <a:pt x="5202776" y="2415657"/>
                    <a:pt x="5212167" y="2411726"/>
                  </a:cubicBezTo>
                  <a:cubicBezTo>
                    <a:pt x="5218500" y="2409106"/>
                    <a:pt x="5224177" y="2404411"/>
                    <a:pt x="5229746" y="2400098"/>
                  </a:cubicBezTo>
                  <a:cubicBezTo>
                    <a:pt x="5232148" y="2398296"/>
                    <a:pt x="5233841" y="2395293"/>
                    <a:pt x="5235424" y="2392618"/>
                  </a:cubicBezTo>
                  <a:cubicBezTo>
                    <a:pt x="5237826" y="2388524"/>
                    <a:pt x="5239682" y="2384101"/>
                    <a:pt x="5242030" y="2380007"/>
                  </a:cubicBezTo>
                  <a:cubicBezTo>
                    <a:pt x="5244050" y="2376294"/>
                    <a:pt x="5247544" y="2374165"/>
                    <a:pt x="5251474" y="2373237"/>
                  </a:cubicBezTo>
                  <a:close/>
                  <a:moveTo>
                    <a:pt x="4795613" y="2367614"/>
                  </a:moveTo>
                  <a:lnTo>
                    <a:pt x="4795613" y="2367669"/>
                  </a:lnTo>
                  <a:cubicBezTo>
                    <a:pt x="4795941" y="2367560"/>
                    <a:pt x="4796541" y="2368488"/>
                    <a:pt x="4797033" y="2368924"/>
                  </a:cubicBezTo>
                  <a:cubicBezTo>
                    <a:pt x="4796432" y="2370125"/>
                    <a:pt x="4795886" y="2371217"/>
                    <a:pt x="4795395" y="2372255"/>
                  </a:cubicBezTo>
                  <a:cubicBezTo>
                    <a:pt x="4794903" y="2371763"/>
                    <a:pt x="4794248" y="2371381"/>
                    <a:pt x="4794030" y="2370781"/>
                  </a:cubicBezTo>
                  <a:cubicBezTo>
                    <a:pt x="4793429" y="2369197"/>
                    <a:pt x="4793975" y="2367996"/>
                    <a:pt x="4795613" y="2367614"/>
                  </a:cubicBezTo>
                  <a:close/>
                  <a:moveTo>
                    <a:pt x="5253221" y="2348506"/>
                  </a:moveTo>
                  <a:lnTo>
                    <a:pt x="5252949" y="2349926"/>
                  </a:lnTo>
                  <a:lnTo>
                    <a:pt x="5251529" y="2348997"/>
                  </a:lnTo>
                  <a:close/>
                  <a:moveTo>
                    <a:pt x="4912172" y="2322574"/>
                  </a:moveTo>
                  <a:lnTo>
                    <a:pt x="4912226" y="2322629"/>
                  </a:lnTo>
                  <a:lnTo>
                    <a:pt x="4912663" y="2323065"/>
                  </a:lnTo>
                  <a:cubicBezTo>
                    <a:pt x="4912554" y="2323065"/>
                    <a:pt x="4912500" y="2322956"/>
                    <a:pt x="4912336" y="2322956"/>
                  </a:cubicBezTo>
                  <a:cubicBezTo>
                    <a:pt x="4912281" y="2322847"/>
                    <a:pt x="4912172" y="2322574"/>
                    <a:pt x="4912172" y="2322574"/>
                  </a:cubicBezTo>
                  <a:close/>
                  <a:moveTo>
                    <a:pt x="4522914" y="2313839"/>
                  </a:moveTo>
                  <a:cubicBezTo>
                    <a:pt x="4525153" y="2314385"/>
                    <a:pt x="4527773" y="2314986"/>
                    <a:pt x="4529248" y="2316514"/>
                  </a:cubicBezTo>
                  <a:lnTo>
                    <a:pt x="4529248" y="2316460"/>
                  </a:lnTo>
                  <a:cubicBezTo>
                    <a:pt x="4541422" y="2329016"/>
                    <a:pt x="4551358" y="2343265"/>
                    <a:pt x="4557309" y="2359753"/>
                  </a:cubicBezTo>
                  <a:cubicBezTo>
                    <a:pt x="4563369" y="2376568"/>
                    <a:pt x="4551576" y="2392892"/>
                    <a:pt x="4535253" y="2394257"/>
                  </a:cubicBezTo>
                  <a:cubicBezTo>
                    <a:pt x="4529575" y="2394693"/>
                    <a:pt x="4523897" y="2391854"/>
                    <a:pt x="4521713" y="2386668"/>
                  </a:cubicBezTo>
                  <a:cubicBezTo>
                    <a:pt x="4517018" y="2375694"/>
                    <a:pt x="4514234" y="2364339"/>
                    <a:pt x="4514944" y="2349981"/>
                  </a:cubicBezTo>
                  <a:cubicBezTo>
                    <a:pt x="4517073" y="2342392"/>
                    <a:pt x="4515271" y="2331691"/>
                    <a:pt x="4521058" y="2322465"/>
                  </a:cubicBezTo>
                  <a:cubicBezTo>
                    <a:pt x="4521932" y="2321155"/>
                    <a:pt x="4519966" y="2318207"/>
                    <a:pt x="4519802" y="2315968"/>
                  </a:cubicBezTo>
                  <a:cubicBezTo>
                    <a:pt x="4519639" y="2314440"/>
                    <a:pt x="4521113" y="2313348"/>
                    <a:pt x="4522914" y="2313839"/>
                  </a:cubicBezTo>
                  <a:close/>
                  <a:moveTo>
                    <a:pt x="5386595" y="2308106"/>
                  </a:moveTo>
                  <a:lnTo>
                    <a:pt x="5387032" y="2308106"/>
                  </a:lnTo>
                  <a:cubicBezTo>
                    <a:pt x="5387087" y="2308161"/>
                    <a:pt x="5387141" y="2308215"/>
                    <a:pt x="5387196" y="2308324"/>
                  </a:cubicBezTo>
                  <a:cubicBezTo>
                    <a:pt x="5386923" y="2308488"/>
                    <a:pt x="5386650" y="2308597"/>
                    <a:pt x="5386377" y="2308761"/>
                  </a:cubicBezTo>
                  <a:cubicBezTo>
                    <a:pt x="5386432" y="2308543"/>
                    <a:pt x="5386595" y="2308106"/>
                    <a:pt x="5386595" y="2308106"/>
                  </a:cubicBezTo>
                  <a:close/>
                  <a:moveTo>
                    <a:pt x="5421864" y="2305596"/>
                  </a:moveTo>
                  <a:cubicBezTo>
                    <a:pt x="5422956" y="2304831"/>
                    <a:pt x="5423993" y="2305650"/>
                    <a:pt x="5424429" y="2307725"/>
                  </a:cubicBezTo>
                  <a:cubicBezTo>
                    <a:pt x="5425794" y="2313457"/>
                    <a:pt x="5429834" y="2317333"/>
                    <a:pt x="5433929" y="2321100"/>
                  </a:cubicBezTo>
                  <a:cubicBezTo>
                    <a:pt x="5437696" y="2324540"/>
                    <a:pt x="5439006" y="2328634"/>
                    <a:pt x="5439770" y="2333602"/>
                  </a:cubicBezTo>
                  <a:cubicBezTo>
                    <a:pt x="5441026" y="2341409"/>
                    <a:pt x="5443265" y="2349107"/>
                    <a:pt x="5445667" y="2356641"/>
                  </a:cubicBezTo>
                  <a:cubicBezTo>
                    <a:pt x="5447905" y="2363684"/>
                    <a:pt x="5446104" y="2368870"/>
                    <a:pt x="5440699" y="2373565"/>
                  </a:cubicBezTo>
                  <a:cubicBezTo>
                    <a:pt x="5437368" y="2376404"/>
                    <a:pt x="5437642" y="2376677"/>
                    <a:pt x="5434093" y="2372310"/>
                  </a:cubicBezTo>
                  <a:cubicBezTo>
                    <a:pt x="5433165" y="2371109"/>
                    <a:pt x="5432018" y="2369416"/>
                    <a:pt x="5430763" y="2369253"/>
                  </a:cubicBezTo>
                  <a:cubicBezTo>
                    <a:pt x="5429671" y="2369089"/>
                    <a:pt x="5427596" y="2370344"/>
                    <a:pt x="5427105" y="2371491"/>
                  </a:cubicBezTo>
                  <a:cubicBezTo>
                    <a:pt x="5425030" y="2376459"/>
                    <a:pt x="5429016" y="2380390"/>
                    <a:pt x="5429889" y="2384976"/>
                  </a:cubicBezTo>
                  <a:cubicBezTo>
                    <a:pt x="5430544" y="2388361"/>
                    <a:pt x="5429834" y="2391472"/>
                    <a:pt x="5427651" y="2393820"/>
                  </a:cubicBezTo>
                  <a:cubicBezTo>
                    <a:pt x="5426122" y="2395349"/>
                    <a:pt x="5423665" y="2397041"/>
                    <a:pt x="5421700" y="2396932"/>
                  </a:cubicBezTo>
                  <a:cubicBezTo>
                    <a:pt x="5417769" y="2396768"/>
                    <a:pt x="5413838" y="2395731"/>
                    <a:pt x="5410071" y="2394530"/>
                  </a:cubicBezTo>
                  <a:cubicBezTo>
                    <a:pt x="5399917" y="2391418"/>
                    <a:pt x="5394075" y="2384594"/>
                    <a:pt x="5393529" y="2373729"/>
                  </a:cubicBezTo>
                  <a:cubicBezTo>
                    <a:pt x="5393311" y="2370617"/>
                    <a:pt x="5393748" y="2367396"/>
                    <a:pt x="5393693" y="2364284"/>
                  </a:cubicBezTo>
                  <a:cubicBezTo>
                    <a:pt x="5393639" y="2362319"/>
                    <a:pt x="5388507" y="2358115"/>
                    <a:pt x="5386541" y="2358825"/>
                  </a:cubicBezTo>
                  <a:cubicBezTo>
                    <a:pt x="5379662" y="2361227"/>
                    <a:pt x="5372674" y="2361063"/>
                    <a:pt x="5365577" y="2360572"/>
                  </a:cubicBezTo>
                  <a:cubicBezTo>
                    <a:pt x="5363338" y="2362701"/>
                    <a:pt x="5361210" y="2365049"/>
                    <a:pt x="5358753" y="2366960"/>
                  </a:cubicBezTo>
                  <a:cubicBezTo>
                    <a:pt x="5357661" y="2367778"/>
                    <a:pt x="5355423" y="2368488"/>
                    <a:pt x="5354713" y="2367997"/>
                  </a:cubicBezTo>
                  <a:cubicBezTo>
                    <a:pt x="5353676" y="2367232"/>
                    <a:pt x="5353457" y="2365212"/>
                    <a:pt x="5353075" y="2363738"/>
                  </a:cubicBezTo>
                  <a:cubicBezTo>
                    <a:pt x="5352911" y="2362974"/>
                    <a:pt x="5353075" y="2362155"/>
                    <a:pt x="5353075" y="2362319"/>
                  </a:cubicBezTo>
                  <a:cubicBezTo>
                    <a:pt x="5353293" y="2355440"/>
                    <a:pt x="5355477" y="2350308"/>
                    <a:pt x="5361046" y="2347742"/>
                  </a:cubicBezTo>
                  <a:cubicBezTo>
                    <a:pt x="5366068" y="2345395"/>
                    <a:pt x="5370545" y="2342829"/>
                    <a:pt x="5374531" y="2338625"/>
                  </a:cubicBezTo>
                  <a:cubicBezTo>
                    <a:pt x="5381791" y="2330982"/>
                    <a:pt x="5384903" y="2333493"/>
                    <a:pt x="5390472" y="2339062"/>
                  </a:cubicBezTo>
                  <a:cubicBezTo>
                    <a:pt x="5392110" y="2340754"/>
                    <a:pt x="5393420" y="2342938"/>
                    <a:pt x="5396150" y="2340481"/>
                  </a:cubicBezTo>
                  <a:cubicBezTo>
                    <a:pt x="5397951" y="2338953"/>
                    <a:pt x="5399971" y="2337642"/>
                    <a:pt x="5401664" y="2336005"/>
                  </a:cubicBezTo>
                  <a:cubicBezTo>
                    <a:pt x="5403356" y="2334421"/>
                    <a:pt x="5404721" y="2332401"/>
                    <a:pt x="5406468" y="2330818"/>
                  </a:cubicBezTo>
                  <a:cubicBezTo>
                    <a:pt x="5409908" y="2327652"/>
                    <a:pt x="5414493" y="2325250"/>
                    <a:pt x="5416895" y="2321428"/>
                  </a:cubicBezTo>
                  <a:cubicBezTo>
                    <a:pt x="5419298" y="2317606"/>
                    <a:pt x="5419680" y="2312474"/>
                    <a:pt x="5421045" y="2307888"/>
                  </a:cubicBezTo>
                  <a:cubicBezTo>
                    <a:pt x="5421263" y="2307070"/>
                    <a:pt x="5421372" y="2306142"/>
                    <a:pt x="5421918" y="2305705"/>
                  </a:cubicBezTo>
                  <a:close/>
                  <a:moveTo>
                    <a:pt x="5394566" y="2304448"/>
                  </a:moveTo>
                  <a:cubicBezTo>
                    <a:pt x="5396586" y="2303575"/>
                    <a:pt x="5399807" y="2304776"/>
                    <a:pt x="5400681" y="2306414"/>
                  </a:cubicBezTo>
                  <a:cubicBezTo>
                    <a:pt x="5401937" y="2308761"/>
                    <a:pt x="5400135" y="2312801"/>
                    <a:pt x="5397351" y="2314057"/>
                  </a:cubicBezTo>
                  <a:cubicBezTo>
                    <a:pt x="5393202" y="2315913"/>
                    <a:pt x="5390799" y="2314658"/>
                    <a:pt x="5387196" y="2308325"/>
                  </a:cubicBezTo>
                  <a:lnTo>
                    <a:pt x="5387251" y="2308325"/>
                  </a:lnTo>
                  <a:cubicBezTo>
                    <a:pt x="5389653" y="2307014"/>
                    <a:pt x="5392055" y="2305595"/>
                    <a:pt x="5394566" y="2304448"/>
                  </a:cubicBezTo>
                  <a:close/>
                  <a:moveTo>
                    <a:pt x="1744338" y="2293475"/>
                  </a:moveTo>
                  <a:cubicBezTo>
                    <a:pt x="1748378" y="2294075"/>
                    <a:pt x="1751162" y="2297952"/>
                    <a:pt x="1750507" y="2302046"/>
                  </a:cubicBezTo>
                  <a:cubicBezTo>
                    <a:pt x="1749797" y="2306141"/>
                    <a:pt x="1746521" y="2308870"/>
                    <a:pt x="1742154" y="2308980"/>
                  </a:cubicBezTo>
                  <a:cubicBezTo>
                    <a:pt x="1738824" y="2309089"/>
                    <a:pt x="1736367" y="2306468"/>
                    <a:pt x="1736749" y="2303083"/>
                  </a:cubicBezTo>
                  <a:lnTo>
                    <a:pt x="1736804" y="2303029"/>
                  </a:lnTo>
                  <a:cubicBezTo>
                    <a:pt x="1736967" y="2301446"/>
                    <a:pt x="1737077" y="2299862"/>
                    <a:pt x="1737404" y="2298334"/>
                  </a:cubicBezTo>
                  <a:cubicBezTo>
                    <a:pt x="1738059" y="2295058"/>
                    <a:pt x="1741117" y="2292983"/>
                    <a:pt x="1744338" y="2293475"/>
                  </a:cubicBezTo>
                  <a:close/>
                  <a:moveTo>
                    <a:pt x="4766581" y="2293340"/>
                  </a:moveTo>
                  <a:lnTo>
                    <a:pt x="4766787" y="2293803"/>
                  </a:lnTo>
                  <a:cubicBezTo>
                    <a:pt x="4767224" y="2294677"/>
                    <a:pt x="4767715" y="2295605"/>
                    <a:pt x="4767988" y="2296587"/>
                  </a:cubicBezTo>
                  <a:cubicBezTo>
                    <a:pt x="4768098" y="2296751"/>
                    <a:pt x="4767442" y="2297297"/>
                    <a:pt x="4766896" y="2297515"/>
                  </a:cubicBezTo>
                  <a:cubicBezTo>
                    <a:pt x="4766787" y="2297570"/>
                    <a:pt x="4766623" y="2297570"/>
                    <a:pt x="4766514" y="2297570"/>
                  </a:cubicBezTo>
                  <a:cubicBezTo>
                    <a:pt x="4765968" y="2297570"/>
                    <a:pt x="4764876" y="2296696"/>
                    <a:pt x="4764986" y="2296533"/>
                  </a:cubicBezTo>
                  <a:close/>
                  <a:moveTo>
                    <a:pt x="4766623" y="2293257"/>
                  </a:moveTo>
                  <a:lnTo>
                    <a:pt x="4766581" y="2293340"/>
                  </a:lnTo>
                  <a:lnTo>
                    <a:pt x="4766569" y="2293312"/>
                  </a:lnTo>
                  <a:close/>
                  <a:moveTo>
                    <a:pt x="5297634" y="2288084"/>
                  </a:moveTo>
                  <a:cubicBezTo>
                    <a:pt x="5299395" y="2288070"/>
                    <a:pt x="5301320" y="2289408"/>
                    <a:pt x="5303449" y="2292766"/>
                  </a:cubicBezTo>
                  <a:cubicBezTo>
                    <a:pt x="5305851" y="2296587"/>
                    <a:pt x="5306397" y="2296533"/>
                    <a:pt x="5303776" y="2298170"/>
                  </a:cubicBezTo>
                  <a:cubicBezTo>
                    <a:pt x="5295533" y="2303248"/>
                    <a:pt x="5289254" y="2309799"/>
                    <a:pt x="5284013" y="2318097"/>
                  </a:cubicBezTo>
                  <a:cubicBezTo>
                    <a:pt x="5279427" y="2325358"/>
                    <a:pt x="5272658" y="2331145"/>
                    <a:pt x="5264741" y="2335240"/>
                  </a:cubicBezTo>
                  <a:cubicBezTo>
                    <a:pt x="5264086" y="2335568"/>
                    <a:pt x="5263158" y="2335458"/>
                    <a:pt x="5262394" y="2335513"/>
                  </a:cubicBezTo>
                  <a:cubicBezTo>
                    <a:pt x="5261793" y="2335076"/>
                    <a:pt x="5260974" y="2334749"/>
                    <a:pt x="5260592" y="2334148"/>
                  </a:cubicBezTo>
                  <a:cubicBezTo>
                    <a:pt x="5260210" y="2333657"/>
                    <a:pt x="5260156" y="2332783"/>
                    <a:pt x="5260429" y="2332183"/>
                  </a:cubicBezTo>
                  <a:lnTo>
                    <a:pt x="5260538" y="2332074"/>
                  </a:lnTo>
                  <a:cubicBezTo>
                    <a:pt x="5261138" y="2330654"/>
                    <a:pt x="5261739" y="2329071"/>
                    <a:pt x="5262831" y="2328033"/>
                  </a:cubicBezTo>
                  <a:cubicBezTo>
                    <a:pt x="5274405" y="2317169"/>
                    <a:pt x="5283522" y="2304230"/>
                    <a:pt x="5292803" y="2291510"/>
                  </a:cubicBezTo>
                  <a:cubicBezTo>
                    <a:pt x="5294277" y="2289462"/>
                    <a:pt x="5295874" y="2288097"/>
                    <a:pt x="5297634" y="2288084"/>
                  </a:cubicBezTo>
                  <a:close/>
                  <a:moveTo>
                    <a:pt x="4766460" y="2269781"/>
                  </a:moveTo>
                  <a:lnTo>
                    <a:pt x="4766514" y="2269781"/>
                  </a:lnTo>
                  <a:cubicBezTo>
                    <a:pt x="4766951" y="2269727"/>
                    <a:pt x="4767551" y="2269781"/>
                    <a:pt x="4767551" y="2269781"/>
                  </a:cubicBezTo>
                  <a:cubicBezTo>
                    <a:pt x="4767879" y="2271091"/>
                    <a:pt x="4768316" y="2272402"/>
                    <a:pt x="4768316" y="2273767"/>
                  </a:cubicBezTo>
                  <a:cubicBezTo>
                    <a:pt x="4768316" y="2274258"/>
                    <a:pt x="4767497" y="2275022"/>
                    <a:pt x="4766896" y="2275186"/>
                  </a:cubicBezTo>
                  <a:cubicBezTo>
                    <a:pt x="4766787" y="2275186"/>
                    <a:pt x="4766678" y="2275186"/>
                    <a:pt x="4766569" y="2275186"/>
                  </a:cubicBezTo>
                  <a:cubicBezTo>
                    <a:pt x="4764986" y="2275131"/>
                    <a:pt x="4764385" y="2271637"/>
                    <a:pt x="4765914" y="2270000"/>
                  </a:cubicBezTo>
                  <a:cubicBezTo>
                    <a:pt x="4766023" y="2269890"/>
                    <a:pt x="4766460" y="2269781"/>
                    <a:pt x="4766460" y="2269781"/>
                  </a:cubicBezTo>
                  <a:close/>
                  <a:moveTo>
                    <a:pt x="5349908" y="2266778"/>
                  </a:moveTo>
                  <a:cubicBezTo>
                    <a:pt x="5357169" y="2269071"/>
                    <a:pt x="5364649" y="2271200"/>
                    <a:pt x="5370927" y="2275732"/>
                  </a:cubicBezTo>
                  <a:cubicBezTo>
                    <a:pt x="5371855" y="2276387"/>
                    <a:pt x="5372074" y="2278407"/>
                    <a:pt x="5372292" y="2279881"/>
                  </a:cubicBezTo>
                  <a:cubicBezTo>
                    <a:pt x="5372456" y="2281410"/>
                    <a:pt x="5372237" y="2282993"/>
                    <a:pt x="5372183" y="2284521"/>
                  </a:cubicBezTo>
                  <a:cubicBezTo>
                    <a:pt x="5372401" y="2284303"/>
                    <a:pt x="5372838" y="2283866"/>
                    <a:pt x="5372838" y="2283866"/>
                  </a:cubicBezTo>
                  <a:lnTo>
                    <a:pt x="5372183" y="2284576"/>
                  </a:lnTo>
                  <a:cubicBezTo>
                    <a:pt x="5374421" y="2286050"/>
                    <a:pt x="5377206" y="2287033"/>
                    <a:pt x="5379171" y="2288725"/>
                  </a:cubicBezTo>
                  <a:cubicBezTo>
                    <a:pt x="5380645" y="2290035"/>
                    <a:pt x="5381628" y="2291673"/>
                    <a:pt x="5381737" y="2294239"/>
                  </a:cubicBezTo>
                  <a:cubicBezTo>
                    <a:pt x="5381901" y="2294075"/>
                    <a:pt x="5382174" y="2293639"/>
                    <a:pt x="5382174" y="2293639"/>
                  </a:cubicBezTo>
                  <a:lnTo>
                    <a:pt x="5382174" y="2293966"/>
                  </a:lnTo>
                  <a:cubicBezTo>
                    <a:pt x="5383429" y="2292765"/>
                    <a:pt x="5384685" y="2291564"/>
                    <a:pt x="5385941" y="2290363"/>
                  </a:cubicBezTo>
                  <a:cubicBezTo>
                    <a:pt x="5386159" y="2290090"/>
                    <a:pt x="5386432" y="2289872"/>
                    <a:pt x="5386705" y="2289599"/>
                  </a:cubicBezTo>
                  <a:cubicBezTo>
                    <a:pt x="5388070" y="2288343"/>
                    <a:pt x="5389380" y="2288234"/>
                    <a:pt x="5390308" y="2289380"/>
                  </a:cubicBezTo>
                  <a:cubicBezTo>
                    <a:pt x="5390745" y="2289926"/>
                    <a:pt x="5391127" y="2290745"/>
                    <a:pt x="5391072" y="2291455"/>
                  </a:cubicBezTo>
                  <a:cubicBezTo>
                    <a:pt x="5390909" y="2293639"/>
                    <a:pt x="5390745" y="2295932"/>
                    <a:pt x="5390144" y="2298006"/>
                  </a:cubicBezTo>
                  <a:cubicBezTo>
                    <a:pt x="5389162" y="2301391"/>
                    <a:pt x="5387797" y="2304721"/>
                    <a:pt x="5386596" y="2308051"/>
                  </a:cubicBezTo>
                  <a:cubicBezTo>
                    <a:pt x="5385121" y="2308106"/>
                    <a:pt x="5383648" y="2308106"/>
                    <a:pt x="5382228" y="2308106"/>
                  </a:cubicBezTo>
                  <a:lnTo>
                    <a:pt x="5382228" y="2308707"/>
                  </a:lnTo>
                  <a:lnTo>
                    <a:pt x="5381628" y="2308106"/>
                  </a:lnTo>
                  <a:cubicBezTo>
                    <a:pt x="5382064" y="2312965"/>
                    <a:pt x="5379826" y="2317169"/>
                    <a:pt x="5378079" y="2321427"/>
                  </a:cubicBezTo>
                  <a:cubicBezTo>
                    <a:pt x="5377096" y="2323829"/>
                    <a:pt x="5374257" y="2325085"/>
                    <a:pt x="5372456" y="2323993"/>
                  </a:cubicBezTo>
                  <a:cubicBezTo>
                    <a:pt x="5369781" y="2322410"/>
                    <a:pt x="5367105" y="2320881"/>
                    <a:pt x="5364540" y="2319134"/>
                  </a:cubicBezTo>
                  <a:cubicBezTo>
                    <a:pt x="5358316" y="2314821"/>
                    <a:pt x="5357442" y="2312583"/>
                    <a:pt x="5362520" y="2306195"/>
                  </a:cubicBezTo>
                  <a:cubicBezTo>
                    <a:pt x="5366778" y="2300900"/>
                    <a:pt x="5366068" y="2294785"/>
                    <a:pt x="5367706" y="2289107"/>
                  </a:cubicBezTo>
                  <a:cubicBezTo>
                    <a:pt x="5367597" y="2289217"/>
                    <a:pt x="5367378" y="2289435"/>
                    <a:pt x="5367378" y="2289435"/>
                  </a:cubicBezTo>
                  <a:lnTo>
                    <a:pt x="5367815" y="2288671"/>
                  </a:lnTo>
                  <a:cubicBezTo>
                    <a:pt x="5366287" y="2290418"/>
                    <a:pt x="5364813" y="2292219"/>
                    <a:pt x="5363229" y="2293966"/>
                  </a:cubicBezTo>
                  <a:cubicBezTo>
                    <a:pt x="5360663" y="2296914"/>
                    <a:pt x="5357661" y="2295877"/>
                    <a:pt x="5354713" y="2294894"/>
                  </a:cubicBezTo>
                  <a:cubicBezTo>
                    <a:pt x="5352474" y="2294185"/>
                    <a:pt x="5349690" y="2293584"/>
                    <a:pt x="5349472" y="2290909"/>
                  </a:cubicBezTo>
                  <a:cubicBezTo>
                    <a:pt x="5349199" y="2287688"/>
                    <a:pt x="5349035" y="2284521"/>
                    <a:pt x="5348871" y="2281300"/>
                  </a:cubicBezTo>
                  <a:cubicBezTo>
                    <a:pt x="5348653" y="2276824"/>
                    <a:pt x="5348489" y="2272401"/>
                    <a:pt x="5348325" y="2267925"/>
                  </a:cubicBezTo>
                  <a:cubicBezTo>
                    <a:pt x="5348325" y="2267543"/>
                    <a:pt x="5349526" y="2266614"/>
                    <a:pt x="5349908" y="2266778"/>
                  </a:cubicBezTo>
                  <a:close/>
                  <a:moveTo>
                    <a:pt x="1738169" y="2266506"/>
                  </a:moveTo>
                  <a:cubicBezTo>
                    <a:pt x="1738770" y="2266396"/>
                    <a:pt x="1739971" y="2266724"/>
                    <a:pt x="1739971" y="2266997"/>
                  </a:cubicBezTo>
                  <a:cubicBezTo>
                    <a:pt x="1740135" y="2268853"/>
                    <a:pt x="1739261" y="2269126"/>
                    <a:pt x="1737514" y="2267925"/>
                  </a:cubicBezTo>
                  <a:cubicBezTo>
                    <a:pt x="1737732" y="2267434"/>
                    <a:pt x="1737896" y="2266506"/>
                    <a:pt x="1738169" y="2266506"/>
                  </a:cubicBezTo>
                  <a:close/>
                  <a:moveTo>
                    <a:pt x="5306233" y="2259081"/>
                  </a:moveTo>
                  <a:cubicBezTo>
                    <a:pt x="5308198" y="2259791"/>
                    <a:pt x="5309836" y="2261319"/>
                    <a:pt x="5311365" y="2262357"/>
                  </a:cubicBezTo>
                  <a:lnTo>
                    <a:pt x="5311419" y="2262357"/>
                  </a:lnTo>
                  <a:cubicBezTo>
                    <a:pt x="5310873" y="2265469"/>
                    <a:pt x="5306123" y="2268471"/>
                    <a:pt x="5303994" y="2267325"/>
                  </a:cubicBezTo>
                  <a:cubicBezTo>
                    <a:pt x="5302957" y="2266779"/>
                    <a:pt x="5302356" y="2264759"/>
                    <a:pt x="5302356" y="2263449"/>
                  </a:cubicBezTo>
                  <a:cubicBezTo>
                    <a:pt x="5302302" y="2260064"/>
                    <a:pt x="5303939" y="2258262"/>
                    <a:pt x="5306233" y="2259081"/>
                  </a:cubicBezTo>
                  <a:close/>
                  <a:moveTo>
                    <a:pt x="4001156" y="2255150"/>
                  </a:moveTo>
                  <a:cubicBezTo>
                    <a:pt x="4001648" y="2255314"/>
                    <a:pt x="4004596" y="2255805"/>
                    <a:pt x="4007435" y="2256679"/>
                  </a:cubicBezTo>
                  <a:cubicBezTo>
                    <a:pt x="4009018" y="2257170"/>
                    <a:pt x="4009400" y="2258753"/>
                    <a:pt x="4008363" y="2260391"/>
                  </a:cubicBezTo>
                  <a:cubicBezTo>
                    <a:pt x="4005688" y="2264977"/>
                    <a:pt x="4001320" y="2265687"/>
                    <a:pt x="3996625" y="2265359"/>
                  </a:cubicBezTo>
                  <a:cubicBezTo>
                    <a:pt x="3993677" y="2265032"/>
                    <a:pt x="3990183" y="2261101"/>
                    <a:pt x="3991439" y="2259190"/>
                  </a:cubicBezTo>
                  <a:cubicBezTo>
                    <a:pt x="3992531" y="2257498"/>
                    <a:pt x="3994660" y="2256460"/>
                    <a:pt x="3996407" y="2255259"/>
                  </a:cubicBezTo>
                  <a:cubicBezTo>
                    <a:pt x="3996953" y="2254986"/>
                    <a:pt x="3997881" y="2255259"/>
                    <a:pt x="4001156" y="2255259"/>
                  </a:cubicBezTo>
                  <a:close/>
                  <a:moveTo>
                    <a:pt x="5350181" y="2254549"/>
                  </a:moveTo>
                  <a:cubicBezTo>
                    <a:pt x="5350891" y="2255586"/>
                    <a:pt x="5351655" y="2256624"/>
                    <a:pt x="5352092" y="2257770"/>
                  </a:cubicBezTo>
                  <a:lnTo>
                    <a:pt x="5352037" y="2257715"/>
                  </a:lnTo>
                  <a:cubicBezTo>
                    <a:pt x="5352146" y="2258098"/>
                    <a:pt x="5351000" y="2259353"/>
                    <a:pt x="5350836" y="2259299"/>
                  </a:cubicBezTo>
                  <a:cubicBezTo>
                    <a:pt x="5349690" y="2258862"/>
                    <a:pt x="5348598" y="2258098"/>
                    <a:pt x="5347506" y="2257442"/>
                  </a:cubicBezTo>
                  <a:cubicBezTo>
                    <a:pt x="5348434" y="2256460"/>
                    <a:pt x="5349307" y="2255532"/>
                    <a:pt x="5350181" y="2254549"/>
                  </a:cubicBezTo>
                  <a:close/>
                  <a:moveTo>
                    <a:pt x="5400591" y="2251663"/>
                  </a:moveTo>
                  <a:lnTo>
                    <a:pt x="5416950" y="2257606"/>
                  </a:lnTo>
                  <a:cubicBezTo>
                    <a:pt x="5419516" y="2261810"/>
                    <a:pt x="5420116" y="2266396"/>
                    <a:pt x="5420881" y="2271146"/>
                  </a:cubicBezTo>
                  <a:cubicBezTo>
                    <a:pt x="5421972" y="2277752"/>
                    <a:pt x="5422573" y="2283812"/>
                    <a:pt x="5414274" y="2286378"/>
                  </a:cubicBezTo>
                  <a:cubicBezTo>
                    <a:pt x="5413510" y="2286596"/>
                    <a:pt x="5412964" y="2289162"/>
                    <a:pt x="5413128" y="2290527"/>
                  </a:cubicBezTo>
                  <a:cubicBezTo>
                    <a:pt x="5413401" y="2292820"/>
                    <a:pt x="5414547" y="2295058"/>
                    <a:pt x="5415039" y="2297351"/>
                  </a:cubicBezTo>
                  <a:cubicBezTo>
                    <a:pt x="5415421" y="2299262"/>
                    <a:pt x="5413183" y="2302319"/>
                    <a:pt x="5411108" y="2302374"/>
                  </a:cubicBezTo>
                  <a:cubicBezTo>
                    <a:pt x="5409743" y="2302428"/>
                    <a:pt x="5407723" y="2301883"/>
                    <a:pt x="5407013" y="2300900"/>
                  </a:cubicBezTo>
                  <a:cubicBezTo>
                    <a:pt x="5405485" y="2298825"/>
                    <a:pt x="5404229" y="2296641"/>
                    <a:pt x="5402864" y="2294403"/>
                  </a:cubicBezTo>
                  <a:cubicBezTo>
                    <a:pt x="5401773" y="2292547"/>
                    <a:pt x="5400626" y="2290691"/>
                    <a:pt x="5399425" y="2288944"/>
                  </a:cubicBezTo>
                  <a:cubicBezTo>
                    <a:pt x="5395221" y="2282829"/>
                    <a:pt x="5396149" y="2277042"/>
                    <a:pt x="5400189" y="2271364"/>
                  </a:cubicBezTo>
                  <a:cubicBezTo>
                    <a:pt x="5400462" y="2270873"/>
                    <a:pt x="5400790" y="2270491"/>
                    <a:pt x="5401172" y="2270054"/>
                  </a:cubicBezTo>
                  <a:cubicBezTo>
                    <a:pt x="5401117" y="2269999"/>
                    <a:pt x="5401063" y="2269890"/>
                    <a:pt x="5401008" y="2269890"/>
                  </a:cubicBezTo>
                  <a:cubicBezTo>
                    <a:pt x="5399479" y="2266342"/>
                    <a:pt x="5397896" y="2262738"/>
                    <a:pt x="5396422" y="2259080"/>
                  </a:cubicBezTo>
                  <a:close/>
                  <a:moveTo>
                    <a:pt x="5400626" y="2251601"/>
                  </a:moveTo>
                  <a:lnTo>
                    <a:pt x="5400591" y="2251663"/>
                  </a:lnTo>
                  <a:lnTo>
                    <a:pt x="5400571" y="2251656"/>
                  </a:lnTo>
                  <a:close/>
                  <a:moveTo>
                    <a:pt x="1781735" y="2242866"/>
                  </a:moveTo>
                  <a:cubicBezTo>
                    <a:pt x="1783536" y="2242811"/>
                    <a:pt x="1784301" y="2243958"/>
                    <a:pt x="1784028" y="2245869"/>
                  </a:cubicBezTo>
                  <a:cubicBezTo>
                    <a:pt x="1783482" y="2246305"/>
                    <a:pt x="1782827" y="2247124"/>
                    <a:pt x="1782335" y="2247124"/>
                  </a:cubicBezTo>
                  <a:cubicBezTo>
                    <a:pt x="1780534" y="2246906"/>
                    <a:pt x="1779551" y="2245705"/>
                    <a:pt x="1779824" y="2243958"/>
                  </a:cubicBezTo>
                  <a:cubicBezTo>
                    <a:pt x="1779933" y="2243466"/>
                    <a:pt x="1781080" y="2242866"/>
                    <a:pt x="1781735" y="2242866"/>
                  </a:cubicBezTo>
                  <a:close/>
                  <a:moveTo>
                    <a:pt x="4772137" y="2241119"/>
                  </a:moveTo>
                  <a:cubicBezTo>
                    <a:pt x="4772737" y="2241555"/>
                    <a:pt x="4773392" y="2242265"/>
                    <a:pt x="4773392" y="2242920"/>
                  </a:cubicBezTo>
                  <a:cubicBezTo>
                    <a:pt x="4773665" y="2245978"/>
                    <a:pt x="4773939" y="2249089"/>
                    <a:pt x="4773665" y="2252147"/>
                  </a:cubicBezTo>
                  <a:cubicBezTo>
                    <a:pt x="4773502" y="2253457"/>
                    <a:pt x="4772192" y="2254604"/>
                    <a:pt x="4771372" y="2255859"/>
                  </a:cubicBezTo>
                  <a:cubicBezTo>
                    <a:pt x="4770554" y="2254713"/>
                    <a:pt x="4769407" y="2253566"/>
                    <a:pt x="4768970" y="2252256"/>
                  </a:cubicBezTo>
                  <a:cubicBezTo>
                    <a:pt x="4768588" y="2250837"/>
                    <a:pt x="4768916" y="2249199"/>
                    <a:pt x="4768916" y="2248325"/>
                  </a:cubicBezTo>
                  <a:cubicBezTo>
                    <a:pt x="4769134" y="2246141"/>
                    <a:pt x="4769080" y="2244558"/>
                    <a:pt x="4769516" y="2243084"/>
                  </a:cubicBezTo>
                  <a:cubicBezTo>
                    <a:pt x="4769953" y="2241119"/>
                    <a:pt x="4771100" y="2240409"/>
                    <a:pt x="4772137" y="2241119"/>
                  </a:cubicBezTo>
                  <a:close/>
                  <a:moveTo>
                    <a:pt x="5794687" y="2232875"/>
                  </a:moveTo>
                  <a:lnTo>
                    <a:pt x="5794687" y="2232930"/>
                  </a:lnTo>
                  <a:cubicBezTo>
                    <a:pt x="5795179" y="2232930"/>
                    <a:pt x="5795616" y="2233749"/>
                    <a:pt x="5796052" y="2234185"/>
                  </a:cubicBezTo>
                  <a:cubicBezTo>
                    <a:pt x="5795506" y="2234513"/>
                    <a:pt x="5794961" y="2234895"/>
                    <a:pt x="5794469" y="2235277"/>
                  </a:cubicBezTo>
                  <a:cubicBezTo>
                    <a:pt x="5793868" y="2235113"/>
                    <a:pt x="5792941" y="2235059"/>
                    <a:pt x="5792777" y="2234677"/>
                  </a:cubicBezTo>
                  <a:cubicBezTo>
                    <a:pt x="5792122" y="2233366"/>
                    <a:pt x="5792941" y="2232602"/>
                    <a:pt x="5794687" y="2232875"/>
                  </a:cubicBezTo>
                  <a:close/>
                  <a:moveTo>
                    <a:pt x="5348052" y="2232166"/>
                  </a:moveTo>
                  <a:cubicBezTo>
                    <a:pt x="5347670" y="2233094"/>
                    <a:pt x="5347342" y="2233968"/>
                    <a:pt x="5347014" y="2234896"/>
                  </a:cubicBezTo>
                  <a:cubicBezTo>
                    <a:pt x="5346469" y="2234241"/>
                    <a:pt x="5345868" y="2233586"/>
                    <a:pt x="5345322" y="2232930"/>
                  </a:cubicBezTo>
                  <a:cubicBezTo>
                    <a:pt x="5346196" y="2232712"/>
                    <a:pt x="5347124" y="2232439"/>
                    <a:pt x="5348052" y="2232166"/>
                  </a:cubicBezTo>
                  <a:close/>
                  <a:moveTo>
                    <a:pt x="5348114" y="2232148"/>
                  </a:moveTo>
                  <a:lnTo>
                    <a:pt x="5348107" y="2232166"/>
                  </a:lnTo>
                  <a:lnTo>
                    <a:pt x="5348052" y="2232166"/>
                  </a:lnTo>
                  <a:close/>
                  <a:moveTo>
                    <a:pt x="5348380" y="2231511"/>
                  </a:moveTo>
                  <a:cubicBezTo>
                    <a:pt x="5348543" y="2231675"/>
                    <a:pt x="5348652" y="2231784"/>
                    <a:pt x="5348816" y="2231948"/>
                  </a:cubicBezTo>
                  <a:lnTo>
                    <a:pt x="5348114" y="2232148"/>
                  </a:lnTo>
                  <a:close/>
                  <a:moveTo>
                    <a:pt x="1750726" y="2229927"/>
                  </a:moveTo>
                  <a:cubicBezTo>
                    <a:pt x="1752473" y="2229436"/>
                    <a:pt x="1753455" y="2230309"/>
                    <a:pt x="1753728" y="2232002"/>
                  </a:cubicBezTo>
                  <a:lnTo>
                    <a:pt x="1753728" y="2232056"/>
                  </a:lnTo>
                  <a:cubicBezTo>
                    <a:pt x="1752746" y="2232984"/>
                    <a:pt x="1751872" y="2234568"/>
                    <a:pt x="1750889" y="2234622"/>
                  </a:cubicBezTo>
                  <a:cubicBezTo>
                    <a:pt x="1749306" y="2234622"/>
                    <a:pt x="1748596" y="2233094"/>
                    <a:pt x="1749197" y="2231456"/>
                  </a:cubicBezTo>
                  <a:cubicBezTo>
                    <a:pt x="1749470" y="2230855"/>
                    <a:pt x="1750125" y="2230091"/>
                    <a:pt x="1750726" y="2229927"/>
                  </a:cubicBezTo>
                  <a:close/>
                  <a:moveTo>
                    <a:pt x="5392820" y="2224141"/>
                  </a:moveTo>
                  <a:cubicBezTo>
                    <a:pt x="5394567" y="2224578"/>
                    <a:pt x="5394949" y="2226161"/>
                    <a:pt x="5394239" y="2227908"/>
                  </a:cubicBezTo>
                  <a:cubicBezTo>
                    <a:pt x="5393038" y="2228617"/>
                    <a:pt x="5391837" y="2229819"/>
                    <a:pt x="5390636" y="2229928"/>
                  </a:cubicBezTo>
                  <a:cubicBezTo>
                    <a:pt x="5388561" y="2230037"/>
                    <a:pt x="5387415" y="2226707"/>
                    <a:pt x="5389053" y="2225069"/>
                  </a:cubicBezTo>
                  <a:cubicBezTo>
                    <a:pt x="5389872" y="2224304"/>
                    <a:pt x="5391673" y="2223868"/>
                    <a:pt x="5392820" y="2224141"/>
                  </a:cubicBezTo>
                  <a:close/>
                  <a:moveTo>
                    <a:pt x="1747886" y="2210437"/>
                  </a:moveTo>
                  <a:cubicBezTo>
                    <a:pt x="1748869" y="2210000"/>
                    <a:pt x="1751162" y="2210546"/>
                    <a:pt x="1751926" y="2211474"/>
                  </a:cubicBezTo>
                  <a:lnTo>
                    <a:pt x="1751981" y="2211474"/>
                  </a:lnTo>
                  <a:cubicBezTo>
                    <a:pt x="1753346" y="2213167"/>
                    <a:pt x="1754056" y="2215405"/>
                    <a:pt x="1755038" y="2217480"/>
                  </a:cubicBezTo>
                  <a:cubicBezTo>
                    <a:pt x="1753182" y="2218353"/>
                    <a:pt x="1751217" y="2219882"/>
                    <a:pt x="1750725" y="2219500"/>
                  </a:cubicBezTo>
                  <a:cubicBezTo>
                    <a:pt x="1749033" y="2218135"/>
                    <a:pt x="1747450" y="2216333"/>
                    <a:pt x="1746521" y="2214313"/>
                  </a:cubicBezTo>
                  <a:cubicBezTo>
                    <a:pt x="1746085" y="2213330"/>
                    <a:pt x="1747013" y="2210928"/>
                    <a:pt x="1747886" y="2210437"/>
                  </a:cubicBezTo>
                  <a:close/>
                  <a:moveTo>
                    <a:pt x="1745375" y="2197444"/>
                  </a:moveTo>
                  <a:cubicBezTo>
                    <a:pt x="1745812" y="2197662"/>
                    <a:pt x="1746085" y="2198372"/>
                    <a:pt x="1746412" y="2198918"/>
                  </a:cubicBezTo>
                  <a:cubicBezTo>
                    <a:pt x="1746139" y="2199518"/>
                    <a:pt x="1745976" y="2200446"/>
                    <a:pt x="1745593" y="2200556"/>
                  </a:cubicBezTo>
                  <a:lnTo>
                    <a:pt x="1745593" y="2200610"/>
                  </a:lnTo>
                  <a:cubicBezTo>
                    <a:pt x="1744174" y="2200883"/>
                    <a:pt x="1743464" y="2200010"/>
                    <a:pt x="1743901" y="2198208"/>
                  </a:cubicBezTo>
                  <a:cubicBezTo>
                    <a:pt x="1744010" y="2197826"/>
                    <a:pt x="1745047" y="2197280"/>
                    <a:pt x="1745375" y="2197444"/>
                  </a:cubicBezTo>
                  <a:close/>
                  <a:moveTo>
                    <a:pt x="1748759" y="2179210"/>
                  </a:moveTo>
                  <a:lnTo>
                    <a:pt x="1748760" y="2179210"/>
                  </a:lnTo>
                  <a:lnTo>
                    <a:pt x="1748815" y="2179264"/>
                  </a:lnTo>
                  <a:close/>
                  <a:moveTo>
                    <a:pt x="1745866" y="2176425"/>
                  </a:moveTo>
                  <a:lnTo>
                    <a:pt x="1748759" y="2179210"/>
                  </a:lnTo>
                  <a:lnTo>
                    <a:pt x="1740025" y="2184669"/>
                  </a:lnTo>
                  <a:cubicBezTo>
                    <a:pt x="1739097" y="2184341"/>
                    <a:pt x="1737896" y="2181776"/>
                    <a:pt x="1738278" y="2180847"/>
                  </a:cubicBezTo>
                  <a:cubicBezTo>
                    <a:pt x="1739588" y="2177735"/>
                    <a:pt x="1742536" y="2176262"/>
                    <a:pt x="1745866" y="2176425"/>
                  </a:cubicBezTo>
                  <a:close/>
                  <a:moveTo>
                    <a:pt x="1503400" y="2143167"/>
                  </a:moveTo>
                  <a:lnTo>
                    <a:pt x="1503414" y="2143178"/>
                  </a:lnTo>
                  <a:lnTo>
                    <a:pt x="1503250" y="2143178"/>
                  </a:lnTo>
                  <a:close/>
                  <a:moveTo>
                    <a:pt x="1711746" y="2142085"/>
                  </a:moveTo>
                  <a:lnTo>
                    <a:pt x="1712182" y="2143505"/>
                  </a:lnTo>
                  <a:lnTo>
                    <a:pt x="1710872" y="2143286"/>
                  </a:lnTo>
                  <a:close/>
                  <a:moveTo>
                    <a:pt x="1649562" y="2134387"/>
                  </a:moveTo>
                  <a:cubicBezTo>
                    <a:pt x="1653820" y="2134824"/>
                    <a:pt x="1657041" y="2134660"/>
                    <a:pt x="1659935" y="2135588"/>
                  </a:cubicBezTo>
                  <a:lnTo>
                    <a:pt x="1659935" y="2135643"/>
                  </a:lnTo>
                  <a:cubicBezTo>
                    <a:pt x="1661955" y="2136243"/>
                    <a:pt x="1663647" y="2138209"/>
                    <a:pt x="1665176" y="2139846"/>
                  </a:cubicBezTo>
                  <a:cubicBezTo>
                    <a:pt x="1666432" y="2141211"/>
                    <a:pt x="1666104" y="2142849"/>
                    <a:pt x="1664575" y="2143941"/>
                  </a:cubicBezTo>
                  <a:cubicBezTo>
                    <a:pt x="1657260" y="2149128"/>
                    <a:pt x="1649016" y="2150602"/>
                    <a:pt x="1640281" y="2149073"/>
                  </a:cubicBezTo>
                  <a:cubicBezTo>
                    <a:pt x="1638807" y="2148800"/>
                    <a:pt x="1637442" y="2147872"/>
                    <a:pt x="1636023" y="2147271"/>
                  </a:cubicBezTo>
                  <a:cubicBezTo>
                    <a:pt x="1634330" y="2146507"/>
                    <a:pt x="1632310" y="2143231"/>
                    <a:pt x="1633074" y="2141593"/>
                  </a:cubicBezTo>
                  <a:cubicBezTo>
                    <a:pt x="1634003" y="2139574"/>
                    <a:pt x="1635313" y="2136789"/>
                    <a:pt x="1637005" y="2136352"/>
                  </a:cubicBezTo>
                  <a:cubicBezTo>
                    <a:pt x="1641373" y="2135042"/>
                    <a:pt x="1646068" y="2134824"/>
                    <a:pt x="1649562" y="2134387"/>
                  </a:cubicBezTo>
                  <a:close/>
                  <a:moveTo>
                    <a:pt x="1430367" y="2133678"/>
                  </a:moveTo>
                  <a:cubicBezTo>
                    <a:pt x="1440194" y="2133460"/>
                    <a:pt x="1447782" y="2134497"/>
                    <a:pt x="1453023" y="2141867"/>
                  </a:cubicBezTo>
                  <a:cubicBezTo>
                    <a:pt x="1454224" y="2143505"/>
                    <a:pt x="1453515" y="2146999"/>
                    <a:pt x="1451495" y="2147818"/>
                  </a:cubicBezTo>
                  <a:cubicBezTo>
                    <a:pt x="1449311" y="2148691"/>
                    <a:pt x="1447182" y="2149565"/>
                    <a:pt x="1444943" y="2150274"/>
                  </a:cubicBezTo>
                  <a:cubicBezTo>
                    <a:pt x="1432714" y="2154096"/>
                    <a:pt x="1423433" y="2149947"/>
                    <a:pt x="1416609" y="2139574"/>
                  </a:cubicBezTo>
                  <a:cubicBezTo>
                    <a:pt x="1415735" y="2138264"/>
                    <a:pt x="1416390" y="2136353"/>
                    <a:pt x="1418192" y="2135971"/>
                  </a:cubicBezTo>
                  <a:cubicBezTo>
                    <a:pt x="1422723" y="2134879"/>
                    <a:pt x="1427419" y="2134224"/>
                    <a:pt x="1430367" y="2133732"/>
                  </a:cubicBezTo>
                  <a:close/>
                  <a:moveTo>
                    <a:pt x="5321847" y="2123195"/>
                  </a:moveTo>
                  <a:cubicBezTo>
                    <a:pt x="5327251" y="2125433"/>
                    <a:pt x="5332547" y="2125597"/>
                    <a:pt x="5338170" y="2125160"/>
                  </a:cubicBezTo>
                  <a:lnTo>
                    <a:pt x="5338225" y="2125215"/>
                  </a:lnTo>
                  <a:cubicBezTo>
                    <a:pt x="5341500" y="2124942"/>
                    <a:pt x="5343575" y="2126635"/>
                    <a:pt x="5343138" y="2129037"/>
                  </a:cubicBezTo>
                  <a:cubicBezTo>
                    <a:pt x="5341992" y="2135588"/>
                    <a:pt x="5343138" y="2141266"/>
                    <a:pt x="5346469" y="2147271"/>
                  </a:cubicBezTo>
                  <a:cubicBezTo>
                    <a:pt x="5352092" y="2157371"/>
                    <a:pt x="5349144" y="2167362"/>
                    <a:pt x="5343138" y="2176479"/>
                  </a:cubicBezTo>
                  <a:cubicBezTo>
                    <a:pt x="5341883" y="2178444"/>
                    <a:pt x="5339699" y="2179809"/>
                    <a:pt x="5338334" y="2181775"/>
                  </a:cubicBezTo>
                  <a:cubicBezTo>
                    <a:pt x="5335222" y="2185705"/>
                    <a:pt x="5334567" y="2190455"/>
                    <a:pt x="5334895" y="2195314"/>
                  </a:cubicBezTo>
                  <a:cubicBezTo>
                    <a:pt x="5335058" y="2197498"/>
                    <a:pt x="5336642" y="2199026"/>
                    <a:pt x="5339480" y="2199518"/>
                  </a:cubicBezTo>
                  <a:cubicBezTo>
                    <a:pt x="5346796" y="2200664"/>
                    <a:pt x="5346796" y="2200610"/>
                    <a:pt x="5342483" y="2207816"/>
                  </a:cubicBezTo>
                  <a:cubicBezTo>
                    <a:pt x="5340682" y="2210819"/>
                    <a:pt x="5340627" y="2213167"/>
                    <a:pt x="5342429" y="2213985"/>
                  </a:cubicBezTo>
                  <a:cubicBezTo>
                    <a:pt x="5343794" y="2214586"/>
                    <a:pt x="5345267" y="2215023"/>
                    <a:pt x="5346796" y="2215296"/>
                  </a:cubicBezTo>
                  <a:cubicBezTo>
                    <a:pt x="5347506" y="2215405"/>
                    <a:pt x="5348325" y="2214968"/>
                    <a:pt x="5349089" y="2214695"/>
                  </a:cubicBezTo>
                  <a:cubicBezTo>
                    <a:pt x="5350563" y="2214149"/>
                    <a:pt x="5352037" y="2213603"/>
                    <a:pt x="5353566" y="2213057"/>
                  </a:cubicBezTo>
                  <a:cubicBezTo>
                    <a:pt x="5356841" y="2211965"/>
                    <a:pt x="5359953" y="2212457"/>
                    <a:pt x="5362738" y="2214204"/>
                  </a:cubicBezTo>
                  <a:cubicBezTo>
                    <a:pt x="5365413" y="2215842"/>
                    <a:pt x="5367542" y="2218735"/>
                    <a:pt x="5370436" y="2219772"/>
                  </a:cubicBezTo>
                  <a:cubicBezTo>
                    <a:pt x="5376932" y="2222120"/>
                    <a:pt x="5381573" y="2225286"/>
                    <a:pt x="5381955" y="2233039"/>
                  </a:cubicBezTo>
                  <a:cubicBezTo>
                    <a:pt x="5382173" y="2237242"/>
                    <a:pt x="5385722" y="2239699"/>
                    <a:pt x="5388670" y="2242429"/>
                  </a:cubicBezTo>
                  <a:cubicBezTo>
                    <a:pt x="5390199" y="2243849"/>
                    <a:pt x="5391564" y="2246633"/>
                    <a:pt x="5391400" y="2248653"/>
                  </a:cubicBezTo>
                  <a:cubicBezTo>
                    <a:pt x="5390963" y="2254003"/>
                    <a:pt x="5388615" y="2259080"/>
                    <a:pt x="5389434" y="2264703"/>
                  </a:cubicBezTo>
                  <a:cubicBezTo>
                    <a:pt x="5389489" y="2265086"/>
                    <a:pt x="5386759" y="2266505"/>
                    <a:pt x="5385558" y="2266341"/>
                  </a:cubicBezTo>
                  <a:cubicBezTo>
                    <a:pt x="5383265" y="2266014"/>
                    <a:pt x="5381081" y="2264867"/>
                    <a:pt x="5378898" y="2263885"/>
                  </a:cubicBezTo>
                  <a:cubicBezTo>
                    <a:pt x="5371418" y="2260500"/>
                    <a:pt x="5371200" y="2258261"/>
                    <a:pt x="5377642" y="2252693"/>
                  </a:cubicBezTo>
                  <a:cubicBezTo>
                    <a:pt x="5380099" y="2250564"/>
                    <a:pt x="5380371" y="2248107"/>
                    <a:pt x="5377915" y="2247397"/>
                  </a:cubicBezTo>
                  <a:cubicBezTo>
                    <a:pt x="5371964" y="2245705"/>
                    <a:pt x="5369726" y="2241665"/>
                    <a:pt x="5368525" y="2235987"/>
                  </a:cubicBezTo>
                  <a:cubicBezTo>
                    <a:pt x="5368142" y="2234240"/>
                    <a:pt x="5365030" y="2233039"/>
                    <a:pt x="5363174" y="2231565"/>
                  </a:cubicBezTo>
                  <a:cubicBezTo>
                    <a:pt x="5358370" y="2236205"/>
                    <a:pt x="5353402" y="2233967"/>
                    <a:pt x="5348379" y="2231401"/>
                  </a:cubicBezTo>
                  <a:cubicBezTo>
                    <a:pt x="5347124" y="2229927"/>
                    <a:pt x="5345868" y="2228344"/>
                    <a:pt x="5344394" y="2227088"/>
                  </a:cubicBezTo>
                  <a:cubicBezTo>
                    <a:pt x="5342647" y="2225559"/>
                    <a:pt x="5340572" y="2225177"/>
                    <a:pt x="5338388" y="2226324"/>
                  </a:cubicBezTo>
                  <a:cubicBezTo>
                    <a:pt x="5335222" y="2228016"/>
                    <a:pt x="5332056" y="2229709"/>
                    <a:pt x="5328889" y="2231401"/>
                  </a:cubicBezTo>
                  <a:lnTo>
                    <a:pt x="5329544" y="2232001"/>
                  </a:lnTo>
                  <a:lnTo>
                    <a:pt x="5329314" y="2232001"/>
                  </a:lnTo>
                  <a:lnTo>
                    <a:pt x="5336096" y="2240737"/>
                  </a:lnTo>
                  <a:cubicBezTo>
                    <a:pt x="5339372" y="2245814"/>
                    <a:pt x="5339263" y="2251165"/>
                    <a:pt x="5336096" y="2256406"/>
                  </a:cubicBezTo>
                  <a:cubicBezTo>
                    <a:pt x="5333913" y="2260064"/>
                    <a:pt x="5328617" y="2260446"/>
                    <a:pt x="5326105" y="2257225"/>
                  </a:cubicBezTo>
                  <a:cubicBezTo>
                    <a:pt x="5321192" y="2250946"/>
                    <a:pt x="5318353" y="2243576"/>
                    <a:pt x="5316006" y="2236097"/>
                  </a:cubicBezTo>
                  <a:cubicBezTo>
                    <a:pt x="5315733" y="2235169"/>
                    <a:pt x="5317043" y="2233148"/>
                    <a:pt x="5318080" y="2232493"/>
                  </a:cubicBezTo>
                  <a:lnTo>
                    <a:pt x="5318080" y="2232439"/>
                  </a:lnTo>
                  <a:lnTo>
                    <a:pt x="5329232" y="2231949"/>
                  </a:lnTo>
                  <a:lnTo>
                    <a:pt x="5328944" y="2231565"/>
                  </a:lnTo>
                  <a:cubicBezTo>
                    <a:pt x="5327361" y="2230364"/>
                    <a:pt x="5325832" y="2228890"/>
                    <a:pt x="5324030" y="2228344"/>
                  </a:cubicBezTo>
                  <a:cubicBezTo>
                    <a:pt x="5316278" y="2225887"/>
                    <a:pt x="5314203" y="2220155"/>
                    <a:pt x="5314585" y="2212893"/>
                  </a:cubicBezTo>
                  <a:cubicBezTo>
                    <a:pt x="5308580" y="2211474"/>
                    <a:pt x="5305250" y="2206615"/>
                    <a:pt x="5303175" y="2201811"/>
                  </a:cubicBezTo>
                  <a:cubicBezTo>
                    <a:pt x="5300118" y="2194550"/>
                    <a:pt x="5298589" y="2186579"/>
                    <a:pt x="5296679" y="2178881"/>
                  </a:cubicBezTo>
                  <a:cubicBezTo>
                    <a:pt x="5296405" y="2177680"/>
                    <a:pt x="5297279" y="2175606"/>
                    <a:pt x="5298316" y="2174677"/>
                  </a:cubicBezTo>
                  <a:cubicBezTo>
                    <a:pt x="5300719" y="2172439"/>
                    <a:pt x="5302138" y="2170201"/>
                    <a:pt x="5302356" y="2166652"/>
                  </a:cubicBezTo>
                  <a:cubicBezTo>
                    <a:pt x="5302848" y="2157917"/>
                    <a:pt x="5303885" y="2149237"/>
                    <a:pt x="5304922" y="2140556"/>
                  </a:cubicBezTo>
                  <a:cubicBezTo>
                    <a:pt x="5305304" y="2137444"/>
                    <a:pt x="5305905" y="2134169"/>
                    <a:pt x="5307106" y="2131330"/>
                  </a:cubicBezTo>
                  <a:cubicBezTo>
                    <a:pt x="5309454" y="2125652"/>
                    <a:pt x="5313821" y="2119919"/>
                    <a:pt x="5321847" y="2123195"/>
                  </a:cubicBezTo>
                  <a:close/>
                  <a:moveTo>
                    <a:pt x="1529565" y="2100867"/>
                  </a:moveTo>
                  <a:cubicBezTo>
                    <a:pt x="1530929" y="2101577"/>
                    <a:pt x="1532185" y="2102614"/>
                    <a:pt x="1533495" y="2103487"/>
                  </a:cubicBezTo>
                  <a:cubicBezTo>
                    <a:pt x="1536880" y="2105780"/>
                    <a:pt x="1540920" y="2107527"/>
                    <a:pt x="1544687" y="2106108"/>
                  </a:cubicBezTo>
                  <a:cubicBezTo>
                    <a:pt x="1551020" y="2103651"/>
                    <a:pt x="1557244" y="2103433"/>
                    <a:pt x="1563413" y="2104197"/>
                  </a:cubicBezTo>
                  <a:cubicBezTo>
                    <a:pt x="1568108" y="2104743"/>
                    <a:pt x="1572749" y="2105890"/>
                    <a:pt x="1577389" y="2107036"/>
                  </a:cubicBezTo>
                  <a:cubicBezTo>
                    <a:pt x="1580392" y="2107746"/>
                    <a:pt x="1583613" y="2108892"/>
                    <a:pt x="1586015" y="2110748"/>
                  </a:cubicBezTo>
                  <a:cubicBezTo>
                    <a:pt x="1593167" y="2116426"/>
                    <a:pt x="1600319" y="2122050"/>
                    <a:pt x="1608016" y="2127017"/>
                  </a:cubicBezTo>
                  <a:cubicBezTo>
                    <a:pt x="1608945" y="2127563"/>
                    <a:pt x="1609873" y="2128164"/>
                    <a:pt x="1610856" y="2128765"/>
                  </a:cubicBezTo>
                  <a:cubicBezTo>
                    <a:pt x="1611838" y="2129365"/>
                    <a:pt x="1612821" y="2131440"/>
                    <a:pt x="1612712" y="2132532"/>
                  </a:cubicBezTo>
                  <a:cubicBezTo>
                    <a:pt x="1612712" y="2132641"/>
                    <a:pt x="1612657" y="2132750"/>
                    <a:pt x="1612657" y="2132859"/>
                  </a:cubicBezTo>
                  <a:cubicBezTo>
                    <a:pt x="1611729" y="2134879"/>
                    <a:pt x="1610036" y="2136681"/>
                    <a:pt x="1608235" y="2138046"/>
                  </a:cubicBezTo>
                  <a:cubicBezTo>
                    <a:pt x="1607088" y="2138919"/>
                    <a:pt x="1605232" y="2138755"/>
                    <a:pt x="1603594" y="2139083"/>
                  </a:cubicBezTo>
                  <a:cubicBezTo>
                    <a:pt x="1594259" y="2136735"/>
                    <a:pt x="1584978" y="2136026"/>
                    <a:pt x="1575970" y="2140994"/>
                  </a:cubicBezTo>
                  <a:cubicBezTo>
                    <a:pt x="1574004" y="2142031"/>
                    <a:pt x="1571220" y="2142086"/>
                    <a:pt x="1568982" y="2141813"/>
                  </a:cubicBezTo>
                  <a:cubicBezTo>
                    <a:pt x="1561721" y="2140612"/>
                    <a:pt x="1556698" y="2143560"/>
                    <a:pt x="1552931" y="2149456"/>
                  </a:cubicBezTo>
                  <a:cubicBezTo>
                    <a:pt x="1552276" y="2150438"/>
                    <a:pt x="1551348" y="2151421"/>
                    <a:pt x="1550310" y="2152022"/>
                  </a:cubicBezTo>
                  <a:cubicBezTo>
                    <a:pt x="1550037" y="2152186"/>
                    <a:pt x="1549764" y="2152349"/>
                    <a:pt x="1549437" y="2152458"/>
                  </a:cubicBezTo>
                  <a:cubicBezTo>
                    <a:pt x="1548127" y="2153004"/>
                    <a:pt x="1546216" y="2153059"/>
                    <a:pt x="1545069" y="2152458"/>
                  </a:cubicBezTo>
                  <a:cubicBezTo>
                    <a:pt x="1540866" y="2150275"/>
                    <a:pt x="1539009" y="2144870"/>
                    <a:pt x="1533932" y="2143996"/>
                  </a:cubicBezTo>
                  <a:cubicBezTo>
                    <a:pt x="1528527" y="2143068"/>
                    <a:pt x="1522959" y="2142359"/>
                    <a:pt x="1517445" y="2142195"/>
                  </a:cubicBezTo>
                  <a:lnTo>
                    <a:pt x="1503400" y="2143167"/>
                  </a:lnTo>
                  <a:lnTo>
                    <a:pt x="1494679" y="2136462"/>
                  </a:lnTo>
                  <a:cubicBezTo>
                    <a:pt x="1494351" y="2135371"/>
                    <a:pt x="1495443" y="2132750"/>
                    <a:pt x="1496208" y="2132641"/>
                  </a:cubicBezTo>
                  <a:cubicBezTo>
                    <a:pt x="1502377" y="2131604"/>
                    <a:pt x="1508655" y="2131221"/>
                    <a:pt x="1514824" y="2130020"/>
                  </a:cubicBezTo>
                  <a:cubicBezTo>
                    <a:pt x="1517499" y="2129474"/>
                    <a:pt x="1519028" y="2126144"/>
                    <a:pt x="1523068" y="2127946"/>
                  </a:cubicBezTo>
                  <a:cubicBezTo>
                    <a:pt x="1527271" y="2129856"/>
                    <a:pt x="1528036" y="2128928"/>
                    <a:pt x="1527271" y="2126199"/>
                  </a:cubicBezTo>
                  <a:cubicBezTo>
                    <a:pt x="1525852" y="2120958"/>
                    <a:pt x="1526180" y="2115061"/>
                    <a:pt x="1520502" y="2111676"/>
                  </a:cubicBezTo>
                  <a:cubicBezTo>
                    <a:pt x="1518373" y="2110366"/>
                    <a:pt x="1518263" y="2107691"/>
                    <a:pt x="1519738" y="2105507"/>
                  </a:cubicBezTo>
                  <a:cubicBezTo>
                    <a:pt x="1522686" y="2101249"/>
                    <a:pt x="1526507" y="2099393"/>
                    <a:pt x="1529565" y="2100867"/>
                  </a:cubicBezTo>
                  <a:close/>
                  <a:moveTo>
                    <a:pt x="5101940" y="2091257"/>
                  </a:moveTo>
                  <a:cubicBezTo>
                    <a:pt x="5102814" y="2091257"/>
                    <a:pt x="5103579" y="2091257"/>
                    <a:pt x="5105817" y="2091257"/>
                  </a:cubicBezTo>
                  <a:cubicBezTo>
                    <a:pt x="5107509" y="2091858"/>
                    <a:pt x="5110730" y="2092459"/>
                    <a:pt x="5113242" y="2094151"/>
                  </a:cubicBezTo>
                  <a:cubicBezTo>
                    <a:pt x="5114989" y="2095297"/>
                    <a:pt x="5116845" y="2098191"/>
                    <a:pt x="5116626" y="2099993"/>
                  </a:cubicBezTo>
                  <a:lnTo>
                    <a:pt x="5116572" y="2099938"/>
                  </a:lnTo>
                  <a:cubicBezTo>
                    <a:pt x="5115535" y="2107909"/>
                    <a:pt x="5111986" y="2115170"/>
                    <a:pt x="5107673" y="2121776"/>
                  </a:cubicBezTo>
                  <a:cubicBezTo>
                    <a:pt x="5102650" y="2129473"/>
                    <a:pt x="5090421" y="2133350"/>
                    <a:pt x="5082396" y="2130511"/>
                  </a:cubicBezTo>
                  <a:cubicBezTo>
                    <a:pt x="5074207" y="2127672"/>
                    <a:pt x="5068911" y="2117790"/>
                    <a:pt x="5071040" y="2109383"/>
                  </a:cubicBezTo>
                  <a:cubicBezTo>
                    <a:pt x="5071422" y="2107909"/>
                    <a:pt x="5072078" y="2106326"/>
                    <a:pt x="5073060" y="2105179"/>
                  </a:cubicBezTo>
                  <a:cubicBezTo>
                    <a:pt x="5080485" y="2096007"/>
                    <a:pt x="5089821" y="2090711"/>
                    <a:pt x="5101940" y="2091257"/>
                  </a:cubicBezTo>
                  <a:close/>
                  <a:moveTo>
                    <a:pt x="1519355" y="2077500"/>
                  </a:moveTo>
                  <a:cubicBezTo>
                    <a:pt x="1520283" y="2078319"/>
                    <a:pt x="1520501" y="2080120"/>
                    <a:pt x="1520720" y="2081485"/>
                  </a:cubicBezTo>
                  <a:cubicBezTo>
                    <a:pt x="1520829" y="2081813"/>
                    <a:pt x="1520229" y="2082359"/>
                    <a:pt x="1519628" y="2082686"/>
                  </a:cubicBezTo>
                  <a:cubicBezTo>
                    <a:pt x="1519410" y="2082795"/>
                    <a:pt x="1519082" y="2082959"/>
                    <a:pt x="1519082" y="2082959"/>
                  </a:cubicBezTo>
                  <a:lnTo>
                    <a:pt x="1519137" y="2082850"/>
                  </a:lnTo>
                  <a:cubicBezTo>
                    <a:pt x="1517717" y="2083341"/>
                    <a:pt x="1516243" y="2083505"/>
                    <a:pt x="1514824" y="2083778"/>
                  </a:cubicBezTo>
                  <a:cubicBezTo>
                    <a:pt x="1514278" y="2083451"/>
                    <a:pt x="1513513" y="2083123"/>
                    <a:pt x="1512913" y="2082741"/>
                  </a:cubicBezTo>
                  <a:cubicBezTo>
                    <a:pt x="1512149" y="2082359"/>
                    <a:pt x="1511548" y="2081922"/>
                    <a:pt x="1511384" y="2081321"/>
                  </a:cubicBezTo>
                  <a:cubicBezTo>
                    <a:pt x="1511111" y="2080339"/>
                    <a:pt x="1512149" y="2078428"/>
                    <a:pt x="1513186" y="2077609"/>
                  </a:cubicBezTo>
                  <a:cubicBezTo>
                    <a:pt x="1515042" y="2076135"/>
                    <a:pt x="1517499" y="2075862"/>
                    <a:pt x="1519355" y="2077500"/>
                  </a:cubicBezTo>
                  <a:close/>
                  <a:moveTo>
                    <a:pt x="1333626" y="2062923"/>
                  </a:moveTo>
                  <a:cubicBezTo>
                    <a:pt x="1334608" y="2063688"/>
                    <a:pt x="1334772" y="2065598"/>
                    <a:pt x="1335318" y="2067018"/>
                  </a:cubicBezTo>
                  <a:cubicBezTo>
                    <a:pt x="1334445" y="2068765"/>
                    <a:pt x="1333080" y="2069311"/>
                    <a:pt x="1331387" y="2068492"/>
                  </a:cubicBezTo>
                  <a:cubicBezTo>
                    <a:pt x="1329695" y="2067728"/>
                    <a:pt x="1329149" y="2066254"/>
                    <a:pt x="1329804" y="2064561"/>
                  </a:cubicBezTo>
                  <a:cubicBezTo>
                    <a:pt x="1330514" y="2062760"/>
                    <a:pt x="1332152" y="2061886"/>
                    <a:pt x="1333626" y="2062923"/>
                  </a:cubicBezTo>
                  <a:close/>
                  <a:moveTo>
                    <a:pt x="1507127" y="2045399"/>
                  </a:moveTo>
                  <a:cubicBezTo>
                    <a:pt x="1508983" y="2045617"/>
                    <a:pt x="1509802" y="2046764"/>
                    <a:pt x="1509310" y="2048347"/>
                  </a:cubicBezTo>
                  <a:cubicBezTo>
                    <a:pt x="1509146" y="2048947"/>
                    <a:pt x="1508546" y="2049548"/>
                    <a:pt x="1508000" y="2049985"/>
                  </a:cubicBezTo>
                  <a:lnTo>
                    <a:pt x="1508000" y="2050039"/>
                  </a:lnTo>
                  <a:cubicBezTo>
                    <a:pt x="1506471" y="2051240"/>
                    <a:pt x="1505052" y="2051022"/>
                    <a:pt x="1504233" y="2049384"/>
                  </a:cubicBezTo>
                  <a:cubicBezTo>
                    <a:pt x="1503742" y="2048183"/>
                    <a:pt x="1503632" y="2046818"/>
                    <a:pt x="1503414" y="2045563"/>
                  </a:cubicBezTo>
                  <a:lnTo>
                    <a:pt x="1503437" y="2045562"/>
                  </a:lnTo>
                  <a:close/>
                  <a:moveTo>
                    <a:pt x="1502540" y="2044525"/>
                  </a:moveTo>
                  <a:cubicBezTo>
                    <a:pt x="1502813" y="2044634"/>
                    <a:pt x="1503031" y="2044798"/>
                    <a:pt x="1503304" y="2044962"/>
                  </a:cubicBezTo>
                  <a:cubicBezTo>
                    <a:pt x="1503414" y="2045180"/>
                    <a:pt x="1503414" y="2045562"/>
                    <a:pt x="1503414" y="2045562"/>
                  </a:cubicBezTo>
                  <a:lnTo>
                    <a:pt x="1502704" y="2045562"/>
                  </a:lnTo>
                  <a:cubicBezTo>
                    <a:pt x="1502704" y="2044962"/>
                    <a:pt x="1502595" y="2044853"/>
                    <a:pt x="1502540" y="2044525"/>
                  </a:cubicBezTo>
                  <a:close/>
                  <a:moveTo>
                    <a:pt x="1486544" y="2032897"/>
                  </a:moveTo>
                  <a:cubicBezTo>
                    <a:pt x="1486817" y="2033498"/>
                    <a:pt x="1487363" y="2034153"/>
                    <a:pt x="1487308" y="2034753"/>
                  </a:cubicBezTo>
                  <a:cubicBezTo>
                    <a:pt x="1487254" y="2035299"/>
                    <a:pt x="1486544" y="2035790"/>
                    <a:pt x="1486107" y="2036282"/>
                  </a:cubicBezTo>
                  <a:cubicBezTo>
                    <a:pt x="1485834" y="2035627"/>
                    <a:pt x="1485288" y="2035026"/>
                    <a:pt x="1485343" y="2034426"/>
                  </a:cubicBezTo>
                  <a:cubicBezTo>
                    <a:pt x="1485397" y="2033880"/>
                    <a:pt x="1486107" y="2033388"/>
                    <a:pt x="1486544" y="2032897"/>
                  </a:cubicBezTo>
                  <a:close/>
                  <a:moveTo>
                    <a:pt x="1349403" y="2031641"/>
                  </a:moveTo>
                  <a:cubicBezTo>
                    <a:pt x="1352242" y="2031695"/>
                    <a:pt x="1355409" y="2032787"/>
                    <a:pt x="1357975" y="2033879"/>
                  </a:cubicBezTo>
                  <a:cubicBezTo>
                    <a:pt x="1363871" y="2036500"/>
                    <a:pt x="1369603" y="2038028"/>
                    <a:pt x="1376264" y="2037974"/>
                  </a:cubicBezTo>
                  <a:cubicBezTo>
                    <a:pt x="1385054" y="2037810"/>
                    <a:pt x="1393570" y="2039775"/>
                    <a:pt x="1400231" y="2046654"/>
                  </a:cubicBezTo>
                  <a:cubicBezTo>
                    <a:pt x="1402305" y="2048784"/>
                    <a:pt x="1405581" y="2050203"/>
                    <a:pt x="1408529" y="2051022"/>
                  </a:cubicBezTo>
                  <a:cubicBezTo>
                    <a:pt x="1414753" y="2052823"/>
                    <a:pt x="1420212" y="2055826"/>
                    <a:pt x="1425672" y="2059266"/>
                  </a:cubicBezTo>
                  <a:cubicBezTo>
                    <a:pt x="1430367" y="2062105"/>
                    <a:pt x="1435499" y="2064452"/>
                    <a:pt x="1440685" y="2066308"/>
                  </a:cubicBezTo>
                  <a:cubicBezTo>
                    <a:pt x="1453842" y="2071003"/>
                    <a:pt x="1466290" y="2077227"/>
                    <a:pt x="1478846" y="2083233"/>
                  </a:cubicBezTo>
                  <a:cubicBezTo>
                    <a:pt x="1482013" y="2084761"/>
                    <a:pt x="1485179" y="2086235"/>
                    <a:pt x="1488400" y="2087709"/>
                  </a:cubicBezTo>
                  <a:cubicBezTo>
                    <a:pt x="1491130" y="2088965"/>
                    <a:pt x="1493259" y="2091695"/>
                    <a:pt x="1495389" y="2093933"/>
                  </a:cubicBezTo>
                  <a:cubicBezTo>
                    <a:pt x="1497736" y="2096499"/>
                    <a:pt x="1496863" y="2101303"/>
                    <a:pt x="1494024" y="2102013"/>
                  </a:cubicBezTo>
                  <a:lnTo>
                    <a:pt x="1494133" y="2102177"/>
                  </a:lnTo>
                  <a:cubicBezTo>
                    <a:pt x="1481140" y="2105562"/>
                    <a:pt x="1468583" y="2111895"/>
                    <a:pt x="1458537" y="2107636"/>
                  </a:cubicBezTo>
                  <a:cubicBezTo>
                    <a:pt x="1448929" y="2107636"/>
                    <a:pt x="1443415" y="2107855"/>
                    <a:pt x="1437846" y="2107527"/>
                  </a:cubicBezTo>
                  <a:cubicBezTo>
                    <a:pt x="1434079" y="2107418"/>
                    <a:pt x="1432551" y="2103815"/>
                    <a:pt x="1434516" y="2100593"/>
                  </a:cubicBezTo>
                  <a:cubicBezTo>
                    <a:pt x="1435335" y="2099229"/>
                    <a:pt x="1436263" y="2097918"/>
                    <a:pt x="1437027" y="2096554"/>
                  </a:cubicBezTo>
                  <a:cubicBezTo>
                    <a:pt x="1438501" y="2093769"/>
                    <a:pt x="1437901" y="2091640"/>
                    <a:pt x="1435553" y="2090712"/>
                  </a:cubicBezTo>
                  <a:cubicBezTo>
                    <a:pt x="1434843" y="2090439"/>
                    <a:pt x="1434188" y="2089893"/>
                    <a:pt x="1433424" y="2089784"/>
                  </a:cubicBezTo>
                  <a:cubicBezTo>
                    <a:pt x="1428129" y="2089183"/>
                    <a:pt x="1423652" y="2087436"/>
                    <a:pt x="1420212" y="2084270"/>
                  </a:cubicBezTo>
                  <a:cubicBezTo>
                    <a:pt x="1418083" y="2082305"/>
                    <a:pt x="1416281" y="2079848"/>
                    <a:pt x="1414971" y="2076681"/>
                  </a:cubicBezTo>
                  <a:cubicBezTo>
                    <a:pt x="1413279" y="2072751"/>
                    <a:pt x="1410222" y="2070348"/>
                    <a:pt x="1405854" y="2069911"/>
                  </a:cubicBezTo>
                  <a:cubicBezTo>
                    <a:pt x="1397883" y="2069038"/>
                    <a:pt x="1390295" y="2067182"/>
                    <a:pt x="1383143" y="2063251"/>
                  </a:cubicBezTo>
                  <a:cubicBezTo>
                    <a:pt x="1379758" y="2061395"/>
                    <a:pt x="1375663" y="2060794"/>
                    <a:pt x="1371842" y="2059921"/>
                  </a:cubicBezTo>
                  <a:cubicBezTo>
                    <a:pt x="1366546" y="2058720"/>
                    <a:pt x="1361196" y="2057846"/>
                    <a:pt x="1355900" y="2056809"/>
                  </a:cubicBezTo>
                  <a:cubicBezTo>
                    <a:pt x="1355736" y="2056700"/>
                    <a:pt x="1355573" y="2056700"/>
                    <a:pt x="1355409" y="2056700"/>
                  </a:cubicBezTo>
                  <a:cubicBezTo>
                    <a:pt x="1351260" y="2055826"/>
                    <a:pt x="1348585" y="2053424"/>
                    <a:pt x="1346674" y="2049493"/>
                  </a:cubicBezTo>
                  <a:cubicBezTo>
                    <a:pt x="1345363" y="2046927"/>
                    <a:pt x="1340450" y="2045617"/>
                    <a:pt x="1338375" y="2047091"/>
                  </a:cubicBezTo>
                  <a:cubicBezTo>
                    <a:pt x="1334499" y="2049875"/>
                    <a:pt x="1330186" y="2051841"/>
                    <a:pt x="1325819" y="2053533"/>
                  </a:cubicBezTo>
                  <a:cubicBezTo>
                    <a:pt x="1318449" y="2056318"/>
                    <a:pt x="1310696" y="2058338"/>
                    <a:pt x="1303763" y="2062214"/>
                  </a:cubicBezTo>
                  <a:cubicBezTo>
                    <a:pt x="1301306" y="2063579"/>
                    <a:pt x="1297648" y="2062978"/>
                    <a:pt x="1294536" y="2063087"/>
                  </a:cubicBezTo>
                  <a:cubicBezTo>
                    <a:pt x="1293990" y="2063142"/>
                    <a:pt x="1292953" y="2061777"/>
                    <a:pt x="1292953" y="2061777"/>
                  </a:cubicBezTo>
                  <a:cubicBezTo>
                    <a:pt x="1298740" y="2054680"/>
                    <a:pt x="1303162" y="2046436"/>
                    <a:pt x="1311570" y="2041577"/>
                  </a:cubicBezTo>
                  <a:cubicBezTo>
                    <a:pt x="1312443" y="2041086"/>
                    <a:pt x="1313317" y="2040649"/>
                    <a:pt x="1314245" y="2040212"/>
                  </a:cubicBezTo>
                  <a:cubicBezTo>
                    <a:pt x="1324672" y="2035517"/>
                    <a:pt x="1335864" y="2034971"/>
                    <a:pt x="1346565" y="2031969"/>
                  </a:cubicBezTo>
                  <a:cubicBezTo>
                    <a:pt x="1347438" y="2031695"/>
                    <a:pt x="1348366" y="2031641"/>
                    <a:pt x="1349403" y="2031641"/>
                  </a:cubicBezTo>
                  <a:close/>
                  <a:moveTo>
                    <a:pt x="1438447" y="2015044"/>
                  </a:moveTo>
                  <a:cubicBezTo>
                    <a:pt x="1439320" y="2016081"/>
                    <a:pt x="1440194" y="2017173"/>
                    <a:pt x="1441013" y="2018210"/>
                  </a:cubicBezTo>
                  <a:cubicBezTo>
                    <a:pt x="1440412" y="2019357"/>
                    <a:pt x="1439975" y="2020886"/>
                    <a:pt x="1439047" y="2021541"/>
                  </a:cubicBezTo>
                  <a:lnTo>
                    <a:pt x="1438993" y="2021541"/>
                  </a:lnTo>
                  <a:cubicBezTo>
                    <a:pt x="1437409" y="2022633"/>
                    <a:pt x="1435116" y="2020285"/>
                    <a:pt x="1435717" y="2017937"/>
                  </a:cubicBezTo>
                  <a:cubicBezTo>
                    <a:pt x="1436044" y="2016846"/>
                    <a:pt x="1437519" y="2016027"/>
                    <a:pt x="1438447" y="2015044"/>
                  </a:cubicBezTo>
                  <a:close/>
                  <a:moveTo>
                    <a:pt x="1481739" y="2009749"/>
                  </a:moveTo>
                  <a:cubicBezTo>
                    <a:pt x="1482722" y="2010623"/>
                    <a:pt x="1483705" y="2011551"/>
                    <a:pt x="1484742" y="2012479"/>
                  </a:cubicBezTo>
                  <a:lnTo>
                    <a:pt x="1484797" y="2012533"/>
                  </a:lnTo>
                  <a:cubicBezTo>
                    <a:pt x="1484797" y="2014226"/>
                    <a:pt x="1483869" y="2015154"/>
                    <a:pt x="1482122" y="2014935"/>
                  </a:cubicBezTo>
                  <a:cubicBezTo>
                    <a:pt x="1481576" y="2014881"/>
                    <a:pt x="1480702" y="2013953"/>
                    <a:pt x="1480702" y="2013516"/>
                  </a:cubicBezTo>
                  <a:cubicBezTo>
                    <a:pt x="1480811" y="2012260"/>
                    <a:pt x="1481357" y="2011005"/>
                    <a:pt x="1481739" y="2009749"/>
                  </a:cubicBezTo>
                  <a:close/>
                  <a:moveTo>
                    <a:pt x="1432960" y="1995379"/>
                  </a:moveTo>
                  <a:lnTo>
                    <a:pt x="1437409" y="2002215"/>
                  </a:lnTo>
                  <a:cubicBezTo>
                    <a:pt x="1437573" y="2004617"/>
                    <a:pt x="1435498" y="2006691"/>
                    <a:pt x="1433205" y="2006309"/>
                  </a:cubicBezTo>
                  <a:cubicBezTo>
                    <a:pt x="1430803" y="2006036"/>
                    <a:pt x="1429056" y="2004671"/>
                    <a:pt x="1428619" y="2002269"/>
                  </a:cubicBezTo>
                  <a:close/>
                  <a:moveTo>
                    <a:pt x="1432932" y="1995336"/>
                  </a:moveTo>
                  <a:lnTo>
                    <a:pt x="1432987" y="1995336"/>
                  </a:lnTo>
                  <a:lnTo>
                    <a:pt x="1432960" y="1995379"/>
                  </a:lnTo>
                  <a:close/>
                  <a:moveTo>
                    <a:pt x="1454388" y="1968748"/>
                  </a:moveTo>
                  <a:lnTo>
                    <a:pt x="1454388" y="1968802"/>
                  </a:lnTo>
                  <a:lnTo>
                    <a:pt x="1454379" y="1968749"/>
                  </a:lnTo>
                  <a:close/>
                  <a:moveTo>
                    <a:pt x="5309454" y="1967329"/>
                  </a:moveTo>
                  <a:lnTo>
                    <a:pt x="5309454" y="1967383"/>
                  </a:lnTo>
                  <a:cubicBezTo>
                    <a:pt x="5315132" y="1969130"/>
                    <a:pt x="5318899" y="1974699"/>
                    <a:pt x="5318298" y="1979940"/>
                  </a:cubicBezTo>
                  <a:cubicBezTo>
                    <a:pt x="5318080" y="1981851"/>
                    <a:pt x="5317807" y="1983816"/>
                    <a:pt x="5317534" y="1985727"/>
                  </a:cubicBezTo>
                  <a:cubicBezTo>
                    <a:pt x="5316660" y="1991678"/>
                    <a:pt x="5315787" y="1997629"/>
                    <a:pt x="5315459" y="2003634"/>
                  </a:cubicBezTo>
                  <a:cubicBezTo>
                    <a:pt x="5314968" y="2014116"/>
                    <a:pt x="5314149" y="2024216"/>
                    <a:pt x="5308362" y="2033497"/>
                  </a:cubicBezTo>
                  <a:cubicBezTo>
                    <a:pt x="5306396" y="2036664"/>
                    <a:pt x="5306451" y="2041140"/>
                    <a:pt x="5305359" y="2044907"/>
                  </a:cubicBezTo>
                  <a:cubicBezTo>
                    <a:pt x="5304759" y="2046927"/>
                    <a:pt x="5303121" y="2047582"/>
                    <a:pt x="5301756" y="2046272"/>
                  </a:cubicBezTo>
                  <a:cubicBezTo>
                    <a:pt x="5299517" y="2044088"/>
                    <a:pt x="5297825" y="2041249"/>
                    <a:pt x="5295368" y="2039448"/>
                  </a:cubicBezTo>
                  <a:cubicBezTo>
                    <a:pt x="5286033" y="2032296"/>
                    <a:pt x="5284395" y="2022305"/>
                    <a:pt x="5284231" y="2011168"/>
                  </a:cubicBezTo>
                  <a:cubicBezTo>
                    <a:pt x="5284013" y="2005163"/>
                    <a:pt x="5285105" y="1998939"/>
                    <a:pt x="5287943" y="1993043"/>
                  </a:cubicBezTo>
                  <a:cubicBezTo>
                    <a:pt x="5289090" y="1990586"/>
                    <a:pt x="5290182" y="1988129"/>
                    <a:pt x="5291219" y="1985618"/>
                  </a:cubicBezTo>
                  <a:cubicBezTo>
                    <a:pt x="5292366" y="1982997"/>
                    <a:pt x="5293621" y="1980377"/>
                    <a:pt x="5295150" y="1977975"/>
                  </a:cubicBezTo>
                  <a:cubicBezTo>
                    <a:pt x="5297661" y="1974099"/>
                    <a:pt x="5301428" y="1970932"/>
                    <a:pt x="5304922" y="1967766"/>
                  </a:cubicBezTo>
                  <a:cubicBezTo>
                    <a:pt x="5305905" y="1966947"/>
                    <a:pt x="5308089" y="1966892"/>
                    <a:pt x="5309454" y="1967329"/>
                  </a:cubicBezTo>
                  <a:close/>
                  <a:moveTo>
                    <a:pt x="1452204" y="1955809"/>
                  </a:moveTo>
                  <a:lnTo>
                    <a:pt x="1454379" y="1968749"/>
                  </a:lnTo>
                  <a:lnTo>
                    <a:pt x="1452259" y="1968966"/>
                  </a:lnTo>
                  <a:cubicBezTo>
                    <a:pt x="1449420" y="1965145"/>
                    <a:pt x="1448492" y="1960996"/>
                    <a:pt x="1450294" y="1956464"/>
                  </a:cubicBezTo>
                  <a:cubicBezTo>
                    <a:pt x="1450457" y="1956082"/>
                    <a:pt x="1451549" y="1956027"/>
                    <a:pt x="1452204" y="1955809"/>
                  </a:cubicBezTo>
                  <a:close/>
                  <a:moveTo>
                    <a:pt x="1433041" y="1954226"/>
                  </a:moveTo>
                  <a:lnTo>
                    <a:pt x="1432987" y="1954281"/>
                  </a:lnTo>
                  <a:cubicBezTo>
                    <a:pt x="1433314" y="1954281"/>
                    <a:pt x="1433587" y="1954390"/>
                    <a:pt x="1433915" y="1954445"/>
                  </a:cubicBezTo>
                  <a:cubicBezTo>
                    <a:pt x="1434624" y="1954609"/>
                    <a:pt x="1435170" y="1955373"/>
                    <a:pt x="1435825" y="1955864"/>
                  </a:cubicBezTo>
                  <a:cubicBezTo>
                    <a:pt x="1435771" y="1956083"/>
                    <a:pt x="1435662" y="1956410"/>
                    <a:pt x="1435662" y="1956738"/>
                  </a:cubicBezTo>
                  <a:cubicBezTo>
                    <a:pt x="1435552" y="1957284"/>
                    <a:pt x="1435443" y="1957830"/>
                    <a:pt x="1435116" y="1958048"/>
                  </a:cubicBezTo>
                  <a:cubicBezTo>
                    <a:pt x="1432604" y="1960013"/>
                    <a:pt x="1429929" y="1961815"/>
                    <a:pt x="1426490" y="1961378"/>
                  </a:cubicBezTo>
                  <a:cubicBezTo>
                    <a:pt x="1425835" y="1961324"/>
                    <a:pt x="1424797" y="1960614"/>
                    <a:pt x="1424743" y="1960177"/>
                  </a:cubicBezTo>
                  <a:cubicBezTo>
                    <a:pt x="1424634" y="1958812"/>
                    <a:pt x="1424306" y="1956956"/>
                    <a:pt x="1425070" y="1956192"/>
                  </a:cubicBezTo>
                  <a:cubicBezTo>
                    <a:pt x="1427254" y="1953899"/>
                    <a:pt x="1430148" y="1953735"/>
                    <a:pt x="1433041" y="1954226"/>
                  </a:cubicBezTo>
                  <a:close/>
                  <a:moveTo>
                    <a:pt x="5430162" y="1931897"/>
                  </a:moveTo>
                  <a:cubicBezTo>
                    <a:pt x="5430708" y="1931952"/>
                    <a:pt x="5431745" y="1932989"/>
                    <a:pt x="5431636" y="1933317"/>
                  </a:cubicBezTo>
                  <a:cubicBezTo>
                    <a:pt x="5431199" y="1934627"/>
                    <a:pt x="5430544" y="1935937"/>
                    <a:pt x="5429780" y="1937084"/>
                  </a:cubicBezTo>
                  <a:cubicBezTo>
                    <a:pt x="5429343" y="1937521"/>
                    <a:pt x="5428415" y="1937575"/>
                    <a:pt x="5427706" y="1937794"/>
                  </a:cubicBezTo>
                  <a:cubicBezTo>
                    <a:pt x="5427269" y="1937193"/>
                    <a:pt x="5426504" y="1936702"/>
                    <a:pt x="5426504" y="1936047"/>
                  </a:cubicBezTo>
                  <a:cubicBezTo>
                    <a:pt x="5426286" y="1933317"/>
                    <a:pt x="5427760" y="1931679"/>
                    <a:pt x="5430162" y="1931897"/>
                  </a:cubicBezTo>
                  <a:close/>
                  <a:moveTo>
                    <a:pt x="2668565" y="1931351"/>
                  </a:moveTo>
                  <a:cubicBezTo>
                    <a:pt x="2669220" y="1932388"/>
                    <a:pt x="2669875" y="1933426"/>
                    <a:pt x="2670585" y="1934463"/>
                  </a:cubicBezTo>
                  <a:cubicBezTo>
                    <a:pt x="2669657" y="1935500"/>
                    <a:pt x="2668893" y="1936756"/>
                    <a:pt x="2667855" y="1937629"/>
                  </a:cubicBezTo>
                  <a:cubicBezTo>
                    <a:pt x="2667419" y="1938066"/>
                    <a:pt x="2666381" y="1937902"/>
                    <a:pt x="2665781" y="1937629"/>
                  </a:cubicBezTo>
                  <a:cubicBezTo>
                    <a:pt x="2663979" y="1936865"/>
                    <a:pt x="2663652" y="1935391"/>
                    <a:pt x="2665016" y="1933917"/>
                  </a:cubicBezTo>
                  <a:cubicBezTo>
                    <a:pt x="2665999" y="1932880"/>
                    <a:pt x="2667364" y="1932170"/>
                    <a:pt x="2668565" y="1931351"/>
                  </a:cubicBezTo>
                  <a:close/>
                  <a:moveTo>
                    <a:pt x="1216138" y="1896793"/>
                  </a:moveTo>
                  <a:cubicBezTo>
                    <a:pt x="1218213" y="1897230"/>
                    <a:pt x="1220287" y="1897612"/>
                    <a:pt x="1222307" y="1898213"/>
                  </a:cubicBezTo>
                  <a:cubicBezTo>
                    <a:pt x="1222744" y="1898322"/>
                    <a:pt x="1223235" y="1899632"/>
                    <a:pt x="1223072" y="1900232"/>
                  </a:cubicBezTo>
                  <a:cubicBezTo>
                    <a:pt x="1222526" y="1902143"/>
                    <a:pt x="1221161" y="1902580"/>
                    <a:pt x="1219305" y="1901706"/>
                  </a:cubicBezTo>
                  <a:cubicBezTo>
                    <a:pt x="1217175" y="1900669"/>
                    <a:pt x="1216029" y="1899141"/>
                    <a:pt x="1216138" y="1896793"/>
                  </a:cubicBezTo>
                  <a:close/>
                  <a:moveTo>
                    <a:pt x="1216029" y="1896138"/>
                  </a:moveTo>
                  <a:cubicBezTo>
                    <a:pt x="1215975" y="1896411"/>
                    <a:pt x="1216139" y="1896793"/>
                    <a:pt x="1216139" y="1896793"/>
                  </a:cubicBezTo>
                  <a:cubicBezTo>
                    <a:pt x="1215920" y="1896738"/>
                    <a:pt x="1215702" y="1896629"/>
                    <a:pt x="1215538" y="1896629"/>
                  </a:cubicBezTo>
                  <a:cubicBezTo>
                    <a:pt x="1215593" y="1896520"/>
                    <a:pt x="1215647" y="1896411"/>
                    <a:pt x="1215647" y="1896302"/>
                  </a:cubicBezTo>
                  <a:cubicBezTo>
                    <a:pt x="1215756" y="1896247"/>
                    <a:pt x="1215920" y="1896192"/>
                    <a:pt x="1216029" y="1896138"/>
                  </a:cubicBezTo>
                  <a:close/>
                  <a:moveTo>
                    <a:pt x="5453802" y="1889150"/>
                  </a:moveTo>
                  <a:cubicBezTo>
                    <a:pt x="5454238" y="1889532"/>
                    <a:pt x="5454238" y="1890460"/>
                    <a:pt x="5454457" y="1891170"/>
                  </a:cubicBezTo>
                  <a:lnTo>
                    <a:pt x="5454402" y="1891170"/>
                  </a:lnTo>
                  <a:cubicBezTo>
                    <a:pt x="5454074" y="1891879"/>
                    <a:pt x="5453911" y="1892917"/>
                    <a:pt x="5453365" y="1893244"/>
                  </a:cubicBezTo>
                  <a:cubicBezTo>
                    <a:pt x="5452109" y="1893954"/>
                    <a:pt x="5450635" y="1894827"/>
                    <a:pt x="5449270" y="1894827"/>
                  </a:cubicBezTo>
                  <a:cubicBezTo>
                    <a:pt x="5446814" y="1894882"/>
                    <a:pt x="5447032" y="1891388"/>
                    <a:pt x="5449598" y="1889259"/>
                  </a:cubicBezTo>
                  <a:cubicBezTo>
                    <a:pt x="5451017" y="1888112"/>
                    <a:pt x="5452546" y="1887949"/>
                    <a:pt x="5453802" y="1889150"/>
                  </a:cubicBezTo>
                  <a:close/>
                  <a:moveTo>
                    <a:pt x="5464830" y="1839687"/>
                  </a:moveTo>
                  <a:cubicBezTo>
                    <a:pt x="5465758" y="1837339"/>
                    <a:pt x="5466632" y="1837503"/>
                    <a:pt x="5467123" y="1840015"/>
                  </a:cubicBezTo>
                  <a:cubicBezTo>
                    <a:pt x="5466632" y="1840561"/>
                    <a:pt x="5466195" y="1841106"/>
                    <a:pt x="5465703" y="1841652"/>
                  </a:cubicBezTo>
                  <a:cubicBezTo>
                    <a:pt x="5465430" y="1840997"/>
                    <a:pt x="5464666" y="1840124"/>
                    <a:pt x="5464830" y="1839687"/>
                  </a:cubicBezTo>
                  <a:close/>
                  <a:moveTo>
                    <a:pt x="5418424" y="1779306"/>
                  </a:moveTo>
                  <a:cubicBezTo>
                    <a:pt x="5418588" y="1779961"/>
                    <a:pt x="5418752" y="1780562"/>
                    <a:pt x="5418915" y="1781217"/>
                  </a:cubicBezTo>
                  <a:cubicBezTo>
                    <a:pt x="5418424" y="1781380"/>
                    <a:pt x="5417878" y="1781599"/>
                    <a:pt x="5417387" y="1781763"/>
                  </a:cubicBezTo>
                  <a:cubicBezTo>
                    <a:pt x="5417223" y="1781108"/>
                    <a:pt x="5416950" y="1780452"/>
                    <a:pt x="5416950" y="1779852"/>
                  </a:cubicBezTo>
                  <a:cubicBezTo>
                    <a:pt x="5416950" y="1779634"/>
                    <a:pt x="5417878" y="1779470"/>
                    <a:pt x="5418424" y="1779306"/>
                  </a:cubicBezTo>
                  <a:close/>
                  <a:moveTo>
                    <a:pt x="3388335" y="1774502"/>
                  </a:moveTo>
                  <a:cubicBezTo>
                    <a:pt x="3395323" y="1775921"/>
                    <a:pt x="3402312" y="1775976"/>
                    <a:pt x="3409464" y="1775539"/>
                  </a:cubicBezTo>
                  <a:cubicBezTo>
                    <a:pt x="3415906" y="1775102"/>
                    <a:pt x="3421911" y="1777177"/>
                    <a:pt x="3427097" y="1781217"/>
                  </a:cubicBezTo>
                  <a:cubicBezTo>
                    <a:pt x="3428025" y="1781926"/>
                    <a:pt x="3428353" y="1783619"/>
                    <a:pt x="3428572" y="1784929"/>
                  </a:cubicBezTo>
                  <a:cubicBezTo>
                    <a:pt x="3428681" y="1785311"/>
                    <a:pt x="3427534" y="1786294"/>
                    <a:pt x="3426879" y="1786403"/>
                  </a:cubicBezTo>
                  <a:cubicBezTo>
                    <a:pt x="3420710" y="1787386"/>
                    <a:pt x="3414431" y="1788259"/>
                    <a:pt x="3407662" y="1789242"/>
                  </a:cubicBezTo>
                  <a:cubicBezTo>
                    <a:pt x="3407389" y="1789242"/>
                    <a:pt x="3406570" y="1789460"/>
                    <a:pt x="3405860" y="1789242"/>
                  </a:cubicBezTo>
                  <a:cubicBezTo>
                    <a:pt x="3398271" y="1787386"/>
                    <a:pt x="3390628" y="1785530"/>
                    <a:pt x="3383094" y="1783346"/>
                  </a:cubicBezTo>
                  <a:cubicBezTo>
                    <a:pt x="3382166" y="1783073"/>
                    <a:pt x="3381347" y="1780725"/>
                    <a:pt x="3381511" y="1779470"/>
                  </a:cubicBezTo>
                  <a:cubicBezTo>
                    <a:pt x="3381675" y="1778159"/>
                    <a:pt x="3382822" y="1776685"/>
                    <a:pt x="3383968" y="1775866"/>
                  </a:cubicBezTo>
                  <a:cubicBezTo>
                    <a:pt x="3385169" y="1775048"/>
                    <a:pt x="3387025" y="1774229"/>
                    <a:pt x="3388335" y="1774502"/>
                  </a:cubicBezTo>
                  <a:close/>
                  <a:moveTo>
                    <a:pt x="3584820" y="1773628"/>
                  </a:moveTo>
                  <a:cubicBezTo>
                    <a:pt x="3585257" y="1773519"/>
                    <a:pt x="3585858" y="1774720"/>
                    <a:pt x="3586458" y="1775320"/>
                  </a:cubicBezTo>
                  <a:cubicBezTo>
                    <a:pt x="3584220" y="1781107"/>
                    <a:pt x="3582582" y="1787549"/>
                    <a:pt x="3576249" y="1790552"/>
                  </a:cubicBezTo>
                  <a:lnTo>
                    <a:pt x="3576358" y="1790552"/>
                  </a:lnTo>
                  <a:cubicBezTo>
                    <a:pt x="3572045" y="1792627"/>
                    <a:pt x="3567732" y="1794865"/>
                    <a:pt x="3563092" y="1795902"/>
                  </a:cubicBezTo>
                  <a:cubicBezTo>
                    <a:pt x="3558342" y="1796994"/>
                    <a:pt x="3553702" y="1795466"/>
                    <a:pt x="3550262" y="1791426"/>
                  </a:cubicBezTo>
                  <a:cubicBezTo>
                    <a:pt x="3548242" y="1789024"/>
                    <a:pt x="3548570" y="1784383"/>
                    <a:pt x="3550972" y="1782909"/>
                  </a:cubicBezTo>
                  <a:cubicBezTo>
                    <a:pt x="3555667" y="1779961"/>
                    <a:pt x="3560362" y="1777067"/>
                    <a:pt x="3566095" y="1776248"/>
                  </a:cubicBezTo>
                  <a:cubicBezTo>
                    <a:pt x="3572318" y="1775430"/>
                    <a:pt x="3578542" y="1774392"/>
                    <a:pt x="3584820" y="1773628"/>
                  </a:cubicBezTo>
                  <a:close/>
                  <a:moveTo>
                    <a:pt x="3205773" y="1768879"/>
                  </a:moveTo>
                  <a:lnTo>
                    <a:pt x="3206100" y="1770135"/>
                  </a:lnTo>
                  <a:lnTo>
                    <a:pt x="3204899" y="1769916"/>
                  </a:lnTo>
                  <a:close/>
                  <a:moveTo>
                    <a:pt x="5375787" y="1762436"/>
                  </a:moveTo>
                  <a:lnTo>
                    <a:pt x="5375787" y="1762491"/>
                  </a:lnTo>
                  <a:lnTo>
                    <a:pt x="5375754" y="1762460"/>
                  </a:lnTo>
                  <a:close/>
                  <a:moveTo>
                    <a:pt x="3462038" y="1758724"/>
                  </a:moveTo>
                  <a:cubicBezTo>
                    <a:pt x="3463021" y="1758615"/>
                    <a:pt x="3464167" y="1759980"/>
                    <a:pt x="3465259" y="1760744"/>
                  </a:cubicBezTo>
                  <a:lnTo>
                    <a:pt x="3465313" y="1760799"/>
                  </a:lnTo>
                  <a:cubicBezTo>
                    <a:pt x="3464440" y="1762055"/>
                    <a:pt x="3463676" y="1763365"/>
                    <a:pt x="3462638" y="1764457"/>
                  </a:cubicBezTo>
                  <a:cubicBezTo>
                    <a:pt x="3462202" y="1764948"/>
                    <a:pt x="3461219" y="1764893"/>
                    <a:pt x="3460455" y="1765112"/>
                  </a:cubicBezTo>
                  <a:cubicBezTo>
                    <a:pt x="3459854" y="1764620"/>
                    <a:pt x="3458980" y="1764238"/>
                    <a:pt x="3458817" y="1763638"/>
                  </a:cubicBezTo>
                  <a:cubicBezTo>
                    <a:pt x="3458107" y="1761235"/>
                    <a:pt x="3459472" y="1758997"/>
                    <a:pt x="3462038" y="1758724"/>
                  </a:cubicBezTo>
                  <a:close/>
                  <a:moveTo>
                    <a:pt x="5371583" y="1758615"/>
                  </a:moveTo>
                  <a:lnTo>
                    <a:pt x="5375754" y="1762460"/>
                  </a:lnTo>
                  <a:lnTo>
                    <a:pt x="5369508" y="1767077"/>
                  </a:lnTo>
                  <a:cubicBezTo>
                    <a:pt x="5368143" y="1767022"/>
                    <a:pt x="5366615" y="1766312"/>
                    <a:pt x="5365632" y="1765384"/>
                  </a:cubicBezTo>
                  <a:cubicBezTo>
                    <a:pt x="5364376" y="1764292"/>
                    <a:pt x="5365523" y="1761017"/>
                    <a:pt x="5367488" y="1759979"/>
                  </a:cubicBezTo>
                  <a:cubicBezTo>
                    <a:pt x="5368744" y="1759324"/>
                    <a:pt x="5370163" y="1758942"/>
                    <a:pt x="5371583" y="1758615"/>
                  </a:cubicBezTo>
                  <a:close/>
                  <a:moveTo>
                    <a:pt x="3414487" y="1740271"/>
                  </a:moveTo>
                  <a:lnTo>
                    <a:pt x="3414487" y="1741527"/>
                  </a:lnTo>
                  <a:lnTo>
                    <a:pt x="3412958" y="1740872"/>
                  </a:lnTo>
                  <a:close/>
                  <a:moveTo>
                    <a:pt x="3327190" y="1724494"/>
                  </a:moveTo>
                  <a:cubicBezTo>
                    <a:pt x="3326426" y="1725367"/>
                    <a:pt x="3325716" y="1726241"/>
                    <a:pt x="3324897" y="1727005"/>
                  </a:cubicBezTo>
                  <a:cubicBezTo>
                    <a:pt x="3324679" y="1727224"/>
                    <a:pt x="3323259" y="1726350"/>
                    <a:pt x="3323259" y="1726350"/>
                  </a:cubicBezTo>
                  <a:cubicBezTo>
                    <a:pt x="3323969" y="1724057"/>
                    <a:pt x="3325552" y="1724275"/>
                    <a:pt x="3327190" y="1724494"/>
                  </a:cubicBezTo>
                  <a:close/>
                  <a:moveTo>
                    <a:pt x="3327681" y="1723893"/>
                  </a:moveTo>
                  <a:cubicBezTo>
                    <a:pt x="3327900" y="1724002"/>
                    <a:pt x="3328118" y="1724166"/>
                    <a:pt x="3328282" y="1724275"/>
                  </a:cubicBezTo>
                  <a:cubicBezTo>
                    <a:pt x="3328282" y="1724384"/>
                    <a:pt x="3328282" y="1724494"/>
                    <a:pt x="3328282" y="1724548"/>
                  </a:cubicBezTo>
                  <a:cubicBezTo>
                    <a:pt x="3327954" y="1724548"/>
                    <a:pt x="3327572" y="1724494"/>
                    <a:pt x="3327190" y="1724494"/>
                  </a:cubicBezTo>
                  <a:cubicBezTo>
                    <a:pt x="3327354" y="1724275"/>
                    <a:pt x="3327518" y="1724057"/>
                    <a:pt x="3327681" y="1723893"/>
                  </a:cubicBezTo>
                  <a:close/>
                  <a:moveTo>
                    <a:pt x="2965667" y="1696759"/>
                  </a:moveTo>
                  <a:lnTo>
                    <a:pt x="2967304" y="1697796"/>
                  </a:lnTo>
                  <a:lnTo>
                    <a:pt x="2965503" y="1698451"/>
                  </a:lnTo>
                  <a:close/>
                  <a:moveTo>
                    <a:pt x="2988269" y="1679453"/>
                  </a:moveTo>
                  <a:cubicBezTo>
                    <a:pt x="2989306" y="1680272"/>
                    <a:pt x="2991162" y="1681091"/>
                    <a:pt x="2991162" y="1682019"/>
                  </a:cubicBezTo>
                  <a:lnTo>
                    <a:pt x="2991162" y="1682073"/>
                  </a:lnTo>
                  <a:cubicBezTo>
                    <a:pt x="2991272" y="1683165"/>
                    <a:pt x="2990016" y="1685076"/>
                    <a:pt x="2989033" y="1685295"/>
                  </a:cubicBezTo>
                  <a:cubicBezTo>
                    <a:pt x="2987777" y="1685622"/>
                    <a:pt x="2985812" y="1684967"/>
                    <a:pt x="2984939" y="1684039"/>
                  </a:cubicBezTo>
                  <a:cubicBezTo>
                    <a:pt x="2983465" y="1682510"/>
                    <a:pt x="2985758" y="1679617"/>
                    <a:pt x="2988269" y="1679453"/>
                  </a:cubicBezTo>
                  <a:close/>
                  <a:moveTo>
                    <a:pt x="3406461" y="1672629"/>
                  </a:moveTo>
                  <a:lnTo>
                    <a:pt x="3406461" y="1672683"/>
                  </a:lnTo>
                  <a:lnTo>
                    <a:pt x="3406441" y="1672631"/>
                  </a:lnTo>
                  <a:close/>
                  <a:moveTo>
                    <a:pt x="3005466" y="1672574"/>
                  </a:moveTo>
                  <a:cubicBezTo>
                    <a:pt x="3006012" y="1672356"/>
                    <a:pt x="3006940" y="1672629"/>
                    <a:pt x="3007540" y="1672957"/>
                  </a:cubicBezTo>
                  <a:lnTo>
                    <a:pt x="3007540" y="1672902"/>
                  </a:lnTo>
                  <a:cubicBezTo>
                    <a:pt x="3007868" y="1673120"/>
                    <a:pt x="3007814" y="1673939"/>
                    <a:pt x="3007977" y="1674485"/>
                  </a:cubicBezTo>
                  <a:cubicBezTo>
                    <a:pt x="3007267" y="1674758"/>
                    <a:pt x="3006558" y="1675304"/>
                    <a:pt x="3006012" y="1675140"/>
                  </a:cubicBezTo>
                  <a:cubicBezTo>
                    <a:pt x="3003883" y="1674649"/>
                    <a:pt x="3003664" y="1673557"/>
                    <a:pt x="3005466" y="1672574"/>
                  </a:cubicBezTo>
                  <a:close/>
                  <a:moveTo>
                    <a:pt x="3405096" y="1669080"/>
                  </a:moveTo>
                  <a:lnTo>
                    <a:pt x="3406441" y="1672631"/>
                  </a:lnTo>
                  <a:lnTo>
                    <a:pt x="3402694" y="1673065"/>
                  </a:lnTo>
                  <a:cubicBezTo>
                    <a:pt x="3401438" y="1671864"/>
                    <a:pt x="3401602" y="1670445"/>
                    <a:pt x="3403076" y="1669407"/>
                  </a:cubicBezTo>
                  <a:cubicBezTo>
                    <a:pt x="3403567" y="1669080"/>
                    <a:pt x="3404550" y="1668862"/>
                    <a:pt x="3405096" y="1669080"/>
                  </a:cubicBezTo>
                  <a:close/>
                  <a:moveTo>
                    <a:pt x="3413722" y="1661491"/>
                  </a:moveTo>
                  <a:cubicBezTo>
                    <a:pt x="3414159" y="1661819"/>
                    <a:pt x="3414596" y="1662201"/>
                    <a:pt x="3415033" y="1662528"/>
                  </a:cubicBezTo>
                  <a:cubicBezTo>
                    <a:pt x="3414378" y="1662419"/>
                    <a:pt x="3413722" y="1662255"/>
                    <a:pt x="3413122" y="1662092"/>
                  </a:cubicBezTo>
                  <a:close/>
                  <a:moveTo>
                    <a:pt x="3102049" y="1642882"/>
                  </a:moveTo>
                  <a:cubicBezTo>
                    <a:pt x="3104527" y="1643311"/>
                    <a:pt x="3106711" y="1644758"/>
                    <a:pt x="3108431" y="1646696"/>
                  </a:cubicBezTo>
                  <a:cubicBezTo>
                    <a:pt x="3110614" y="1649153"/>
                    <a:pt x="3112034" y="1652429"/>
                    <a:pt x="3112361" y="1655377"/>
                  </a:cubicBezTo>
                  <a:cubicBezTo>
                    <a:pt x="3112580" y="1657724"/>
                    <a:pt x="3112471" y="1660127"/>
                    <a:pt x="3112580" y="1662474"/>
                  </a:cubicBezTo>
                  <a:cubicBezTo>
                    <a:pt x="3112689" y="1665641"/>
                    <a:pt x="3112853" y="1668753"/>
                    <a:pt x="3113016" y="1671919"/>
                  </a:cubicBezTo>
                  <a:lnTo>
                    <a:pt x="3112471" y="1671919"/>
                  </a:lnTo>
                  <a:cubicBezTo>
                    <a:pt x="3112471" y="1676669"/>
                    <a:pt x="3112743" y="1681418"/>
                    <a:pt x="3112361" y="1686168"/>
                  </a:cubicBezTo>
                  <a:cubicBezTo>
                    <a:pt x="3112088" y="1689335"/>
                    <a:pt x="3110178" y="1691846"/>
                    <a:pt x="3107284" y="1693648"/>
                  </a:cubicBezTo>
                  <a:cubicBezTo>
                    <a:pt x="3094618" y="1701618"/>
                    <a:pt x="3087685" y="1698670"/>
                    <a:pt x="3087248" y="1684530"/>
                  </a:cubicBezTo>
                  <a:cubicBezTo>
                    <a:pt x="3086975" y="1675031"/>
                    <a:pt x="3086920" y="1665641"/>
                    <a:pt x="3083645" y="1656523"/>
                  </a:cubicBezTo>
                  <a:lnTo>
                    <a:pt x="3083699" y="1656523"/>
                  </a:lnTo>
                  <a:cubicBezTo>
                    <a:pt x="3082881" y="1654285"/>
                    <a:pt x="3083863" y="1651828"/>
                    <a:pt x="3085992" y="1650300"/>
                  </a:cubicBezTo>
                  <a:cubicBezTo>
                    <a:pt x="3087630" y="1649208"/>
                    <a:pt x="3089323" y="1648170"/>
                    <a:pt x="3091015" y="1647133"/>
                  </a:cubicBezTo>
                  <a:cubicBezTo>
                    <a:pt x="3091998" y="1646478"/>
                    <a:pt x="3092980" y="1645878"/>
                    <a:pt x="3093908" y="1645168"/>
                  </a:cubicBezTo>
                  <a:cubicBezTo>
                    <a:pt x="3096801" y="1643039"/>
                    <a:pt x="3099572" y="1642452"/>
                    <a:pt x="3102049" y="1642882"/>
                  </a:cubicBezTo>
                  <a:close/>
                  <a:moveTo>
                    <a:pt x="5571397" y="1622675"/>
                  </a:moveTo>
                  <a:cubicBezTo>
                    <a:pt x="5572216" y="1623821"/>
                    <a:pt x="5572980" y="1624968"/>
                    <a:pt x="5573799" y="1626114"/>
                  </a:cubicBezTo>
                  <a:cubicBezTo>
                    <a:pt x="5572926" y="1627206"/>
                    <a:pt x="5572052" y="1628298"/>
                    <a:pt x="5571233" y="1629336"/>
                  </a:cubicBezTo>
                  <a:cubicBezTo>
                    <a:pt x="5570414" y="1628189"/>
                    <a:pt x="5568995" y="1627042"/>
                    <a:pt x="5568995" y="1625896"/>
                  </a:cubicBezTo>
                  <a:cubicBezTo>
                    <a:pt x="5569049" y="1624804"/>
                    <a:pt x="5570578" y="1623712"/>
                    <a:pt x="5571397" y="1622675"/>
                  </a:cubicBezTo>
                  <a:close/>
                  <a:moveTo>
                    <a:pt x="3100678" y="1603567"/>
                  </a:moveTo>
                  <a:cubicBezTo>
                    <a:pt x="3103954" y="1602202"/>
                    <a:pt x="3106793" y="1604222"/>
                    <a:pt x="3107229" y="1607880"/>
                  </a:cubicBezTo>
                  <a:cubicBezTo>
                    <a:pt x="3107339" y="1608645"/>
                    <a:pt x="3107611" y="1609409"/>
                    <a:pt x="3107721" y="1610173"/>
                  </a:cubicBezTo>
                  <a:cubicBezTo>
                    <a:pt x="3107884" y="1611756"/>
                    <a:pt x="3107994" y="1613285"/>
                    <a:pt x="3108321" y="1616452"/>
                  </a:cubicBezTo>
                  <a:cubicBezTo>
                    <a:pt x="3107884" y="1619618"/>
                    <a:pt x="3107503" y="1624313"/>
                    <a:pt x="3106520" y="1628899"/>
                  </a:cubicBezTo>
                  <a:cubicBezTo>
                    <a:pt x="3105974" y="1631137"/>
                    <a:pt x="3104500" y="1633157"/>
                    <a:pt x="3103299" y="1635123"/>
                  </a:cubicBezTo>
                  <a:cubicBezTo>
                    <a:pt x="3101879" y="1637416"/>
                    <a:pt x="3096529" y="1637416"/>
                    <a:pt x="3094946" y="1635287"/>
                  </a:cubicBezTo>
                  <a:cubicBezTo>
                    <a:pt x="3091179" y="1630155"/>
                    <a:pt x="3088503" y="1624532"/>
                    <a:pt x="3088012" y="1618089"/>
                  </a:cubicBezTo>
                  <a:cubicBezTo>
                    <a:pt x="3087630" y="1613940"/>
                    <a:pt x="3088722" y="1610119"/>
                    <a:pt x="3092270" y="1607716"/>
                  </a:cubicBezTo>
                  <a:cubicBezTo>
                    <a:pt x="3094837" y="1605969"/>
                    <a:pt x="3097785" y="1604768"/>
                    <a:pt x="3100678" y="1603567"/>
                  </a:cubicBezTo>
                  <a:close/>
                  <a:moveTo>
                    <a:pt x="3125956" y="1600018"/>
                  </a:moveTo>
                  <a:cubicBezTo>
                    <a:pt x="3125192" y="1600782"/>
                    <a:pt x="3124427" y="1601601"/>
                    <a:pt x="3123554" y="1602256"/>
                  </a:cubicBezTo>
                  <a:cubicBezTo>
                    <a:pt x="3123281" y="1602475"/>
                    <a:pt x="3122517" y="1601929"/>
                    <a:pt x="3121916" y="1601765"/>
                  </a:cubicBezTo>
                  <a:cubicBezTo>
                    <a:pt x="3122844" y="1600018"/>
                    <a:pt x="3124427" y="1600018"/>
                    <a:pt x="3125956" y="1600018"/>
                  </a:cubicBezTo>
                  <a:close/>
                  <a:moveTo>
                    <a:pt x="3125956" y="1600018"/>
                  </a:moveTo>
                  <a:lnTo>
                    <a:pt x="3126015" y="1600018"/>
                  </a:lnTo>
                  <a:lnTo>
                    <a:pt x="3125956" y="1600072"/>
                  </a:lnTo>
                  <a:close/>
                  <a:moveTo>
                    <a:pt x="3126611" y="1599472"/>
                  </a:moveTo>
                  <a:cubicBezTo>
                    <a:pt x="3126720" y="1599636"/>
                    <a:pt x="3126830" y="1599745"/>
                    <a:pt x="3126993" y="1599854"/>
                  </a:cubicBezTo>
                  <a:cubicBezTo>
                    <a:pt x="3127103" y="1599909"/>
                    <a:pt x="3127103" y="1599963"/>
                    <a:pt x="3127103" y="1600018"/>
                  </a:cubicBezTo>
                  <a:lnTo>
                    <a:pt x="3126015" y="1600018"/>
                  </a:lnTo>
                  <a:close/>
                  <a:moveTo>
                    <a:pt x="5591652" y="1522276"/>
                  </a:moveTo>
                  <a:cubicBezTo>
                    <a:pt x="5593672" y="1520256"/>
                    <a:pt x="5599349" y="1520583"/>
                    <a:pt x="5600168" y="1523040"/>
                  </a:cubicBezTo>
                  <a:cubicBezTo>
                    <a:pt x="5603553" y="1533303"/>
                    <a:pt x="5610377" y="1541493"/>
                    <a:pt x="5616383" y="1550228"/>
                  </a:cubicBezTo>
                  <a:cubicBezTo>
                    <a:pt x="5618075" y="1552575"/>
                    <a:pt x="5619604" y="1555032"/>
                    <a:pt x="5621078" y="1557543"/>
                  </a:cubicBezTo>
                  <a:cubicBezTo>
                    <a:pt x="5627356" y="1568408"/>
                    <a:pt x="5630359" y="1579327"/>
                    <a:pt x="5629923" y="1591556"/>
                  </a:cubicBezTo>
                  <a:cubicBezTo>
                    <a:pt x="5629759" y="1595486"/>
                    <a:pt x="5629923" y="1599417"/>
                    <a:pt x="5630359" y="1603348"/>
                  </a:cubicBezTo>
                  <a:cubicBezTo>
                    <a:pt x="5630905" y="1607934"/>
                    <a:pt x="5628776" y="1610827"/>
                    <a:pt x="5625500" y="1613503"/>
                  </a:cubicBezTo>
                  <a:cubicBezTo>
                    <a:pt x="5622061" y="1616232"/>
                    <a:pt x="5620477" y="1620218"/>
                    <a:pt x="5622115" y="1624094"/>
                  </a:cubicBezTo>
                  <a:cubicBezTo>
                    <a:pt x="5626920" y="1635450"/>
                    <a:pt x="5628339" y="1647078"/>
                    <a:pt x="5627193" y="1659198"/>
                  </a:cubicBezTo>
                  <a:cubicBezTo>
                    <a:pt x="5626429" y="1667387"/>
                    <a:pt x="5628666" y="1674757"/>
                    <a:pt x="5632543" y="1682073"/>
                  </a:cubicBezTo>
                  <a:cubicBezTo>
                    <a:pt x="5637238" y="1691027"/>
                    <a:pt x="5632051" y="1702655"/>
                    <a:pt x="5622061" y="1707623"/>
                  </a:cubicBezTo>
                  <a:cubicBezTo>
                    <a:pt x="5620095" y="1708661"/>
                    <a:pt x="5617311" y="1707459"/>
                    <a:pt x="5616492" y="1705057"/>
                  </a:cubicBezTo>
                  <a:cubicBezTo>
                    <a:pt x="5615782" y="1702819"/>
                    <a:pt x="5615400" y="1700417"/>
                    <a:pt x="5614800" y="1698124"/>
                  </a:cubicBezTo>
                  <a:cubicBezTo>
                    <a:pt x="5614636" y="1697469"/>
                    <a:pt x="5614090" y="1696977"/>
                    <a:pt x="5613708" y="1696431"/>
                  </a:cubicBezTo>
                  <a:cubicBezTo>
                    <a:pt x="5613162" y="1696977"/>
                    <a:pt x="5612671" y="1697687"/>
                    <a:pt x="5612016" y="1698124"/>
                  </a:cubicBezTo>
                  <a:cubicBezTo>
                    <a:pt x="5606938" y="1701782"/>
                    <a:pt x="5606883" y="1707678"/>
                    <a:pt x="5605246" y="1712919"/>
                  </a:cubicBezTo>
                  <a:cubicBezTo>
                    <a:pt x="5604646" y="1714884"/>
                    <a:pt x="5601916" y="1715922"/>
                    <a:pt x="5599077" y="1715157"/>
                  </a:cubicBezTo>
                  <a:cubicBezTo>
                    <a:pt x="5597657" y="1714720"/>
                    <a:pt x="5595747" y="1713083"/>
                    <a:pt x="5594928" y="1713519"/>
                  </a:cubicBezTo>
                  <a:cubicBezTo>
                    <a:pt x="5590942" y="1715758"/>
                    <a:pt x="5588158" y="1719907"/>
                    <a:pt x="5582807" y="1719798"/>
                  </a:cubicBezTo>
                  <a:cubicBezTo>
                    <a:pt x="5578877" y="1719689"/>
                    <a:pt x="5574837" y="1720289"/>
                    <a:pt x="5570906" y="1720780"/>
                  </a:cubicBezTo>
                  <a:cubicBezTo>
                    <a:pt x="5568504" y="1721108"/>
                    <a:pt x="5566921" y="1722637"/>
                    <a:pt x="5565665" y="1724875"/>
                  </a:cubicBezTo>
                  <a:cubicBezTo>
                    <a:pt x="5561024" y="1733173"/>
                    <a:pt x="5556165" y="1741362"/>
                    <a:pt x="5551306" y="1749497"/>
                  </a:cubicBezTo>
                  <a:cubicBezTo>
                    <a:pt x="5549833" y="1751899"/>
                    <a:pt x="5545028" y="1753100"/>
                    <a:pt x="5542790" y="1751517"/>
                  </a:cubicBezTo>
                  <a:cubicBezTo>
                    <a:pt x="5539569" y="1749279"/>
                    <a:pt x="5536075" y="1747040"/>
                    <a:pt x="5533727" y="1743983"/>
                  </a:cubicBezTo>
                  <a:cubicBezTo>
                    <a:pt x="5530834" y="1740271"/>
                    <a:pt x="5528650" y="1735848"/>
                    <a:pt x="5527012" y="1731426"/>
                  </a:cubicBezTo>
                  <a:cubicBezTo>
                    <a:pt x="5526357" y="1729625"/>
                    <a:pt x="5527558" y="1726840"/>
                    <a:pt x="5528595" y="1724875"/>
                  </a:cubicBezTo>
                  <a:cubicBezTo>
                    <a:pt x="5529578" y="1723073"/>
                    <a:pt x="5529960" y="1721927"/>
                    <a:pt x="5528213" y="1721108"/>
                  </a:cubicBezTo>
                  <a:cubicBezTo>
                    <a:pt x="5527503" y="1720780"/>
                    <a:pt x="5526521" y="1720617"/>
                    <a:pt x="5525866" y="1720890"/>
                  </a:cubicBezTo>
                  <a:cubicBezTo>
                    <a:pt x="5523736" y="1721708"/>
                    <a:pt x="5521389" y="1722473"/>
                    <a:pt x="5519696" y="1723892"/>
                  </a:cubicBezTo>
                  <a:cubicBezTo>
                    <a:pt x="5517840" y="1725421"/>
                    <a:pt x="5516694" y="1728096"/>
                    <a:pt x="5518004" y="1730280"/>
                  </a:cubicBezTo>
                  <a:cubicBezTo>
                    <a:pt x="5520024" y="1733665"/>
                    <a:pt x="5522972" y="1736394"/>
                    <a:pt x="5525211" y="1739670"/>
                  </a:cubicBezTo>
                  <a:cubicBezTo>
                    <a:pt x="5528322" y="1744147"/>
                    <a:pt x="5524610" y="1754410"/>
                    <a:pt x="5519533" y="1755830"/>
                  </a:cubicBezTo>
                  <a:cubicBezTo>
                    <a:pt x="5518823" y="1756048"/>
                    <a:pt x="5518004" y="1756212"/>
                    <a:pt x="5517294" y="1756048"/>
                  </a:cubicBezTo>
                  <a:cubicBezTo>
                    <a:pt x="5513473" y="1755284"/>
                    <a:pt x="5509542" y="1753482"/>
                    <a:pt x="5505884" y="1756321"/>
                  </a:cubicBezTo>
                  <a:cubicBezTo>
                    <a:pt x="5502554" y="1758996"/>
                    <a:pt x="5501899" y="1762982"/>
                    <a:pt x="5500752" y="1766803"/>
                  </a:cubicBezTo>
                  <a:cubicBezTo>
                    <a:pt x="5499278" y="1771662"/>
                    <a:pt x="5493000" y="1772427"/>
                    <a:pt x="5489670" y="1768387"/>
                  </a:cubicBezTo>
                  <a:cubicBezTo>
                    <a:pt x="5489178" y="1767786"/>
                    <a:pt x="5488469" y="1767295"/>
                    <a:pt x="5488141" y="1766585"/>
                  </a:cubicBezTo>
                  <a:cubicBezTo>
                    <a:pt x="5486449" y="1762982"/>
                    <a:pt x="5484647" y="1759488"/>
                    <a:pt x="5483282" y="1755721"/>
                  </a:cubicBezTo>
                  <a:cubicBezTo>
                    <a:pt x="5481699" y="1751353"/>
                    <a:pt x="5486067" y="1743765"/>
                    <a:pt x="5490762" y="1742400"/>
                  </a:cubicBezTo>
                  <a:cubicBezTo>
                    <a:pt x="5492290" y="1741963"/>
                    <a:pt x="5493928" y="1741854"/>
                    <a:pt x="5495511" y="1741908"/>
                  </a:cubicBezTo>
                  <a:cubicBezTo>
                    <a:pt x="5500971" y="1742127"/>
                    <a:pt x="5503646" y="1738469"/>
                    <a:pt x="5506266" y="1734647"/>
                  </a:cubicBezTo>
                  <a:cubicBezTo>
                    <a:pt x="5499278" y="1732955"/>
                    <a:pt x="5492399" y="1734265"/>
                    <a:pt x="5485630" y="1735848"/>
                  </a:cubicBezTo>
                  <a:cubicBezTo>
                    <a:pt x="5483555" y="1736340"/>
                    <a:pt x="5480825" y="1737814"/>
                    <a:pt x="5480006" y="1739615"/>
                  </a:cubicBezTo>
                  <a:cubicBezTo>
                    <a:pt x="5477604" y="1744911"/>
                    <a:pt x="5473510" y="1745184"/>
                    <a:pt x="5468869" y="1745020"/>
                  </a:cubicBezTo>
                  <a:cubicBezTo>
                    <a:pt x="5468596" y="1745020"/>
                    <a:pt x="5468323" y="1745020"/>
                    <a:pt x="5468050" y="1745020"/>
                  </a:cubicBezTo>
                  <a:cubicBezTo>
                    <a:pt x="5466631" y="1744966"/>
                    <a:pt x="5465157" y="1745894"/>
                    <a:pt x="5463792" y="1746658"/>
                  </a:cubicBezTo>
                  <a:cubicBezTo>
                    <a:pt x="5463246" y="1746986"/>
                    <a:pt x="5462864" y="1747914"/>
                    <a:pt x="5462755" y="1748623"/>
                  </a:cubicBezTo>
                  <a:cubicBezTo>
                    <a:pt x="5462591" y="1749224"/>
                    <a:pt x="5462864" y="1750589"/>
                    <a:pt x="5463082" y="1750589"/>
                  </a:cubicBezTo>
                  <a:cubicBezTo>
                    <a:pt x="5463519" y="1750698"/>
                    <a:pt x="5464010" y="1750807"/>
                    <a:pt x="5464447" y="1750916"/>
                  </a:cubicBezTo>
                  <a:cubicBezTo>
                    <a:pt x="5474929" y="1753482"/>
                    <a:pt x="5476021" y="1763473"/>
                    <a:pt x="5479679" y="1771444"/>
                  </a:cubicBezTo>
                  <a:cubicBezTo>
                    <a:pt x="5479024" y="1778105"/>
                    <a:pt x="5478478" y="1784820"/>
                    <a:pt x="5477877" y="1791480"/>
                  </a:cubicBezTo>
                  <a:cubicBezTo>
                    <a:pt x="5477331" y="1797376"/>
                    <a:pt x="5476731" y="1803272"/>
                    <a:pt x="5475912" y="1809169"/>
                  </a:cubicBezTo>
                  <a:cubicBezTo>
                    <a:pt x="5475421" y="1812772"/>
                    <a:pt x="5472254" y="1816047"/>
                    <a:pt x="5470179" y="1819378"/>
                  </a:cubicBezTo>
                  <a:cubicBezTo>
                    <a:pt x="5469797" y="1819978"/>
                    <a:pt x="5468924" y="1820306"/>
                    <a:pt x="5468214" y="1820633"/>
                  </a:cubicBezTo>
                  <a:lnTo>
                    <a:pt x="5468105" y="1820579"/>
                  </a:lnTo>
                  <a:cubicBezTo>
                    <a:pt x="5464447" y="1822490"/>
                    <a:pt x="5454729" y="1819542"/>
                    <a:pt x="5453364" y="1815938"/>
                  </a:cubicBezTo>
                  <a:cubicBezTo>
                    <a:pt x="5451508" y="1810861"/>
                    <a:pt x="5449707" y="1805729"/>
                    <a:pt x="5447905" y="1800652"/>
                  </a:cubicBezTo>
                  <a:cubicBezTo>
                    <a:pt x="5446813" y="1797485"/>
                    <a:pt x="5445721" y="1794374"/>
                    <a:pt x="5444629" y="1791207"/>
                  </a:cubicBezTo>
                  <a:lnTo>
                    <a:pt x="5443974" y="1791589"/>
                  </a:lnTo>
                  <a:cubicBezTo>
                    <a:pt x="5443974" y="1791262"/>
                    <a:pt x="5443920" y="1790880"/>
                    <a:pt x="5443920" y="1790552"/>
                  </a:cubicBezTo>
                  <a:cubicBezTo>
                    <a:pt x="5441463" y="1788641"/>
                    <a:pt x="5440535" y="1786021"/>
                    <a:pt x="5439934" y="1783182"/>
                  </a:cubicBezTo>
                  <a:cubicBezTo>
                    <a:pt x="5439825" y="1782854"/>
                    <a:pt x="5439716" y="1782417"/>
                    <a:pt x="5439661" y="1782090"/>
                  </a:cubicBezTo>
                  <a:cubicBezTo>
                    <a:pt x="5439388" y="1781872"/>
                    <a:pt x="5439170" y="1781653"/>
                    <a:pt x="5438788" y="1781489"/>
                  </a:cubicBezTo>
                  <a:lnTo>
                    <a:pt x="5439388" y="1780780"/>
                  </a:lnTo>
                  <a:cubicBezTo>
                    <a:pt x="5436167" y="1778214"/>
                    <a:pt x="5433929" y="1775211"/>
                    <a:pt x="5433765" y="1770789"/>
                  </a:cubicBezTo>
                  <a:cubicBezTo>
                    <a:pt x="5433601" y="1766640"/>
                    <a:pt x="5434530" y="1762927"/>
                    <a:pt x="5437368" y="1759815"/>
                  </a:cubicBezTo>
                  <a:cubicBezTo>
                    <a:pt x="5441135" y="1755721"/>
                    <a:pt x="5444848" y="1751572"/>
                    <a:pt x="5448669" y="1747532"/>
                  </a:cubicBezTo>
                  <a:cubicBezTo>
                    <a:pt x="5450471" y="1745675"/>
                    <a:pt x="5450744" y="1743492"/>
                    <a:pt x="5450908" y="1741090"/>
                  </a:cubicBezTo>
                  <a:cubicBezTo>
                    <a:pt x="5451126" y="1738797"/>
                    <a:pt x="5451290" y="1735848"/>
                    <a:pt x="5452709" y="1734484"/>
                  </a:cubicBezTo>
                  <a:cubicBezTo>
                    <a:pt x="5461772" y="1725530"/>
                    <a:pt x="5470616" y="1716413"/>
                    <a:pt x="5478096" y="1706040"/>
                  </a:cubicBezTo>
                  <a:cubicBezTo>
                    <a:pt x="5480443" y="1702764"/>
                    <a:pt x="5484047" y="1700471"/>
                    <a:pt x="5488141" y="1700035"/>
                  </a:cubicBezTo>
                  <a:cubicBezTo>
                    <a:pt x="5493982" y="1699489"/>
                    <a:pt x="5499769" y="1698342"/>
                    <a:pt x="5505393" y="1696704"/>
                  </a:cubicBezTo>
                  <a:cubicBezTo>
                    <a:pt x="5507358" y="1696158"/>
                    <a:pt x="5509378" y="1695503"/>
                    <a:pt x="5511344" y="1694794"/>
                  </a:cubicBezTo>
                  <a:cubicBezTo>
                    <a:pt x="5517513" y="1692610"/>
                    <a:pt x="5523846" y="1692937"/>
                    <a:pt x="5530233" y="1693538"/>
                  </a:cubicBezTo>
                  <a:cubicBezTo>
                    <a:pt x="5532089" y="1693647"/>
                    <a:pt x="5533509" y="1692774"/>
                    <a:pt x="5533837" y="1690972"/>
                  </a:cubicBezTo>
                  <a:cubicBezTo>
                    <a:pt x="5535638" y="1682455"/>
                    <a:pt x="5537276" y="1673938"/>
                    <a:pt x="5541316" y="1666022"/>
                  </a:cubicBezTo>
                  <a:cubicBezTo>
                    <a:pt x="5542626" y="1663511"/>
                    <a:pt x="5542135" y="1659853"/>
                    <a:pt x="5541807" y="1656741"/>
                  </a:cubicBezTo>
                  <a:cubicBezTo>
                    <a:pt x="5541589" y="1654394"/>
                    <a:pt x="5540715" y="1651937"/>
                    <a:pt x="5541043" y="1649699"/>
                  </a:cubicBezTo>
                  <a:cubicBezTo>
                    <a:pt x="5541207" y="1648934"/>
                    <a:pt x="5541480" y="1648225"/>
                    <a:pt x="5541916" y="1647515"/>
                  </a:cubicBezTo>
                  <a:cubicBezTo>
                    <a:pt x="5542571" y="1646478"/>
                    <a:pt x="5543554" y="1645659"/>
                    <a:pt x="5544646" y="1644949"/>
                  </a:cubicBezTo>
                  <a:cubicBezTo>
                    <a:pt x="5545519" y="1644348"/>
                    <a:pt x="5546448" y="1643857"/>
                    <a:pt x="5547376" y="1643420"/>
                  </a:cubicBezTo>
                  <a:cubicBezTo>
                    <a:pt x="5549068" y="1642601"/>
                    <a:pt x="5550542" y="1644567"/>
                    <a:pt x="5551143" y="1648115"/>
                  </a:cubicBezTo>
                  <a:cubicBezTo>
                    <a:pt x="5551416" y="1649644"/>
                    <a:pt x="5551306" y="1651282"/>
                    <a:pt x="5551743" y="1652811"/>
                  </a:cubicBezTo>
                  <a:cubicBezTo>
                    <a:pt x="5552235" y="1654721"/>
                    <a:pt x="5555783" y="1656578"/>
                    <a:pt x="5557476" y="1656032"/>
                  </a:cubicBezTo>
                  <a:cubicBezTo>
                    <a:pt x="5567084" y="1652974"/>
                    <a:pt x="5574837" y="1648061"/>
                    <a:pt x="5577293" y="1637415"/>
                  </a:cubicBezTo>
                  <a:cubicBezTo>
                    <a:pt x="5578003" y="1634303"/>
                    <a:pt x="5578276" y="1630809"/>
                    <a:pt x="5579914" y="1628298"/>
                  </a:cubicBezTo>
                  <a:cubicBezTo>
                    <a:pt x="5588158" y="1615632"/>
                    <a:pt x="5588376" y="1601929"/>
                    <a:pt x="5587721" y="1588062"/>
                  </a:cubicBezTo>
                  <a:cubicBezTo>
                    <a:pt x="5587557" y="1584568"/>
                    <a:pt x="5587284" y="1581019"/>
                    <a:pt x="5587120" y="1577416"/>
                  </a:cubicBezTo>
                  <a:cubicBezTo>
                    <a:pt x="5587011" y="1575887"/>
                    <a:pt x="5586520" y="1573649"/>
                    <a:pt x="5585483" y="1573048"/>
                  </a:cubicBezTo>
                  <a:cubicBezTo>
                    <a:pt x="5577785" y="1568899"/>
                    <a:pt x="5580678" y="1562348"/>
                    <a:pt x="5581333" y="1556233"/>
                  </a:cubicBezTo>
                  <a:cubicBezTo>
                    <a:pt x="5576256" y="1542366"/>
                    <a:pt x="5581934" y="1531720"/>
                    <a:pt x="5591652" y="1522276"/>
                  </a:cubicBezTo>
                  <a:close/>
                  <a:moveTo>
                    <a:pt x="5577348" y="1399330"/>
                  </a:moveTo>
                  <a:cubicBezTo>
                    <a:pt x="5584609" y="1402770"/>
                    <a:pt x="5590833" y="1407465"/>
                    <a:pt x="5596292" y="1413470"/>
                  </a:cubicBezTo>
                  <a:cubicBezTo>
                    <a:pt x="5603826" y="1421768"/>
                    <a:pt x="5612507" y="1428483"/>
                    <a:pt x="5622989" y="1433069"/>
                  </a:cubicBezTo>
                  <a:cubicBezTo>
                    <a:pt x="5630905" y="1436563"/>
                    <a:pt x="5637948" y="1437382"/>
                    <a:pt x="5645318" y="1431923"/>
                  </a:cubicBezTo>
                  <a:cubicBezTo>
                    <a:pt x="5647829" y="1430067"/>
                    <a:pt x="5648812" y="1430667"/>
                    <a:pt x="5650449" y="1434543"/>
                  </a:cubicBezTo>
                  <a:cubicBezTo>
                    <a:pt x="5650723" y="1435199"/>
                    <a:pt x="5650996" y="1435908"/>
                    <a:pt x="5651268" y="1436563"/>
                  </a:cubicBezTo>
                  <a:lnTo>
                    <a:pt x="5654725" y="1441514"/>
                  </a:lnTo>
                  <a:lnTo>
                    <a:pt x="5655308" y="1440931"/>
                  </a:lnTo>
                  <a:lnTo>
                    <a:pt x="5655308" y="1440940"/>
                  </a:lnTo>
                  <a:lnTo>
                    <a:pt x="5655363" y="1434489"/>
                  </a:lnTo>
                  <a:cubicBezTo>
                    <a:pt x="5655855" y="1430776"/>
                    <a:pt x="5657001" y="1427173"/>
                    <a:pt x="5658693" y="1423734"/>
                  </a:cubicBezTo>
                  <a:cubicBezTo>
                    <a:pt x="5659348" y="1422369"/>
                    <a:pt x="5660495" y="1420840"/>
                    <a:pt x="5661751" y="1420294"/>
                  </a:cubicBezTo>
                  <a:cubicBezTo>
                    <a:pt x="5662897" y="1419858"/>
                    <a:pt x="5664590" y="1420567"/>
                    <a:pt x="5665900" y="1421059"/>
                  </a:cubicBezTo>
                  <a:cubicBezTo>
                    <a:pt x="5666446" y="1421222"/>
                    <a:pt x="5667265" y="1422260"/>
                    <a:pt x="5667155" y="1422806"/>
                  </a:cubicBezTo>
                  <a:lnTo>
                    <a:pt x="5667155" y="1422860"/>
                  </a:lnTo>
                  <a:cubicBezTo>
                    <a:pt x="5666719" y="1425372"/>
                    <a:pt x="5665845" y="1427883"/>
                    <a:pt x="5664371" y="1430340"/>
                  </a:cubicBezTo>
                  <a:lnTo>
                    <a:pt x="5655310" y="1440983"/>
                  </a:lnTo>
                  <a:lnTo>
                    <a:pt x="5655363" y="1442132"/>
                  </a:lnTo>
                  <a:lnTo>
                    <a:pt x="5654894" y="1441756"/>
                  </a:lnTo>
                  <a:lnTo>
                    <a:pt x="5654927" y="1441804"/>
                  </a:lnTo>
                  <a:cubicBezTo>
                    <a:pt x="5657165" y="1445026"/>
                    <a:pt x="5659458" y="1448192"/>
                    <a:pt x="5661642" y="1451413"/>
                  </a:cubicBezTo>
                  <a:cubicBezTo>
                    <a:pt x="5664481" y="1455562"/>
                    <a:pt x="5663388" y="1461240"/>
                    <a:pt x="5658912" y="1463642"/>
                  </a:cubicBezTo>
                  <a:cubicBezTo>
                    <a:pt x="5654053" y="1466208"/>
                    <a:pt x="5649031" y="1468610"/>
                    <a:pt x="5643789" y="1470357"/>
                  </a:cubicBezTo>
                  <a:cubicBezTo>
                    <a:pt x="5637838" y="1472377"/>
                    <a:pt x="5634781" y="1476581"/>
                    <a:pt x="5633307" y="1482204"/>
                  </a:cubicBezTo>
                  <a:cubicBezTo>
                    <a:pt x="5632051" y="1486735"/>
                    <a:pt x="5631341" y="1491431"/>
                    <a:pt x="5630250" y="1496017"/>
                  </a:cubicBezTo>
                  <a:cubicBezTo>
                    <a:pt x="5629813" y="1497873"/>
                    <a:pt x="5628339" y="1498364"/>
                    <a:pt x="5626537" y="1498200"/>
                  </a:cubicBezTo>
                  <a:cubicBezTo>
                    <a:pt x="5620805" y="1497654"/>
                    <a:pt x="5615673" y="1495416"/>
                    <a:pt x="5611360" y="1491867"/>
                  </a:cubicBezTo>
                  <a:cubicBezTo>
                    <a:pt x="5603117" y="1484934"/>
                    <a:pt x="5594873" y="1482914"/>
                    <a:pt x="5585428" y="1489465"/>
                  </a:cubicBezTo>
                  <a:cubicBezTo>
                    <a:pt x="5582971" y="1491158"/>
                    <a:pt x="5579586" y="1491540"/>
                    <a:pt x="5576747" y="1492686"/>
                  </a:cubicBezTo>
                  <a:cubicBezTo>
                    <a:pt x="5576475" y="1492796"/>
                    <a:pt x="5576475" y="1494652"/>
                    <a:pt x="5576911" y="1494925"/>
                  </a:cubicBezTo>
                  <a:cubicBezTo>
                    <a:pt x="5582262" y="1498200"/>
                    <a:pt x="5587721" y="1501367"/>
                    <a:pt x="5593125" y="1504533"/>
                  </a:cubicBezTo>
                  <a:cubicBezTo>
                    <a:pt x="5594873" y="1505571"/>
                    <a:pt x="5594982" y="1509338"/>
                    <a:pt x="5593125" y="1510702"/>
                  </a:cubicBezTo>
                  <a:cubicBezTo>
                    <a:pt x="5588103" y="1514360"/>
                    <a:pt x="5583135" y="1518127"/>
                    <a:pt x="5577894" y="1521512"/>
                  </a:cubicBezTo>
                  <a:cubicBezTo>
                    <a:pt x="5577130" y="1521949"/>
                    <a:pt x="5574455" y="1521075"/>
                    <a:pt x="5573963" y="1520093"/>
                  </a:cubicBezTo>
                  <a:cubicBezTo>
                    <a:pt x="5571779" y="1515889"/>
                    <a:pt x="5570141" y="1511467"/>
                    <a:pt x="5568285" y="1507099"/>
                  </a:cubicBezTo>
                  <a:cubicBezTo>
                    <a:pt x="5565883" y="1501421"/>
                    <a:pt x="5558677" y="1498692"/>
                    <a:pt x="5559168" y="1490939"/>
                  </a:cubicBezTo>
                  <a:cubicBezTo>
                    <a:pt x="5559605" y="1484825"/>
                    <a:pt x="5564027" y="1481112"/>
                    <a:pt x="5566047" y="1476090"/>
                  </a:cubicBezTo>
                  <a:lnTo>
                    <a:pt x="5566211" y="1476090"/>
                  </a:lnTo>
                  <a:cubicBezTo>
                    <a:pt x="5566265" y="1475980"/>
                    <a:pt x="5566265" y="1475926"/>
                    <a:pt x="5566265" y="1475817"/>
                  </a:cubicBezTo>
                  <a:cubicBezTo>
                    <a:pt x="5566593" y="1474561"/>
                    <a:pt x="5566102" y="1472923"/>
                    <a:pt x="5566102" y="1471449"/>
                  </a:cubicBezTo>
                  <a:cubicBezTo>
                    <a:pt x="5566156" y="1466153"/>
                    <a:pt x="5566156" y="1466099"/>
                    <a:pt x="5570688" y="1465389"/>
                  </a:cubicBezTo>
                  <a:cubicBezTo>
                    <a:pt x="5572216" y="1465171"/>
                    <a:pt x="5573963" y="1465444"/>
                    <a:pt x="5575383" y="1464898"/>
                  </a:cubicBezTo>
                  <a:cubicBezTo>
                    <a:pt x="5576693" y="1464406"/>
                    <a:pt x="5578767" y="1463096"/>
                    <a:pt x="5578767" y="1462223"/>
                  </a:cubicBezTo>
                  <a:cubicBezTo>
                    <a:pt x="5578440" y="1451195"/>
                    <a:pt x="5578058" y="1440167"/>
                    <a:pt x="5577075" y="1429248"/>
                  </a:cubicBezTo>
                  <a:cubicBezTo>
                    <a:pt x="5576693" y="1425426"/>
                    <a:pt x="5574891" y="1421714"/>
                    <a:pt x="5573526" y="1418001"/>
                  </a:cubicBezTo>
                  <a:cubicBezTo>
                    <a:pt x="5572161" y="1414344"/>
                    <a:pt x="5570251" y="1410849"/>
                    <a:pt x="5569049" y="1407082"/>
                  </a:cubicBezTo>
                  <a:cubicBezTo>
                    <a:pt x="5568340" y="1404844"/>
                    <a:pt x="5568831" y="1402333"/>
                    <a:pt x="5570906" y="1400586"/>
                  </a:cubicBezTo>
                  <a:cubicBezTo>
                    <a:pt x="5572871" y="1398948"/>
                    <a:pt x="5574946" y="1398184"/>
                    <a:pt x="5577348" y="1399330"/>
                  </a:cubicBezTo>
                  <a:close/>
                  <a:moveTo>
                    <a:pt x="1782828" y="1395126"/>
                  </a:moveTo>
                  <a:lnTo>
                    <a:pt x="1782882" y="1395181"/>
                  </a:lnTo>
                  <a:cubicBezTo>
                    <a:pt x="1798987" y="1397364"/>
                    <a:pt x="1811708" y="1404189"/>
                    <a:pt x="1820825" y="1417073"/>
                  </a:cubicBezTo>
                  <a:cubicBezTo>
                    <a:pt x="1821153" y="1417619"/>
                    <a:pt x="1821316" y="1418874"/>
                    <a:pt x="1820989" y="1419366"/>
                  </a:cubicBezTo>
                  <a:cubicBezTo>
                    <a:pt x="1820115" y="1420458"/>
                    <a:pt x="1819023" y="1421386"/>
                    <a:pt x="1817877" y="1422205"/>
                  </a:cubicBezTo>
                  <a:cubicBezTo>
                    <a:pt x="1817276" y="1422587"/>
                    <a:pt x="1816294" y="1422696"/>
                    <a:pt x="1815584" y="1422532"/>
                  </a:cubicBezTo>
                  <a:cubicBezTo>
                    <a:pt x="1809633" y="1420894"/>
                    <a:pt x="1803464" y="1419420"/>
                    <a:pt x="1797623" y="1417291"/>
                  </a:cubicBezTo>
                  <a:cubicBezTo>
                    <a:pt x="1791617" y="1415053"/>
                    <a:pt x="1787413" y="1410249"/>
                    <a:pt x="1783210" y="1405553"/>
                  </a:cubicBezTo>
                  <a:cubicBezTo>
                    <a:pt x="1782118" y="1404352"/>
                    <a:pt x="1780917" y="1403370"/>
                    <a:pt x="1779879" y="1402223"/>
                  </a:cubicBezTo>
                  <a:cubicBezTo>
                    <a:pt x="1777914" y="1400149"/>
                    <a:pt x="1777586" y="1396982"/>
                    <a:pt x="1779333" y="1396218"/>
                  </a:cubicBezTo>
                  <a:cubicBezTo>
                    <a:pt x="1780698" y="1395617"/>
                    <a:pt x="1782118" y="1395344"/>
                    <a:pt x="1782828" y="1395126"/>
                  </a:cubicBezTo>
                  <a:close/>
                  <a:moveTo>
                    <a:pt x="5700513" y="1381041"/>
                  </a:moveTo>
                  <a:cubicBezTo>
                    <a:pt x="5701059" y="1381095"/>
                    <a:pt x="5701551" y="1381914"/>
                    <a:pt x="5702151" y="1382515"/>
                  </a:cubicBezTo>
                  <a:cubicBezTo>
                    <a:pt x="5702151" y="1383880"/>
                    <a:pt x="5702752" y="1386009"/>
                    <a:pt x="5702042" y="1386719"/>
                  </a:cubicBezTo>
                  <a:cubicBezTo>
                    <a:pt x="5693470" y="1394744"/>
                    <a:pt x="5686373" y="1403971"/>
                    <a:pt x="5679549" y="1413470"/>
                  </a:cubicBezTo>
                  <a:cubicBezTo>
                    <a:pt x="5679166" y="1413961"/>
                    <a:pt x="5677638" y="1414343"/>
                    <a:pt x="5677420" y="1414070"/>
                  </a:cubicBezTo>
                  <a:cubicBezTo>
                    <a:pt x="5676437" y="1413088"/>
                    <a:pt x="5675454" y="1411887"/>
                    <a:pt x="5675181" y="1410631"/>
                  </a:cubicBezTo>
                  <a:cubicBezTo>
                    <a:pt x="5674854" y="1409212"/>
                    <a:pt x="5674963" y="1407410"/>
                    <a:pt x="5675564" y="1406045"/>
                  </a:cubicBezTo>
                  <a:cubicBezTo>
                    <a:pt x="5677529" y="1401787"/>
                    <a:pt x="5680368" y="1397856"/>
                    <a:pt x="5681842" y="1393488"/>
                  </a:cubicBezTo>
                  <a:cubicBezTo>
                    <a:pt x="5683698" y="1388138"/>
                    <a:pt x="5687847" y="1386719"/>
                    <a:pt x="5692269" y="1385081"/>
                  </a:cubicBezTo>
                  <a:cubicBezTo>
                    <a:pt x="5695108" y="1383989"/>
                    <a:pt x="5696964" y="1380713"/>
                    <a:pt x="5700513" y="1381041"/>
                  </a:cubicBezTo>
                  <a:close/>
                  <a:moveTo>
                    <a:pt x="1936892" y="1359312"/>
                  </a:moveTo>
                  <a:cubicBezTo>
                    <a:pt x="1939185" y="1358766"/>
                    <a:pt x="1943335" y="1359858"/>
                    <a:pt x="1943335" y="1361168"/>
                  </a:cubicBezTo>
                  <a:cubicBezTo>
                    <a:pt x="1943280" y="1362588"/>
                    <a:pt x="1943444" y="1364335"/>
                    <a:pt x="1942734" y="1365372"/>
                  </a:cubicBezTo>
                  <a:cubicBezTo>
                    <a:pt x="1939404" y="1370668"/>
                    <a:pt x="1937329" y="1376618"/>
                    <a:pt x="1932252" y="1380986"/>
                  </a:cubicBezTo>
                  <a:cubicBezTo>
                    <a:pt x="1929741" y="1383170"/>
                    <a:pt x="1927393" y="1385517"/>
                    <a:pt x="1925373" y="1388192"/>
                  </a:cubicBezTo>
                  <a:cubicBezTo>
                    <a:pt x="1923244" y="1390977"/>
                    <a:pt x="1921442" y="1394143"/>
                    <a:pt x="1920241" y="1397637"/>
                  </a:cubicBezTo>
                  <a:cubicBezTo>
                    <a:pt x="1922316" y="1397637"/>
                    <a:pt x="1924500" y="1397473"/>
                    <a:pt x="1926520" y="1397801"/>
                  </a:cubicBezTo>
                  <a:cubicBezTo>
                    <a:pt x="1930832" y="1398511"/>
                    <a:pt x="1933016" y="1401622"/>
                    <a:pt x="1932689" y="1406099"/>
                  </a:cubicBezTo>
                  <a:cubicBezTo>
                    <a:pt x="1932634" y="1406918"/>
                    <a:pt x="1932306" y="1407682"/>
                    <a:pt x="1932252" y="1408447"/>
                  </a:cubicBezTo>
                  <a:cubicBezTo>
                    <a:pt x="1932143" y="1409102"/>
                    <a:pt x="1932143" y="1409702"/>
                    <a:pt x="1932143" y="1410303"/>
                  </a:cubicBezTo>
                  <a:cubicBezTo>
                    <a:pt x="1932143" y="1413469"/>
                    <a:pt x="1933398" y="1415053"/>
                    <a:pt x="1935964" y="1415653"/>
                  </a:cubicBezTo>
                  <a:cubicBezTo>
                    <a:pt x="1940059" y="1416690"/>
                    <a:pt x="1944099" y="1417455"/>
                    <a:pt x="1948139" y="1416418"/>
                  </a:cubicBezTo>
                  <a:cubicBezTo>
                    <a:pt x="1949449" y="1416035"/>
                    <a:pt x="1950705" y="1415544"/>
                    <a:pt x="1952015" y="1414780"/>
                  </a:cubicBezTo>
                  <a:cubicBezTo>
                    <a:pt x="1953435" y="1413906"/>
                    <a:pt x="1954909" y="1413142"/>
                    <a:pt x="1956383" y="1412377"/>
                  </a:cubicBezTo>
                  <a:cubicBezTo>
                    <a:pt x="1957038" y="1412050"/>
                    <a:pt x="1957693" y="1411668"/>
                    <a:pt x="1958293" y="1411340"/>
                  </a:cubicBezTo>
                  <a:cubicBezTo>
                    <a:pt x="1960859" y="1410030"/>
                    <a:pt x="1962825" y="1411395"/>
                    <a:pt x="1964626" y="1412923"/>
                  </a:cubicBezTo>
                  <a:cubicBezTo>
                    <a:pt x="1966428" y="1414452"/>
                    <a:pt x="1968557" y="1415926"/>
                    <a:pt x="1969649" y="1417892"/>
                  </a:cubicBezTo>
                  <a:cubicBezTo>
                    <a:pt x="1970468" y="1419529"/>
                    <a:pt x="1970905" y="1421713"/>
                    <a:pt x="1970686" y="1423569"/>
                  </a:cubicBezTo>
                  <a:cubicBezTo>
                    <a:pt x="1970632" y="1423842"/>
                    <a:pt x="1970577" y="1424115"/>
                    <a:pt x="1970522" y="1424443"/>
                  </a:cubicBezTo>
                  <a:cubicBezTo>
                    <a:pt x="1970468" y="1424552"/>
                    <a:pt x="1970359" y="1424825"/>
                    <a:pt x="1970359" y="1424825"/>
                  </a:cubicBezTo>
                  <a:lnTo>
                    <a:pt x="1970577" y="1424716"/>
                  </a:lnTo>
                  <a:cubicBezTo>
                    <a:pt x="1969922" y="1426681"/>
                    <a:pt x="1968066" y="1428319"/>
                    <a:pt x="1966810" y="1430121"/>
                  </a:cubicBezTo>
                  <a:cubicBezTo>
                    <a:pt x="1965445" y="1432031"/>
                    <a:pt x="1964026" y="1434270"/>
                    <a:pt x="1965336" y="1436508"/>
                  </a:cubicBezTo>
                  <a:cubicBezTo>
                    <a:pt x="1966865" y="1439238"/>
                    <a:pt x="1969485" y="1437327"/>
                    <a:pt x="1971614" y="1437163"/>
                  </a:cubicBezTo>
                  <a:lnTo>
                    <a:pt x="1971833" y="1437163"/>
                  </a:lnTo>
                  <a:cubicBezTo>
                    <a:pt x="1973634" y="1437054"/>
                    <a:pt x="1974835" y="1437600"/>
                    <a:pt x="1975381" y="1439293"/>
                  </a:cubicBezTo>
                  <a:cubicBezTo>
                    <a:pt x="1975545" y="1439948"/>
                    <a:pt x="1975491" y="1440930"/>
                    <a:pt x="1975108" y="1441313"/>
                  </a:cubicBezTo>
                  <a:cubicBezTo>
                    <a:pt x="1973361" y="1443114"/>
                    <a:pt x="1971396" y="1444752"/>
                    <a:pt x="1969704" y="1446554"/>
                  </a:cubicBezTo>
                  <a:cubicBezTo>
                    <a:pt x="1969267" y="1447045"/>
                    <a:pt x="1968830" y="1447482"/>
                    <a:pt x="1968448" y="1447973"/>
                  </a:cubicBezTo>
                  <a:cubicBezTo>
                    <a:pt x="1967029" y="1449775"/>
                    <a:pt x="1966046" y="1452013"/>
                    <a:pt x="1965281" y="1454197"/>
                  </a:cubicBezTo>
                  <a:cubicBezTo>
                    <a:pt x="1964681" y="1455835"/>
                    <a:pt x="1965827" y="1457636"/>
                    <a:pt x="1967301" y="1457309"/>
                  </a:cubicBezTo>
                  <a:cubicBezTo>
                    <a:pt x="1967301" y="1457309"/>
                    <a:pt x="1967356" y="1457309"/>
                    <a:pt x="1967356" y="1457309"/>
                  </a:cubicBezTo>
                  <a:cubicBezTo>
                    <a:pt x="1971396" y="1456380"/>
                    <a:pt x="1974563" y="1457363"/>
                    <a:pt x="1977183" y="1460257"/>
                  </a:cubicBezTo>
                  <a:lnTo>
                    <a:pt x="1977063" y="1460421"/>
                  </a:lnTo>
                  <a:lnTo>
                    <a:pt x="1977176" y="1460562"/>
                  </a:lnTo>
                  <a:lnTo>
                    <a:pt x="1977045" y="1460445"/>
                  </a:lnTo>
                  <a:lnTo>
                    <a:pt x="1976583" y="1461076"/>
                  </a:lnTo>
                  <a:lnTo>
                    <a:pt x="1977412" y="1460858"/>
                  </a:lnTo>
                  <a:lnTo>
                    <a:pt x="1977176" y="1460562"/>
                  </a:lnTo>
                  <a:lnTo>
                    <a:pt x="1977484" y="1460839"/>
                  </a:lnTo>
                  <a:lnTo>
                    <a:pt x="1977620" y="1460803"/>
                  </a:lnTo>
                  <a:cubicBezTo>
                    <a:pt x="1980131" y="1463587"/>
                    <a:pt x="1982151" y="1466535"/>
                    <a:pt x="1980459" y="1470739"/>
                  </a:cubicBezTo>
                  <a:cubicBezTo>
                    <a:pt x="1978384" y="1475871"/>
                    <a:pt x="1976583" y="1481057"/>
                    <a:pt x="1974508" y="1486189"/>
                  </a:cubicBezTo>
                  <a:cubicBezTo>
                    <a:pt x="1973525" y="1488646"/>
                    <a:pt x="1969158" y="1490338"/>
                    <a:pt x="1966373" y="1490120"/>
                  </a:cubicBezTo>
                  <a:cubicBezTo>
                    <a:pt x="1964190" y="1489901"/>
                    <a:pt x="1962170" y="1489246"/>
                    <a:pt x="1960368" y="1488373"/>
                  </a:cubicBezTo>
                  <a:cubicBezTo>
                    <a:pt x="1957256" y="1486899"/>
                    <a:pt x="1954526" y="1484770"/>
                    <a:pt x="1951688" y="1482968"/>
                  </a:cubicBezTo>
                  <a:cubicBezTo>
                    <a:pt x="1950759" y="1482367"/>
                    <a:pt x="1950268" y="1480184"/>
                    <a:pt x="1950432" y="1478819"/>
                  </a:cubicBezTo>
                  <a:cubicBezTo>
                    <a:pt x="1950869" y="1474943"/>
                    <a:pt x="1951797" y="1471121"/>
                    <a:pt x="1952397" y="1467245"/>
                  </a:cubicBezTo>
                  <a:cubicBezTo>
                    <a:pt x="1952506" y="1466863"/>
                    <a:pt x="1950978" y="1465880"/>
                    <a:pt x="1950869" y="1465880"/>
                  </a:cubicBezTo>
                  <a:cubicBezTo>
                    <a:pt x="1945737" y="1470739"/>
                    <a:pt x="1937984" y="1472158"/>
                    <a:pt x="1933944" y="1478546"/>
                  </a:cubicBezTo>
                  <a:cubicBezTo>
                    <a:pt x="1932143" y="1481330"/>
                    <a:pt x="1929195" y="1482913"/>
                    <a:pt x="1925919" y="1482913"/>
                  </a:cubicBezTo>
                  <a:cubicBezTo>
                    <a:pt x="1924609" y="1482968"/>
                    <a:pt x="1922698" y="1481985"/>
                    <a:pt x="1921988" y="1480948"/>
                  </a:cubicBezTo>
                  <a:cubicBezTo>
                    <a:pt x="1921333" y="1479965"/>
                    <a:pt x="1921388" y="1477727"/>
                    <a:pt x="1922097" y="1476799"/>
                  </a:cubicBezTo>
                  <a:cubicBezTo>
                    <a:pt x="1923954" y="1474342"/>
                    <a:pt x="1926410" y="1472267"/>
                    <a:pt x="1928485" y="1469975"/>
                  </a:cubicBezTo>
                  <a:cubicBezTo>
                    <a:pt x="1928867" y="1469538"/>
                    <a:pt x="1928813" y="1468009"/>
                    <a:pt x="1928649" y="1468009"/>
                  </a:cubicBezTo>
                  <a:cubicBezTo>
                    <a:pt x="1922752" y="1466098"/>
                    <a:pt x="1917457" y="1461403"/>
                    <a:pt x="1910742" y="1462932"/>
                  </a:cubicBezTo>
                  <a:cubicBezTo>
                    <a:pt x="1904409" y="1464351"/>
                    <a:pt x="1898403" y="1464351"/>
                    <a:pt x="1892016" y="1462659"/>
                  </a:cubicBezTo>
                  <a:cubicBezTo>
                    <a:pt x="1884318" y="1460584"/>
                    <a:pt x="1876293" y="1461021"/>
                    <a:pt x="1868377" y="1461731"/>
                  </a:cubicBezTo>
                  <a:cubicBezTo>
                    <a:pt x="1866138" y="1461895"/>
                    <a:pt x="1863845" y="1460803"/>
                    <a:pt x="1861607" y="1460202"/>
                  </a:cubicBezTo>
                  <a:cubicBezTo>
                    <a:pt x="1859642" y="1459711"/>
                    <a:pt x="1858168" y="1455889"/>
                    <a:pt x="1859478" y="1454251"/>
                  </a:cubicBezTo>
                  <a:cubicBezTo>
                    <a:pt x="1861935" y="1451139"/>
                    <a:pt x="1864446" y="1448137"/>
                    <a:pt x="1867176" y="1445407"/>
                  </a:cubicBezTo>
                  <a:cubicBezTo>
                    <a:pt x="1869796" y="1442787"/>
                    <a:pt x="1870397" y="1440275"/>
                    <a:pt x="1868158" y="1437163"/>
                  </a:cubicBezTo>
                  <a:cubicBezTo>
                    <a:pt x="1866630" y="1435034"/>
                    <a:pt x="1866411" y="1432687"/>
                    <a:pt x="1869196" y="1431649"/>
                  </a:cubicBezTo>
                  <a:cubicBezTo>
                    <a:pt x="1877821" y="1428483"/>
                    <a:pt x="1883172" y="1422368"/>
                    <a:pt x="1887539" y="1414397"/>
                  </a:cubicBezTo>
                  <a:cubicBezTo>
                    <a:pt x="1890760" y="1408556"/>
                    <a:pt x="1894145" y="1402823"/>
                    <a:pt x="1897748" y="1397200"/>
                  </a:cubicBezTo>
                  <a:cubicBezTo>
                    <a:pt x="1902061" y="1390431"/>
                    <a:pt x="1906702" y="1383825"/>
                    <a:pt x="1911670" y="1377492"/>
                  </a:cubicBezTo>
                  <a:cubicBezTo>
                    <a:pt x="1913362" y="1375363"/>
                    <a:pt x="1915055" y="1373233"/>
                    <a:pt x="1916802" y="1371159"/>
                  </a:cubicBezTo>
                  <a:cubicBezTo>
                    <a:pt x="1922152" y="1364826"/>
                    <a:pt x="1928976" y="1361168"/>
                    <a:pt x="1936892" y="1359312"/>
                  </a:cubicBezTo>
                  <a:close/>
                  <a:moveTo>
                    <a:pt x="5724589" y="1355491"/>
                  </a:moveTo>
                  <a:cubicBezTo>
                    <a:pt x="5725190" y="1355654"/>
                    <a:pt x="5725572" y="1356583"/>
                    <a:pt x="5726172" y="1357292"/>
                  </a:cubicBezTo>
                  <a:lnTo>
                    <a:pt x="5726227" y="1357292"/>
                  </a:lnTo>
                  <a:cubicBezTo>
                    <a:pt x="5726719" y="1364117"/>
                    <a:pt x="5723661" y="1369030"/>
                    <a:pt x="5717656" y="1372197"/>
                  </a:cubicBezTo>
                  <a:cubicBezTo>
                    <a:pt x="5717165" y="1372415"/>
                    <a:pt x="5716236" y="1372087"/>
                    <a:pt x="5715691" y="1371705"/>
                  </a:cubicBezTo>
                  <a:cubicBezTo>
                    <a:pt x="5715090" y="1371323"/>
                    <a:pt x="5714380" y="1370504"/>
                    <a:pt x="5714435" y="1370013"/>
                  </a:cubicBezTo>
                  <a:cubicBezTo>
                    <a:pt x="5715363" y="1364444"/>
                    <a:pt x="5718202" y="1359858"/>
                    <a:pt x="5722406" y="1356146"/>
                  </a:cubicBezTo>
                  <a:cubicBezTo>
                    <a:pt x="5722951" y="1355654"/>
                    <a:pt x="5723934" y="1355327"/>
                    <a:pt x="5724589" y="1355491"/>
                  </a:cubicBezTo>
                  <a:close/>
                  <a:moveTo>
                    <a:pt x="1159633" y="1314272"/>
                  </a:moveTo>
                  <a:cubicBezTo>
                    <a:pt x="1159469" y="1315691"/>
                    <a:pt x="1159306" y="1317111"/>
                    <a:pt x="1159142" y="1318530"/>
                  </a:cubicBezTo>
                  <a:cubicBezTo>
                    <a:pt x="1159142" y="1318530"/>
                    <a:pt x="1159142" y="1318585"/>
                    <a:pt x="1159142" y="1318585"/>
                  </a:cubicBezTo>
                  <a:cubicBezTo>
                    <a:pt x="1159196" y="1318476"/>
                    <a:pt x="1159196" y="1318476"/>
                    <a:pt x="1159196" y="1318476"/>
                  </a:cubicBezTo>
                  <a:cubicBezTo>
                    <a:pt x="1159306" y="1317111"/>
                    <a:pt x="1159469" y="1315691"/>
                    <a:pt x="1159633" y="1314272"/>
                  </a:cubicBezTo>
                  <a:close/>
                  <a:moveTo>
                    <a:pt x="2854622" y="1313453"/>
                  </a:moveTo>
                  <a:cubicBezTo>
                    <a:pt x="2855058" y="1313616"/>
                    <a:pt x="2855277" y="1314435"/>
                    <a:pt x="2855604" y="1314927"/>
                  </a:cubicBezTo>
                  <a:lnTo>
                    <a:pt x="2855604" y="1314981"/>
                  </a:lnTo>
                  <a:cubicBezTo>
                    <a:pt x="2855441" y="1315091"/>
                    <a:pt x="2855277" y="1315200"/>
                    <a:pt x="2855113" y="1315309"/>
                  </a:cubicBezTo>
                  <a:cubicBezTo>
                    <a:pt x="2854676" y="1315582"/>
                    <a:pt x="2854294" y="1315909"/>
                    <a:pt x="2853912" y="1315909"/>
                  </a:cubicBezTo>
                  <a:cubicBezTo>
                    <a:pt x="2853202" y="1315909"/>
                    <a:pt x="2852711" y="1315691"/>
                    <a:pt x="2852383" y="1315473"/>
                  </a:cubicBezTo>
                  <a:cubicBezTo>
                    <a:pt x="2851946" y="1315091"/>
                    <a:pt x="2852001" y="1314490"/>
                    <a:pt x="2852711" y="1313780"/>
                  </a:cubicBezTo>
                  <a:cubicBezTo>
                    <a:pt x="2853093" y="1313398"/>
                    <a:pt x="2854076" y="1313289"/>
                    <a:pt x="2854622" y="1313453"/>
                  </a:cubicBezTo>
                  <a:close/>
                  <a:moveTo>
                    <a:pt x="2806197" y="1283262"/>
                  </a:moveTo>
                  <a:cubicBezTo>
                    <a:pt x="2812147" y="1284136"/>
                    <a:pt x="2818426" y="1284791"/>
                    <a:pt x="2824595" y="1286155"/>
                  </a:cubicBezTo>
                  <a:cubicBezTo>
                    <a:pt x="2826724" y="1286592"/>
                    <a:pt x="2828744" y="1288448"/>
                    <a:pt x="2830163" y="1290250"/>
                  </a:cubicBezTo>
                  <a:cubicBezTo>
                    <a:pt x="2832129" y="1292652"/>
                    <a:pt x="2833712" y="1295491"/>
                    <a:pt x="2835132" y="1298330"/>
                  </a:cubicBezTo>
                  <a:cubicBezTo>
                    <a:pt x="2838298" y="1304499"/>
                    <a:pt x="2838626" y="1310505"/>
                    <a:pt x="2833166" y="1315746"/>
                  </a:cubicBezTo>
                  <a:cubicBezTo>
                    <a:pt x="2832893" y="1316073"/>
                    <a:pt x="2832566" y="1316346"/>
                    <a:pt x="2832238" y="1316674"/>
                  </a:cubicBezTo>
                  <a:cubicBezTo>
                    <a:pt x="2831419" y="1317438"/>
                    <a:pt x="2830600" y="1318312"/>
                    <a:pt x="2829890" y="1319240"/>
                  </a:cubicBezTo>
                  <a:cubicBezTo>
                    <a:pt x="2827980" y="1321806"/>
                    <a:pt x="2826506" y="1324590"/>
                    <a:pt x="2827106" y="1328029"/>
                  </a:cubicBezTo>
                  <a:cubicBezTo>
                    <a:pt x="2827488" y="1330377"/>
                    <a:pt x="2827980" y="1332724"/>
                    <a:pt x="2828471" y="1335017"/>
                  </a:cubicBezTo>
                  <a:cubicBezTo>
                    <a:pt x="2830873" y="1345772"/>
                    <a:pt x="2828362" y="1355490"/>
                    <a:pt x="2822520" y="1364553"/>
                  </a:cubicBezTo>
                  <a:cubicBezTo>
                    <a:pt x="2820719" y="1367337"/>
                    <a:pt x="2818480" y="1369630"/>
                    <a:pt x="2815150" y="1370012"/>
                  </a:cubicBezTo>
                  <a:cubicBezTo>
                    <a:pt x="2807070" y="1370995"/>
                    <a:pt x="2799918" y="1374052"/>
                    <a:pt x="2793039" y="1378256"/>
                  </a:cubicBezTo>
                  <a:cubicBezTo>
                    <a:pt x="2788999" y="1380713"/>
                    <a:pt x="2784686" y="1382897"/>
                    <a:pt x="2780210" y="1384425"/>
                  </a:cubicBezTo>
                  <a:cubicBezTo>
                    <a:pt x="2772239" y="1387155"/>
                    <a:pt x="2764432" y="1386172"/>
                    <a:pt x="2757553" y="1381204"/>
                  </a:cubicBezTo>
                  <a:cubicBezTo>
                    <a:pt x="2751766" y="1377000"/>
                    <a:pt x="2749691" y="1369030"/>
                    <a:pt x="2754387" y="1364771"/>
                  </a:cubicBezTo>
                  <a:cubicBezTo>
                    <a:pt x="2755588" y="1363679"/>
                    <a:pt x="2756953" y="1362751"/>
                    <a:pt x="2757826" y="1361496"/>
                  </a:cubicBezTo>
                  <a:cubicBezTo>
                    <a:pt x="2760501" y="1357619"/>
                    <a:pt x="2763340" y="1353743"/>
                    <a:pt x="2765469" y="1349539"/>
                  </a:cubicBezTo>
                  <a:cubicBezTo>
                    <a:pt x="2767817" y="1345008"/>
                    <a:pt x="2767871" y="1340368"/>
                    <a:pt x="2763995" y="1336328"/>
                  </a:cubicBezTo>
                  <a:cubicBezTo>
                    <a:pt x="2761211" y="1333380"/>
                    <a:pt x="2759245" y="1330595"/>
                    <a:pt x="2760392" y="1325900"/>
                  </a:cubicBezTo>
                  <a:cubicBezTo>
                    <a:pt x="2760774" y="1324372"/>
                    <a:pt x="2760938" y="1322679"/>
                    <a:pt x="2761047" y="1321041"/>
                  </a:cubicBezTo>
                  <a:cubicBezTo>
                    <a:pt x="2761211" y="1317984"/>
                    <a:pt x="2761047" y="1314818"/>
                    <a:pt x="2761211" y="1311760"/>
                  </a:cubicBezTo>
                  <a:cubicBezTo>
                    <a:pt x="2761320" y="1309631"/>
                    <a:pt x="2763558" y="1307666"/>
                    <a:pt x="2766124" y="1307502"/>
                  </a:cubicBezTo>
                  <a:cubicBezTo>
                    <a:pt x="2770874" y="1307174"/>
                    <a:pt x="2775624" y="1307229"/>
                    <a:pt x="2780319" y="1306738"/>
                  </a:cubicBezTo>
                  <a:cubicBezTo>
                    <a:pt x="2781738" y="1306574"/>
                    <a:pt x="2783540" y="1305536"/>
                    <a:pt x="2784140" y="1304335"/>
                  </a:cubicBezTo>
                  <a:cubicBezTo>
                    <a:pt x="2785833" y="1300787"/>
                    <a:pt x="2786979" y="1296965"/>
                    <a:pt x="2788399" y="1293307"/>
                  </a:cubicBezTo>
                  <a:cubicBezTo>
                    <a:pt x="2790637" y="1287466"/>
                    <a:pt x="2795332" y="1284954"/>
                    <a:pt x="2801174" y="1284026"/>
                  </a:cubicBezTo>
                  <a:cubicBezTo>
                    <a:pt x="2802757" y="1283753"/>
                    <a:pt x="2804286" y="1283535"/>
                    <a:pt x="2806197" y="1283262"/>
                  </a:cubicBezTo>
                  <a:close/>
                  <a:moveTo>
                    <a:pt x="5582207" y="1282825"/>
                  </a:moveTo>
                  <a:cubicBezTo>
                    <a:pt x="5582535" y="1282880"/>
                    <a:pt x="5582753" y="1283207"/>
                    <a:pt x="5583080" y="1283207"/>
                  </a:cubicBezTo>
                  <a:cubicBezTo>
                    <a:pt x="5583463" y="1283535"/>
                    <a:pt x="5583790" y="1283808"/>
                    <a:pt x="5584118" y="1284135"/>
                  </a:cubicBezTo>
                  <a:lnTo>
                    <a:pt x="5584063" y="1284135"/>
                  </a:lnTo>
                  <a:cubicBezTo>
                    <a:pt x="5583572" y="1284026"/>
                    <a:pt x="5583026" y="1283917"/>
                    <a:pt x="5582535" y="1283808"/>
                  </a:cubicBezTo>
                  <a:cubicBezTo>
                    <a:pt x="5582535" y="1283426"/>
                    <a:pt x="5582207" y="1283207"/>
                    <a:pt x="5582207" y="1282825"/>
                  </a:cubicBezTo>
                  <a:close/>
                  <a:moveTo>
                    <a:pt x="1484360" y="1282716"/>
                  </a:moveTo>
                  <a:lnTo>
                    <a:pt x="1484415" y="1282716"/>
                  </a:lnTo>
                  <a:cubicBezTo>
                    <a:pt x="1489165" y="1280095"/>
                    <a:pt x="1495443" y="1282061"/>
                    <a:pt x="1498664" y="1286537"/>
                  </a:cubicBezTo>
                  <a:cubicBezTo>
                    <a:pt x="1499920" y="1288339"/>
                    <a:pt x="1500083" y="1291888"/>
                    <a:pt x="1498719" y="1292925"/>
                  </a:cubicBezTo>
                  <a:cubicBezTo>
                    <a:pt x="1497517" y="1293799"/>
                    <a:pt x="1496098" y="1294344"/>
                    <a:pt x="1494678" y="1294836"/>
                  </a:cubicBezTo>
                  <a:cubicBezTo>
                    <a:pt x="1494023" y="1295054"/>
                    <a:pt x="1493204" y="1294781"/>
                    <a:pt x="1490693" y="1294617"/>
                  </a:cubicBezTo>
                  <a:cubicBezTo>
                    <a:pt x="1488619" y="1293962"/>
                    <a:pt x="1484906" y="1293089"/>
                    <a:pt x="1481412" y="1291615"/>
                  </a:cubicBezTo>
                  <a:cubicBezTo>
                    <a:pt x="1480593" y="1291233"/>
                    <a:pt x="1479720" y="1288667"/>
                    <a:pt x="1480157" y="1287793"/>
                  </a:cubicBezTo>
                  <a:cubicBezTo>
                    <a:pt x="1481030" y="1285828"/>
                    <a:pt x="1482559" y="1283699"/>
                    <a:pt x="1484360" y="1282716"/>
                  </a:cubicBezTo>
                  <a:close/>
                  <a:moveTo>
                    <a:pt x="5577949" y="1278076"/>
                  </a:moveTo>
                  <a:cubicBezTo>
                    <a:pt x="5578222" y="1278076"/>
                    <a:pt x="5578386" y="1278185"/>
                    <a:pt x="5578713" y="1278185"/>
                  </a:cubicBezTo>
                  <a:cubicBezTo>
                    <a:pt x="5578659" y="1278567"/>
                    <a:pt x="5578986" y="1278731"/>
                    <a:pt x="5578986" y="1279059"/>
                  </a:cubicBezTo>
                  <a:cubicBezTo>
                    <a:pt x="5578713" y="1278950"/>
                    <a:pt x="5578550" y="1278731"/>
                    <a:pt x="5578222" y="1278622"/>
                  </a:cubicBezTo>
                  <a:cubicBezTo>
                    <a:pt x="5578168" y="1278404"/>
                    <a:pt x="5577949" y="1278294"/>
                    <a:pt x="5577949" y="1278076"/>
                  </a:cubicBezTo>
                  <a:close/>
                  <a:moveTo>
                    <a:pt x="5573779" y="1274301"/>
                  </a:moveTo>
                  <a:lnTo>
                    <a:pt x="5573800" y="1274309"/>
                  </a:lnTo>
                  <a:lnTo>
                    <a:pt x="5573800" y="1274363"/>
                  </a:lnTo>
                  <a:close/>
                  <a:moveTo>
                    <a:pt x="5573254" y="1273708"/>
                  </a:moveTo>
                  <a:cubicBezTo>
                    <a:pt x="5573363" y="1273708"/>
                    <a:pt x="5573472" y="1273708"/>
                    <a:pt x="5573581" y="1273708"/>
                  </a:cubicBezTo>
                  <a:lnTo>
                    <a:pt x="5573779" y="1274301"/>
                  </a:lnTo>
                  <a:lnTo>
                    <a:pt x="5573199" y="1274090"/>
                  </a:lnTo>
                  <a:cubicBezTo>
                    <a:pt x="5573254" y="1273981"/>
                    <a:pt x="5573254" y="1273872"/>
                    <a:pt x="5573254" y="1273708"/>
                  </a:cubicBezTo>
                  <a:close/>
                  <a:moveTo>
                    <a:pt x="2829509" y="1269013"/>
                  </a:moveTo>
                  <a:cubicBezTo>
                    <a:pt x="2829673" y="1269122"/>
                    <a:pt x="2829836" y="1269341"/>
                    <a:pt x="2830000" y="1269504"/>
                  </a:cubicBezTo>
                  <a:cubicBezTo>
                    <a:pt x="2830000" y="1269559"/>
                    <a:pt x="2830000" y="1269559"/>
                    <a:pt x="2830000" y="1269559"/>
                  </a:cubicBezTo>
                  <a:lnTo>
                    <a:pt x="2829400" y="1269559"/>
                  </a:lnTo>
                  <a:cubicBezTo>
                    <a:pt x="2828854" y="1270814"/>
                    <a:pt x="2828526" y="1272343"/>
                    <a:pt x="2827598" y="1272943"/>
                  </a:cubicBezTo>
                  <a:cubicBezTo>
                    <a:pt x="2826069" y="1273981"/>
                    <a:pt x="2824486" y="1272943"/>
                    <a:pt x="2824104" y="1271087"/>
                  </a:cubicBezTo>
                  <a:lnTo>
                    <a:pt x="2824159" y="1271087"/>
                  </a:lnTo>
                  <a:cubicBezTo>
                    <a:pt x="2824049" y="1270596"/>
                    <a:pt x="2825032" y="1269449"/>
                    <a:pt x="2825578" y="1269395"/>
                  </a:cubicBezTo>
                  <a:lnTo>
                    <a:pt x="2829346" y="1269557"/>
                  </a:lnTo>
                  <a:close/>
                  <a:moveTo>
                    <a:pt x="2815642" y="1215620"/>
                  </a:moveTo>
                  <a:lnTo>
                    <a:pt x="2815642" y="1216275"/>
                  </a:lnTo>
                  <a:lnTo>
                    <a:pt x="2814714" y="1216875"/>
                  </a:lnTo>
                  <a:lnTo>
                    <a:pt x="2815151" y="1215783"/>
                  </a:lnTo>
                  <a:cubicBezTo>
                    <a:pt x="2815314" y="1215783"/>
                    <a:pt x="2815642" y="1215620"/>
                    <a:pt x="2815642" y="1215620"/>
                  </a:cubicBezTo>
                  <a:close/>
                  <a:moveTo>
                    <a:pt x="2824049" y="1199187"/>
                  </a:moveTo>
                  <a:cubicBezTo>
                    <a:pt x="2824649" y="1198969"/>
                    <a:pt x="2825523" y="1199078"/>
                    <a:pt x="2826178" y="1199351"/>
                  </a:cubicBezTo>
                  <a:cubicBezTo>
                    <a:pt x="2828035" y="1200061"/>
                    <a:pt x="2828307" y="1201371"/>
                    <a:pt x="2827816" y="1203227"/>
                  </a:cubicBezTo>
                  <a:lnTo>
                    <a:pt x="2827871" y="1203282"/>
                  </a:lnTo>
                  <a:cubicBezTo>
                    <a:pt x="2826506" y="1208031"/>
                    <a:pt x="2824158" y="1212017"/>
                    <a:pt x="2819627" y="1214255"/>
                  </a:cubicBezTo>
                  <a:cubicBezTo>
                    <a:pt x="2818371" y="1214910"/>
                    <a:pt x="2817006" y="1215238"/>
                    <a:pt x="2815696" y="1215675"/>
                  </a:cubicBezTo>
                  <a:cubicBezTo>
                    <a:pt x="2815696" y="1212781"/>
                    <a:pt x="2815478" y="1209779"/>
                    <a:pt x="2816024" y="1206940"/>
                  </a:cubicBezTo>
                  <a:cubicBezTo>
                    <a:pt x="2816842" y="1202736"/>
                    <a:pt x="2820009" y="1200334"/>
                    <a:pt x="2824049" y="1199187"/>
                  </a:cubicBezTo>
                  <a:close/>
                  <a:moveTo>
                    <a:pt x="2870673" y="1192581"/>
                  </a:moveTo>
                  <a:cubicBezTo>
                    <a:pt x="2873020" y="1192472"/>
                    <a:pt x="2875859" y="1194656"/>
                    <a:pt x="2875859" y="1196457"/>
                  </a:cubicBezTo>
                  <a:cubicBezTo>
                    <a:pt x="2875859" y="1197986"/>
                    <a:pt x="2876023" y="1199842"/>
                    <a:pt x="2875258" y="1200989"/>
                  </a:cubicBezTo>
                  <a:cubicBezTo>
                    <a:pt x="2872529" y="1204919"/>
                    <a:pt x="2869417" y="1208522"/>
                    <a:pt x="2866523" y="1212289"/>
                  </a:cubicBezTo>
                  <a:cubicBezTo>
                    <a:pt x="2866141" y="1212835"/>
                    <a:pt x="2865759" y="1214091"/>
                    <a:pt x="2866032" y="1214419"/>
                  </a:cubicBezTo>
                  <a:cubicBezTo>
                    <a:pt x="2866906" y="1215511"/>
                    <a:pt x="2868107" y="1216985"/>
                    <a:pt x="2869199" y="1217039"/>
                  </a:cubicBezTo>
                  <a:cubicBezTo>
                    <a:pt x="2874713" y="1217312"/>
                    <a:pt x="2880336" y="1217094"/>
                    <a:pt x="2885904" y="1217148"/>
                  </a:cubicBezTo>
                  <a:cubicBezTo>
                    <a:pt x="2887488" y="1217148"/>
                    <a:pt x="2889071" y="1217694"/>
                    <a:pt x="2890599" y="1217967"/>
                  </a:cubicBezTo>
                  <a:cubicBezTo>
                    <a:pt x="2894639" y="1218677"/>
                    <a:pt x="2897697" y="1223045"/>
                    <a:pt x="2896714" y="1226702"/>
                  </a:cubicBezTo>
                  <a:cubicBezTo>
                    <a:pt x="2894694" y="1234455"/>
                    <a:pt x="2892074" y="1241934"/>
                    <a:pt x="2887597" y="1248704"/>
                  </a:cubicBezTo>
                  <a:cubicBezTo>
                    <a:pt x="2885468" y="1251870"/>
                    <a:pt x="2884594" y="1255910"/>
                    <a:pt x="2883120" y="1259568"/>
                  </a:cubicBezTo>
                  <a:cubicBezTo>
                    <a:pt x="2882356" y="1261479"/>
                    <a:pt x="2882847" y="1262516"/>
                    <a:pt x="2884649" y="1263171"/>
                  </a:cubicBezTo>
                  <a:cubicBezTo>
                    <a:pt x="2896059" y="1267321"/>
                    <a:pt x="2902883" y="1275673"/>
                    <a:pt x="2906268" y="1287029"/>
                  </a:cubicBezTo>
                  <a:cubicBezTo>
                    <a:pt x="2908615" y="1294945"/>
                    <a:pt x="2912492" y="1301387"/>
                    <a:pt x="2920299" y="1305373"/>
                  </a:cubicBezTo>
                  <a:cubicBezTo>
                    <a:pt x="2922701" y="1306574"/>
                    <a:pt x="2924721" y="1308539"/>
                    <a:pt x="2926250" y="1310832"/>
                  </a:cubicBezTo>
                  <a:cubicBezTo>
                    <a:pt x="2927451" y="1312579"/>
                    <a:pt x="2928324" y="1314490"/>
                    <a:pt x="2928979" y="1316510"/>
                  </a:cubicBezTo>
                  <a:cubicBezTo>
                    <a:pt x="2931382" y="1324153"/>
                    <a:pt x="2934657" y="1331305"/>
                    <a:pt x="2938697" y="1338239"/>
                  </a:cubicBezTo>
                  <a:cubicBezTo>
                    <a:pt x="2939680" y="1339986"/>
                    <a:pt x="2939461" y="1342497"/>
                    <a:pt x="2939625" y="1344735"/>
                  </a:cubicBezTo>
                  <a:cubicBezTo>
                    <a:pt x="2943501" y="1344899"/>
                    <a:pt x="2947432" y="1344899"/>
                    <a:pt x="2951254" y="1345336"/>
                  </a:cubicBezTo>
                  <a:cubicBezTo>
                    <a:pt x="2961081" y="1346592"/>
                    <a:pt x="2966922" y="1354999"/>
                    <a:pt x="2965066" y="1363952"/>
                  </a:cubicBezTo>
                  <a:cubicBezTo>
                    <a:pt x="2964739" y="1365481"/>
                    <a:pt x="2964193" y="1367010"/>
                    <a:pt x="2963428" y="1368484"/>
                  </a:cubicBezTo>
                  <a:cubicBezTo>
                    <a:pt x="2960917" y="1373343"/>
                    <a:pt x="2957368" y="1377710"/>
                    <a:pt x="2954257" y="1382296"/>
                  </a:cubicBezTo>
                  <a:cubicBezTo>
                    <a:pt x="2952946" y="1384262"/>
                    <a:pt x="2953547" y="1386227"/>
                    <a:pt x="2956167" y="1388029"/>
                  </a:cubicBezTo>
                  <a:cubicBezTo>
                    <a:pt x="2957477" y="1388902"/>
                    <a:pt x="2959061" y="1389393"/>
                    <a:pt x="2960316" y="1390376"/>
                  </a:cubicBezTo>
                  <a:cubicBezTo>
                    <a:pt x="2962118" y="1391741"/>
                    <a:pt x="2962391" y="1395290"/>
                    <a:pt x="2961026" y="1396764"/>
                  </a:cubicBezTo>
                  <a:cubicBezTo>
                    <a:pt x="2955075" y="1403697"/>
                    <a:pt x="2947487" y="1408010"/>
                    <a:pt x="2938424" y="1408447"/>
                  </a:cubicBezTo>
                  <a:cubicBezTo>
                    <a:pt x="2936732" y="1408501"/>
                    <a:pt x="2934985" y="1408611"/>
                    <a:pt x="2933292" y="1408774"/>
                  </a:cubicBezTo>
                  <a:cubicBezTo>
                    <a:pt x="2925485" y="1409430"/>
                    <a:pt x="2917842" y="1410631"/>
                    <a:pt x="2910199" y="1412378"/>
                  </a:cubicBezTo>
                  <a:cubicBezTo>
                    <a:pt x="2902501" y="1414179"/>
                    <a:pt x="2894530" y="1414507"/>
                    <a:pt x="2886505" y="1413742"/>
                  </a:cubicBezTo>
                  <a:cubicBezTo>
                    <a:pt x="2883612" y="1413470"/>
                    <a:pt x="2879244" y="1414398"/>
                    <a:pt x="2877825" y="1416363"/>
                  </a:cubicBezTo>
                  <a:cubicBezTo>
                    <a:pt x="2872966" y="1423024"/>
                    <a:pt x="2867179" y="1425043"/>
                    <a:pt x="2859317" y="1423460"/>
                  </a:cubicBezTo>
                  <a:cubicBezTo>
                    <a:pt x="2854403" y="1422587"/>
                    <a:pt x="2850200" y="1425535"/>
                    <a:pt x="2845941" y="1427664"/>
                  </a:cubicBezTo>
                  <a:cubicBezTo>
                    <a:pt x="2844085" y="1428701"/>
                    <a:pt x="2841519" y="1428483"/>
                    <a:pt x="2839281" y="1428592"/>
                  </a:cubicBezTo>
                  <a:cubicBezTo>
                    <a:pt x="2838735" y="1428592"/>
                    <a:pt x="2837970" y="1427719"/>
                    <a:pt x="2837589" y="1427063"/>
                  </a:cubicBezTo>
                  <a:cubicBezTo>
                    <a:pt x="2837206" y="1426408"/>
                    <a:pt x="2836879" y="1425207"/>
                    <a:pt x="2837206" y="1424771"/>
                  </a:cubicBezTo>
                  <a:cubicBezTo>
                    <a:pt x="2842447" y="1417892"/>
                    <a:pt x="2849763" y="1412924"/>
                    <a:pt x="2854294" y="1405226"/>
                  </a:cubicBezTo>
                  <a:cubicBezTo>
                    <a:pt x="2858170" y="1398675"/>
                    <a:pt x="2864667" y="1395508"/>
                    <a:pt x="2872638" y="1396600"/>
                  </a:cubicBezTo>
                  <a:cubicBezTo>
                    <a:pt x="2873675" y="1396709"/>
                    <a:pt x="2874876" y="1395890"/>
                    <a:pt x="2876023" y="1395508"/>
                  </a:cubicBezTo>
                  <a:cubicBezTo>
                    <a:pt x="2875477" y="1395017"/>
                    <a:pt x="2874931" y="1394362"/>
                    <a:pt x="2874330" y="1393979"/>
                  </a:cubicBezTo>
                  <a:cubicBezTo>
                    <a:pt x="2866032" y="1389120"/>
                    <a:pt x="2857188" y="1385899"/>
                    <a:pt x="2847634" y="1384316"/>
                  </a:cubicBezTo>
                  <a:cubicBezTo>
                    <a:pt x="2846487" y="1384152"/>
                    <a:pt x="2845068" y="1382351"/>
                    <a:pt x="2844686" y="1380986"/>
                  </a:cubicBezTo>
                  <a:cubicBezTo>
                    <a:pt x="2844304" y="1379676"/>
                    <a:pt x="2844686" y="1377656"/>
                    <a:pt x="2845559" y="1376673"/>
                  </a:cubicBezTo>
                  <a:cubicBezTo>
                    <a:pt x="2847033" y="1374926"/>
                    <a:pt x="2849163" y="1373725"/>
                    <a:pt x="2850964" y="1372305"/>
                  </a:cubicBezTo>
                  <a:cubicBezTo>
                    <a:pt x="2853475" y="1370340"/>
                    <a:pt x="2856041" y="1368484"/>
                    <a:pt x="2858443" y="1366464"/>
                  </a:cubicBezTo>
                  <a:cubicBezTo>
                    <a:pt x="2860627" y="1364662"/>
                    <a:pt x="2861774" y="1359803"/>
                    <a:pt x="2859645" y="1357838"/>
                  </a:cubicBezTo>
                  <a:cubicBezTo>
                    <a:pt x="2854185" y="1352651"/>
                    <a:pt x="2855823" y="1346155"/>
                    <a:pt x="2855277" y="1340040"/>
                  </a:cubicBezTo>
                  <a:cubicBezTo>
                    <a:pt x="2855113" y="1338402"/>
                    <a:pt x="2856314" y="1337529"/>
                    <a:pt x="2858280" y="1337529"/>
                  </a:cubicBezTo>
                  <a:cubicBezTo>
                    <a:pt x="2859044" y="1337529"/>
                    <a:pt x="2859863" y="1337856"/>
                    <a:pt x="2860627" y="1337966"/>
                  </a:cubicBezTo>
                  <a:cubicBezTo>
                    <a:pt x="2873784" y="1339658"/>
                    <a:pt x="2876186" y="1337911"/>
                    <a:pt x="2878643" y="1325846"/>
                  </a:cubicBezTo>
                  <a:cubicBezTo>
                    <a:pt x="2879517" y="1321533"/>
                    <a:pt x="2878753" y="1318312"/>
                    <a:pt x="2875149" y="1315527"/>
                  </a:cubicBezTo>
                  <a:cubicBezTo>
                    <a:pt x="2874658" y="1315091"/>
                    <a:pt x="2874221" y="1314654"/>
                    <a:pt x="2873784" y="1314108"/>
                  </a:cubicBezTo>
                  <a:cubicBezTo>
                    <a:pt x="2872747" y="1312798"/>
                    <a:pt x="2871874" y="1311269"/>
                    <a:pt x="2870836" y="1309904"/>
                  </a:cubicBezTo>
                  <a:cubicBezTo>
                    <a:pt x="2868489" y="1306792"/>
                    <a:pt x="2870836" y="1301005"/>
                    <a:pt x="2866414" y="1299695"/>
                  </a:cubicBezTo>
                  <a:cubicBezTo>
                    <a:pt x="2862865" y="1298603"/>
                    <a:pt x="2858607" y="1299804"/>
                    <a:pt x="2854676" y="1299913"/>
                  </a:cubicBezTo>
                  <a:cubicBezTo>
                    <a:pt x="2853912" y="1299968"/>
                    <a:pt x="2853093" y="1299586"/>
                    <a:pt x="2852329" y="1299531"/>
                  </a:cubicBezTo>
                  <a:cubicBezTo>
                    <a:pt x="2847688" y="1299040"/>
                    <a:pt x="2845068" y="1296037"/>
                    <a:pt x="2845723" y="1291670"/>
                  </a:cubicBezTo>
                  <a:cubicBezTo>
                    <a:pt x="2846324" y="1287739"/>
                    <a:pt x="2847143" y="1283808"/>
                    <a:pt x="2847524" y="1279877"/>
                  </a:cubicBezTo>
                  <a:cubicBezTo>
                    <a:pt x="2847688" y="1278458"/>
                    <a:pt x="2846869" y="1276929"/>
                    <a:pt x="2846542" y="1275455"/>
                  </a:cubicBezTo>
                  <a:cubicBezTo>
                    <a:pt x="2845941" y="1276001"/>
                    <a:pt x="2845396" y="1276547"/>
                    <a:pt x="2844849" y="1277093"/>
                  </a:cubicBezTo>
                  <a:cubicBezTo>
                    <a:pt x="2838790" y="1282771"/>
                    <a:pt x="2837752" y="1282771"/>
                    <a:pt x="2834750" y="1276765"/>
                  </a:cubicBezTo>
                  <a:cubicBezTo>
                    <a:pt x="2833985" y="1275346"/>
                    <a:pt x="2833658" y="1273763"/>
                    <a:pt x="2832784" y="1272452"/>
                  </a:cubicBezTo>
                  <a:cubicBezTo>
                    <a:pt x="2832075" y="1271415"/>
                    <a:pt x="2831037" y="1270542"/>
                    <a:pt x="2830055" y="1269614"/>
                  </a:cubicBezTo>
                  <a:cubicBezTo>
                    <a:pt x="2831092" y="1267539"/>
                    <a:pt x="2832020" y="1265410"/>
                    <a:pt x="2833221" y="1263444"/>
                  </a:cubicBezTo>
                  <a:cubicBezTo>
                    <a:pt x="2835077" y="1260332"/>
                    <a:pt x="2835405" y="1257603"/>
                    <a:pt x="2832020" y="1255364"/>
                  </a:cubicBezTo>
                  <a:cubicBezTo>
                    <a:pt x="2829781" y="1253890"/>
                    <a:pt x="2828580" y="1251543"/>
                    <a:pt x="2829181" y="1249250"/>
                  </a:cubicBezTo>
                  <a:cubicBezTo>
                    <a:pt x="2831146" y="1241770"/>
                    <a:pt x="2830055" y="1235710"/>
                    <a:pt x="2824322" y="1229869"/>
                  </a:cubicBezTo>
                  <a:lnTo>
                    <a:pt x="2824322" y="1229760"/>
                  </a:lnTo>
                  <a:cubicBezTo>
                    <a:pt x="2819845" y="1225174"/>
                    <a:pt x="2822029" y="1221680"/>
                    <a:pt x="2828963" y="1221516"/>
                  </a:cubicBezTo>
                  <a:cubicBezTo>
                    <a:pt x="2830764" y="1221516"/>
                    <a:pt x="2832075" y="1221843"/>
                    <a:pt x="2833003" y="1220151"/>
                  </a:cubicBezTo>
                  <a:cubicBezTo>
                    <a:pt x="2836715" y="1213163"/>
                    <a:pt x="2840427" y="1206120"/>
                    <a:pt x="2844249" y="1199187"/>
                  </a:cubicBezTo>
                  <a:cubicBezTo>
                    <a:pt x="2845832" y="1196348"/>
                    <a:pt x="2848180" y="1194110"/>
                    <a:pt x="2851619" y="1193782"/>
                  </a:cubicBezTo>
                  <a:cubicBezTo>
                    <a:pt x="2857952" y="1193291"/>
                    <a:pt x="2864340" y="1192908"/>
                    <a:pt x="2870673" y="1192581"/>
                  </a:cubicBezTo>
                  <a:close/>
                  <a:moveTo>
                    <a:pt x="5777491" y="1187558"/>
                  </a:moveTo>
                  <a:cubicBezTo>
                    <a:pt x="5777983" y="1187558"/>
                    <a:pt x="5778801" y="1188650"/>
                    <a:pt x="5778856" y="1189305"/>
                  </a:cubicBezTo>
                  <a:cubicBezTo>
                    <a:pt x="5779730" y="1198204"/>
                    <a:pt x="5777382" y="1206175"/>
                    <a:pt x="5771650" y="1213054"/>
                  </a:cubicBezTo>
                  <a:cubicBezTo>
                    <a:pt x="5770721" y="1214145"/>
                    <a:pt x="5769084" y="1214691"/>
                    <a:pt x="5767882" y="1215456"/>
                  </a:cubicBezTo>
                  <a:cubicBezTo>
                    <a:pt x="5767118" y="1215183"/>
                    <a:pt x="5765917" y="1215237"/>
                    <a:pt x="5765699" y="1214746"/>
                  </a:cubicBezTo>
                  <a:cubicBezTo>
                    <a:pt x="5764716" y="1212835"/>
                    <a:pt x="5762805" y="1210269"/>
                    <a:pt x="5763351" y="1208741"/>
                  </a:cubicBezTo>
                  <a:cubicBezTo>
                    <a:pt x="5765699" y="1202244"/>
                    <a:pt x="5768811" y="1196020"/>
                    <a:pt x="5771704" y="1189742"/>
                  </a:cubicBezTo>
                  <a:cubicBezTo>
                    <a:pt x="5771977" y="1189087"/>
                    <a:pt x="5772741" y="1188486"/>
                    <a:pt x="5773451" y="1188268"/>
                  </a:cubicBezTo>
                  <a:cubicBezTo>
                    <a:pt x="5774761" y="1187831"/>
                    <a:pt x="5776126" y="1187558"/>
                    <a:pt x="5777491" y="1187558"/>
                  </a:cubicBezTo>
                  <a:close/>
                  <a:moveTo>
                    <a:pt x="5759912" y="1187067"/>
                  </a:moveTo>
                  <a:cubicBezTo>
                    <a:pt x="5760403" y="1187285"/>
                    <a:pt x="5761058" y="1188050"/>
                    <a:pt x="5761058" y="1188487"/>
                  </a:cubicBezTo>
                  <a:lnTo>
                    <a:pt x="5761058" y="1188541"/>
                  </a:lnTo>
                  <a:cubicBezTo>
                    <a:pt x="5760895" y="1190343"/>
                    <a:pt x="5759857" y="1190670"/>
                    <a:pt x="5758438" y="1189306"/>
                  </a:cubicBezTo>
                  <a:cubicBezTo>
                    <a:pt x="5758165" y="1188978"/>
                    <a:pt x="5758274" y="1188104"/>
                    <a:pt x="5758165" y="1187504"/>
                  </a:cubicBezTo>
                  <a:cubicBezTo>
                    <a:pt x="5758765" y="1187340"/>
                    <a:pt x="5759475" y="1186903"/>
                    <a:pt x="5759912" y="1187067"/>
                  </a:cubicBezTo>
                  <a:close/>
                  <a:moveTo>
                    <a:pt x="1551129" y="1184665"/>
                  </a:moveTo>
                  <a:cubicBezTo>
                    <a:pt x="1554077" y="1183792"/>
                    <a:pt x="1557025" y="1185429"/>
                    <a:pt x="1558444" y="1188978"/>
                  </a:cubicBezTo>
                  <a:cubicBezTo>
                    <a:pt x="1558772" y="1189852"/>
                    <a:pt x="1559045" y="1191053"/>
                    <a:pt x="1558936" y="1192090"/>
                  </a:cubicBezTo>
                  <a:cubicBezTo>
                    <a:pt x="1558936" y="1192581"/>
                    <a:pt x="1558826" y="1193073"/>
                    <a:pt x="1558608" y="1193455"/>
                  </a:cubicBezTo>
                  <a:cubicBezTo>
                    <a:pt x="1555605" y="1198423"/>
                    <a:pt x="1550910" y="1201098"/>
                    <a:pt x="1545232" y="1202299"/>
                  </a:cubicBezTo>
                  <a:cubicBezTo>
                    <a:pt x="1542339" y="1202900"/>
                    <a:pt x="1538899" y="1200497"/>
                    <a:pt x="1538572" y="1197495"/>
                  </a:cubicBezTo>
                  <a:cubicBezTo>
                    <a:pt x="1538517" y="1196785"/>
                    <a:pt x="1538681" y="1196021"/>
                    <a:pt x="1538681" y="1195093"/>
                  </a:cubicBezTo>
                  <a:cubicBezTo>
                    <a:pt x="1538081" y="1191872"/>
                    <a:pt x="1538463" y="1188978"/>
                    <a:pt x="1542175" y="1187668"/>
                  </a:cubicBezTo>
                  <a:cubicBezTo>
                    <a:pt x="1545178" y="1186631"/>
                    <a:pt x="1548181" y="1185648"/>
                    <a:pt x="1551183" y="1184774"/>
                  </a:cubicBezTo>
                  <a:close/>
                  <a:moveTo>
                    <a:pt x="2874058" y="1182099"/>
                  </a:moveTo>
                  <a:cubicBezTo>
                    <a:pt x="2874713" y="1179861"/>
                    <a:pt x="2875532" y="1179970"/>
                    <a:pt x="2876078" y="1182263"/>
                  </a:cubicBezTo>
                  <a:cubicBezTo>
                    <a:pt x="2875696" y="1182754"/>
                    <a:pt x="2875314" y="1183300"/>
                    <a:pt x="2874932" y="1183791"/>
                  </a:cubicBezTo>
                  <a:cubicBezTo>
                    <a:pt x="2874604" y="1183191"/>
                    <a:pt x="2873894" y="1182536"/>
                    <a:pt x="2874058" y="1182099"/>
                  </a:cubicBezTo>
                  <a:close/>
                  <a:moveTo>
                    <a:pt x="572581" y="1140225"/>
                  </a:moveTo>
                  <a:lnTo>
                    <a:pt x="572581" y="1140280"/>
                  </a:lnTo>
                  <a:cubicBezTo>
                    <a:pt x="576839" y="1142300"/>
                    <a:pt x="581152" y="1144374"/>
                    <a:pt x="585192" y="1146776"/>
                  </a:cubicBezTo>
                  <a:cubicBezTo>
                    <a:pt x="586230" y="1147377"/>
                    <a:pt x="587049" y="1149725"/>
                    <a:pt x="586721" y="1150816"/>
                  </a:cubicBezTo>
                  <a:cubicBezTo>
                    <a:pt x="584537" y="1157586"/>
                    <a:pt x="581807" y="1164247"/>
                    <a:pt x="579678" y="1171016"/>
                  </a:cubicBezTo>
                  <a:cubicBezTo>
                    <a:pt x="578859" y="1173473"/>
                    <a:pt x="578095" y="1175875"/>
                    <a:pt x="577440" y="1178332"/>
                  </a:cubicBezTo>
                  <a:cubicBezTo>
                    <a:pt x="574710" y="1188050"/>
                    <a:pt x="573072" y="1197877"/>
                    <a:pt x="576839" y="1208140"/>
                  </a:cubicBezTo>
                  <a:cubicBezTo>
                    <a:pt x="576949" y="1208468"/>
                    <a:pt x="576020" y="1209505"/>
                    <a:pt x="575311" y="1209833"/>
                  </a:cubicBezTo>
                  <a:cubicBezTo>
                    <a:pt x="574765" y="1210106"/>
                    <a:pt x="573782" y="1210160"/>
                    <a:pt x="573236" y="1209833"/>
                  </a:cubicBezTo>
                  <a:cubicBezTo>
                    <a:pt x="571926" y="1209014"/>
                    <a:pt x="570343" y="1208250"/>
                    <a:pt x="569633" y="1206994"/>
                  </a:cubicBezTo>
                  <a:cubicBezTo>
                    <a:pt x="564938" y="1198641"/>
                    <a:pt x="561444" y="1189906"/>
                    <a:pt x="561990" y="1179915"/>
                  </a:cubicBezTo>
                  <a:cubicBezTo>
                    <a:pt x="562154" y="1176913"/>
                    <a:pt x="561608" y="1173910"/>
                    <a:pt x="561171" y="1170907"/>
                  </a:cubicBezTo>
                  <a:cubicBezTo>
                    <a:pt x="561062" y="1170034"/>
                    <a:pt x="560952" y="1169106"/>
                    <a:pt x="560843" y="1168232"/>
                  </a:cubicBezTo>
                  <a:cubicBezTo>
                    <a:pt x="561062" y="1168232"/>
                    <a:pt x="561171" y="1168177"/>
                    <a:pt x="561389" y="1168177"/>
                  </a:cubicBezTo>
                  <a:cubicBezTo>
                    <a:pt x="560952" y="1163537"/>
                    <a:pt x="560352" y="1158842"/>
                    <a:pt x="560188" y="1154147"/>
                  </a:cubicBezTo>
                  <a:cubicBezTo>
                    <a:pt x="560079" y="1150052"/>
                    <a:pt x="561717" y="1146394"/>
                    <a:pt x="564119" y="1143064"/>
                  </a:cubicBezTo>
                  <a:cubicBezTo>
                    <a:pt x="565757" y="1140826"/>
                    <a:pt x="570070" y="1139079"/>
                    <a:pt x="572581" y="1140225"/>
                  </a:cubicBezTo>
                  <a:close/>
                  <a:moveTo>
                    <a:pt x="576184" y="1110799"/>
                  </a:moveTo>
                  <a:cubicBezTo>
                    <a:pt x="577767" y="1110198"/>
                    <a:pt x="579514" y="1112164"/>
                    <a:pt x="580060" y="1115167"/>
                  </a:cubicBezTo>
                  <a:lnTo>
                    <a:pt x="580115" y="1115112"/>
                  </a:lnTo>
                  <a:cubicBezTo>
                    <a:pt x="579514" y="1116313"/>
                    <a:pt x="578914" y="1117460"/>
                    <a:pt x="578313" y="1118606"/>
                  </a:cubicBezTo>
                  <a:cubicBezTo>
                    <a:pt x="577167" y="1117951"/>
                    <a:pt x="575529" y="1117569"/>
                    <a:pt x="575037" y="1116531"/>
                  </a:cubicBezTo>
                  <a:cubicBezTo>
                    <a:pt x="573782" y="1114129"/>
                    <a:pt x="574546" y="1111400"/>
                    <a:pt x="576184" y="1110799"/>
                  </a:cubicBezTo>
                  <a:close/>
                  <a:moveTo>
                    <a:pt x="5360609" y="1094693"/>
                  </a:moveTo>
                  <a:cubicBezTo>
                    <a:pt x="5361155" y="1095184"/>
                    <a:pt x="5361865" y="1095566"/>
                    <a:pt x="5362083" y="1096112"/>
                  </a:cubicBezTo>
                  <a:cubicBezTo>
                    <a:pt x="5362684" y="1097641"/>
                    <a:pt x="5362029" y="1098897"/>
                    <a:pt x="5360391" y="1099279"/>
                  </a:cubicBezTo>
                  <a:lnTo>
                    <a:pt x="5360336" y="1099279"/>
                  </a:lnTo>
                  <a:cubicBezTo>
                    <a:pt x="5360009" y="1099388"/>
                    <a:pt x="5358862" y="1098296"/>
                    <a:pt x="5358971" y="1098023"/>
                  </a:cubicBezTo>
                  <a:cubicBezTo>
                    <a:pt x="5359354" y="1096877"/>
                    <a:pt x="5360009" y="1095785"/>
                    <a:pt x="5360609" y="1094693"/>
                  </a:cubicBezTo>
                  <a:close/>
                  <a:moveTo>
                    <a:pt x="5379662" y="1089998"/>
                  </a:moveTo>
                  <a:lnTo>
                    <a:pt x="5379717" y="1090053"/>
                  </a:lnTo>
                  <a:cubicBezTo>
                    <a:pt x="5384576" y="1092182"/>
                    <a:pt x="5386650" y="1097096"/>
                    <a:pt x="5383975" y="1101135"/>
                  </a:cubicBezTo>
                  <a:cubicBezTo>
                    <a:pt x="5382829" y="1102828"/>
                    <a:pt x="5380536" y="1103701"/>
                    <a:pt x="5379062" y="1104684"/>
                  </a:cubicBezTo>
                  <a:cubicBezTo>
                    <a:pt x="5376987" y="1104084"/>
                    <a:pt x="5375459" y="1103756"/>
                    <a:pt x="5374039" y="1103319"/>
                  </a:cubicBezTo>
                  <a:cubicBezTo>
                    <a:pt x="5369344" y="1101791"/>
                    <a:pt x="5367051" y="1098351"/>
                    <a:pt x="5368580" y="1095185"/>
                  </a:cubicBezTo>
                  <a:cubicBezTo>
                    <a:pt x="5370982" y="1090326"/>
                    <a:pt x="5375568" y="1088142"/>
                    <a:pt x="5379662" y="1089998"/>
                  </a:cubicBezTo>
                  <a:close/>
                  <a:moveTo>
                    <a:pt x="1782609" y="1070835"/>
                  </a:moveTo>
                  <a:cubicBezTo>
                    <a:pt x="1784410" y="1069362"/>
                    <a:pt x="1787850" y="1070453"/>
                    <a:pt x="1788341" y="1072692"/>
                  </a:cubicBezTo>
                  <a:cubicBezTo>
                    <a:pt x="1788668" y="1074057"/>
                    <a:pt x="1788341" y="1076077"/>
                    <a:pt x="1787467" y="1077005"/>
                  </a:cubicBezTo>
                  <a:cubicBezTo>
                    <a:pt x="1785939" y="1078588"/>
                    <a:pt x="1783755" y="1079625"/>
                    <a:pt x="1782008" y="1080826"/>
                  </a:cubicBezTo>
                  <a:cubicBezTo>
                    <a:pt x="1780370" y="1079844"/>
                    <a:pt x="1779060" y="1079243"/>
                    <a:pt x="1777968" y="1078315"/>
                  </a:cubicBezTo>
                  <a:cubicBezTo>
                    <a:pt x="1777640" y="1078042"/>
                    <a:pt x="1777750" y="1076623"/>
                    <a:pt x="1778132" y="1076077"/>
                  </a:cubicBezTo>
                  <a:lnTo>
                    <a:pt x="1778077" y="1076077"/>
                  </a:lnTo>
                  <a:cubicBezTo>
                    <a:pt x="1779442" y="1074220"/>
                    <a:pt x="1780861" y="1072310"/>
                    <a:pt x="1782609" y="1070835"/>
                  </a:cubicBezTo>
                  <a:close/>
                  <a:moveTo>
                    <a:pt x="1846558" y="1035870"/>
                  </a:moveTo>
                  <a:lnTo>
                    <a:pt x="1847740" y="1037643"/>
                  </a:lnTo>
                  <a:cubicBezTo>
                    <a:pt x="1848286" y="1039826"/>
                    <a:pt x="1848613" y="1042065"/>
                    <a:pt x="1849104" y="1044904"/>
                  </a:cubicBezTo>
                  <a:cubicBezTo>
                    <a:pt x="1848067" y="1046378"/>
                    <a:pt x="1847084" y="1048452"/>
                    <a:pt x="1845447" y="1049653"/>
                  </a:cubicBezTo>
                  <a:cubicBezTo>
                    <a:pt x="1844791" y="1050199"/>
                    <a:pt x="1842226" y="1049380"/>
                    <a:pt x="1841516" y="1048398"/>
                  </a:cubicBezTo>
                  <a:cubicBezTo>
                    <a:pt x="1840315" y="1046705"/>
                    <a:pt x="1839004" y="1044358"/>
                    <a:pt x="1839332" y="1042502"/>
                  </a:cubicBezTo>
                  <a:cubicBezTo>
                    <a:pt x="1839660" y="1040481"/>
                    <a:pt x="1841516" y="1038571"/>
                    <a:pt x="1843099" y="1036987"/>
                  </a:cubicBezTo>
                  <a:close/>
                  <a:moveTo>
                    <a:pt x="1846539" y="1035841"/>
                  </a:moveTo>
                  <a:lnTo>
                    <a:pt x="1846648" y="1035841"/>
                  </a:lnTo>
                  <a:lnTo>
                    <a:pt x="1846558" y="1035870"/>
                  </a:lnTo>
                  <a:close/>
                  <a:moveTo>
                    <a:pt x="563737" y="1020445"/>
                  </a:moveTo>
                  <a:cubicBezTo>
                    <a:pt x="563792" y="1021373"/>
                    <a:pt x="563846" y="1022356"/>
                    <a:pt x="563846" y="1023284"/>
                  </a:cubicBezTo>
                  <a:cubicBezTo>
                    <a:pt x="563846" y="1023994"/>
                    <a:pt x="563737" y="1025086"/>
                    <a:pt x="563409" y="1025249"/>
                  </a:cubicBezTo>
                  <a:cubicBezTo>
                    <a:pt x="561662" y="1025904"/>
                    <a:pt x="561062" y="1025031"/>
                    <a:pt x="561990" y="1023175"/>
                  </a:cubicBezTo>
                  <a:cubicBezTo>
                    <a:pt x="562427" y="1022192"/>
                    <a:pt x="563136" y="1021373"/>
                    <a:pt x="563737" y="1020445"/>
                  </a:cubicBezTo>
                  <a:close/>
                  <a:moveTo>
                    <a:pt x="94608" y="1015204"/>
                  </a:moveTo>
                  <a:lnTo>
                    <a:pt x="95154" y="1015750"/>
                  </a:lnTo>
                  <a:cubicBezTo>
                    <a:pt x="94827" y="1015805"/>
                    <a:pt x="94390" y="1015968"/>
                    <a:pt x="94390" y="1015968"/>
                  </a:cubicBezTo>
                  <a:cubicBezTo>
                    <a:pt x="94445" y="1015750"/>
                    <a:pt x="94554" y="1015477"/>
                    <a:pt x="94608" y="1015204"/>
                  </a:cubicBezTo>
                  <a:close/>
                  <a:moveTo>
                    <a:pt x="1762299" y="991347"/>
                  </a:moveTo>
                  <a:cubicBezTo>
                    <a:pt x="1763500" y="991019"/>
                    <a:pt x="1764920" y="991456"/>
                    <a:pt x="1766285" y="991674"/>
                  </a:cubicBezTo>
                  <a:cubicBezTo>
                    <a:pt x="1766121" y="993039"/>
                    <a:pt x="1766066" y="994459"/>
                    <a:pt x="1765630" y="995769"/>
                  </a:cubicBezTo>
                  <a:cubicBezTo>
                    <a:pt x="1764974" y="997516"/>
                    <a:pt x="1763446" y="998280"/>
                    <a:pt x="1761972" y="997352"/>
                  </a:cubicBezTo>
                  <a:cubicBezTo>
                    <a:pt x="1760880" y="996642"/>
                    <a:pt x="1759570" y="995223"/>
                    <a:pt x="1759515" y="994076"/>
                  </a:cubicBezTo>
                  <a:cubicBezTo>
                    <a:pt x="1759515" y="993148"/>
                    <a:pt x="1761098" y="991674"/>
                    <a:pt x="1762299" y="991347"/>
                  </a:cubicBezTo>
                  <a:close/>
                  <a:moveTo>
                    <a:pt x="1597862" y="985559"/>
                  </a:moveTo>
                  <a:cubicBezTo>
                    <a:pt x="1600428" y="983921"/>
                    <a:pt x="1604140" y="984249"/>
                    <a:pt x="1606488" y="986269"/>
                  </a:cubicBezTo>
                  <a:cubicBezTo>
                    <a:pt x="1608726" y="988234"/>
                    <a:pt x="1609600" y="992111"/>
                    <a:pt x="1608508" y="994786"/>
                  </a:cubicBezTo>
                  <a:cubicBezTo>
                    <a:pt x="1607907" y="996260"/>
                    <a:pt x="1607580" y="997843"/>
                    <a:pt x="1606706" y="999099"/>
                  </a:cubicBezTo>
                  <a:cubicBezTo>
                    <a:pt x="1604031" y="1002975"/>
                    <a:pt x="1601410" y="1006851"/>
                    <a:pt x="1598462" y="1010454"/>
                  </a:cubicBezTo>
                  <a:cubicBezTo>
                    <a:pt x="1597643" y="1011437"/>
                    <a:pt x="1595787" y="1011546"/>
                    <a:pt x="1593822" y="1012256"/>
                  </a:cubicBezTo>
                  <a:cubicBezTo>
                    <a:pt x="1592402" y="1010891"/>
                    <a:pt x="1589946" y="1009635"/>
                    <a:pt x="1589400" y="1007834"/>
                  </a:cubicBezTo>
                  <a:cubicBezTo>
                    <a:pt x="1586670" y="999262"/>
                    <a:pt x="1590218" y="990473"/>
                    <a:pt x="1597807" y="985614"/>
                  </a:cubicBezTo>
                  <a:close/>
                  <a:moveTo>
                    <a:pt x="171367" y="967107"/>
                  </a:moveTo>
                  <a:cubicBezTo>
                    <a:pt x="171422" y="967107"/>
                    <a:pt x="171586" y="967107"/>
                    <a:pt x="171586" y="967107"/>
                  </a:cubicBezTo>
                  <a:lnTo>
                    <a:pt x="172405" y="968090"/>
                  </a:lnTo>
                  <a:lnTo>
                    <a:pt x="172405" y="968144"/>
                  </a:lnTo>
                  <a:lnTo>
                    <a:pt x="171149" y="967544"/>
                  </a:lnTo>
                  <a:cubicBezTo>
                    <a:pt x="171204" y="967380"/>
                    <a:pt x="171258" y="967271"/>
                    <a:pt x="171367" y="967107"/>
                  </a:cubicBezTo>
                  <a:close/>
                  <a:moveTo>
                    <a:pt x="3504403" y="964486"/>
                  </a:moveTo>
                  <a:cubicBezTo>
                    <a:pt x="3506205" y="964541"/>
                    <a:pt x="3507188" y="965633"/>
                    <a:pt x="3507024" y="967379"/>
                  </a:cubicBezTo>
                  <a:cubicBezTo>
                    <a:pt x="3506969" y="967816"/>
                    <a:pt x="3505823" y="968089"/>
                    <a:pt x="3505222" y="968417"/>
                  </a:cubicBezTo>
                  <a:cubicBezTo>
                    <a:pt x="3504294" y="967434"/>
                    <a:pt x="3503366" y="966397"/>
                    <a:pt x="3502438" y="965414"/>
                  </a:cubicBezTo>
                  <a:cubicBezTo>
                    <a:pt x="3503093" y="965087"/>
                    <a:pt x="3503748" y="964486"/>
                    <a:pt x="3504403" y="964486"/>
                  </a:cubicBezTo>
                  <a:close/>
                  <a:moveTo>
                    <a:pt x="1563085" y="962957"/>
                  </a:moveTo>
                  <a:cubicBezTo>
                    <a:pt x="1563522" y="963012"/>
                    <a:pt x="1565924" y="962957"/>
                    <a:pt x="1568162" y="963667"/>
                  </a:cubicBezTo>
                  <a:cubicBezTo>
                    <a:pt x="1569418" y="964049"/>
                    <a:pt x="1570837" y="965468"/>
                    <a:pt x="1571329" y="966724"/>
                  </a:cubicBezTo>
                  <a:cubicBezTo>
                    <a:pt x="1571820" y="968034"/>
                    <a:pt x="1571875" y="970218"/>
                    <a:pt x="1571110" y="971201"/>
                  </a:cubicBezTo>
                  <a:cubicBezTo>
                    <a:pt x="1565050" y="978680"/>
                    <a:pt x="1557571" y="984413"/>
                    <a:pt x="1548290" y="987197"/>
                  </a:cubicBezTo>
                  <a:cubicBezTo>
                    <a:pt x="1545451" y="988070"/>
                    <a:pt x="1542121" y="987361"/>
                    <a:pt x="1538954" y="987033"/>
                  </a:cubicBezTo>
                  <a:cubicBezTo>
                    <a:pt x="1536225" y="986760"/>
                    <a:pt x="1535242" y="984413"/>
                    <a:pt x="1534205" y="982283"/>
                  </a:cubicBezTo>
                  <a:cubicBezTo>
                    <a:pt x="1533058" y="979881"/>
                    <a:pt x="1533386" y="977315"/>
                    <a:pt x="1534914" y="975568"/>
                  </a:cubicBezTo>
                  <a:cubicBezTo>
                    <a:pt x="1538081" y="972074"/>
                    <a:pt x="1541466" y="968799"/>
                    <a:pt x="1545178" y="965850"/>
                  </a:cubicBezTo>
                  <a:cubicBezTo>
                    <a:pt x="1546871" y="964486"/>
                    <a:pt x="1549437" y="963885"/>
                    <a:pt x="1551675" y="963558"/>
                  </a:cubicBezTo>
                  <a:cubicBezTo>
                    <a:pt x="1554787" y="963066"/>
                    <a:pt x="1558008" y="963175"/>
                    <a:pt x="1563085" y="962957"/>
                  </a:cubicBezTo>
                  <a:close/>
                  <a:moveTo>
                    <a:pt x="1635752" y="952645"/>
                  </a:moveTo>
                  <a:lnTo>
                    <a:pt x="1646396" y="953786"/>
                  </a:lnTo>
                  <a:cubicBezTo>
                    <a:pt x="1649399" y="955315"/>
                    <a:pt x="1650546" y="958044"/>
                    <a:pt x="1650655" y="962030"/>
                  </a:cubicBezTo>
                  <a:cubicBezTo>
                    <a:pt x="1649563" y="963285"/>
                    <a:pt x="1648362" y="965196"/>
                    <a:pt x="1646615" y="966506"/>
                  </a:cubicBezTo>
                  <a:cubicBezTo>
                    <a:pt x="1644540" y="968090"/>
                    <a:pt x="1642193" y="967216"/>
                    <a:pt x="1640227" y="965960"/>
                  </a:cubicBezTo>
                  <a:cubicBezTo>
                    <a:pt x="1639026" y="965196"/>
                    <a:pt x="1637934" y="963995"/>
                    <a:pt x="1637061" y="962794"/>
                  </a:cubicBezTo>
                  <a:close/>
                  <a:moveTo>
                    <a:pt x="1635696" y="952639"/>
                  </a:moveTo>
                  <a:lnTo>
                    <a:pt x="1635751" y="952639"/>
                  </a:lnTo>
                  <a:lnTo>
                    <a:pt x="1635752" y="952645"/>
                  </a:lnTo>
                  <a:close/>
                  <a:moveTo>
                    <a:pt x="1659650" y="947747"/>
                  </a:moveTo>
                  <a:lnTo>
                    <a:pt x="1668889" y="952584"/>
                  </a:lnTo>
                  <a:cubicBezTo>
                    <a:pt x="1669162" y="953185"/>
                    <a:pt x="1668998" y="954058"/>
                    <a:pt x="1669107" y="955587"/>
                  </a:cubicBezTo>
                  <a:cubicBezTo>
                    <a:pt x="1667524" y="956297"/>
                    <a:pt x="1665395" y="958098"/>
                    <a:pt x="1663811" y="957771"/>
                  </a:cubicBezTo>
                  <a:cubicBezTo>
                    <a:pt x="1660645" y="957170"/>
                    <a:pt x="1658843" y="954331"/>
                    <a:pt x="1657697" y="951383"/>
                  </a:cubicBezTo>
                  <a:close/>
                  <a:moveTo>
                    <a:pt x="1659608" y="947725"/>
                  </a:moveTo>
                  <a:lnTo>
                    <a:pt x="1659662" y="947725"/>
                  </a:lnTo>
                  <a:lnTo>
                    <a:pt x="1659650" y="947747"/>
                  </a:lnTo>
                  <a:close/>
                  <a:moveTo>
                    <a:pt x="2574710" y="929573"/>
                  </a:moveTo>
                  <a:cubicBezTo>
                    <a:pt x="2576915" y="929532"/>
                    <a:pt x="2578866" y="930774"/>
                    <a:pt x="2581596" y="933258"/>
                  </a:cubicBezTo>
                  <a:cubicBezTo>
                    <a:pt x="2583289" y="934787"/>
                    <a:pt x="2584872" y="936534"/>
                    <a:pt x="2586728" y="937953"/>
                  </a:cubicBezTo>
                  <a:cubicBezTo>
                    <a:pt x="2587929" y="938827"/>
                    <a:pt x="2588857" y="939864"/>
                    <a:pt x="2589676" y="940901"/>
                  </a:cubicBezTo>
                  <a:cubicBezTo>
                    <a:pt x="2591642" y="943576"/>
                    <a:pt x="2592406" y="946743"/>
                    <a:pt x="2592024" y="950182"/>
                  </a:cubicBezTo>
                  <a:cubicBezTo>
                    <a:pt x="2591642" y="953676"/>
                    <a:pt x="2592078" y="956734"/>
                    <a:pt x="2593443" y="959573"/>
                  </a:cubicBezTo>
                  <a:cubicBezTo>
                    <a:pt x="2593935" y="960555"/>
                    <a:pt x="2594481" y="961538"/>
                    <a:pt x="2595190" y="962466"/>
                  </a:cubicBezTo>
                  <a:cubicBezTo>
                    <a:pt x="2596610" y="961866"/>
                    <a:pt x="2598029" y="961265"/>
                    <a:pt x="2599449" y="960664"/>
                  </a:cubicBezTo>
                  <a:cubicBezTo>
                    <a:pt x="2599503" y="960610"/>
                    <a:pt x="2599613" y="960610"/>
                    <a:pt x="2599613" y="960610"/>
                  </a:cubicBezTo>
                  <a:cubicBezTo>
                    <a:pt x="2603434" y="958863"/>
                    <a:pt x="2606218" y="956515"/>
                    <a:pt x="2605236" y="951656"/>
                  </a:cubicBezTo>
                  <a:cubicBezTo>
                    <a:pt x="2604581" y="948545"/>
                    <a:pt x="2604690" y="945433"/>
                    <a:pt x="2606546" y="942539"/>
                  </a:cubicBezTo>
                  <a:cubicBezTo>
                    <a:pt x="2607747" y="940683"/>
                    <a:pt x="2611296" y="939864"/>
                    <a:pt x="2612715" y="941611"/>
                  </a:cubicBezTo>
                  <a:cubicBezTo>
                    <a:pt x="2614189" y="943358"/>
                    <a:pt x="2615226" y="945596"/>
                    <a:pt x="2616919" y="947125"/>
                  </a:cubicBezTo>
                  <a:cubicBezTo>
                    <a:pt x="2617629" y="947835"/>
                    <a:pt x="2620468" y="947671"/>
                    <a:pt x="2620795" y="947070"/>
                  </a:cubicBezTo>
                  <a:cubicBezTo>
                    <a:pt x="2624180" y="940683"/>
                    <a:pt x="2628329" y="937189"/>
                    <a:pt x="2636136" y="940028"/>
                  </a:cubicBezTo>
                  <a:cubicBezTo>
                    <a:pt x="2638920" y="941010"/>
                    <a:pt x="2642687" y="938936"/>
                    <a:pt x="2645526" y="939864"/>
                  </a:cubicBezTo>
                  <a:cubicBezTo>
                    <a:pt x="2654971" y="943031"/>
                    <a:pt x="2662614" y="940301"/>
                    <a:pt x="2669384" y="933859"/>
                  </a:cubicBezTo>
                  <a:cubicBezTo>
                    <a:pt x="2673533" y="929928"/>
                    <a:pt x="2677464" y="929327"/>
                    <a:pt x="2681613" y="933695"/>
                  </a:cubicBezTo>
                  <a:cubicBezTo>
                    <a:pt x="2684070" y="936261"/>
                    <a:pt x="2687073" y="936534"/>
                    <a:pt x="2690294" y="935496"/>
                  </a:cubicBezTo>
                  <a:cubicBezTo>
                    <a:pt x="2692150" y="934896"/>
                    <a:pt x="2693515" y="935333"/>
                    <a:pt x="2694334" y="936861"/>
                  </a:cubicBezTo>
                  <a:cubicBezTo>
                    <a:pt x="2696135" y="940301"/>
                    <a:pt x="2698210" y="943686"/>
                    <a:pt x="2699575" y="947343"/>
                  </a:cubicBezTo>
                  <a:cubicBezTo>
                    <a:pt x="2700830" y="950837"/>
                    <a:pt x="2698264" y="955478"/>
                    <a:pt x="2702468" y="958208"/>
                  </a:cubicBezTo>
                  <a:cubicBezTo>
                    <a:pt x="2705089" y="959900"/>
                    <a:pt x="2707873" y="961429"/>
                    <a:pt x="2710548" y="963176"/>
                  </a:cubicBezTo>
                  <a:cubicBezTo>
                    <a:pt x="2711149" y="963613"/>
                    <a:pt x="2711749" y="964377"/>
                    <a:pt x="2711913" y="965087"/>
                  </a:cubicBezTo>
                  <a:cubicBezTo>
                    <a:pt x="2712131" y="965796"/>
                    <a:pt x="2711967" y="966779"/>
                    <a:pt x="2711585" y="967325"/>
                  </a:cubicBezTo>
                  <a:cubicBezTo>
                    <a:pt x="2709129" y="970874"/>
                    <a:pt x="2707109" y="974368"/>
                    <a:pt x="2706836" y="978353"/>
                  </a:cubicBezTo>
                  <a:cubicBezTo>
                    <a:pt x="2706672" y="980428"/>
                    <a:pt x="2707054" y="982666"/>
                    <a:pt x="2708201" y="985013"/>
                  </a:cubicBezTo>
                  <a:cubicBezTo>
                    <a:pt x="2708692" y="986051"/>
                    <a:pt x="2707655" y="988180"/>
                    <a:pt x="2706781" y="989272"/>
                  </a:cubicBezTo>
                  <a:cubicBezTo>
                    <a:pt x="2704324" y="992329"/>
                    <a:pt x="2701322" y="994950"/>
                    <a:pt x="2698920" y="998007"/>
                  </a:cubicBezTo>
                  <a:cubicBezTo>
                    <a:pt x="2696954" y="1000627"/>
                    <a:pt x="2694770" y="1002593"/>
                    <a:pt x="2691440" y="1003412"/>
                  </a:cubicBezTo>
                  <a:cubicBezTo>
                    <a:pt x="2683633" y="1005377"/>
                    <a:pt x="2676591" y="1008871"/>
                    <a:pt x="2670749" y="1014549"/>
                  </a:cubicBezTo>
                  <a:cubicBezTo>
                    <a:pt x="2669056" y="1016187"/>
                    <a:pt x="2667091" y="1017988"/>
                    <a:pt x="2664907" y="1018589"/>
                  </a:cubicBezTo>
                  <a:cubicBezTo>
                    <a:pt x="2656391" y="1020937"/>
                    <a:pt x="2648693" y="1025031"/>
                    <a:pt x="2640886" y="1028907"/>
                  </a:cubicBezTo>
                  <a:cubicBezTo>
                    <a:pt x="2637337" y="1030654"/>
                    <a:pt x="2633789" y="1032347"/>
                    <a:pt x="2630131" y="1033821"/>
                  </a:cubicBezTo>
                  <a:cubicBezTo>
                    <a:pt x="2627346" y="1034967"/>
                    <a:pt x="2623689" y="1035240"/>
                    <a:pt x="2620795" y="1034476"/>
                  </a:cubicBezTo>
                  <a:lnTo>
                    <a:pt x="2620740" y="1034585"/>
                  </a:lnTo>
                  <a:cubicBezTo>
                    <a:pt x="2616264" y="1033439"/>
                    <a:pt x="2611842" y="1032074"/>
                    <a:pt x="2607474" y="1030600"/>
                  </a:cubicBezTo>
                  <a:cubicBezTo>
                    <a:pt x="2604362" y="1029562"/>
                    <a:pt x="2601305" y="1028525"/>
                    <a:pt x="2598193" y="1027542"/>
                  </a:cubicBezTo>
                  <a:cubicBezTo>
                    <a:pt x="2592078" y="1021046"/>
                    <a:pt x="2584217" y="1020882"/>
                    <a:pt x="2576082" y="1021537"/>
                  </a:cubicBezTo>
                  <a:cubicBezTo>
                    <a:pt x="2573789" y="1021756"/>
                    <a:pt x="2571387" y="1021319"/>
                    <a:pt x="2568985" y="1021100"/>
                  </a:cubicBezTo>
                  <a:cubicBezTo>
                    <a:pt x="2564017" y="1020664"/>
                    <a:pt x="2561506" y="1018207"/>
                    <a:pt x="2561342" y="1013785"/>
                  </a:cubicBezTo>
                  <a:cubicBezTo>
                    <a:pt x="2561178" y="1010018"/>
                    <a:pt x="2562816" y="1007889"/>
                    <a:pt x="2566747" y="1007452"/>
                  </a:cubicBezTo>
                  <a:cubicBezTo>
                    <a:pt x="2568221" y="1007343"/>
                    <a:pt x="2569859" y="1006469"/>
                    <a:pt x="2570787" y="1005377"/>
                  </a:cubicBezTo>
                  <a:cubicBezTo>
                    <a:pt x="2571715" y="1004285"/>
                    <a:pt x="2572643" y="1002211"/>
                    <a:pt x="2572152" y="1001173"/>
                  </a:cubicBezTo>
                  <a:cubicBezTo>
                    <a:pt x="2570514" y="997625"/>
                    <a:pt x="2568657" y="994022"/>
                    <a:pt x="2566201" y="991019"/>
                  </a:cubicBezTo>
                  <a:cubicBezTo>
                    <a:pt x="2564891" y="989381"/>
                    <a:pt x="2562270" y="988562"/>
                    <a:pt x="2560086" y="987962"/>
                  </a:cubicBezTo>
                  <a:cubicBezTo>
                    <a:pt x="2556319" y="986924"/>
                    <a:pt x="2552334" y="986542"/>
                    <a:pt x="2548567" y="985341"/>
                  </a:cubicBezTo>
                  <a:cubicBezTo>
                    <a:pt x="2547420" y="984959"/>
                    <a:pt x="2546383" y="982884"/>
                    <a:pt x="2546219" y="981519"/>
                  </a:cubicBezTo>
                  <a:cubicBezTo>
                    <a:pt x="2546056" y="980264"/>
                    <a:pt x="2547038" y="977971"/>
                    <a:pt x="2547857" y="977753"/>
                  </a:cubicBezTo>
                  <a:cubicBezTo>
                    <a:pt x="2553262" y="976442"/>
                    <a:pt x="2558721" y="975187"/>
                    <a:pt x="2564235" y="974804"/>
                  </a:cubicBezTo>
                  <a:cubicBezTo>
                    <a:pt x="2569422" y="974422"/>
                    <a:pt x="2570077" y="970382"/>
                    <a:pt x="2572152" y="967270"/>
                  </a:cubicBezTo>
                  <a:cubicBezTo>
                    <a:pt x="2573298" y="965414"/>
                    <a:pt x="2573244" y="964213"/>
                    <a:pt x="2571223" y="963340"/>
                  </a:cubicBezTo>
                  <a:cubicBezTo>
                    <a:pt x="2566092" y="961156"/>
                    <a:pt x="2561124" y="958754"/>
                    <a:pt x="2555337" y="961702"/>
                  </a:cubicBezTo>
                  <a:cubicBezTo>
                    <a:pt x="2553371" y="962684"/>
                    <a:pt x="2550751" y="962575"/>
                    <a:pt x="2548458" y="962739"/>
                  </a:cubicBezTo>
                  <a:cubicBezTo>
                    <a:pt x="2545892" y="962903"/>
                    <a:pt x="2542343" y="957826"/>
                    <a:pt x="2543653" y="955860"/>
                  </a:cubicBezTo>
                  <a:cubicBezTo>
                    <a:pt x="2544527" y="954550"/>
                    <a:pt x="2545400" y="953185"/>
                    <a:pt x="2546274" y="951820"/>
                  </a:cubicBezTo>
                  <a:cubicBezTo>
                    <a:pt x="2547093" y="950674"/>
                    <a:pt x="2547857" y="949473"/>
                    <a:pt x="2548621" y="948326"/>
                  </a:cubicBezTo>
                  <a:cubicBezTo>
                    <a:pt x="2550860" y="944887"/>
                    <a:pt x="2553153" y="941502"/>
                    <a:pt x="2555610" y="938281"/>
                  </a:cubicBezTo>
                  <a:cubicBezTo>
                    <a:pt x="2558121" y="934951"/>
                    <a:pt x="2562379" y="934350"/>
                    <a:pt x="2566310" y="933422"/>
                  </a:cubicBezTo>
                  <a:lnTo>
                    <a:pt x="2566310" y="933586"/>
                  </a:lnTo>
                  <a:cubicBezTo>
                    <a:pt x="2570049" y="930938"/>
                    <a:pt x="2572506" y="929614"/>
                    <a:pt x="2574710" y="929573"/>
                  </a:cubicBezTo>
                  <a:close/>
                  <a:moveTo>
                    <a:pt x="272332" y="924486"/>
                  </a:moveTo>
                  <a:lnTo>
                    <a:pt x="276680" y="928509"/>
                  </a:lnTo>
                  <a:cubicBezTo>
                    <a:pt x="278864" y="929710"/>
                    <a:pt x="280720" y="931075"/>
                    <a:pt x="281048" y="933477"/>
                  </a:cubicBezTo>
                  <a:cubicBezTo>
                    <a:pt x="281539" y="937571"/>
                    <a:pt x="280775" y="942376"/>
                    <a:pt x="277281" y="944013"/>
                  </a:cubicBezTo>
                  <a:cubicBezTo>
                    <a:pt x="272258" y="946361"/>
                    <a:pt x="269092" y="951384"/>
                    <a:pt x="264233" y="953131"/>
                  </a:cubicBezTo>
                  <a:cubicBezTo>
                    <a:pt x="253641" y="956952"/>
                    <a:pt x="244743" y="962848"/>
                    <a:pt x="236663" y="970437"/>
                  </a:cubicBezTo>
                  <a:cubicBezTo>
                    <a:pt x="236008" y="971038"/>
                    <a:pt x="233278" y="970492"/>
                    <a:pt x="232459" y="969564"/>
                  </a:cubicBezTo>
                  <a:cubicBezTo>
                    <a:pt x="230985" y="967926"/>
                    <a:pt x="230603" y="965251"/>
                    <a:pt x="229019" y="963777"/>
                  </a:cubicBezTo>
                  <a:cubicBezTo>
                    <a:pt x="227218" y="962030"/>
                    <a:pt x="225853" y="960446"/>
                    <a:pt x="225853" y="957935"/>
                  </a:cubicBezTo>
                  <a:cubicBezTo>
                    <a:pt x="226235" y="941830"/>
                    <a:pt x="229948" y="937680"/>
                    <a:pt x="246435" y="935115"/>
                  </a:cubicBezTo>
                  <a:cubicBezTo>
                    <a:pt x="247145" y="934951"/>
                    <a:pt x="248127" y="935442"/>
                    <a:pt x="248728" y="935115"/>
                  </a:cubicBezTo>
                  <a:cubicBezTo>
                    <a:pt x="249929" y="934405"/>
                    <a:pt x="251458" y="933531"/>
                    <a:pt x="252004" y="932330"/>
                  </a:cubicBezTo>
                  <a:cubicBezTo>
                    <a:pt x="253914" y="928017"/>
                    <a:pt x="257026" y="926762"/>
                    <a:pt x="261448" y="927854"/>
                  </a:cubicBezTo>
                  <a:lnTo>
                    <a:pt x="272245" y="924507"/>
                  </a:lnTo>
                  <a:lnTo>
                    <a:pt x="272258" y="924523"/>
                  </a:lnTo>
                  <a:close/>
                  <a:moveTo>
                    <a:pt x="272367" y="924469"/>
                  </a:moveTo>
                  <a:lnTo>
                    <a:pt x="272332" y="924486"/>
                  </a:lnTo>
                  <a:lnTo>
                    <a:pt x="272327" y="924481"/>
                  </a:lnTo>
                  <a:close/>
                  <a:moveTo>
                    <a:pt x="271658" y="923759"/>
                  </a:moveTo>
                  <a:cubicBezTo>
                    <a:pt x="271931" y="923868"/>
                    <a:pt x="272204" y="923923"/>
                    <a:pt x="272477" y="923977"/>
                  </a:cubicBezTo>
                  <a:cubicBezTo>
                    <a:pt x="272477" y="924141"/>
                    <a:pt x="272313" y="924305"/>
                    <a:pt x="272313" y="924469"/>
                  </a:cubicBezTo>
                  <a:lnTo>
                    <a:pt x="272327" y="924481"/>
                  </a:lnTo>
                  <a:lnTo>
                    <a:pt x="272245" y="924507"/>
                  </a:lnTo>
                  <a:close/>
                  <a:moveTo>
                    <a:pt x="282412" y="911639"/>
                  </a:moveTo>
                  <a:cubicBezTo>
                    <a:pt x="284377" y="909673"/>
                    <a:pt x="288963" y="910492"/>
                    <a:pt x="290929" y="912840"/>
                  </a:cubicBezTo>
                  <a:cubicBezTo>
                    <a:pt x="292785" y="915023"/>
                    <a:pt x="293549" y="920265"/>
                    <a:pt x="292021" y="921684"/>
                  </a:cubicBezTo>
                  <a:cubicBezTo>
                    <a:pt x="290929" y="922776"/>
                    <a:pt x="289564" y="923813"/>
                    <a:pt x="288144" y="924250"/>
                  </a:cubicBezTo>
                  <a:cubicBezTo>
                    <a:pt x="282903" y="925942"/>
                    <a:pt x="277717" y="925451"/>
                    <a:pt x="272585" y="923922"/>
                  </a:cubicBezTo>
                  <a:cubicBezTo>
                    <a:pt x="273786" y="918190"/>
                    <a:pt x="278700" y="915406"/>
                    <a:pt x="282467" y="911693"/>
                  </a:cubicBezTo>
                  <a:close/>
                  <a:moveTo>
                    <a:pt x="3144027" y="872636"/>
                  </a:moveTo>
                  <a:lnTo>
                    <a:pt x="3144026" y="872658"/>
                  </a:lnTo>
                  <a:lnTo>
                    <a:pt x="3143971" y="872658"/>
                  </a:lnTo>
                  <a:close/>
                  <a:moveTo>
                    <a:pt x="3149652" y="867403"/>
                  </a:moveTo>
                  <a:lnTo>
                    <a:pt x="3149638" y="867420"/>
                  </a:lnTo>
                  <a:lnTo>
                    <a:pt x="3149649" y="867417"/>
                  </a:lnTo>
                  <a:cubicBezTo>
                    <a:pt x="3148448" y="868946"/>
                    <a:pt x="3147247" y="870474"/>
                    <a:pt x="3145937" y="871894"/>
                  </a:cubicBezTo>
                  <a:lnTo>
                    <a:pt x="3144027" y="872636"/>
                  </a:lnTo>
                  <a:lnTo>
                    <a:pt x="3144299" y="869109"/>
                  </a:lnTo>
                  <a:lnTo>
                    <a:pt x="3149595" y="867434"/>
                  </a:lnTo>
                  <a:lnTo>
                    <a:pt x="3149595" y="867417"/>
                  </a:lnTo>
                  <a:close/>
                  <a:moveTo>
                    <a:pt x="3150414" y="866489"/>
                  </a:moveTo>
                  <a:cubicBezTo>
                    <a:pt x="3150687" y="866489"/>
                    <a:pt x="3150960" y="866489"/>
                    <a:pt x="3151233" y="866489"/>
                  </a:cubicBezTo>
                  <a:cubicBezTo>
                    <a:pt x="3151178" y="866653"/>
                    <a:pt x="3151124" y="866871"/>
                    <a:pt x="3150960" y="867090"/>
                  </a:cubicBezTo>
                  <a:lnTo>
                    <a:pt x="3149652" y="867403"/>
                  </a:lnTo>
                  <a:close/>
                  <a:moveTo>
                    <a:pt x="427906" y="858791"/>
                  </a:moveTo>
                  <a:lnTo>
                    <a:pt x="427961" y="858846"/>
                  </a:lnTo>
                  <a:cubicBezTo>
                    <a:pt x="429871" y="858082"/>
                    <a:pt x="432274" y="860975"/>
                    <a:pt x="431837" y="863432"/>
                  </a:cubicBezTo>
                  <a:cubicBezTo>
                    <a:pt x="431236" y="863923"/>
                    <a:pt x="430799" y="864742"/>
                    <a:pt x="430144" y="864906"/>
                  </a:cubicBezTo>
                  <a:cubicBezTo>
                    <a:pt x="427742" y="865561"/>
                    <a:pt x="426050" y="863541"/>
                    <a:pt x="426541" y="860593"/>
                  </a:cubicBezTo>
                  <a:cubicBezTo>
                    <a:pt x="426650" y="859883"/>
                    <a:pt x="427305" y="859064"/>
                    <a:pt x="427906" y="858791"/>
                  </a:cubicBezTo>
                  <a:close/>
                  <a:moveTo>
                    <a:pt x="1578044" y="845580"/>
                  </a:moveTo>
                  <a:cubicBezTo>
                    <a:pt x="1583067" y="847600"/>
                    <a:pt x="1584541" y="851968"/>
                    <a:pt x="1585906" y="856444"/>
                  </a:cubicBezTo>
                  <a:cubicBezTo>
                    <a:pt x="1586397" y="858137"/>
                    <a:pt x="1585742" y="859392"/>
                    <a:pt x="1583940" y="859829"/>
                  </a:cubicBezTo>
                  <a:cubicBezTo>
                    <a:pt x="1583230" y="859993"/>
                    <a:pt x="1582139" y="859829"/>
                    <a:pt x="1581702" y="859392"/>
                  </a:cubicBezTo>
                  <a:cubicBezTo>
                    <a:pt x="1579627" y="857209"/>
                    <a:pt x="1577498" y="855025"/>
                    <a:pt x="1575806" y="852513"/>
                  </a:cubicBezTo>
                  <a:cubicBezTo>
                    <a:pt x="1575096" y="851367"/>
                    <a:pt x="1574987" y="849456"/>
                    <a:pt x="1575369" y="848091"/>
                  </a:cubicBezTo>
                  <a:cubicBezTo>
                    <a:pt x="1575642" y="847054"/>
                    <a:pt x="1577116" y="846344"/>
                    <a:pt x="1578044" y="845580"/>
                  </a:cubicBezTo>
                  <a:close/>
                  <a:moveTo>
                    <a:pt x="5774980" y="834934"/>
                  </a:moveTo>
                  <a:cubicBezTo>
                    <a:pt x="5776509" y="833788"/>
                    <a:pt x="5779675" y="834497"/>
                    <a:pt x="5781368" y="836135"/>
                  </a:cubicBezTo>
                  <a:cubicBezTo>
                    <a:pt x="5785298" y="840011"/>
                    <a:pt x="5786444" y="845089"/>
                    <a:pt x="5784043" y="848856"/>
                  </a:cubicBezTo>
                  <a:cubicBezTo>
                    <a:pt x="5780766" y="854151"/>
                    <a:pt x="5775963" y="858574"/>
                    <a:pt x="5774325" y="864906"/>
                  </a:cubicBezTo>
                  <a:cubicBezTo>
                    <a:pt x="5774106" y="865616"/>
                    <a:pt x="5773342" y="866108"/>
                    <a:pt x="5772796" y="866708"/>
                  </a:cubicBezTo>
                  <a:cubicBezTo>
                    <a:pt x="5772305" y="866380"/>
                    <a:pt x="5771486" y="866217"/>
                    <a:pt x="5771322" y="865780"/>
                  </a:cubicBezTo>
                  <a:cubicBezTo>
                    <a:pt x="5769684" y="860539"/>
                    <a:pt x="5768210" y="855298"/>
                    <a:pt x="5766572" y="850057"/>
                  </a:cubicBezTo>
                  <a:cubicBezTo>
                    <a:pt x="5765153" y="845798"/>
                    <a:pt x="5766736" y="842359"/>
                    <a:pt x="5769520" y="839411"/>
                  </a:cubicBezTo>
                  <a:cubicBezTo>
                    <a:pt x="5771104" y="837718"/>
                    <a:pt x="5773014" y="836354"/>
                    <a:pt x="5774925" y="834989"/>
                  </a:cubicBezTo>
                  <a:close/>
                  <a:moveTo>
                    <a:pt x="3772625" y="801468"/>
                  </a:moveTo>
                  <a:cubicBezTo>
                    <a:pt x="3774262" y="802669"/>
                    <a:pt x="3773935" y="803761"/>
                    <a:pt x="3771860" y="804143"/>
                  </a:cubicBezTo>
                  <a:cubicBezTo>
                    <a:pt x="3770823" y="804307"/>
                    <a:pt x="3769731" y="804197"/>
                    <a:pt x="3768694" y="804197"/>
                  </a:cubicBezTo>
                  <a:cubicBezTo>
                    <a:pt x="3769294" y="803324"/>
                    <a:pt x="3769895" y="802396"/>
                    <a:pt x="3770659" y="801631"/>
                  </a:cubicBezTo>
                  <a:cubicBezTo>
                    <a:pt x="3771042" y="801249"/>
                    <a:pt x="3772188" y="801195"/>
                    <a:pt x="3772625" y="801468"/>
                  </a:cubicBezTo>
                  <a:close/>
                  <a:moveTo>
                    <a:pt x="3228375" y="795626"/>
                  </a:moveTo>
                  <a:cubicBezTo>
                    <a:pt x="3229194" y="793551"/>
                    <a:pt x="3229904" y="793715"/>
                    <a:pt x="3230341" y="795953"/>
                  </a:cubicBezTo>
                  <a:cubicBezTo>
                    <a:pt x="3229958" y="796445"/>
                    <a:pt x="3229521" y="796881"/>
                    <a:pt x="3229139" y="797373"/>
                  </a:cubicBezTo>
                  <a:cubicBezTo>
                    <a:pt x="3228866" y="796772"/>
                    <a:pt x="3228211" y="796063"/>
                    <a:pt x="3228375" y="795626"/>
                  </a:cubicBezTo>
                  <a:close/>
                  <a:moveTo>
                    <a:pt x="1762026" y="789729"/>
                  </a:moveTo>
                  <a:cubicBezTo>
                    <a:pt x="1766285" y="789511"/>
                    <a:pt x="1769670" y="791040"/>
                    <a:pt x="1772017" y="794425"/>
                  </a:cubicBezTo>
                  <a:cubicBezTo>
                    <a:pt x="1772781" y="795571"/>
                    <a:pt x="1772563" y="797318"/>
                    <a:pt x="1772836" y="798792"/>
                  </a:cubicBezTo>
                  <a:cubicBezTo>
                    <a:pt x="1771853" y="799829"/>
                    <a:pt x="1771089" y="801522"/>
                    <a:pt x="1769888" y="801959"/>
                  </a:cubicBezTo>
                  <a:lnTo>
                    <a:pt x="1769888" y="802013"/>
                  </a:lnTo>
                  <a:cubicBezTo>
                    <a:pt x="1765903" y="803378"/>
                    <a:pt x="1762136" y="802232"/>
                    <a:pt x="1758969" y="799775"/>
                  </a:cubicBezTo>
                  <a:cubicBezTo>
                    <a:pt x="1757167" y="798355"/>
                    <a:pt x="1755966" y="796062"/>
                    <a:pt x="1756894" y="793606"/>
                  </a:cubicBezTo>
                  <a:cubicBezTo>
                    <a:pt x="1757823" y="791367"/>
                    <a:pt x="1759351" y="789893"/>
                    <a:pt x="1762026" y="789729"/>
                  </a:cubicBezTo>
                  <a:close/>
                  <a:moveTo>
                    <a:pt x="3685328" y="789293"/>
                  </a:moveTo>
                  <a:cubicBezTo>
                    <a:pt x="3692753" y="789020"/>
                    <a:pt x="3699141" y="791259"/>
                    <a:pt x="3704163" y="796718"/>
                  </a:cubicBezTo>
                  <a:cubicBezTo>
                    <a:pt x="3704327" y="796827"/>
                    <a:pt x="3704382" y="796882"/>
                    <a:pt x="3704491" y="796991"/>
                  </a:cubicBezTo>
                  <a:cubicBezTo>
                    <a:pt x="3705419" y="798083"/>
                    <a:pt x="3706238" y="800048"/>
                    <a:pt x="3705910" y="801304"/>
                  </a:cubicBezTo>
                  <a:cubicBezTo>
                    <a:pt x="3705801" y="801686"/>
                    <a:pt x="3705692" y="802068"/>
                    <a:pt x="3705583" y="802450"/>
                  </a:cubicBezTo>
                  <a:cubicBezTo>
                    <a:pt x="3703344" y="810749"/>
                    <a:pt x="3699414" y="817737"/>
                    <a:pt x="3690187" y="820357"/>
                  </a:cubicBezTo>
                  <a:cubicBezTo>
                    <a:pt x="3685219" y="821777"/>
                    <a:pt x="3680033" y="819811"/>
                    <a:pt x="3678395" y="815171"/>
                  </a:cubicBezTo>
                  <a:cubicBezTo>
                    <a:pt x="3677030" y="811513"/>
                    <a:pt x="3676320" y="807637"/>
                    <a:pt x="3675556" y="804798"/>
                  </a:cubicBezTo>
                  <a:cubicBezTo>
                    <a:pt x="3676102" y="801304"/>
                    <a:pt x="3676484" y="798956"/>
                    <a:pt x="3676921" y="796663"/>
                  </a:cubicBezTo>
                  <a:cubicBezTo>
                    <a:pt x="3677685" y="793115"/>
                    <a:pt x="3681943" y="789511"/>
                    <a:pt x="3685328" y="789348"/>
                  </a:cubicBezTo>
                  <a:close/>
                  <a:moveTo>
                    <a:pt x="90568" y="778155"/>
                  </a:moveTo>
                  <a:cubicBezTo>
                    <a:pt x="93953" y="778046"/>
                    <a:pt x="98102" y="781759"/>
                    <a:pt x="98703" y="784161"/>
                  </a:cubicBezTo>
                  <a:cubicBezTo>
                    <a:pt x="99904" y="788801"/>
                    <a:pt x="95809" y="795953"/>
                    <a:pt x="91169" y="797154"/>
                  </a:cubicBezTo>
                  <a:lnTo>
                    <a:pt x="91114" y="797154"/>
                  </a:lnTo>
                  <a:cubicBezTo>
                    <a:pt x="84672" y="798792"/>
                    <a:pt x="78721" y="797700"/>
                    <a:pt x="73535" y="793496"/>
                  </a:cubicBezTo>
                  <a:cubicBezTo>
                    <a:pt x="70969" y="791422"/>
                    <a:pt x="69768" y="788474"/>
                    <a:pt x="69768" y="785307"/>
                  </a:cubicBezTo>
                  <a:cubicBezTo>
                    <a:pt x="69768" y="783942"/>
                    <a:pt x="70696" y="781649"/>
                    <a:pt x="71570" y="781486"/>
                  </a:cubicBezTo>
                  <a:cubicBezTo>
                    <a:pt x="78339" y="780066"/>
                    <a:pt x="85164" y="779084"/>
                    <a:pt x="90568" y="778155"/>
                  </a:cubicBezTo>
                  <a:close/>
                  <a:moveTo>
                    <a:pt x="3844690" y="777501"/>
                  </a:moveTo>
                  <a:lnTo>
                    <a:pt x="3846546" y="778265"/>
                  </a:lnTo>
                  <a:lnTo>
                    <a:pt x="3844635" y="779084"/>
                  </a:lnTo>
                  <a:close/>
                  <a:moveTo>
                    <a:pt x="1729106" y="776954"/>
                  </a:moveTo>
                  <a:cubicBezTo>
                    <a:pt x="1734457" y="773242"/>
                    <a:pt x="1741117" y="773351"/>
                    <a:pt x="1747068" y="777173"/>
                  </a:cubicBezTo>
                  <a:cubicBezTo>
                    <a:pt x="1750180" y="779138"/>
                    <a:pt x="1752636" y="784543"/>
                    <a:pt x="1751599" y="787382"/>
                  </a:cubicBezTo>
                  <a:cubicBezTo>
                    <a:pt x="1750234" y="791094"/>
                    <a:pt x="1748870" y="794807"/>
                    <a:pt x="1747286" y="798410"/>
                  </a:cubicBezTo>
                  <a:cubicBezTo>
                    <a:pt x="1741991" y="810803"/>
                    <a:pt x="1732273" y="816153"/>
                    <a:pt x="1719061" y="815607"/>
                  </a:cubicBezTo>
                  <a:cubicBezTo>
                    <a:pt x="1711745" y="815389"/>
                    <a:pt x="1707432" y="809766"/>
                    <a:pt x="1709179" y="802723"/>
                  </a:cubicBezTo>
                  <a:cubicBezTo>
                    <a:pt x="1709398" y="801959"/>
                    <a:pt x="1709398" y="801140"/>
                    <a:pt x="1709725" y="800430"/>
                  </a:cubicBezTo>
                  <a:lnTo>
                    <a:pt x="1709671" y="800430"/>
                  </a:lnTo>
                  <a:cubicBezTo>
                    <a:pt x="1714148" y="790931"/>
                    <a:pt x="1720590" y="782796"/>
                    <a:pt x="1729106" y="776954"/>
                  </a:cubicBezTo>
                  <a:close/>
                  <a:moveTo>
                    <a:pt x="3275435" y="770676"/>
                  </a:moveTo>
                  <a:lnTo>
                    <a:pt x="3275490" y="770731"/>
                  </a:lnTo>
                  <a:cubicBezTo>
                    <a:pt x="3275381" y="770949"/>
                    <a:pt x="3275271" y="771222"/>
                    <a:pt x="3275162" y="771495"/>
                  </a:cubicBezTo>
                  <a:cubicBezTo>
                    <a:pt x="3275108" y="771440"/>
                    <a:pt x="3274944" y="771386"/>
                    <a:pt x="3274835" y="771386"/>
                  </a:cubicBezTo>
                  <a:cubicBezTo>
                    <a:pt x="3274725" y="771222"/>
                    <a:pt x="3274725" y="771113"/>
                    <a:pt x="3274671" y="770949"/>
                  </a:cubicBezTo>
                  <a:lnTo>
                    <a:pt x="3275392" y="770691"/>
                  </a:lnTo>
                  <a:close/>
                  <a:moveTo>
                    <a:pt x="1696951" y="769748"/>
                  </a:moveTo>
                  <a:lnTo>
                    <a:pt x="1697278" y="770622"/>
                  </a:lnTo>
                  <a:lnTo>
                    <a:pt x="1697497" y="771167"/>
                  </a:lnTo>
                  <a:lnTo>
                    <a:pt x="1697333" y="771167"/>
                  </a:lnTo>
                  <a:lnTo>
                    <a:pt x="1696350" y="771113"/>
                  </a:lnTo>
                  <a:close/>
                  <a:moveTo>
                    <a:pt x="2144951" y="767673"/>
                  </a:moveTo>
                  <a:cubicBezTo>
                    <a:pt x="2146808" y="766909"/>
                    <a:pt x="2148009" y="767619"/>
                    <a:pt x="2148500" y="769584"/>
                  </a:cubicBezTo>
                  <a:cubicBezTo>
                    <a:pt x="2148664" y="770294"/>
                    <a:pt x="2148991" y="771003"/>
                    <a:pt x="2149046" y="771768"/>
                  </a:cubicBezTo>
                  <a:lnTo>
                    <a:pt x="2149205" y="775374"/>
                  </a:lnTo>
                  <a:lnTo>
                    <a:pt x="2149592" y="775535"/>
                  </a:lnTo>
                  <a:lnTo>
                    <a:pt x="2148937" y="776190"/>
                  </a:lnTo>
                  <a:lnTo>
                    <a:pt x="2148937" y="775352"/>
                  </a:lnTo>
                  <a:lnTo>
                    <a:pt x="2143750" y="772914"/>
                  </a:lnTo>
                  <a:cubicBezTo>
                    <a:pt x="2142986" y="772423"/>
                    <a:pt x="2143150" y="770403"/>
                    <a:pt x="2143314" y="769093"/>
                  </a:cubicBezTo>
                  <a:cubicBezTo>
                    <a:pt x="2143368" y="768547"/>
                    <a:pt x="2144296" y="767946"/>
                    <a:pt x="2144951" y="767673"/>
                  </a:cubicBezTo>
                  <a:close/>
                  <a:moveTo>
                    <a:pt x="1738496" y="734426"/>
                  </a:moveTo>
                  <a:cubicBezTo>
                    <a:pt x="1739643" y="734317"/>
                    <a:pt x="1742045" y="735354"/>
                    <a:pt x="1742045" y="735955"/>
                  </a:cubicBezTo>
                  <a:cubicBezTo>
                    <a:pt x="1742154" y="737920"/>
                    <a:pt x="1741881" y="740213"/>
                    <a:pt x="1740953" y="741960"/>
                  </a:cubicBezTo>
                  <a:cubicBezTo>
                    <a:pt x="1740516" y="742888"/>
                    <a:pt x="1738387" y="742997"/>
                    <a:pt x="1736312" y="743707"/>
                  </a:cubicBezTo>
                  <a:cubicBezTo>
                    <a:pt x="1735548" y="742069"/>
                    <a:pt x="1734074" y="740322"/>
                    <a:pt x="1734074" y="738630"/>
                  </a:cubicBezTo>
                  <a:cubicBezTo>
                    <a:pt x="1734074" y="736228"/>
                    <a:pt x="1736258" y="734699"/>
                    <a:pt x="1738496" y="734426"/>
                  </a:cubicBezTo>
                  <a:close/>
                  <a:moveTo>
                    <a:pt x="5694179" y="732187"/>
                  </a:moveTo>
                  <a:lnTo>
                    <a:pt x="5694179" y="732242"/>
                  </a:lnTo>
                  <a:lnTo>
                    <a:pt x="5694138" y="732256"/>
                  </a:lnTo>
                  <a:close/>
                  <a:moveTo>
                    <a:pt x="1713050" y="731644"/>
                  </a:moveTo>
                  <a:lnTo>
                    <a:pt x="1717096" y="731914"/>
                  </a:lnTo>
                  <a:cubicBezTo>
                    <a:pt x="1718461" y="733061"/>
                    <a:pt x="1718297" y="736500"/>
                    <a:pt x="1716332" y="738138"/>
                  </a:cubicBezTo>
                  <a:cubicBezTo>
                    <a:pt x="1712728" y="741140"/>
                    <a:pt x="1709289" y="744416"/>
                    <a:pt x="1705304" y="746818"/>
                  </a:cubicBezTo>
                  <a:cubicBezTo>
                    <a:pt x="1703611" y="747856"/>
                    <a:pt x="1700827" y="747255"/>
                    <a:pt x="1698534" y="747091"/>
                  </a:cubicBezTo>
                  <a:cubicBezTo>
                    <a:pt x="1697879" y="747091"/>
                    <a:pt x="1696896" y="746218"/>
                    <a:pt x="1696842" y="745617"/>
                  </a:cubicBezTo>
                  <a:cubicBezTo>
                    <a:pt x="1696678" y="744198"/>
                    <a:pt x="1696623" y="742505"/>
                    <a:pt x="1697224" y="741359"/>
                  </a:cubicBezTo>
                  <a:cubicBezTo>
                    <a:pt x="1699735" y="736664"/>
                    <a:pt x="1705304" y="736828"/>
                    <a:pt x="1709016" y="734043"/>
                  </a:cubicBezTo>
                  <a:close/>
                  <a:moveTo>
                    <a:pt x="1713001" y="731641"/>
                  </a:moveTo>
                  <a:lnTo>
                    <a:pt x="1713056" y="731641"/>
                  </a:lnTo>
                  <a:lnTo>
                    <a:pt x="1713050" y="731644"/>
                  </a:lnTo>
                  <a:close/>
                  <a:moveTo>
                    <a:pt x="5695054" y="730932"/>
                  </a:moveTo>
                  <a:cubicBezTo>
                    <a:pt x="5694890" y="731314"/>
                    <a:pt x="5694890" y="731915"/>
                    <a:pt x="5694617" y="732079"/>
                  </a:cubicBezTo>
                  <a:cubicBezTo>
                    <a:pt x="5694508" y="732133"/>
                    <a:pt x="5694344" y="732188"/>
                    <a:pt x="5694180" y="732242"/>
                  </a:cubicBezTo>
                  <a:cubicBezTo>
                    <a:pt x="5694508" y="731806"/>
                    <a:pt x="5694726" y="731369"/>
                    <a:pt x="5695054" y="730932"/>
                  </a:cubicBezTo>
                  <a:close/>
                  <a:moveTo>
                    <a:pt x="1666378" y="722742"/>
                  </a:moveTo>
                  <a:lnTo>
                    <a:pt x="1666432" y="722742"/>
                  </a:lnTo>
                  <a:lnTo>
                    <a:pt x="1666371" y="722794"/>
                  </a:lnTo>
                  <a:close/>
                  <a:moveTo>
                    <a:pt x="1726104" y="718757"/>
                  </a:moveTo>
                  <a:lnTo>
                    <a:pt x="1726104" y="718811"/>
                  </a:lnTo>
                  <a:lnTo>
                    <a:pt x="1726076" y="718810"/>
                  </a:lnTo>
                  <a:close/>
                  <a:moveTo>
                    <a:pt x="1722555" y="718647"/>
                  </a:moveTo>
                  <a:lnTo>
                    <a:pt x="1726076" y="718810"/>
                  </a:lnTo>
                  <a:lnTo>
                    <a:pt x="1724466" y="721869"/>
                  </a:lnTo>
                  <a:cubicBezTo>
                    <a:pt x="1723429" y="721323"/>
                    <a:pt x="1722391" y="720831"/>
                    <a:pt x="1721354" y="720285"/>
                  </a:cubicBezTo>
                  <a:cubicBezTo>
                    <a:pt x="1721736" y="719739"/>
                    <a:pt x="1722064" y="719084"/>
                    <a:pt x="1722555" y="718647"/>
                  </a:cubicBezTo>
                  <a:close/>
                  <a:moveTo>
                    <a:pt x="3725510" y="708821"/>
                  </a:moveTo>
                  <a:cubicBezTo>
                    <a:pt x="3728950" y="708766"/>
                    <a:pt x="3731079" y="710841"/>
                    <a:pt x="3732989" y="713352"/>
                  </a:cubicBezTo>
                  <a:cubicBezTo>
                    <a:pt x="3734573" y="715427"/>
                    <a:pt x="3734464" y="718812"/>
                    <a:pt x="3732553" y="719249"/>
                  </a:cubicBezTo>
                  <a:cubicBezTo>
                    <a:pt x="3731297" y="719522"/>
                    <a:pt x="3729496" y="719740"/>
                    <a:pt x="3728567" y="719085"/>
                  </a:cubicBezTo>
                  <a:cubicBezTo>
                    <a:pt x="3726220" y="717283"/>
                    <a:pt x="3724200" y="715099"/>
                    <a:pt x="3722125" y="712916"/>
                  </a:cubicBezTo>
                  <a:cubicBezTo>
                    <a:pt x="3721689" y="712479"/>
                    <a:pt x="3721470" y="711005"/>
                    <a:pt x="3721689" y="710841"/>
                  </a:cubicBezTo>
                  <a:cubicBezTo>
                    <a:pt x="3722890" y="710022"/>
                    <a:pt x="3724255" y="709476"/>
                    <a:pt x="3725565" y="708876"/>
                  </a:cubicBezTo>
                  <a:close/>
                  <a:moveTo>
                    <a:pt x="2123386" y="706037"/>
                  </a:moveTo>
                  <a:cubicBezTo>
                    <a:pt x="2123768" y="707402"/>
                    <a:pt x="2124587" y="708821"/>
                    <a:pt x="2124369" y="710077"/>
                  </a:cubicBezTo>
                  <a:lnTo>
                    <a:pt x="2124369" y="710132"/>
                  </a:lnTo>
                  <a:cubicBezTo>
                    <a:pt x="2124096" y="711879"/>
                    <a:pt x="2122513" y="712534"/>
                    <a:pt x="2120929" y="711769"/>
                  </a:cubicBezTo>
                  <a:cubicBezTo>
                    <a:pt x="2119292" y="711005"/>
                    <a:pt x="2118800" y="709367"/>
                    <a:pt x="2119892" y="708002"/>
                  </a:cubicBezTo>
                  <a:cubicBezTo>
                    <a:pt x="2120656" y="707074"/>
                    <a:pt x="2122185" y="706692"/>
                    <a:pt x="2123386" y="706037"/>
                  </a:cubicBezTo>
                  <a:close/>
                  <a:moveTo>
                    <a:pt x="1326418" y="685837"/>
                  </a:moveTo>
                  <a:cubicBezTo>
                    <a:pt x="1328275" y="685673"/>
                    <a:pt x="1329530" y="686492"/>
                    <a:pt x="1329421" y="688239"/>
                  </a:cubicBezTo>
                  <a:cubicBezTo>
                    <a:pt x="1329367" y="690095"/>
                    <a:pt x="1328056" y="690968"/>
                    <a:pt x="1326255" y="690532"/>
                  </a:cubicBezTo>
                  <a:cubicBezTo>
                    <a:pt x="1325545" y="690368"/>
                    <a:pt x="1324781" y="689767"/>
                    <a:pt x="1324453" y="689167"/>
                  </a:cubicBezTo>
                  <a:cubicBezTo>
                    <a:pt x="1323580" y="687365"/>
                    <a:pt x="1324398" y="686219"/>
                    <a:pt x="1326418" y="685837"/>
                  </a:cubicBezTo>
                  <a:close/>
                  <a:moveTo>
                    <a:pt x="1603594" y="675082"/>
                  </a:moveTo>
                  <a:cubicBezTo>
                    <a:pt x="1603704" y="675191"/>
                    <a:pt x="1603867" y="675355"/>
                    <a:pt x="1603977" y="675464"/>
                  </a:cubicBezTo>
                  <a:cubicBezTo>
                    <a:pt x="1604031" y="675519"/>
                    <a:pt x="1604031" y="675628"/>
                    <a:pt x="1604031" y="675682"/>
                  </a:cubicBezTo>
                  <a:cubicBezTo>
                    <a:pt x="1603813" y="675628"/>
                    <a:pt x="1603376" y="675519"/>
                    <a:pt x="1603376" y="675519"/>
                  </a:cubicBezTo>
                  <a:cubicBezTo>
                    <a:pt x="1603431" y="675355"/>
                    <a:pt x="1603594" y="675246"/>
                    <a:pt x="1603594" y="675082"/>
                  </a:cubicBezTo>
                  <a:close/>
                  <a:moveTo>
                    <a:pt x="1369439" y="674263"/>
                  </a:moveTo>
                  <a:cubicBezTo>
                    <a:pt x="1369985" y="674044"/>
                    <a:pt x="1370859" y="674317"/>
                    <a:pt x="1371350" y="674699"/>
                  </a:cubicBezTo>
                  <a:cubicBezTo>
                    <a:pt x="1371842" y="675082"/>
                    <a:pt x="1372060" y="675900"/>
                    <a:pt x="1372442" y="676501"/>
                  </a:cubicBezTo>
                  <a:cubicBezTo>
                    <a:pt x="1370968" y="682015"/>
                    <a:pt x="1367201" y="685727"/>
                    <a:pt x="1362561" y="688512"/>
                  </a:cubicBezTo>
                  <a:cubicBezTo>
                    <a:pt x="1361087" y="689385"/>
                    <a:pt x="1359449" y="688293"/>
                    <a:pt x="1358957" y="686546"/>
                  </a:cubicBezTo>
                  <a:cubicBezTo>
                    <a:pt x="1358029" y="683380"/>
                    <a:pt x="1358903" y="680268"/>
                    <a:pt x="1361305" y="678357"/>
                  </a:cubicBezTo>
                  <a:cubicBezTo>
                    <a:pt x="1363598" y="676446"/>
                    <a:pt x="1366655" y="675464"/>
                    <a:pt x="1369439" y="674263"/>
                  </a:cubicBezTo>
                  <a:close/>
                  <a:moveTo>
                    <a:pt x="1594969" y="673608"/>
                  </a:moveTo>
                  <a:cubicBezTo>
                    <a:pt x="1597808" y="673935"/>
                    <a:pt x="1600592" y="674809"/>
                    <a:pt x="1603376" y="675573"/>
                  </a:cubicBezTo>
                  <a:cubicBezTo>
                    <a:pt x="1601793" y="679449"/>
                    <a:pt x="1599009" y="681251"/>
                    <a:pt x="1594641" y="680432"/>
                  </a:cubicBezTo>
                  <a:cubicBezTo>
                    <a:pt x="1592130" y="679995"/>
                    <a:pt x="1590001" y="677156"/>
                    <a:pt x="1591202" y="675682"/>
                  </a:cubicBezTo>
                  <a:cubicBezTo>
                    <a:pt x="1592075" y="674590"/>
                    <a:pt x="1593768" y="673444"/>
                    <a:pt x="1594969" y="673608"/>
                  </a:cubicBezTo>
                  <a:close/>
                  <a:moveTo>
                    <a:pt x="1363111" y="657160"/>
                  </a:moveTo>
                  <a:lnTo>
                    <a:pt x="1363161" y="657230"/>
                  </a:lnTo>
                  <a:lnTo>
                    <a:pt x="1363107" y="657175"/>
                  </a:lnTo>
                  <a:close/>
                  <a:moveTo>
                    <a:pt x="1363543" y="651661"/>
                  </a:moveTo>
                  <a:cubicBezTo>
                    <a:pt x="1363598" y="652807"/>
                    <a:pt x="1363707" y="653899"/>
                    <a:pt x="1363707" y="655046"/>
                  </a:cubicBezTo>
                  <a:lnTo>
                    <a:pt x="1363111" y="657160"/>
                  </a:lnTo>
                  <a:lnTo>
                    <a:pt x="1361360" y="654718"/>
                  </a:lnTo>
                  <a:cubicBezTo>
                    <a:pt x="1361851" y="653626"/>
                    <a:pt x="1362725" y="652644"/>
                    <a:pt x="1363543" y="651661"/>
                  </a:cubicBezTo>
                  <a:close/>
                  <a:moveTo>
                    <a:pt x="1363434" y="650350"/>
                  </a:moveTo>
                  <a:cubicBezTo>
                    <a:pt x="1363489" y="650350"/>
                    <a:pt x="1363598" y="650350"/>
                    <a:pt x="1363598" y="650350"/>
                  </a:cubicBezTo>
                  <a:cubicBezTo>
                    <a:pt x="1363707" y="650514"/>
                    <a:pt x="1363980" y="650678"/>
                    <a:pt x="1364089" y="650951"/>
                  </a:cubicBezTo>
                  <a:cubicBezTo>
                    <a:pt x="1363925" y="651224"/>
                    <a:pt x="1363489" y="651660"/>
                    <a:pt x="1363489" y="651660"/>
                  </a:cubicBezTo>
                  <a:lnTo>
                    <a:pt x="1363434" y="651660"/>
                  </a:lnTo>
                  <a:cubicBezTo>
                    <a:pt x="1363434" y="651224"/>
                    <a:pt x="1363434" y="650787"/>
                    <a:pt x="1363434" y="650350"/>
                  </a:cubicBezTo>
                  <a:close/>
                  <a:moveTo>
                    <a:pt x="1396212" y="609415"/>
                  </a:moveTo>
                  <a:lnTo>
                    <a:pt x="1396245" y="609459"/>
                  </a:lnTo>
                  <a:lnTo>
                    <a:pt x="1396190" y="609459"/>
                  </a:lnTo>
                  <a:close/>
                  <a:moveTo>
                    <a:pt x="1395972" y="606456"/>
                  </a:moveTo>
                  <a:cubicBezTo>
                    <a:pt x="1396408" y="606675"/>
                    <a:pt x="1396681" y="607384"/>
                    <a:pt x="1396954" y="607930"/>
                  </a:cubicBezTo>
                  <a:lnTo>
                    <a:pt x="1396212" y="609415"/>
                  </a:lnTo>
                  <a:lnTo>
                    <a:pt x="1394607" y="607275"/>
                  </a:lnTo>
                  <a:cubicBezTo>
                    <a:pt x="1394661" y="606893"/>
                    <a:pt x="1395644" y="606347"/>
                    <a:pt x="1395972" y="606456"/>
                  </a:cubicBezTo>
                  <a:close/>
                  <a:moveTo>
                    <a:pt x="82215" y="602089"/>
                  </a:moveTo>
                  <a:cubicBezTo>
                    <a:pt x="83198" y="601871"/>
                    <a:pt x="84290" y="601871"/>
                    <a:pt x="84890" y="602198"/>
                  </a:cubicBezTo>
                  <a:cubicBezTo>
                    <a:pt x="88275" y="604000"/>
                    <a:pt x="91223" y="607603"/>
                    <a:pt x="94663" y="608095"/>
                  </a:cubicBezTo>
                  <a:cubicBezTo>
                    <a:pt x="101378" y="609132"/>
                    <a:pt x="105745" y="611534"/>
                    <a:pt x="108257" y="617212"/>
                  </a:cubicBezTo>
                  <a:cubicBezTo>
                    <a:pt x="108693" y="618249"/>
                    <a:pt x="109130" y="619396"/>
                    <a:pt x="109458" y="620706"/>
                  </a:cubicBezTo>
                  <a:cubicBezTo>
                    <a:pt x="110986" y="626602"/>
                    <a:pt x="114917" y="631898"/>
                    <a:pt x="117701" y="637521"/>
                  </a:cubicBezTo>
                  <a:cubicBezTo>
                    <a:pt x="117974" y="638121"/>
                    <a:pt x="117701" y="638940"/>
                    <a:pt x="117701" y="639759"/>
                  </a:cubicBezTo>
                  <a:cubicBezTo>
                    <a:pt x="117156" y="640251"/>
                    <a:pt x="116664" y="641070"/>
                    <a:pt x="116009" y="641288"/>
                  </a:cubicBezTo>
                  <a:cubicBezTo>
                    <a:pt x="111532" y="642707"/>
                    <a:pt x="107056" y="644018"/>
                    <a:pt x="102524" y="645328"/>
                  </a:cubicBezTo>
                  <a:cubicBezTo>
                    <a:pt x="100122" y="645983"/>
                    <a:pt x="97283" y="644782"/>
                    <a:pt x="96519" y="642926"/>
                  </a:cubicBezTo>
                  <a:cubicBezTo>
                    <a:pt x="94772" y="638613"/>
                    <a:pt x="93025" y="634245"/>
                    <a:pt x="91387" y="629823"/>
                  </a:cubicBezTo>
                  <a:cubicBezTo>
                    <a:pt x="89531" y="624746"/>
                    <a:pt x="85873" y="622726"/>
                    <a:pt x="80577" y="622507"/>
                  </a:cubicBezTo>
                  <a:lnTo>
                    <a:pt x="80632" y="622507"/>
                  </a:lnTo>
                  <a:cubicBezTo>
                    <a:pt x="78503" y="622398"/>
                    <a:pt x="76319" y="621088"/>
                    <a:pt x="74299" y="620051"/>
                  </a:cubicBezTo>
                  <a:cubicBezTo>
                    <a:pt x="72552" y="619123"/>
                    <a:pt x="71788" y="615574"/>
                    <a:pt x="72224" y="613772"/>
                  </a:cubicBezTo>
                  <a:cubicBezTo>
                    <a:pt x="73589" y="608913"/>
                    <a:pt x="77466" y="606020"/>
                    <a:pt x="80796" y="602799"/>
                  </a:cubicBezTo>
                  <a:cubicBezTo>
                    <a:pt x="81123" y="602471"/>
                    <a:pt x="81615" y="602253"/>
                    <a:pt x="82215" y="602089"/>
                  </a:cubicBezTo>
                  <a:close/>
                  <a:moveTo>
                    <a:pt x="4020428" y="581180"/>
                  </a:moveTo>
                  <a:cubicBezTo>
                    <a:pt x="4021465" y="581125"/>
                    <a:pt x="4023158" y="582381"/>
                    <a:pt x="4023540" y="583473"/>
                  </a:cubicBezTo>
                  <a:cubicBezTo>
                    <a:pt x="4024305" y="585547"/>
                    <a:pt x="4024305" y="587786"/>
                    <a:pt x="4024577" y="589751"/>
                  </a:cubicBezTo>
                  <a:cubicBezTo>
                    <a:pt x="4024086" y="590625"/>
                    <a:pt x="4023758" y="591716"/>
                    <a:pt x="4023376" y="591716"/>
                  </a:cubicBezTo>
                  <a:lnTo>
                    <a:pt x="4023322" y="591662"/>
                  </a:lnTo>
                  <a:cubicBezTo>
                    <a:pt x="4021902" y="591826"/>
                    <a:pt x="4020046" y="592208"/>
                    <a:pt x="4019118" y="591443"/>
                  </a:cubicBezTo>
                  <a:cubicBezTo>
                    <a:pt x="4016607" y="589533"/>
                    <a:pt x="4015788" y="586585"/>
                    <a:pt x="4017153" y="583582"/>
                  </a:cubicBezTo>
                  <a:cubicBezTo>
                    <a:pt x="4017698" y="582435"/>
                    <a:pt x="4019227" y="581180"/>
                    <a:pt x="4020428" y="581180"/>
                  </a:cubicBezTo>
                  <a:close/>
                  <a:moveTo>
                    <a:pt x="4043413" y="571899"/>
                  </a:moveTo>
                  <a:lnTo>
                    <a:pt x="4043413" y="571953"/>
                  </a:lnTo>
                  <a:lnTo>
                    <a:pt x="4043366" y="571930"/>
                  </a:lnTo>
                  <a:close/>
                  <a:moveTo>
                    <a:pt x="4041884" y="571189"/>
                  </a:moveTo>
                  <a:lnTo>
                    <a:pt x="4043366" y="571930"/>
                  </a:lnTo>
                  <a:lnTo>
                    <a:pt x="4041175" y="573373"/>
                  </a:lnTo>
                  <a:cubicBezTo>
                    <a:pt x="4040847" y="573318"/>
                    <a:pt x="4040301" y="572335"/>
                    <a:pt x="4040410" y="572117"/>
                  </a:cubicBezTo>
                  <a:cubicBezTo>
                    <a:pt x="4040738" y="571680"/>
                    <a:pt x="4041393" y="571517"/>
                    <a:pt x="4041884" y="571189"/>
                  </a:cubicBezTo>
                  <a:close/>
                  <a:moveTo>
                    <a:pt x="3958300" y="570533"/>
                  </a:moveTo>
                  <a:cubicBezTo>
                    <a:pt x="3959665" y="570260"/>
                    <a:pt x="3961575" y="570533"/>
                    <a:pt x="3962777" y="571352"/>
                  </a:cubicBezTo>
                  <a:cubicBezTo>
                    <a:pt x="3967363" y="574464"/>
                    <a:pt x="3971403" y="578122"/>
                    <a:pt x="3972986" y="583745"/>
                  </a:cubicBezTo>
                  <a:cubicBezTo>
                    <a:pt x="3972931" y="584564"/>
                    <a:pt x="3973095" y="585438"/>
                    <a:pt x="3972822" y="586093"/>
                  </a:cubicBezTo>
                  <a:cubicBezTo>
                    <a:pt x="3969764" y="593299"/>
                    <a:pt x="3959228" y="597339"/>
                    <a:pt x="3953004" y="593408"/>
                  </a:cubicBezTo>
                  <a:lnTo>
                    <a:pt x="3953059" y="593408"/>
                  </a:lnTo>
                  <a:cubicBezTo>
                    <a:pt x="3951257" y="592262"/>
                    <a:pt x="3949892" y="589969"/>
                    <a:pt x="3949128" y="587894"/>
                  </a:cubicBezTo>
                  <a:cubicBezTo>
                    <a:pt x="3945634" y="578559"/>
                    <a:pt x="3948910" y="572444"/>
                    <a:pt x="3958300" y="570533"/>
                  </a:cubicBezTo>
                  <a:close/>
                  <a:moveTo>
                    <a:pt x="2679539" y="569660"/>
                  </a:moveTo>
                  <a:cubicBezTo>
                    <a:pt x="2681668" y="573810"/>
                    <a:pt x="2683579" y="578123"/>
                    <a:pt x="2685435" y="582381"/>
                  </a:cubicBezTo>
                  <a:cubicBezTo>
                    <a:pt x="2685653" y="582927"/>
                    <a:pt x="2684998" y="583855"/>
                    <a:pt x="2684725" y="584565"/>
                  </a:cubicBezTo>
                  <a:cubicBezTo>
                    <a:pt x="2684288" y="585220"/>
                    <a:pt x="2684015" y="585984"/>
                    <a:pt x="2683415" y="586366"/>
                  </a:cubicBezTo>
                  <a:cubicBezTo>
                    <a:pt x="2679047" y="589369"/>
                    <a:pt x="2674461" y="588823"/>
                    <a:pt x="2670148" y="586585"/>
                  </a:cubicBezTo>
                  <a:cubicBezTo>
                    <a:pt x="2666272" y="584510"/>
                    <a:pt x="2665235" y="580688"/>
                    <a:pt x="2665835" y="576539"/>
                  </a:cubicBezTo>
                  <a:cubicBezTo>
                    <a:pt x="2666163" y="574301"/>
                    <a:pt x="2666763" y="571899"/>
                    <a:pt x="2667855" y="569933"/>
                  </a:cubicBezTo>
                  <a:lnTo>
                    <a:pt x="2667910" y="569933"/>
                  </a:lnTo>
                  <a:cubicBezTo>
                    <a:pt x="2670203" y="565620"/>
                    <a:pt x="2677409" y="565511"/>
                    <a:pt x="2679539" y="569660"/>
                  </a:cubicBezTo>
                  <a:close/>
                  <a:moveTo>
                    <a:pt x="4086760" y="566657"/>
                  </a:moveTo>
                  <a:cubicBezTo>
                    <a:pt x="4087961" y="566166"/>
                    <a:pt x="4090036" y="566220"/>
                    <a:pt x="4091073" y="566985"/>
                  </a:cubicBezTo>
                  <a:cubicBezTo>
                    <a:pt x="4095878" y="570369"/>
                    <a:pt x="4097843" y="575283"/>
                    <a:pt x="4097843" y="581125"/>
                  </a:cubicBezTo>
                  <a:cubicBezTo>
                    <a:pt x="4096806" y="582162"/>
                    <a:pt x="4095823" y="583745"/>
                    <a:pt x="4094567" y="584073"/>
                  </a:cubicBezTo>
                  <a:cubicBezTo>
                    <a:pt x="4090473" y="585165"/>
                    <a:pt x="4086869" y="583963"/>
                    <a:pt x="4083976" y="580852"/>
                  </a:cubicBezTo>
                  <a:cubicBezTo>
                    <a:pt x="4080755" y="577412"/>
                    <a:pt x="4082393" y="568513"/>
                    <a:pt x="4086760" y="566657"/>
                  </a:cubicBezTo>
                  <a:close/>
                  <a:moveTo>
                    <a:pt x="4024687" y="556831"/>
                  </a:moveTo>
                  <a:cubicBezTo>
                    <a:pt x="4024905" y="556667"/>
                    <a:pt x="4025615" y="557759"/>
                    <a:pt x="4026106" y="558305"/>
                  </a:cubicBezTo>
                  <a:cubicBezTo>
                    <a:pt x="4026106" y="559014"/>
                    <a:pt x="4026324" y="560052"/>
                    <a:pt x="4025942" y="560379"/>
                  </a:cubicBezTo>
                  <a:cubicBezTo>
                    <a:pt x="4024850" y="561307"/>
                    <a:pt x="4023540" y="562618"/>
                    <a:pt x="4022448" y="562508"/>
                  </a:cubicBezTo>
                  <a:cubicBezTo>
                    <a:pt x="4020701" y="562345"/>
                    <a:pt x="4020046" y="560543"/>
                    <a:pt x="4021138" y="559014"/>
                  </a:cubicBezTo>
                  <a:cubicBezTo>
                    <a:pt x="4021902" y="557977"/>
                    <a:pt x="4023431" y="557376"/>
                    <a:pt x="4024687" y="556831"/>
                  </a:cubicBezTo>
                  <a:close/>
                  <a:moveTo>
                    <a:pt x="4111164" y="509716"/>
                  </a:moveTo>
                  <a:lnTo>
                    <a:pt x="4111001" y="511135"/>
                  </a:lnTo>
                  <a:lnTo>
                    <a:pt x="4109690" y="510262"/>
                  </a:lnTo>
                  <a:close/>
                  <a:moveTo>
                    <a:pt x="4123994" y="509497"/>
                  </a:moveTo>
                  <a:cubicBezTo>
                    <a:pt x="4123775" y="509934"/>
                    <a:pt x="4123666" y="510753"/>
                    <a:pt x="4123448" y="510753"/>
                  </a:cubicBezTo>
                  <a:cubicBezTo>
                    <a:pt x="4122902" y="510808"/>
                    <a:pt x="4121865" y="510316"/>
                    <a:pt x="4121865" y="510316"/>
                  </a:cubicBezTo>
                  <a:cubicBezTo>
                    <a:pt x="4121701" y="508733"/>
                    <a:pt x="4122465" y="508515"/>
                    <a:pt x="4123994" y="509497"/>
                  </a:cubicBezTo>
                  <a:close/>
                  <a:moveTo>
                    <a:pt x="1511330" y="503383"/>
                  </a:moveTo>
                  <a:cubicBezTo>
                    <a:pt x="1512203" y="504366"/>
                    <a:pt x="1513623" y="505239"/>
                    <a:pt x="1513786" y="506331"/>
                  </a:cubicBezTo>
                  <a:cubicBezTo>
                    <a:pt x="1514114" y="508569"/>
                    <a:pt x="1510838" y="510917"/>
                    <a:pt x="1509474" y="509552"/>
                  </a:cubicBezTo>
                  <a:cubicBezTo>
                    <a:pt x="1508600" y="508679"/>
                    <a:pt x="1507999" y="506822"/>
                    <a:pt x="1508273" y="505621"/>
                  </a:cubicBezTo>
                  <a:cubicBezTo>
                    <a:pt x="1508491" y="504693"/>
                    <a:pt x="1510292" y="504147"/>
                    <a:pt x="1511330" y="503383"/>
                  </a:cubicBezTo>
                  <a:close/>
                  <a:moveTo>
                    <a:pt x="4057716" y="490989"/>
                  </a:moveTo>
                  <a:cubicBezTo>
                    <a:pt x="4059354" y="491535"/>
                    <a:pt x="4060009" y="492955"/>
                    <a:pt x="4059354" y="494593"/>
                  </a:cubicBezTo>
                  <a:cubicBezTo>
                    <a:pt x="4059136" y="495193"/>
                    <a:pt x="4058317" y="495575"/>
                    <a:pt x="4057771" y="496067"/>
                  </a:cubicBezTo>
                  <a:cubicBezTo>
                    <a:pt x="4056133" y="495302"/>
                    <a:pt x="4055532" y="494047"/>
                    <a:pt x="4056133" y="492409"/>
                  </a:cubicBezTo>
                  <a:lnTo>
                    <a:pt x="4056133" y="492354"/>
                  </a:lnTo>
                  <a:cubicBezTo>
                    <a:pt x="4056351" y="491754"/>
                    <a:pt x="4057334" y="490880"/>
                    <a:pt x="4057716" y="490989"/>
                  </a:cubicBezTo>
                  <a:close/>
                  <a:moveTo>
                    <a:pt x="777801" y="490171"/>
                  </a:moveTo>
                  <a:cubicBezTo>
                    <a:pt x="778729" y="489679"/>
                    <a:pt x="780258" y="490498"/>
                    <a:pt x="781568" y="490880"/>
                  </a:cubicBezTo>
                  <a:cubicBezTo>
                    <a:pt x="781623" y="490880"/>
                    <a:pt x="781623" y="492027"/>
                    <a:pt x="781295" y="492354"/>
                  </a:cubicBezTo>
                  <a:lnTo>
                    <a:pt x="781295" y="492409"/>
                  </a:lnTo>
                  <a:cubicBezTo>
                    <a:pt x="780804" y="492900"/>
                    <a:pt x="780040" y="493337"/>
                    <a:pt x="779385" y="493337"/>
                  </a:cubicBezTo>
                  <a:cubicBezTo>
                    <a:pt x="778129" y="493392"/>
                    <a:pt x="776873" y="493228"/>
                    <a:pt x="775563" y="493119"/>
                  </a:cubicBezTo>
                  <a:cubicBezTo>
                    <a:pt x="776273" y="491972"/>
                    <a:pt x="776819" y="490662"/>
                    <a:pt x="777801" y="490171"/>
                  </a:cubicBezTo>
                  <a:close/>
                  <a:moveTo>
                    <a:pt x="4136496" y="485585"/>
                  </a:moveTo>
                  <a:lnTo>
                    <a:pt x="4138188" y="486459"/>
                  </a:lnTo>
                  <a:lnTo>
                    <a:pt x="4136332" y="487059"/>
                  </a:lnTo>
                  <a:close/>
                  <a:moveTo>
                    <a:pt x="4138953" y="468442"/>
                  </a:moveTo>
                  <a:cubicBezTo>
                    <a:pt x="4140536" y="468278"/>
                    <a:pt x="4140754" y="469042"/>
                    <a:pt x="4139772" y="470516"/>
                  </a:cubicBezTo>
                  <a:cubicBezTo>
                    <a:pt x="4139335" y="470298"/>
                    <a:pt x="4138516" y="470134"/>
                    <a:pt x="4138516" y="469970"/>
                  </a:cubicBezTo>
                  <a:cubicBezTo>
                    <a:pt x="4138461" y="469479"/>
                    <a:pt x="4138789" y="468442"/>
                    <a:pt x="4138953" y="468442"/>
                  </a:cubicBezTo>
                  <a:close/>
                  <a:moveTo>
                    <a:pt x="2692532" y="453593"/>
                  </a:moveTo>
                  <a:cubicBezTo>
                    <a:pt x="2692805" y="454194"/>
                    <a:pt x="2693460" y="455067"/>
                    <a:pt x="2693296" y="455231"/>
                  </a:cubicBezTo>
                  <a:cubicBezTo>
                    <a:pt x="2692586" y="456104"/>
                    <a:pt x="2691658" y="456814"/>
                    <a:pt x="2690730" y="457578"/>
                  </a:cubicBezTo>
                  <a:cubicBezTo>
                    <a:pt x="2690457" y="457032"/>
                    <a:pt x="2689747" y="456159"/>
                    <a:pt x="2689911" y="455995"/>
                  </a:cubicBezTo>
                  <a:cubicBezTo>
                    <a:pt x="2690675" y="455122"/>
                    <a:pt x="2691658" y="454412"/>
                    <a:pt x="2692532" y="453593"/>
                  </a:cubicBezTo>
                  <a:close/>
                  <a:moveTo>
                    <a:pt x="1482341" y="452501"/>
                  </a:moveTo>
                  <a:cubicBezTo>
                    <a:pt x="1484361" y="452337"/>
                    <a:pt x="1486763" y="453647"/>
                    <a:pt x="1488564" y="454903"/>
                  </a:cubicBezTo>
                  <a:cubicBezTo>
                    <a:pt x="1490475" y="456213"/>
                    <a:pt x="1491895" y="458233"/>
                    <a:pt x="1493532" y="459926"/>
                  </a:cubicBezTo>
                  <a:lnTo>
                    <a:pt x="1492986" y="459325"/>
                  </a:lnTo>
                  <a:cubicBezTo>
                    <a:pt x="1493259" y="459380"/>
                    <a:pt x="1493423" y="459434"/>
                    <a:pt x="1493696" y="459489"/>
                  </a:cubicBezTo>
                  <a:cubicBezTo>
                    <a:pt x="1493696" y="459544"/>
                    <a:pt x="1493696" y="459598"/>
                    <a:pt x="1493696" y="459598"/>
                  </a:cubicBezTo>
                  <a:cubicBezTo>
                    <a:pt x="1496371" y="460690"/>
                    <a:pt x="1499046" y="462055"/>
                    <a:pt x="1501831" y="462492"/>
                  </a:cubicBezTo>
                  <a:cubicBezTo>
                    <a:pt x="1507290" y="463311"/>
                    <a:pt x="1512913" y="463092"/>
                    <a:pt x="1518373" y="464020"/>
                  </a:cubicBezTo>
                  <a:cubicBezTo>
                    <a:pt x="1521485" y="464566"/>
                    <a:pt x="1524105" y="466695"/>
                    <a:pt x="1525197" y="470026"/>
                  </a:cubicBezTo>
                  <a:cubicBezTo>
                    <a:pt x="1526125" y="472810"/>
                    <a:pt x="1525197" y="476359"/>
                    <a:pt x="1522249" y="478324"/>
                  </a:cubicBezTo>
                  <a:lnTo>
                    <a:pt x="1522194" y="478379"/>
                  </a:lnTo>
                  <a:cubicBezTo>
                    <a:pt x="1518973" y="480562"/>
                    <a:pt x="1515316" y="481818"/>
                    <a:pt x="1515043" y="486786"/>
                  </a:cubicBezTo>
                  <a:cubicBezTo>
                    <a:pt x="1514879" y="490007"/>
                    <a:pt x="1512313" y="492355"/>
                    <a:pt x="1509146" y="493610"/>
                  </a:cubicBezTo>
                  <a:cubicBezTo>
                    <a:pt x="1504724" y="495357"/>
                    <a:pt x="1500248" y="496995"/>
                    <a:pt x="1495880" y="498851"/>
                  </a:cubicBezTo>
                  <a:cubicBezTo>
                    <a:pt x="1493751" y="499780"/>
                    <a:pt x="1493696" y="501254"/>
                    <a:pt x="1495607" y="502291"/>
                  </a:cubicBezTo>
                  <a:cubicBezTo>
                    <a:pt x="1499920" y="504693"/>
                    <a:pt x="1503250" y="507805"/>
                    <a:pt x="1504670" y="512773"/>
                  </a:cubicBezTo>
                  <a:cubicBezTo>
                    <a:pt x="1505762" y="516595"/>
                    <a:pt x="1507399" y="520252"/>
                    <a:pt x="1508327" y="524129"/>
                  </a:cubicBezTo>
                  <a:cubicBezTo>
                    <a:pt x="1509747" y="529752"/>
                    <a:pt x="1509146" y="535703"/>
                    <a:pt x="1505106" y="539852"/>
                  </a:cubicBezTo>
                  <a:cubicBezTo>
                    <a:pt x="1499374" y="545693"/>
                    <a:pt x="1495334" y="552190"/>
                    <a:pt x="1492932" y="559943"/>
                  </a:cubicBezTo>
                  <a:cubicBezTo>
                    <a:pt x="1492331" y="562017"/>
                    <a:pt x="1490366" y="564037"/>
                    <a:pt x="1488455" y="565184"/>
                  </a:cubicBezTo>
                  <a:cubicBezTo>
                    <a:pt x="1484361" y="567640"/>
                    <a:pt x="1480102" y="569824"/>
                    <a:pt x="1475680" y="571626"/>
                  </a:cubicBezTo>
                  <a:cubicBezTo>
                    <a:pt x="1471312" y="573427"/>
                    <a:pt x="1466345" y="573973"/>
                    <a:pt x="1462359" y="576266"/>
                  </a:cubicBezTo>
                  <a:cubicBezTo>
                    <a:pt x="1458374" y="578559"/>
                    <a:pt x="1455262" y="582490"/>
                    <a:pt x="1451659" y="585547"/>
                  </a:cubicBezTo>
                  <a:cubicBezTo>
                    <a:pt x="1449257" y="587622"/>
                    <a:pt x="1445489" y="586803"/>
                    <a:pt x="1443142" y="584510"/>
                  </a:cubicBezTo>
                  <a:cubicBezTo>
                    <a:pt x="1438993" y="580361"/>
                    <a:pt x="1436263" y="575229"/>
                    <a:pt x="1436372" y="569660"/>
                  </a:cubicBezTo>
                  <a:cubicBezTo>
                    <a:pt x="1436645" y="558905"/>
                    <a:pt x="1432387" y="549460"/>
                    <a:pt x="1429275" y="539688"/>
                  </a:cubicBezTo>
                  <a:cubicBezTo>
                    <a:pt x="1427583" y="534283"/>
                    <a:pt x="1424471" y="529643"/>
                    <a:pt x="1418793" y="527404"/>
                  </a:cubicBezTo>
                  <a:cubicBezTo>
                    <a:pt x="1416336" y="526422"/>
                    <a:pt x="1415080" y="524292"/>
                    <a:pt x="1415190" y="521836"/>
                  </a:cubicBezTo>
                  <a:cubicBezTo>
                    <a:pt x="1415463" y="515503"/>
                    <a:pt x="1416009" y="509170"/>
                    <a:pt x="1416554" y="502837"/>
                  </a:cubicBezTo>
                  <a:cubicBezTo>
                    <a:pt x="1417264" y="493993"/>
                    <a:pt x="1423160" y="488588"/>
                    <a:pt x="1432332" y="488369"/>
                  </a:cubicBezTo>
                  <a:cubicBezTo>
                    <a:pt x="1435662" y="488315"/>
                    <a:pt x="1438720" y="489461"/>
                    <a:pt x="1440030" y="492737"/>
                  </a:cubicBezTo>
                  <a:cubicBezTo>
                    <a:pt x="1441995" y="497923"/>
                    <a:pt x="1443524" y="503274"/>
                    <a:pt x="1447346" y="507587"/>
                  </a:cubicBezTo>
                  <a:cubicBezTo>
                    <a:pt x="1448656" y="509115"/>
                    <a:pt x="1452259" y="508678"/>
                    <a:pt x="1453406" y="506658"/>
                  </a:cubicBezTo>
                  <a:cubicBezTo>
                    <a:pt x="1457555" y="499507"/>
                    <a:pt x="1460339" y="492355"/>
                    <a:pt x="1455207" y="484329"/>
                  </a:cubicBezTo>
                  <a:cubicBezTo>
                    <a:pt x="1453952" y="482364"/>
                    <a:pt x="1453406" y="479907"/>
                    <a:pt x="1452805" y="477614"/>
                  </a:cubicBezTo>
                  <a:cubicBezTo>
                    <a:pt x="1452204" y="475267"/>
                    <a:pt x="1452368" y="472592"/>
                    <a:pt x="1454443" y="471118"/>
                  </a:cubicBezTo>
                  <a:cubicBezTo>
                    <a:pt x="1458920" y="467897"/>
                    <a:pt x="1463233" y="464785"/>
                    <a:pt x="1465362" y="459216"/>
                  </a:cubicBezTo>
                  <a:cubicBezTo>
                    <a:pt x="1466017" y="457414"/>
                    <a:pt x="1468692" y="455940"/>
                    <a:pt x="1470821" y="455176"/>
                  </a:cubicBezTo>
                  <a:cubicBezTo>
                    <a:pt x="1474534" y="453866"/>
                    <a:pt x="1478464" y="452774"/>
                    <a:pt x="1482341" y="452501"/>
                  </a:cubicBezTo>
                  <a:close/>
                  <a:moveTo>
                    <a:pt x="1502759" y="450753"/>
                  </a:moveTo>
                  <a:cubicBezTo>
                    <a:pt x="1508928" y="450371"/>
                    <a:pt x="1515152" y="449006"/>
                    <a:pt x="1521321" y="451136"/>
                  </a:cubicBezTo>
                  <a:cubicBezTo>
                    <a:pt x="1522085" y="451354"/>
                    <a:pt x="1523122" y="452064"/>
                    <a:pt x="1523122" y="452500"/>
                  </a:cubicBezTo>
                  <a:cubicBezTo>
                    <a:pt x="1522959" y="453974"/>
                    <a:pt x="1522904" y="455994"/>
                    <a:pt x="1521921" y="456704"/>
                  </a:cubicBezTo>
                  <a:cubicBezTo>
                    <a:pt x="1519519" y="458506"/>
                    <a:pt x="1516789" y="460362"/>
                    <a:pt x="1513896" y="461017"/>
                  </a:cubicBezTo>
                  <a:lnTo>
                    <a:pt x="1513841" y="460963"/>
                  </a:lnTo>
                  <a:cubicBezTo>
                    <a:pt x="1507017" y="462437"/>
                    <a:pt x="1500302" y="461290"/>
                    <a:pt x="1493696" y="459434"/>
                  </a:cubicBezTo>
                  <a:cubicBezTo>
                    <a:pt x="1495006" y="454793"/>
                    <a:pt x="1497408" y="451081"/>
                    <a:pt x="1502759" y="450753"/>
                  </a:cubicBezTo>
                  <a:close/>
                  <a:moveTo>
                    <a:pt x="4076660" y="442456"/>
                  </a:moveTo>
                  <a:cubicBezTo>
                    <a:pt x="4078244" y="443766"/>
                    <a:pt x="4078844" y="446168"/>
                    <a:pt x="4079445" y="447369"/>
                  </a:cubicBezTo>
                  <a:cubicBezTo>
                    <a:pt x="4079117" y="451082"/>
                    <a:pt x="4076769" y="452992"/>
                    <a:pt x="4074531" y="452337"/>
                  </a:cubicBezTo>
                  <a:lnTo>
                    <a:pt x="4074531" y="452283"/>
                  </a:lnTo>
                  <a:cubicBezTo>
                    <a:pt x="4072129" y="451573"/>
                    <a:pt x="4070491" y="449935"/>
                    <a:pt x="4070327" y="447424"/>
                  </a:cubicBezTo>
                  <a:cubicBezTo>
                    <a:pt x="4070109" y="444530"/>
                    <a:pt x="4074804" y="440872"/>
                    <a:pt x="4076660" y="442456"/>
                  </a:cubicBezTo>
                  <a:close/>
                  <a:moveTo>
                    <a:pt x="1360486" y="437433"/>
                  </a:moveTo>
                  <a:cubicBezTo>
                    <a:pt x="1360650" y="437487"/>
                    <a:pt x="1360759" y="438252"/>
                    <a:pt x="1360923" y="438634"/>
                  </a:cubicBezTo>
                  <a:cubicBezTo>
                    <a:pt x="1360377" y="438798"/>
                    <a:pt x="1359340" y="439016"/>
                    <a:pt x="1359340" y="439016"/>
                  </a:cubicBezTo>
                  <a:lnTo>
                    <a:pt x="1359340" y="438962"/>
                  </a:lnTo>
                  <a:cubicBezTo>
                    <a:pt x="1358248" y="437979"/>
                    <a:pt x="1358684" y="437324"/>
                    <a:pt x="1360486" y="437433"/>
                  </a:cubicBezTo>
                  <a:close/>
                  <a:moveTo>
                    <a:pt x="1567453" y="434539"/>
                  </a:moveTo>
                  <a:cubicBezTo>
                    <a:pt x="1567890" y="434703"/>
                    <a:pt x="1568654" y="434867"/>
                    <a:pt x="1568654" y="435030"/>
                  </a:cubicBezTo>
                  <a:cubicBezTo>
                    <a:pt x="1568654" y="435576"/>
                    <a:pt x="1568217" y="436559"/>
                    <a:pt x="1568217" y="436559"/>
                  </a:cubicBezTo>
                  <a:cubicBezTo>
                    <a:pt x="1566743" y="436668"/>
                    <a:pt x="1566579" y="435904"/>
                    <a:pt x="1567453" y="434539"/>
                  </a:cubicBezTo>
                  <a:close/>
                  <a:moveTo>
                    <a:pt x="1534369" y="427715"/>
                  </a:moveTo>
                  <a:lnTo>
                    <a:pt x="1534969" y="429298"/>
                  </a:lnTo>
                  <a:lnTo>
                    <a:pt x="1533386" y="429134"/>
                  </a:lnTo>
                  <a:close/>
                  <a:moveTo>
                    <a:pt x="4062248" y="423348"/>
                  </a:moveTo>
                  <a:cubicBezTo>
                    <a:pt x="4062084" y="423839"/>
                    <a:pt x="4061866" y="424712"/>
                    <a:pt x="4061647" y="424712"/>
                  </a:cubicBezTo>
                  <a:cubicBezTo>
                    <a:pt x="4061047" y="424767"/>
                    <a:pt x="4059846" y="424221"/>
                    <a:pt x="4059846" y="424221"/>
                  </a:cubicBezTo>
                  <a:cubicBezTo>
                    <a:pt x="4059627" y="422474"/>
                    <a:pt x="4060555" y="422146"/>
                    <a:pt x="4062248" y="423348"/>
                  </a:cubicBezTo>
                  <a:close/>
                  <a:moveTo>
                    <a:pt x="1833217" y="421819"/>
                  </a:moveTo>
                  <a:cubicBezTo>
                    <a:pt x="1832944" y="423839"/>
                    <a:pt x="1832890" y="426023"/>
                    <a:pt x="1832071" y="427824"/>
                  </a:cubicBezTo>
                  <a:cubicBezTo>
                    <a:pt x="1831634" y="428752"/>
                    <a:pt x="1829505" y="429408"/>
                    <a:pt x="1828195" y="429298"/>
                  </a:cubicBezTo>
                  <a:lnTo>
                    <a:pt x="1828140" y="429298"/>
                  </a:lnTo>
                  <a:cubicBezTo>
                    <a:pt x="1826011" y="429189"/>
                    <a:pt x="1825683" y="425695"/>
                    <a:pt x="1827539" y="423621"/>
                  </a:cubicBezTo>
                  <a:cubicBezTo>
                    <a:pt x="1829123" y="421874"/>
                    <a:pt x="1830979" y="421273"/>
                    <a:pt x="1833217" y="421819"/>
                  </a:cubicBezTo>
                  <a:close/>
                  <a:moveTo>
                    <a:pt x="1833763" y="421164"/>
                  </a:moveTo>
                  <a:cubicBezTo>
                    <a:pt x="1833763" y="421382"/>
                    <a:pt x="1833654" y="421492"/>
                    <a:pt x="1833763" y="421765"/>
                  </a:cubicBezTo>
                  <a:lnTo>
                    <a:pt x="1833327" y="421765"/>
                  </a:lnTo>
                  <a:cubicBezTo>
                    <a:pt x="1833327" y="421601"/>
                    <a:pt x="1833327" y="421492"/>
                    <a:pt x="1833327" y="421328"/>
                  </a:cubicBezTo>
                  <a:cubicBezTo>
                    <a:pt x="1833436" y="421273"/>
                    <a:pt x="1833600" y="421219"/>
                    <a:pt x="1833763" y="421164"/>
                  </a:cubicBezTo>
                  <a:close/>
                  <a:moveTo>
                    <a:pt x="1835165" y="418573"/>
                  </a:moveTo>
                  <a:lnTo>
                    <a:pt x="1836602" y="419744"/>
                  </a:lnTo>
                  <a:cubicBezTo>
                    <a:pt x="1835619" y="420181"/>
                    <a:pt x="1834637" y="420673"/>
                    <a:pt x="1833709" y="421109"/>
                  </a:cubicBezTo>
                  <a:close/>
                  <a:moveTo>
                    <a:pt x="1835128" y="418543"/>
                  </a:moveTo>
                  <a:lnTo>
                    <a:pt x="1835183" y="418543"/>
                  </a:lnTo>
                  <a:lnTo>
                    <a:pt x="1835165" y="418573"/>
                  </a:lnTo>
                  <a:close/>
                  <a:moveTo>
                    <a:pt x="4073275" y="417396"/>
                  </a:moveTo>
                  <a:cubicBezTo>
                    <a:pt x="4073712" y="417069"/>
                    <a:pt x="4074804" y="417451"/>
                    <a:pt x="4075405" y="417833"/>
                  </a:cubicBezTo>
                  <a:cubicBezTo>
                    <a:pt x="4075787" y="418051"/>
                    <a:pt x="4075787" y="418925"/>
                    <a:pt x="4075896" y="419525"/>
                  </a:cubicBezTo>
                  <a:cubicBezTo>
                    <a:pt x="4075241" y="419798"/>
                    <a:pt x="4074477" y="420453"/>
                    <a:pt x="4073876" y="420290"/>
                  </a:cubicBezTo>
                  <a:cubicBezTo>
                    <a:pt x="4071638" y="419744"/>
                    <a:pt x="4071419" y="418543"/>
                    <a:pt x="4073275" y="417396"/>
                  </a:cubicBezTo>
                  <a:close/>
                  <a:moveTo>
                    <a:pt x="3846654" y="407678"/>
                  </a:moveTo>
                  <a:cubicBezTo>
                    <a:pt x="3850476" y="407187"/>
                    <a:pt x="3854407" y="408170"/>
                    <a:pt x="3857955" y="411172"/>
                  </a:cubicBezTo>
                  <a:cubicBezTo>
                    <a:pt x="3859757" y="412701"/>
                    <a:pt x="3861668" y="414175"/>
                    <a:pt x="3863633" y="415540"/>
                  </a:cubicBezTo>
                  <a:cubicBezTo>
                    <a:pt x="3866363" y="417451"/>
                    <a:pt x="3868219" y="419853"/>
                    <a:pt x="3868929" y="423129"/>
                  </a:cubicBezTo>
                  <a:cubicBezTo>
                    <a:pt x="3869420" y="425476"/>
                    <a:pt x="3869966" y="427769"/>
                    <a:pt x="3870839" y="430007"/>
                  </a:cubicBezTo>
                  <a:cubicBezTo>
                    <a:pt x="3872314" y="433993"/>
                    <a:pt x="3872750" y="437542"/>
                    <a:pt x="3872150" y="440763"/>
                  </a:cubicBezTo>
                  <a:cubicBezTo>
                    <a:pt x="3872041" y="441145"/>
                    <a:pt x="3871986" y="441527"/>
                    <a:pt x="3871877" y="441909"/>
                  </a:cubicBezTo>
                  <a:cubicBezTo>
                    <a:pt x="3871877" y="442073"/>
                    <a:pt x="3871768" y="442182"/>
                    <a:pt x="3871768" y="442346"/>
                  </a:cubicBezTo>
                  <a:cubicBezTo>
                    <a:pt x="3871276" y="444038"/>
                    <a:pt x="3870458" y="445676"/>
                    <a:pt x="3869311" y="447205"/>
                  </a:cubicBezTo>
                  <a:cubicBezTo>
                    <a:pt x="3867837" y="449170"/>
                    <a:pt x="3865871" y="451026"/>
                    <a:pt x="3863360" y="452664"/>
                  </a:cubicBezTo>
                  <a:cubicBezTo>
                    <a:pt x="3859375" y="455339"/>
                    <a:pt x="3856154" y="459106"/>
                    <a:pt x="3852059" y="461345"/>
                  </a:cubicBezTo>
                  <a:cubicBezTo>
                    <a:pt x="3842123" y="466749"/>
                    <a:pt x="3834043" y="474283"/>
                    <a:pt x="3825636" y="481599"/>
                  </a:cubicBezTo>
                  <a:cubicBezTo>
                    <a:pt x="3818265" y="487987"/>
                    <a:pt x="3812315" y="495357"/>
                    <a:pt x="3807292" y="503382"/>
                  </a:cubicBezTo>
                  <a:cubicBezTo>
                    <a:pt x="3801941" y="512117"/>
                    <a:pt x="3795336" y="520088"/>
                    <a:pt x="3791569" y="529915"/>
                  </a:cubicBezTo>
                  <a:cubicBezTo>
                    <a:pt x="3788730" y="537340"/>
                    <a:pt x="3784362" y="543673"/>
                    <a:pt x="3776992" y="548040"/>
                  </a:cubicBezTo>
                  <a:cubicBezTo>
                    <a:pt x="3772133" y="550934"/>
                    <a:pt x="3770386" y="556393"/>
                    <a:pt x="3769676" y="562344"/>
                  </a:cubicBezTo>
                  <a:cubicBezTo>
                    <a:pt x="3768148" y="575720"/>
                    <a:pt x="3766182" y="589041"/>
                    <a:pt x="3764108" y="602362"/>
                  </a:cubicBezTo>
                  <a:cubicBezTo>
                    <a:pt x="3763617" y="605419"/>
                    <a:pt x="3762525" y="608585"/>
                    <a:pt x="3760941" y="611261"/>
                  </a:cubicBezTo>
                  <a:cubicBezTo>
                    <a:pt x="3758539" y="615355"/>
                    <a:pt x="3755373" y="619068"/>
                    <a:pt x="3755373" y="624145"/>
                  </a:cubicBezTo>
                  <a:cubicBezTo>
                    <a:pt x="3755318" y="634409"/>
                    <a:pt x="3752588" y="644727"/>
                    <a:pt x="3754881" y="655045"/>
                  </a:cubicBezTo>
                  <a:cubicBezTo>
                    <a:pt x="3756465" y="662033"/>
                    <a:pt x="3757830" y="669076"/>
                    <a:pt x="3759958" y="675900"/>
                  </a:cubicBezTo>
                  <a:cubicBezTo>
                    <a:pt x="3763453" y="687201"/>
                    <a:pt x="3769294" y="696974"/>
                    <a:pt x="3777647" y="704835"/>
                  </a:cubicBezTo>
                  <a:cubicBezTo>
                    <a:pt x="3780268" y="707347"/>
                    <a:pt x="3783107" y="709640"/>
                    <a:pt x="3786273" y="711769"/>
                  </a:cubicBezTo>
                  <a:cubicBezTo>
                    <a:pt x="3790859" y="714881"/>
                    <a:pt x="3795936" y="717228"/>
                    <a:pt x="3800522" y="720395"/>
                  </a:cubicBezTo>
                  <a:cubicBezTo>
                    <a:pt x="3803252" y="722251"/>
                    <a:pt x="3804508" y="725199"/>
                    <a:pt x="3803416" y="728748"/>
                  </a:cubicBezTo>
                  <a:cubicBezTo>
                    <a:pt x="3802761" y="730986"/>
                    <a:pt x="3802433" y="733443"/>
                    <a:pt x="3801396" y="735517"/>
                  </a:cubicBezTo>
                  <a:cubicBezTo>
                    <a:pt x="3800795" y="736718"/>
                    <a:pt x="3799212" y="738083"/>
                    <a:pt x="3797902" y="738192"/>
                  </a:cubicBezTo>
                  <a:cubicBezTo>
                    <a:pt x="3793152" y="738465"/>
                    <a:pt x="3788402" y="738302"/>
                    <a:pt x="3783598" y="738302"/>
                  </a:cubicBezTo>
                  <a:cubicBezTo>
                    <a:pt x="3783598" y="738138"/>
                    <a:pt x="3783598" y="737974"/>
                    <a:pt x="3783598" y="737756"/>
                  </a:cubicBezTo>
                  <a:cubicBezTo>
                    <a:pt x="3780431" y="737756"/>
                    <a:pt x="3777210" y="737428"/>
                    <a:pt x="3774099" y="737865"/>
                  </a:cubicBezTo>
                  <a:cubicBezTo>
                    <a:pt x="3771205" y="738247"/>
                    <a:pt x="3768639" y="737865"/>
                    <a:pt x="3766128" y="736991"/>
                  </a:cubicBezTo>
                  <a:cubicBezTo>
                    <a:pt x="3764981" y="736609"/>
                    <a:pt x="3763889" y="736118"/>
                    <a:pt x="3762688" y="735572"/>
                  </a:cubicBezTo>
                  <a:cubicBezTo>
                    <a:pt x="3759140" y="733879"/>
                    <a:pt x="3755263" y="732897"/>
                    <a:pt x="3751496" y="731859"/>
                  </a:cubicBezTo>
                  <a:cubicBezTo>
                    <a:pt x="3744891" y="730058"/>
                    <a:pt x="3739922" y="727055"/>
                    <a:pt x="3739103" y="719303"/>
                  </a:cubicBezTo>
                  <a:cubicBezTo>
                    <a:pt x="3738830" y="716355"/>
                    <a:pt x="3737083" y="713243"/>
                    <a:pt x="3735282" y="710786"/>
                  </a:cubicBezTo>
                  <a:cubicBezTo>
                    <a:pt x="3732279" y="706801"/>
                    <a:pt x="3728021" y="704453"/>
                    <a:pt x="3722780" y="705327"/>
                  </a:cubicBezTo>
                  <a:cubicBezTo>
                    <a:pt x="3719668" y="705873"/>
                    <a:pt x="3716720" y="707401"/>
                    <a:pt x="3713553" y="707674"/>
                  </a:cubicBezTo>
                  <a:cubicBezTo>
                    <a:pt x="3711370" y="707838"/>
                    <a:pt x="3708858" y="706964"/>
                    <a:pt x="3706893" y="705763"/>
                  </a:cubicBezTo>
                  <a:cubicBezTo>
                    <a:pt x="3702689" y="703307"/>
                    <a:pt x="3699632" y="699540"/>
                    <a:pt x="3697667" y="695117"/>
                  </a:cubicBezTo>
                  <a:cubicBezTo>
                    <a:pt x="3695701" y="690586"/>
                    <a:pt x="3695647" y="685782"/>
                    <a:pt x="3696575" y="681032"/>
                  </a:cubicBezTo>
                  <a:cubicBezTo>
                    <a:pt x="3697503" y="676446"/>
                    <a:pt x="3701379" y="675354"/>
                    <a:pt x="3704873" y="673444"/>
                  </a:cubicBezTo>
                  <a:cubicBezTo>
                    <a:pt x="3709786" y="670823"/>
                    <a:pt x="3711479" y="663944"/>
                    <a:pt x="3708695" y="659031"/>
                  </a:cubicBezTo>
                  <a:cubicBezTo>
                    <a:pt x="3707548" y="657011"/>
                    <a:pt x="3706129" y="654991"/>
                    <a:pt x="3704491" y="653353"/>
                  </a:cubicBezTo>
                  <a:cubicBezTo>
                    <a:pt x="3701270" y="650186"/>
                    <a:pt x="3699796" y="646583"/>
                    <a:pt x="3702198" y="642707"/>
                  </a:cubicBezTo>
                  <a:cubicBezTo>
                    <a:pt x="3706784" y="635227"/>
                    <a:pt x="3705801" y="625728"/>
                    <a:pt x="3712079" y="618685"/>
                  </a:cubicBezTo>
                  <a:lnTo>
                    <a:pt x="3712188" y="618740"/>
                  </a:lnTo>
                  <a:cubicBezTo>
                    <a:pt x="3716392" y="613990"/>
                    <a:pt x="3715027" y="611042"/>
                    <a:pt x="3709186" y="604600"/>
                  </a:cubicBezTo>
                  <a:cubicBezTo>
                    <a:pt x="3705856" y="601106"/>
                    <a:pt x="3705091" y="597503"/>
                    <a:pt x="3706893" y="594063"/>
                  </a:cubicBezTo>
                  <a:cubicBezTo>
                    <a:pt x="3709513" y="589150"/>
                    <a:pt x="3712188" y="584291"/>
                    <a:pt x="3714918" y="579432"/>
                  </a:cubicBezTo>
                  <a:cubicBezTo>
                    <a:pt x="3716884" y="575938"/>
                    <a:pt x="3717975" y="572389"/>
                    <a:pt x="3717975" y="568186"/>
                  </a:cubicBezTo>
                  <a:cubicBezTo>
                    <a:pt x="3717975" y="561907"/>
                    <a:pt x="3720378" y="555411"/>
                    <a:pt x="3719340" y="549405"/>
                  </a:cubicBezTo>
                  <a:cubicBezTo>
                    <a:pt x="3718467" y="544328"/>
                    <a:pt x="3714045" y="539851"/>
                    <a:pt x="3711206" y="535047"/>
                  </a:cubicBezTo>
                  <a:cubicBezTo>
                    <a:pt x="3710278" y="533464"/>
                    <a:pt x="3711970" y="529751"/>
                    <a:pt x="3713990" y="529588"/>
                  </a:cubicBezTo>
                  <a:cubicBezTo>
                    <a:pt x="3717266" y="529315"/>
                    <a:pt x="3720323" y="529151"/>
                    <a:pt x="3722343" y="526093"/>
                  </a:cubicBezTo>
                  <a:cubicBezTo>
                    <a:pt x="3724581" y="522763"/>
                    <a:pt x="3726820" y="519433"/>
                    <a:pt x="3730860" y="518068"/>
                  </a:cubicBezTo>
                  <a:cubicBezTo>
                    <a:pt x="3731570" y="517795"/>
                    <a:pt x="3732498" y="517468"/>
                    <a:pt x="3732880" y="516867"/>
                  </a:cubicBezTo>
                  <a:cubicBezTo>
                    <a:pt x="3733644" y="515666"/>
                    <a:pt x="3734791" y="514083"/>
                    <a:pt x="3734518" y="512936"/>
                  </a:cubicBezTo>
                  <a:cubicBezTo>
                    <a:pt x="3733480" y="508732"/>
                    <a:pt x="3734299" y="505348"/>
                    <a:pt x="3736538" y="501690"/>
                  </a:cubicBezTo>
                  <a:cubicBezTo>
                    <a:pt x="3738503" y="498414"/>
                    <a:pt x="3739595" y="494429"/>
                    <a:pt x="3740468" y="490607"/>
                  </a:cubicBezTo>
                  <a:cubicBezTo>
                    <a:pt x="3741287" y="487059"/>
                    <a:pt x="3743362" y="485039"/>
                    <a:pt x="3746528" y="484001"/>
                  </a:cubicBezTo>
                  <a:cubicBezTo>
                    <a:pt x="3750459" y="482636"/>
                    <a:pt x="3753735" y="480726"/>
                    <a:pt x="3755536" y="476795"/>
                  </a:cubicBezTo>
                  <a:cubicBezTo>
                    <a:pt x="3755864" y="476085"/>
                    <a:pt x="3756410" y="475430"/>
                    <a:pt x="3756847" y="474775"/>
                  </a:cubicBezTo>
                  <a:cubicBezTo>
                    <a:pt x="3758594" y="472318"/>
                    <a:pt x="3760395" y="469916"/>
                    <a:pt x="3762361" y="467732"/>
                  </a:cubicBezTo>
                  <a:cubicBezTo>
                    <a:pt x="3768694" y="460580"/>
                    <a:pt x="3776337" y="455612"/>
                    <a:pt x="3787583" y="455612"/>
                  </a:cubicBezTo>
                  <a:cubicBezTo>
                    <a:pt x="3796482" y="455612"/>
                    <a:pt x="3804125" y="450153"/>
                    <a:pt x="3811605" y="445840"/>
                  </a:cubicBezTo>
                  <a:cubicBezTo>
                    <a:pt x="3817010" y="442673"/>
                    <a:pt x="3821705" y="437869"/>
                    <a:pt x="3822524" y="430990"/>
                  </a:cubicBezTo>
                  <a:cubicBezTo>
                    <a:pt x="3823888" y="420181"/>
                    <a:pt x="3831532" y="414394"/>
                    <a:pt x="3840049" y="409862"/>
                  </a:cubicBezTo>
                  <a:cubicBezTo>
                    <a:pt x="3842177" y="408716"/>
                    <a:pt x="3844416" y="407951"/>
                    <a:pt x="3846654" y="407678"/>
                  </a:cubicBezTo>
                  <a:close/>
                  <a:moveTo>
                    <a:pt x="3066720" y="399435"/>
                  </a:moveTo>
                  <a:cubicBezTo>
                    <a:pt x="3067485" y="399653"/>
                    <a:pt x="3068631" y="399708"/>
                    <a:pt x="3068904" y="400199"/>
                  </a:cubicBezTo>
                  <a:cubicBezTo>
                    <a:pt x="3073108" y="408552"/>
                    <a:pt x="3080260" y="415158"/>
                    <a:pt x="3082935" y="424330"/>
                  </a:cubicBezTo>
                  <a:cubicBezTo>
                    <a:pt x="3083099" y="424931"/>
                    <a:pt x="3082716" y="425859"/>
                    <a:pt x="3082334" y="426459"/>
                  </a:cubicBezTo>
                  <a:cubicBezTo>
                    <a:pt x="3082007" y="427005"/>
                    <a:pt x="3081024" y="427879"/>
                    <a:pt x="3080806" y="427715"/>
                  </a:cubicBezTo>
                  <a:cubicBezTo>
                    <a:pt x="3071525" y="422037"/>
                    <a:pt x="3065519" y="414175"/>
                    <a:pt x="3064646" y="403093"/>
                  </a:cubicBezTo>
                  <a:cubicBezTo>
                    <a:pt x="3064536" y="401946"/>
                    <a:pt x="3066011" y="400691"/>
                    <a:pt x="3066720" y="399435"/>
                  </a:cubicBezTo>
                  <a:close/>
                  <a:moveTo>
                    <a:pt x="3272651" y="394740"/>
                  </a:moveTo>
                  <a:cubicBezTo>
                    <a:pt x="3274234" y="395668"/>
                    <a:pt x="3274834" y="397033"/>
                    <a:pt x="3274124" y="398671"/>
                  </a:cubicBezTo>
                  <a:cubicBezTo>
                    <a:pt x="3273852" y="399326"/>
                    <a:pt x="3273032" y="399653"/>
                    <a:pt x="3272432" y="400145"/>
                  </a:cubicBezTo>
                  <a:cubicBezTo>
                    <a:pt x="3271941" y="398835"/>
                    <a:pt x="3271286" y="397524"/>
                    <a:pt x="3271013" y="396159"/>
                  </a:cubicBezTo>
                  <a:lnTo>
                    <a:pt x="3270958" y="396105"/>
                  </a:lnTo>
                  <a:cubicBezTo>
                    <a:pt x="3270904" y="395777"/>
                    <a:pt x="3272050" y="395231"/>
                    <a:pt x="3272651" y="394740"/>
                  </a:cubicBezTo>
                  <a:close/>
                  <a:moveTo>
                    <a:pt x="1585469" y="387151"/>
                  </a:moveTo>
                  <a:lnTo>
                    <a:pt x="1585052" y="387800"/>
                  </a:lnTo>
                  <a:lnTo>
                    <a:pt x="1591856" y="387479"/>
                  </a:lnTo>
                  <a:cubicBezTo>
                    <a:pt x="1595842" y="387370"/>
                    <a:pt x="1600045" y="387370"/>
                    <a:pt x="1603048" y="390209"/>
                  </a:cubicBezTo>
                  <a:cubicBezTo>
                    <a:pt x="1607798" y="394685"/>
                    <a:pt x="1610473" y="400418"/>
                    <a:pt x="1610254" y="407078"/>
                  </a:cubicBezTo>
                  <a:cubicBezTo>
                    <a:pt x="1610145" y="410190"/>
                    <a:pt x="1609708" y="413411"/>
                    <a:pt x="1608780" y="416359"/>
                  </a:cubicBezTo>
                  <a:cubicBezTo>
                    <a:pt x="1606870" y="422365"/>
                    <a:pt x="1604686" y="428206"/>
                    <a:pt x="1602338" y="434048"/>
                  </a:cubicBezTo>
                  <a:cubicBezTo>
                    <a:pt x="1600591" y="438415"/>
                    <a:pt x="1595022" y="440326"/>
                    <a:pt x="1590437" y="438361"/>
                  </a:cubicBezTo>
                  <a:cubicBezTo>
                    <a:pt x="1588963" y="437760"/>
                    <a:pt x="1587270" y="437487"/>
                    <a:pt x="1586124" y="436505"/>
                  </a:cubicBezTo>
                  <a:cubicBezTo>
                    <a:pt x="1580064" y="431536"/>
                    <a:pt x="1574004" y="426623"/>
                    <a:pt x="1568326" y="421218"/>
                  </a:cubicBezTo>
                  <a:cubicBezTo>
                    <a:pt x="1564013" y="417069"/>
                    <a:pt x="1564122" y="410518"/>
                    <a:pt x="1568326" y="406478"/>
                  </a:cubicBezTo>
                  <a:lnTo>
                    <a:pt x="1568271" y="406369"/>
                  </a:lnTo>
                  <a:lnTo>
                    <a:pt x="1584825" y="387915"/>
                  </a:lnTo>
                  <a:lnTo>
                    <a:pt x="1584814" y="387915"/>
                  </a:lnTo>
                  <a:cubicBezTo>
                    <a:pt x="1584650" y="387697"/>
                    <a:pt x="1584432" y="387642"/>
                    <a:pt x="1584268" y="387479"/>
                  </a:cubicBezTo>
                  <a:cubicBezTo>
                    <a:pt x="1584705" y="387369"/>
                    <a:pt x="1585087" y="387260"/>
                    <a:pt x="1585469" y="387151"/>
                  </a:cubicBezTo>
                  <a:close/>
                  <a:moveTo>
                    <a:pt x="1565651" y="383548"/>
                  </a:moveTo>
                  <a:lnTo>
                    <a:pt x="1565597" y="383602"/>
                  </a:lnTo>
                  <a:lnTo>
                    <a:pt x="1565580" y="383557"/>
                  </a:lnTo>
                  <a:close/>
                  <a:moveTo>
                    <a:pt x="1575403" y="383356"/>
                  </a:moveTo>
                  <a:cubicBezTo>
                    <a:pt x="1578549" y="383793"/>
                    <a:pt x="1581538" y="384967"/>
                    <a:pt x="1584268" y="387533"/>
                  </a:cubicBezTo>
                  <a:cubicBezTo>
                    <a:pt x="1582576" y="387970"/>
                    <a:pt x="1580774" y="388407"/>
                    <a:pt x="1579136" y="389007"/>
                  </a:cubicBezTo>
                  <a:cubicBezTo>
                    <a:pt x="1569364" y="392665"/>
                    <a:pt x="1569146" y="392665"/>
                    <a:pt x="1565597" y="383602"/>
                  </a:cubicBezTo>
                  <a:cubicBezTo>
                    <a:pt x="1568954" y="383220"/>
                    <a:pt x="1572257" y="382920"/>
                    <a:pt x="1575403" y="383356"/>
                  </a:cubicBezTo>
                  <a:close/>
                  <a:moveTo>
                    <a:pt x="2700066" y="373120"/>
                  </a:moveTo>
                  <a:cubicBezTo>
                    <a:pt x="2701867" y="372138"/>
                    <a:pt x="2703177" y="372574"/>
                    <a:pt x="2704215" y="375413"/>
                  </a:cubicBezTo>
                  <a:cubicBezTo>
                    <a:pt x="2703614" y="376778"/>
                    <a:pt x="2703068" y="378962"/>
                    <a:pt x="2701813" y="380654"/>
                  </a:cubicBezTo>
                  <a:cubicBezTo>
                    <a:pt x="2701321" y="381310"/>
                    <a:pt x="2699247" y="380927"/>
                    <a:pt x="2697936" y="380654"/>
                  </a:cubicBezTo>
                  <a:cubicBezTo>
                    <a:pt x="2697500" y="380600"/>
                    <a:pt x="2696899" y="379508"/>
                    <a:pt x="2696899" y="378853"/>
                  </a:cubicBezTo>
                  <a:cubicBezTo>
                    <a:pt x="2696845" y="376396"/>
                    <a:pt x="2697827" y="374376"/>
                    <a:pt x="2700066" y="373120"/>
                  </a:cubicBezTo>
                  <a:close/>
                  <a:moveTo>
                    <a:pt x="1610090" y="372684"/>
                  </a:moveTo>
                  <a:cubicBezTo>
                    <a:pt x="1610746" y="372793"/>
                    <a:pt x="1611401" y="373557"/>
                    <a:pt x="1611728" y="374212"/>
                  </a:cubicBezTo>
                  <a:cubicBezTo>
                    <a:pt x="1613366" y="377160"/>
                    <a:pt x="1609654" y="380873"/>
                    <a:pt x="1606979" y="380491"/>
                  </a:cubicBezTo>
                  <a:cubicBezTo>
                    <a:pt x="1606378" y="380381"/>
                    <a:pt x="1605559" y="379508"/>
                    <a:pt x="1605395" y="378853"/>
                  </a:cubicBezTo>
                  <a:cubicBezTo>
                    <a:pt x="1604576" y="375250"/>
                    <a:pt x="1607142" y="372083"/>
                    <a:pt x="1610090" y="372684"/>
                  </a:cubicBezTo>
                  <a:close/>
                  <a:moveTo>
                    <a:pt x="4540603" y="371865"/>
                  </a:moveTo>
                  <a:cubicBezTo>
                    <a:pt x="4543551" y="370773"/>
                    <a:pt x="4547154" y="372356"/>
                    <a:pt x="4548847" y="374758"/>
                  </a:cubicBezTo>
                  <a:cubicBezTo>
                    <a:pt x="4551576" y="378689"/>
                    <a:pt x="4553378" y="382948"/>
                    <a:pt x="4553924" y="387752"/>
                  </a:cubicBezTo>
                  <a:cubicBezTo>
                    <a:pt x="4554579" y="393976"/>
                    <a:pt x="4550648" y="398507"/>
                    <a:pt x="4544370" y="398179"/>
                  </a:cubicBezTo>
                  <a:cubicBezTo>
                    <a:pt x="4543606" y="398179"/>
                    <a:pt x="4542787" y="398179"/>
                    <a:pt x="4541968" y="398179"/>
                  </a:cubicBezTo>
                  <a:cubicBezTo>
                    <a:pt x="4539675" y="397688"/>
                    <a:pt x="4537327" y="397470"/>
                    <a:pt x="4535089" y="396815"/>
                  </a:cubicBezTo>
                  <a:cubicBezTo>
                    <a:pt x="4530230" y="395341"/>
                    <a:pt x="4526736" y="392556"/>
                    <a:pt x="4527118" y="386769"/>
                  </a:cubicBezTo>
                  <a:lnTo>
                    <a:pt x="4527173" y="386769"/>
                  </a:lnTo>
                  <a:cubicBezTo>
                    <a:pt x="4527173" y="386005"/>
                    <a:pt x="4527009" y="385186"/>
                    <a:pt x="4526791" y="384476"/>
                  </a:cubicBezTo>
                  <a:cubicBezTo>
                    <a:pt x="4525699" y="380928"/>
                    <a:pt x="4526845" y="378198"/>
                    <a:pt x="4529957" y="376560"/>
                  </a:cubicBezTo>
                  <a:cubicBezTo>
                    <a:pt x="4533397" y="374758"/>
                    <a:pt x="4537000" y="373175"/>
                    <a:pt x="4540603" y="371865"/>
                  </a:cubicBezTo>
                  <a:close/>
                  <a:moveTo>
                    <a:pt x="1980349" y="369518"/>
                  </a:moveTo>
                  <a:cubicBezTo>
                    <a:pt x="1981550" y="369954"/>
                    <a:pt x="1982642" y="370664"/>
                    <a:pt x="1983789" y="371319"/>
                  </a:cubicBezTo>
                  <a:cubicBezTo>
                    <a:pt x="1983297" y="371811"/>
                    <a:pt x="1982752" y="372302"/>
                    <a:pt x="1982206" y="372739"/>
                  </a:cubicBezTo>
                  <a:cubicBezTo>
                    <a:pt x="1980513" y="373175"/>
                    <a:pt x="1979257" y="372575"/>
                    <a:pt x="1978930" y="370882"/>
                  </a:cubicBezTo>
                  <a:cubicBezTo>
                    <a:pt x="1978875" y="370500"/>
                    <a:pt x="1980022" y="369408"/>
                    <a:pt x="1980349" y="369518"/>
                  </a:cubicBezTo>
                  <a:close/>
                  <a:moveTo>
                    <a:pt x="1961569" y="368425"/>
                  </a:moveTo>
                  <a:cubicBezTo>
                    <a:pt x="1964025" y="367825"/>
                    <a:pt x="1966318" y="368371"/>
                    <a:pt x="1968011" y="370336"/>
                  </a:cubicBezTo>
                  <a:cubicBezTo>
                    <a:pt x="1968393" y="370827"/>
                    <a:pt x="1968284" y="371810"/>
                    <a:pt x="1968393" y="372574"/>
                  </a:cubicBezTo>
                  <a:cubicBezTo>
                    <a:pt x="1967246" y="373393"/>
                    <a:pt x="1966209" y="374867"/>
                    <a:pt x="1964953" y="375031"/>
                  </a:cubicBezTo>
                  <a:cubicBezTo>
                    <a:pt x="1962551" y="375304"/>
                    <a:pt x="1960368" y="374267"/>
                    <a:pt x="1959439" y="371810"/>
                  </a:cubicBezTo>
                  <a:cubicBezTo>
                    <a:pt x="1959221" y="371264"/>
                    <a:pt x="1959385" y="370336"/>
                    <a:pt x="1959712" y="369790"/>
                  </a:cubicBezTo>
                  <a:cubicBezTo>
                    <a:pt x="1960149" y="369190"/>
                    <a:pt x="1960859" y="368589"/>
                    <a:pt x="1961569" y="368425"/>
                  </a:cubicBezTo>
                  <a:close/>
                  <a:moveTo>
                    <a:pt x="1464815" y="360618"/>
                  </a:moveTo>
                  <a:cubicBezTo>
                    <a:pt x="1466617" y="360236"/>
                    <a:pt x="1467654" y="361001"/>
                    <a:pt x="1468582" y="362529"/>
                  </a:cubicBezTo>
                  <a:cubicBezTo>
                    <a:pt x="1470001" y="364931"/>
                    <a:pt x="1470384" y="367279"/>
                    <a:pt x="1470001" y="369681"/>
                  </a:cubicBezTo>
                  <a:cubicBezTo>
                    <a:pt x="1469783" y="370937"/>
                    <a:pt x="1469346" y="372192"/>
                    <a:pt x="1468691" y="373393"/>
                  </a:cubicBezTo>
                  <a:cubicBezTo>
                    <a:pt x="1467435" y="375741"/>
                    <a:pt x="1464815" y="377215"/>
                    <a:pt x="1461976" y="377597"/>
                  </a:cubicBezTo>
                  <a:cubicBezTo>
                    <a:pt x="1460939" y="377761"/>
                    <a:pt x="1459847" y="377761"/>
                    <a:pt x="1458810" y="377597"/>
                  </a:cubicBezTo>
                  <a:lnTo>
                    <a:pt x="1458810" y="377488"/>
                  </a:lnTo>
                  <a:cubicBezTo>
                    <a:pt x="1456189" y="377160"/>
                    <a:pt x="1453023" y="373066"/>
                    <a:pt x="1453623" y="370937"/>
                  </a:cubicBezTo>
                  <a:cubicBezTo>
                    <a:pt x="1454988" y="366296"/>
                    <a:pt x="1459519" y="362147"/>
                    <a:pt x="1464815" y="360618"/>
                  </a:cubicBezTo>
                  <a:close/>
                  <a:moveTo>
                    <a:pt x="4728243" y="360455"/>
                  </a:moveTo>
                  <a:cubicBezTo>
                    <a:pt x="4728735" y="360455"/>
                    <a:pt x="4729171" y="361383"/>
                    <a:pt x="4729608" y="361874"/>
                  </a:cubicBezTo>
                  <a:lnTo>
                    <a:pt x="4729554" y="361929"/>
                  </a:lnTo>
                  <a:cubicBezTo>
                    <a:pt x="4729062" y="362366"/>
                    <a:pt x="4728516" y="363130"/>
                    <a:pt x="4728025" y="363130"/>
                  </a:cubicBezTo>
                  <a:cubicBezTo>
                    <a:pt x="4727588" y="363076"/>
                    <a:pt x="4727151" y="362257"/>
                    <a:pt x="4726660" y="361711"/>
                  </a:cubicBezTo>
                  <a:cubicBezTo>
                    <a:pt x="4727206" y="361274"/>
                    <a:pt x="4727752" y="360455"/>
                    <a:pt x="4728243" y="360455"/>
                  </a:cubicBezTo>
                  <a:close/>
                  <a:moveTo>
                    <a:pt x="1180052" y="340091"/>
                  </a:moveTo>
                  <a:cubicBezTo>
                    <a:pt x="1189715" y="338617"/>
                    <a:pt x="1196812" y="340746"/>
                    <a:pt x="1202217" y="349099"/>
                  </a:cubicBezTo>
                  <a:cubicBezTo>
                    <a:pt x="1202326" y="349208"/>
                    <a:pt x="1202435" y="349372"/>
                    <a:pt x="1202490" y="349481"/>
                  </a:cubicBezTo>
                  <a:cubicBezTo>
                    <a:pt x="1204510" y="352702"/>
                    <a:pt x="1208441" y="354668"/>
                    <a:pt x="1211443" y="357288"/>
                  </a:cubicBezTo>
                  <a:cubicBezTo>
                    <a:pt x="1216357" y="361710"/>
                    <a:pt x="1221980" y="364167"/>
                    <a:pt x="1228804" y="363894"/>
                  </a:cubicBezTo>
                  <a:cubicBezTo>
                    <a:pt x="1232844" y="363785"/>
                    <a:pt x="1236775" y="364331"/>
                    <a:pt x="1239887" y="367334"/>
                  </a:cubicBezTo>
                  <a:cubicBezTo>
                    <a:pt x="1244473" y="371865"/>
                    <a:pt x="1248513" y="376833"/>
                    <a:pt x="1248841" y="383712"/>
                  </a:cubicBezTo>
                  <a:cubicBezTo>
                    <a:pt x="1249441" y="396214"/>
                    <a:pt x="1250915" y="408716"/>
                    <a:pt x="1249168" y="421218"/>
                  </a:cubicBezTo>
                  <a:cubicBezTo>
                    <a:pt x="1249386" y="421164"/>
                    <a:pt x="1249878" y="421164"/>
                    <a:pt x="1249878" y="421164"/>
                  </a:cubicBezTo>
                  <a:lnTo>
                    <a:pt x="1249114" y="421928"/>
                  </a:lnTo>
                  <a:cubicBezTo>
                    <a:pt x="1250533" y="422692"/>
                    <a:pt x="1252062" y="423293"/>
                    <a:pt x="1253263" y="424275"/>
                  </a:cubicBezTo>
                  <a:cubicBezTo>
                    <a:pt x="1257248" y="427551"/>
                    <a:pt x="1259050" y="433174"/>
                    <a:pt x="1256757" y="436887"/>
                  </a:cubicBezTo>
                  <a:cubicBezTo>
                    <a:pt x="1253426" y="442237"/>
                    <a:pt x="1249714" y="447423"/>
                    <a:pt x="1246056" y="452555"/>
                  </a:cubicBezTo>
                  <a:cubicBezTo>
                    <a:pt x="1243054" y="456868"/>
                    <a:pt x="1242835" y="457906"/>
                    <a:pt x="1245292" y="458233"/>
                  </a:cubicBezTo>
                  <a:cubicBezTo>
                    <a:pt x="1247803" y="458561"/>
                    <a:pt x="1249932" y="458069"/>
                    <a:pt x="1251734" y="456268"/>
                  </a:cubicBezTo>
                  <a:cubicBezTo>
                    <a:pt x="1253972" y="454084"/>
                    <a:pt x="1256047" y="451627"/>
                    <a:pt x="1258558" y="449771"/>
                  </a:cubicBezTo>
                  <a:cubicBezTo>
                    <a:pt x="1263909" y="445786"/>
                    <a:pt x="1268494" y="446332"/>
                    <a:pt x="1273408" y="451136"/>
                  </a:cubicBezTo>
                  <a:cubicBezTo>
                    <a:pt x="1276411" y="454084"/>
                    <a:pt x="1279522" y="456923"/>
                    <a:pt x="1282088" y="460308"/>
                  </a:cubicBezTo>
                  <a:cubicBezTo>
                    <a:pt x="1283344" y="462000"/>
                    <a:pt x="1284436" y="463802"/>
                    <a:pt x="1285309" y="465822"/>
                  </a:cubicBezTo>
                  <a:cubicBezTo>
                    <a:pt x="1286456" y="468442"/>
                    <a:pt x="1285965" y="472810"/>
                    <a:pt x="1283453" y="474448"/>
                  </a:cubicBezTo>
                  <a:cubicBezTo>
                    <a:pt x="1280778" y="476140"/>
                    <a:pt x="1277885" y="477669"/>
                    <a:pt x="1275046" y="479143"/>
                  </a:cubicBezTo>
                  <a:cubicBezTo>
                    <a:pt x="1274391" y="479470"/>
                    <a:pt x="1273790" y="479798"/>
                    <a:pt x="1273190" y="480125"/>
                  </a:cubicBezTo>
                  <a:cubicBezTo>
                    <a:pt x="1272480" y="480508"/>
                    <a:pt x="1271552" y="480562"/>
                    <a:pt x="1271115" y="481054"/>
                  </a:cubicBezTo>
                  <a:cubicBezTo>
                    <a:pt x="1270241" y="482091"/>
                    <a:pt x="1271224" y="482528"/>
                    <a:pt x="1273517" y="482528"/>
                  </a:cubicBezTo>
                  <a:lnTo>
                    <a:pt x="1273736" y="482528"/>
                  </a:lnTo>
                  <a:cubicBezTo>
                    <a:pt x="1280833" y="482746"/>
                    <a:pt x="1287875" y="482528"/>
                    <a:pt x="1294754" y="484766"/>
                  </a:cubicBezTo>
                  <a:cubicBezTo>
                    <a:pt x="1297156" y="485530"/>
                    <a:pt x="1298958" y="483783"/>
                    <a:pt x="1299504" y="480890"/>
                  </a:cubicBezTo>
                  <a:cubicBezTo>
                    <a:pt x="1300596" y="475540"/>
                    <a:pt x="1301469" y="470135"/>
                    <a:pt x="1302670" y="464730"/>
                  </a:cubicBezTo>
                  <a:cubicBezTo>
                    <a:pt x="1303271" y="461946"/>
                    <a:pt x="1308621" y="460908"/>
                    <a:pt x="1310587" y="463147"/>
                  </a:cubicBezTo>
                  <a:cubicBezTo>
                    <a:pt x="1312115" y="464894"/>
                    <a:pt x="1313917" y="466750"/>
                    <a:pt x="1314572" y="468824"/>
                  </a:cubicBezTo>
                  <a:cubicBezTo>
                    <a:pt x="1318175" y="480562"/>
                    <a:pt x="1317957" y="492082"/>
                    <a:pt x="1313043" y="503656"/>
                  </a:cubicBezTo>
                  <a:cubicBezTo>
                    <a:pt x="1309659" y="511681"/>
                    <a:pt x="1307748" y="520252"/>
                    <a:pt x="1305236" y="528605"/>
                  </a:cubicBezTo>
                  <a:cubicBezTo>
                    <a:pt x="1305073" y="529151"/>
                    <a:pt x="1305291" y="529915"/>
                    <a:pt x="1305619" y="530625"/>
                  </a:cubicBezTo>
                  <a:cubicBezTo>
                    <a:pt x="1306328" y="532099"/>
                    <a:pt x="1307748" y="533628"/>
                    <a:pt x="1309058" y="534065"/>
                  </a:cubicBezTo>
                  <a:cubicBezTo>
                    <a:pt x="1311242" y="534829"/>
                    <a:pt x="1314135" y="533573"/>
                    <a:pt x="1315009" y="531444"/>
                  </a:cubicBezTo>
                  <a:cubicBezTo>
                    <a:pt x="1315336" y="530734"/>
                    <a:pt x="1315773" y="530079"/>
                    <a:pt x="1316046" y="529315"/>
                  </a:cubicBezTo>
                  <a:cubicBezTo>
                    <a:pt x="1316428" y="528660"/>
                    <a:pt x="1316647" y="527895"/>
                    <a:pt x="1316974" y="527131"/>
                  </a:cubicBezTo>
                  <a:cubicBezTo>
                    <a:pt x="1318339" y="523692"/>
                    <a:pt x="1319213" y="520198"/>
                    <a:pt x="1320086" y="516594"/>
                  </a:cubicBezTo>
                  <a:cubicBezTo>
                    <a:pt x="1321560" y="510316"/>
                    <a:pt x="1322925" y="503874"/>
                    <a:pt x="1326364" y="497869"/>
                  </a:cubicBezTo>
                  <a:cubicBezTo>
                    <a:pt x="1331442" y="489024"/>
                    <a:pt x="1333516" y="478542"/>
                    <a:pt x="1337229" y="468934"/>
                  </a:cubicBezTo>
                  <a:cubicBezTo>
                    <a:pt x="1338703" y="465276"/>
                    <a:pt x="1340777" y="461836"/>
                    <a:pt x="1342906" y="458451"/>
                  </a:cubicBezTo>
                  <a:cubicBezTo>
                    <a:pt x="1345855" y="453647"/>
                    <a:pt x="1349731" y="450208"/>
                    <a:pt x="1356719" y="454193"/>
                  </a:cubicBezTo>
                  <a:cubicBezTo>
                    <a:pt x="1358793" y="455340"/>
                    <a:pt x="1361196" y="455940"/>
                    <a:pt x="1363434" y="456650"/>
                  </a:cubicBezTo>
                  <a:cubicBezTo>
                    <a:pt x="1367583" y="458015"/>
                    <a:pt x="1369876" y="460963"/>
                    <a:pt x="1371405" y="464894"/>
                  </a:cubicBezTo>
                  <a:cubicBezTo>
                    <a:pt x="1371568" y="465221"/>
                    <a:pt x="1371732" y="465603"/>
                    <a:pt x="1371896" y="465931"/>
                  </a:cubicBezTo>
                  <a:cubicBezTo>
                    <a:pt x="1372224" y="466695"/>
                    <a:pt x="1372715" y="467405"/>
                    <a:pt x="1373152" y="468169"/>
                  </a:cubicBezTo>
                  <a:cubicBezTo>
                    <a:pt x="1373097" y="467023"/>
                    <a:pt x="1372988" y="465931"/>
                    <a:pt x="1372988" y="464839"/>
                  </a:cubicBezTo>
                  <a:cubicBezTo>
                    <a:pt x="1372824" y="460799"/>
                    <a:pt x="1372660" y="456759"/>
                    <a:pt x="1371732" y="452883"/>
                  </a:cubicBezTo>
                  <a:cubicBezTo>
                    <a:pt x="1370750" y="448734"/>
                    <a:pt x="1369658" y="445021"/>
                    <a:pt x="1373097" y="441964"/>
                  </a:cubicBezTo>
                  <a:cubicBezTo>
                    <a:pt x="1377246" y="438197"/>
                    <a:pt x="1381832" y="434648"/>
                    <a:pt x="1387947" y="435795"/>
                  </a:cubicBezTo>
                  <a:cubicBezTo>
                    <a:pt x="1391823" y="436505"/>
                    <a:pt x="1395645" y="437651"/>
                    <a:pt x="1399466" y="438798"/>
                  </a:cubicBezTo>
                  <a:cubicBezTo>
                    <a:pt x="1400230" y="439071"/>
                    <a:pt x="1400995" y="439289"/>
                    <a:pt x="1401759" y="439507"/>
                  </a:cubicBezTo>
                  <a:cubicBezTo>
                    <a:pt x="1410276" y="441909"/>
                    <a:pt x="1413333" y="446386"/>
                    <a:pt x="1412623" y="455121"/>
                  </a:cubicBezTo>
                  <a:cubicBezTo>
                    <a:pt x="1412350" y="458397"/>
                    <a:pt x="1411313" y="461454"/>
                    <a:pt x="1408856" y="463638"/>
                  </a:cubicBezTo>
                  <a:cubicBezTo>
                    <a:pt x="1400667" y="471117"/>
                    <a:pt x="1392041" y="478215"/>
                    <a:pt x="1382324" y="483838"/>
                  </a:cubicBezTo>
                  <a:cubicBezTo>
                    <a:pt x="1378775" y="485858"/>
                    <a:pt x="1376373" y="488915"/>
                    <a:pt x="1374844" y="492791"/>
                  </a:cubicBezTo>
                  <a:cubicBezTo>
                    <a:pt x="1370531" y="503929"/>
                    <a:pt x="1365945" y="514902"/>
                    <a:pt x="1361851" y="526148"/>
                  </a:cubicBezTo>
                  <a:cubicBezTo>
                    <a:pt x="1360486" y="529806"/>
                    <a:pt x="1359667" y="533901"/>
                    <a:pt x="1359776" y="537777"/>
                  </a:cubicBezTo>
                  <a:cubicBezTo>
                    <a:pt x="1359940" y="547822"/>
                    <a:pt x="1357265" y="556503"/>
                    <a:pt x="1349676" y="563546"/>
                  </a:cubicBezTo>
                  <a:cubicBezTo>
                    <a:pt x="1346455" y="566494"/>
                    <a:pt x="1346128" y="570479"/>
                    <a:pt x="1347765" y="574519"/>
                  </a:cubicBezTo>
                  <a:cubicBezTo>
                    <a:pt x="1350168" y="580361"/>
                    <a:pt x="1350604" y="587512"/>
                    <a:pt x="1355845" y="591552"/>
                  </a:cubicBezTo>
                  <a:cubicBezTo>
                    <a:pt x="1360650" y="595210"/>
                    <a:pt x="1363325" y="599250"/>
                    <a:pt x="1364089" y="605146"/>
                  </a:cubicBezTo>
                  <a:cubicBezTo>
                    <a:pt x="1364744" y="609951"/>
                    <a:pt x="1366873" y="614154"/>
                    <a:pt x="1370531" y="617648"/>
                  </a:cubicBezTo>
                  <a:cubicBezTo>
                    <a:pt x="1371678" y="618740"/>
                    <a:pt x="1372770" y="619996"/>
                    <a:pt x="1373807" y="621252"/>
                  </a:cubicBezTo>
                  <a:cubicBezTo>
                    <a:pt x="1374790" y="622507"/>
                    <a:pt x="1375663" y="623763"/>
                    <a:pt x="1376537" y="625073"/>
                  </a:cubicBezTo>
                  <a:cubicBezTo>
                    <a:pt x="1379485" y="629332"/>
                    <a:pt x="1379266" y="633972"/>
                    <a:pt x="1377519" y="638722"/>
                  </a:cubicBezTo>
                  <a:cubicBezTo>
                    <a:pt x="1375117" y="645273"/>
                    <a:pt x="1370422" y="648876"/>
                    <a:pt x="1363707" y="650187"/>
                  </a:cubicBezTo>
                  <a:cubicBezTo>
                    <a:pt x="1361032" y="645328"/>
                    <a:pt x="1354972" y="644563"/>
                    <a:pt x="1351532" y="640523"/>
                  </a:cubicBezTo>
                  <a:cubicBezTo>
                    <a:pt x="1349949" y="638667"/>
                    <a:pt x="1346946" y="639486"/>
                    <a:pt x="1345199" y="641124"/>
                  </a:cubicBezTo>
                  <a:cubicBezTo>
                    <a:pt x="1343507" y="642653"/>
                    <a:pt x="1342251" y="644782"/>
                    <a:pt x="1340886" y="646693"/>
                  </a:cubicBezTo>
                  <a:cubicBezTo>
                    <a:pt x="1340777" y="646693"/>
                    <a:pt x="1340777" y="646693"/>
                    <a:pt x="1340777" y="646693"/>
                  </a:cubicBezTo>
                  <a:cubicBezTo>
                    <a:pt x="1344381" y="650623"/>
                    <a:pt x="1345527" y="655046"/>
                    <a:pt x="1345363" y="659577"/>
                  </a:cubicBezTo>
                  <a:cubicBezTo>
                    <a:pt x="1345254" y="662416"/>
                    <a:pt x="1344654" y="665309"/>
                    <a:pt x="1343835" y="668203"/>
                  </a:cubicBezTo>
                  <a:cubicBezTo>
                    <a:pt x="1342633" y="672243"/>
                    <a:pt x="1339194" y="674372"/>
                    <a:pt x="1335154" y="675573"/>
                  </a:cubicBezTo>
                  <a:cubicBezTo>
                    <a:pt x="1327292" y="677975"/>
                    <a:pt x="1319267" y="677484"/>
                    <a:pt x="1311515" y="675901"/>
                  </a:cubicBezTo>
                  <a:cubicBezTo>
                    <a:pt x="1303762" y="674372"/>
                    <a:pt x="1296283" y="671424"/>
                    <a:pt x="1288749" y="669022"/>
                  </a:cubicBezTo>
                  <a:cubicBezTo>
                    <a:pt x="1288094" y="668803"/>
                    <a:pt x="1287548" y="668039"/>
                    <a:pt x="1286947" y="667493"/>
                  </a:cubicBezTo>
                  <a:cubicBezTo>
                    <a:pt x="1283344" y="664272"/>
                    <a:pt x="1285801" y="657994"/>
                    <a:pt x="1280560" y="655373"/>
                  </a:cubicBezTo>
                  <a:cubicBezTo>
                    <a:pt x="1277066" y="653681"/>
                    <a:pt x="1273408" y="651825"/>
                    <a:pt x="1272261" y="647402"/>
                  </a:cubicBezTo>
                  <a:cubicBezTo>
                    <a:pt x="1272098" y="646693"/>
                    <a:pt x="1271606" y="646037"/>
                    <a:pt x="1271224" y="645328"/>
                  </a:cubicBezTo>
                  <a:cubicBezTo>
                    <a:pt x="1270351" y="643745"/>
                    <a:pt x="1268877" y="643089"/>
                    <a:pt x="1267184" y="643963"/>
                  </a:cubicBezTo>
                  <a:cubicBezTo>
                    <a:pt x="1264345" y="645437"/>
                    <a:pt x="1261506" y="646911"/>
                    <a:pt x="1258940" y="648713"/>
                  </a:cubicBezTo>
                  <a:cubicBezTo>
                    <a:pt x="1253481" y="652589"/>
                    <a:pt x="1247694" y="654663"/>
                    <a:pt x="1240979" y="653408"/>
                  </a:cubicBezTo>
                  <a:cubicBezTo>
                    <a:pt x="1235683" y="652425"/>
                    <a:pt x="1230770" y="653626"/>
                    <a:pt x="1226129" y="655919"/>
                  </a:cubicBezTo>
                  <a:cubicBezTo>
                    <a:pt x="1225693" y="656137"/>
                    <a:pt x="1225310" y="656301"/>
                    <a:pt x="1224928" y="656520"/>
                  </a:cubicBezTo>
                  <a:cubicBezTo>
                    <a:pt x="1221380" y="658376"/>
                    <a:pt x="1217776" y="660068"/>
                    <a:pt x="1214228" y="661870"/>
                  </a:cubicBezTo>
                  <a:cubicBezTo>
                    <a:pt x="1208332" y="664818"/>
                    <a:pt x="1202599" y="665855"/>
                    <a:pt x="1195884" y="663671"/>
                  </a:cubicBezTo>
                  <a:cubicBezTo>
                    <a:pt x="1185129" y="660232"/>
                    <a:pt x="1173719" y="661870"/>
                    <a:pt x="1162636" y="660996"/>
                  </a:cubicBezTo>
                  <a:cubicBezTo>
                    <a:pt x="1160234" y="660778"/>
                    <a:pt x="1157832" y="660887"/>
                    <a:pt x="1155539" y="660287"/>
                  </a:cubicBezTo>
                  <a:cubicBezTo>
                    <a:pt x="1154229" y="659904"/>
                    <a:pt x="1152482" y="658703"/>
                    <a:pt x="1152099" y="657502"/>
                  </a:cubicBezTo>
                  <a:cubicBezTo>
                    <a:pt x="1150680" y="652971"/>
                    <a:pt x="1149479" y="648330"/>
                    <a:pt x="1148824" y="643635"/>
                  </a:cubicBezTo>
                  <a:cubicBezTo>
                    <a:pt x="1148496" y="641452"/>
                    <a:pt x="1149424" y="638940"/>
                    <a:pt x="1150298" y="636811"/>
                  </a:cubicBezTo>
                  <a:cubicBezTo>
                    <a:pt x="1151826" y="633153"/>
                    <a:pt x="1154229" y="629878"/>
                    <a:pt x="1155266" y="626111"/>
                  </a:cubicBezTo>
                  <a:cubicBezTo>
                    <a:pt x="1155648" y="624473"/>
                    <a:pt x="1154010" y="620979"/>
                    <a:pt x="1152427" y="620324"/>
                  </a:cubicBezTo>
                  <a:cubicBezTo>
                    <a:pt x="1147350" y="618140"/>
                    <a:pt x="1141890" y="616993"/>
                    <a:pt x="1136649" y="615301"/>
                  </a:cubicBezTo>
                  <a:cubicBezTo>
                    <a:pt x="1125512" y="611698"/>
                    <a:pt x="1119834" y="603945"/>
                    <a:pt x="1118961" y="592371"/>
                  </a:cubicBezTo>
                  <a:cubicBezTo>
                    <a:pt x="1118469" y="585929"/>
                    <a:pt x="1118688" y="579651"/>
                    <a:pt x="1121308" y="573645"/>
                  </a:cubicBezTo>
                  <a:cubicBezTo>
                    <a:pt x="1122946" y="569933"/>
                    <a:pt x="1125348" y="566712"/>
                    <a:pt x="1128951" y="565565"/>
                  </a:cubicBezTo>
                  <a:cubicBezTo>
                    <a:pt x="1129880" y="565293"/>
                    <a:pt x="1130808" y="565129"/>
                    <a:pt x="1131845" y="565129"/>
                  </a:cubicBezTo>
                  <a:cubicBezTo>
                    <a:pt x="1142982" y="564965"/>
                    <a:pt x="1154119" y="564965"/>
                    <a:pt x="1165202" y="565893"/>
                  </a:cubicBezTo>
                  <a:cubicBezTo>
                    <a:pt x="1169733" y="566275"/>
                    <a:pt x="1174156" y="568896"/>
                    <a:pt x="1178468" y="570861"/>
                  </a:cubicBezTo>
                  <a:cubicBezTo>
                    <a:pt x="1189224" y="575938"/>
                    <a:pt x="1200361" y="580142"/>
                    <a:pt x="1212317" y="581507"/>
                  </a:cubicBezTo>
                  <a:cubicBezTo>
                    <a:pt x="1212972" y="581562"/>
                    <a:pt x="1213955" y="581562"/>
                    <a:pt x="1214446" y="581179"/>
                  </a:cubicBezTo>
                  <a:cubicBezTo>
                    <a:pt x="1215756" y="580251"/>
                    <a:pt x="1215483" y="578941"/>
                    <a:pt x="1214555" y="577194"/>
                  </a:cubicBezTo>
                  <a:cubicBezTo>
                    <a:pt x="1209314" y="566930"/>
                    <a:pt x="1200525" y="560161"/>
                    <a:pt x="1191353" y="553882"/>
                  </a:cubicBezTo>
                  <a:cubicBezTo>
                    <a:pt x="1189551" y="552681"/>
                    <a:pt x="1186767" y="552245"/>
                    <a:pt x="1184474" y="552354"/>
                  </a:cubicBezTo>
                  <a:cubicBezTo>
                    <a:pt x="1170771" y="553009"/>
                    <a:pt x="1157777" y="549242"/>
                    <a:pt x="1144620" y="546185"/>
                  </a:cubicBezTo>
                  <a:cubicBezTo>
                    <a:pt x="1133319" y="543564"/>
                    <a:pt x="1132282" y="540889"/>
                    <a:pt x="1131736" y="532427"/>
                  </a:cubicBezTo>
                  <a:cubicBezTo>
                    <a:pt x="1131517" y="529260"/>
                    <a:pt x="1130753" y="526039"/>
                    <a:pt x="1131135" y="522982"/>
                  </a:cubicBezTo>
                  <a:cubicBezTo>
                    <a:pt x="1131463" y="520853"/>
                    <a:pt x="1132991" y="518505"/>
                    <a:pt x="1134629" y="517086"/>
                  </a:cubicBezTo>
                  <a:cubicBezTo>
                    <a:pt x="1138342" y="513865"/>
                    <a:pt x="1143091" y="512773"/>
                    <a:pt x="1147896" y="512336"/>
                  </a:cubicBezTo>
                  <a:cubicBezTo>
                    <a:pt x="1155812" y="511681"/>
                    <a:pt x="1163783" y="511135"/>
                    <a:pt x="1171699" y="510425"/>
                  </a:cubicBezTo>
                  <a:cubicBezTo>
                    <a:pt x="1173500" y="510261"/>
                    <a:pt x="1174483" y="509006"/>
                    <a:pt x="1174156" y="507313"/>
                  </a:cubicBezTo>
                  <a:cubicBezTo>
                    <a:pt x="1174046" y="506658"/>
                    <a:pt x="1173282" y="505566"/>
                    <a:pt x="1172736" y="505566"/>
                  </a:cubicBezTo>
                  <a:cubicBezTo>
                    <a:pt x="1165639" y="504747"/>
                    <a:pt x="1158487" y="504311"/>
                    <a:pt x="1151444" y="503383"/>
                  </a:cubicBezTo>
                  <a:cubicBezTo>
                    <a:pt x="1148169" y="503000"/>
                    <a:pt x="1145712" y="500980"/>
                    <a:pt x="1144675" y="497596"/>
                  </a:cubicBezTo>
                  <a:cubicBezTo>
                    <a:pt x="1144456" y="496886"/>
                    <a:pt x="1144183" y="496122"/>
                    <a:pt x="1143910" y="495357"/>
                  </a:cubicBezTo>
                  <a:cubicBezTo>
                    <a:pt x="1142655" y="491699"/>
                    <a:pt x="1140034" y="487932"/>
                    <a:pt x="1140252" y="484329"/>
                  </a:cubicBezTo>
                  <a:cubicBezTo>
                    <a:pt x="1140525" y="478433"/>
                    <a:pt x="1145657" y="474830"/>
                    <a:pt x="1149970" y="471390"/>
                  </a:cubicBezTo>
                  <a:cubicBezTo>
                    <a:pt x="1153028" y="468934"/>
                    <a:pt x="1156849" y="467405"/>
                    <a:pt x="1160179" y="465330"/>
                  </a:cubicBezTo>
                  <a:cubicBezTo>
                    <a:pt x="1162199" y="464129"/>
                    <a:pt x="1164547" y="463092"/>
                    <a:pt x="1164820" y="460362"/>
                  </a:cubicBezTo>
                  <a:cubicBezTo>
                    <a:pt x="1165530" y="453756"/>
                    <a:pt x="1170389" y="451136"/>
                    <a:pt x="1175630" y="448897"/>
                  </a:cubicBezTo>
                  <a:cubicBezTo>
                    <a:pt x="1186603" y="444257"/>
                    <a:pt x="1197959" y="440490"/>
                    <a:pt x="1208168" y="434212"/>
                  </a:cubicBezTo>
                  <a:cubicBezTo>
                    <a:pt x="1209150" y="433556"/>
                    <a:pt x="1209860" y="432355"/>
                    <a:pt x="1210625" y="431264"/>
                  </a:cubicBezTo>
                  <a:cubicBezTo>
                    <a:pt x="1210515" y="431264"/>
                    <a:pt x="1210352" y="431264"/>
                    <a:pt x="1210352" y="431264"/>
                  </a:cubicBezTo>
                  <a:lnTo>
                    <a:pt x="1211116" y="430608"/>
                  </a:lnTo>
                  <a:cubicBezTo>
                    <a:pt x="1207949" y="431045"/>
                    <a:pt x="1204783" y="431100"/>
                    <a:pt x="1201780" y="431973"/>
                  </a:cubicBezTo>
                  <a:cubicBezTo>
                    <a:pt x="1193427" y="434375"/>
                    <a:pt x="1185293" y="437160"/>
                    <a:pt x="1176612" y="438033"/>
                  </a:cubicBezTo>
                  <a:cubicBezTo>
                    <a:pt x="1173773" y="438361"/>
                    <a:pt x="1170825" y="440272"/>
                    <a:pt x="1168478" y="442237"/>
                  </a:cubicBezTo>
                  <a:cubicBezTo>
                    <a:pt x="1164874" y="445294"/>
                    <a:pt x="1162090" y="449280"/>
                    <a:pt x="1158432" y="452173"/>
                  </a:cubicBezTo>
                  <a:cubicBezTo>
                    <a:pt x="1155430" y="454630"/>
                    <a:pt x="1151663" y="457578"/>
                    <a:pt x="1148223" y="457578"/>
                  </a:cubicBezTo>
                  <a:cubicBezTo>
                    <a:pt x="1139980" y="457578"/>
                    <a:pt x="1135448" y="462710"/>
                    <a:pt x="1130808" y="467896"/>
                  </a:cubicBezTo>
                  <a:cubicBezTo>
                    <a:pt x="1127696" y="471390"/>
                    <a:pt x="1125512" y="475703"/>
                    <a:pt x="1122619" y="479416"/>
                  </a:cubicBezTo>
                  <a:cubicBezTo>
                    <a:pt x="1120762" y="481872"/>
                    <a:pt x="1118524" y="484165"/>
                    <a:pt x="1116176" y="486185"/>
                  </a:cubicBezTo>
                  <a:cubicBezTo>
                    <a:pt x="1113065" y="488970"/>
                    <a:pt x="1109134" y="489406"/>
                    <a:pt x="1105148" y="489570"/>
                  </a:cubicBezTo>
                  <a:cubicBezTo>
                    <a:pt x="1100945" y="489789"/>
                    <a:pt x="1098215" y="487332"/>
                    <a:pt x="1095867" y="484220"/>
                  </a:cubicBezTo>
                  <a:cubicBezTo>
                    <a:pt x="1088170" y="488642"/>
                    <a:pt x="1080144" y="491754"/>
                    <a:pt x="1071136" y="492027"/>
                  </a:cubicBezTo>
                  <a:cubicBezTo>
                    <a:pt x="1069498" y="492082"/>
                    <a:pt x="1066496" y="489352"/>
                    <a:pt x="1066496" y="487441"/>
                  </a:cubicBezTo>
                  <a:cubicBezTo>
                    <a:pt x="1066605" y="481108"/>
                    <a:pt x="1066714" y="474775"/>
                    <a:pt x="1066878" y="468388"/>
                  </a:cubicBezTo>
                  <a:cubicBezTo>
                    <a:pt x="1066987" y="462655"/>
                    <a:pt x="1065295" y="457469"/>
                    <a:pt x="1062565" y="452446"/>
                  </a:cubicBezTo>
                  <a:lnTo>
                    <a:pt x="1062456" y="452392"/>
                  </a:lnTo>
                  <a:cubicBezTo>
                    <a:pt x="1061418" y="450481"/>
                    <a:pt x="1059289" y="448897"/>
                    <a:pt x="1058088" y="447041"/>
                  </a:cubicBezTo>
                  <a:cubicBezTo>
                    <a:pt x="1057215" y="445731"/>
                    <a:pt x="1056832" y="444257"/>
                    <a:pt x="1057597" y="442455"/>
                  </a:cubicBezTo>
                  <a:cubicBezTo>
                    <a:pt x="1058743" y="439835"/>
                    <a:pt x="1062128" y="438197"/>
                    <a:pt x="1064585" y="436232"/>
                  </a:cubicBezTo>
                  <a:cubicBezTo>
                    <a:pt x="1076432" y="426951"/>
                    <a:pt x="1086859" y="415923"/>
                    <a:pt x="1099962" y="408279"/>
                  </a:cubicBezTo>
                  <a:cubicBezTo>
                    <a:pt x="1101108" y="407624"/>
                    <a:pt x="1102364" y="405768"/>
                    <a:pt x="1102364" y="404458"/>
                  </a:cubicBezTo>
                  <a:cubicBezTo>
                    <a:pt x="1102309" y="398944"/>
                    <a:pt x="1105531" y="395777"/>
                    <a:pt x="1109352" y="392665"/>
                  </a:cubicBezTo>
                  <a:cubicBezTo>
                    <a:pt x="1116777" y="386605"/>
                    <a:pt x="1123874" y="380218"/>
                    <a:pt x="1131463" y="374376"/>
                  </a:cubicBezTo>
                  <a:cubicBezTo>
                    <a:pt x="1135557" y="371210"/>
                    <a:pt x="1137687" y="367497"/>
                    <a:pt x="1138069" y="362365"/>
                  </a:cubicBezTo>
                  <a:cubicBezTo>
                    <a:pt x="1138451" y="357616"/>
                    <a:pt x="1139051" y="352866"/>
                    <a:pt x="1140252" y="348280"/>
                  </a:cubicBezTo>
                  <a:cubicBezTo>
                    <a:pt x="1141071" y="345168"/>
                    <a:pt x="1143419" y="342602"/>
                    <a:pt x="1146804" y="341893"/>
                  </a:cubicBezTo>
                  <a:cubicBezTo>
                    <a:pt x="1150680" y="341128"/>
                    <a:pt x="1154665" y="340582"/>
                    <a:pt x="1158596" y="340419"/>
                  </a:cubicBezTo>
                  <a:cubicBezTo>
                    <a:pt x="1165748" y="340200"/>
                    <a:pt x="1173009" y="341128"/>
                    <a:pt x="1180052" y="340091"/>
                  </a:cubicBezTo>
                  <a:close/>
                  <a:moveTo>
                    <a:pt x="4238041" y="334577"/>
                  </a:moveTo>
                  <a:cubicBezTo>
                    <a:pt x="4239733" y="333758"/>
                    <a:pt x="4240825" y="334467"/>
                    <a:pt x="4241262" y="336378"/>
                  </a:cubicBezTo>
                  <a:cubicBezTo>
                    <a:pt x="4241317" y="338071"/>
                    <a:pt x="4240498" y="339217"/>
                    <a:pt x="4238805" y="339108"/>
                  </a:cubicBezTo>
                  <a:cubicBezTo>
                    <a:pt x="4237004" y="339108"/>
                    <a:pt x="4236130" y="337907"/>
                    <a:pt x="4236676" y="336269"/>
                  </a:cubicBezTo>
                  <a:cubicBezTo>
                    <a:pt x="4236840" y="335614"/>
                    <a:pt x="4237441" y="334904"/>
                    <a:pt x="4238041" y="334577"/>
                  </a:cubicBezTo>
                  <a:close/>
                  <a:moveTo>
                    <a:pt x="3132562" y="329227"/>
                  </a:moveTo>
                  <a:cubicBezTo>
                    <a:pt x="3135346" y="330701"/>
                    <a:pt x="3137912" y="332885"/>
                    <a:pt x="3140860" y="333758"/>
                  </a:cubicBezTo>
                  <a:cubicBezTo>
                    <a:pt x="3145883" y="335287"/>
                    <a:pt x="3148940" y="338399"/>
                    <a:pt x="3151397" y="342767"/>
                  </a:cubicBezTo>
                  <a:cubicBezTo>
                    <a:pt x="3152489" y="344841"/>
                    <a:pt x="3153963" y="347025"/>
                    <a:pt x="3155874" y="348171"/>
                  </a:cubicBezTo>
                  <a:cubicBezTo>
                    <a:pt x="3161933" y="351665"/>
                    <a:pt x="3164609" y="357234"/>
                    <a:pt x="3166192" y="363512"/>
                  </a:cubicBezTo>
                  <a:cubicBezTo>
                    <a:pt x="3167993" y="370555"/>
                    <a:pt x="3173289" y="373940"/>
                    <a:pt x="3179294" y="376342"/>
                  </a:cubicBezTo>
                  <a:cubicBezTo>
                    <a:pt x="3182188" y="377489"/>
                    <a:pt x="3185518" y="377325"/>
                    <a:pt x="3188575" y="378198"/>
                  </a:cubicBezTo>
                  <a:cubicBezTo>
                    <a:pt x="3189995" y="378580"/>
                    <a:pt x="3192015" y="379836"/>
                    <a:pt x="3192179" y="380928"/>
                  </a:cubicBezTo>
                  <a:cubicBezTo>
                    <a:pt x="3193216" y="387916"/>
                    <a:pt x="3199877" y="390864"/>
                    <a:pt x="3202770" y="396160"/>
                  </a:cubicBezTo>
                  <a:cubicBezTo>
                    <a:pt x="3205554" y="401237"/>
                    <a:pt x="3209867" y="401783"/>
                    <a:pt x="3214235" y="403312"/>
                  </a:cubicBezTo>
                  <a:cubicBezTo>
                    <a:pt x="3218548" y="404786"/>
                    <a:pt x="3220076" y="407898"/>
                    <a:pt x="3219148" y="412702"/>
                  </a:cubicBezTo>
                  <a:cubicBezTo>
                    <a:pt x="3218712" y="415049"/>
                    <a:pt x="3218002" y="417342"/>
                    <a:pt x="3217456" y="419635"/>
                  </a:cubicBezTo>
                  <a:cubicBezTo>
                    <a:pt x="3216582" y="423839"/>
                    <a:pt x="3216637" y="423894"/>
                    <a:pt x="3221059" y="422911"/>
                  </a:cubicBezTo>
                  <a:cubicBezTo>
                    <a:pt x="3229958" y="420946"/>
                    <a:pt x="3232360" y="421655"/>
                    <a:pt x="3232688" y="428971"/>
                  </a:cubicBezTo>
                  <a:cubicBezTo>
                    <a:pt x="3232906" y="434976"/>
                    <a:pt x="3234653" y="438525"/>
                    <a:pt x="3238802" y="439944"/>
                  </a:cubicBezTo>
                  <a:cubicBezTo>
                    <a:pt x="3240222" y="440436"/>
                    <a:pt x="3241969" y="440709"/>
                    <a:pt x="3244043" y="440709"/>
                  </a:cubicBezTo>
                  <a:cubicBezTo>
                    <a:pt x="3245572" y="440709"/>
                    <a:pt x="3247210" y="441418"/>
                    <a:pt x="3248411" y="442347"/>
                  </a:cubicBezTo>
                  <a:cubicBezTo>
                    <a:pt x="3249503" y="443220"/>
                    <a:pt x="3250922" y="445022"/>
                    <a:pt x="3250704" y="446059"/>
                  </a:cubicBezTo>
                  <a:cubicBezTo>
                    <a:pt x="3249230" y="453429"/>
                    <a:pt x="3246500" y="460090"/>
                    <a:pt x="3242242" y="465877"/>
                  </a:cubicBezTo>
                  <a:cubicBezTo>
                    <a:pt x="3240058" y="468934"/>
                    <a:pt x="3237437" y="471664"/>
                    <a:pt x="3234326" y="474175"/>
                  </a:cubicBezTo>
                  <a:cubicBezTo>
                    <a:pt x="3231323" y="476577"/>
                    <a:pt x="3228757" y="475867"/>
                    <a:pt x="3227447" y="471718"/>
                  </a:cubicBezTo>
                  <a:cubicBezTo>
                    <a:pt x="3227174" y="470954"/>
                    <a:pt x="3227283" y="470135"/>
                    <a:pt x="3227010" y="469371"/>
                  </a:cubicBezTo>
                  <a:cubicBezTo>
                    <a:pt x="3225208" y="463748"/>
                    <a:pt x="3224990" y="463638"/>
                    <a:pt x="3221168" y="465276"/>
                  </a:cubicBezTo>
                  <a:cubicBezTo>
                    <a:pt x="3217510" y="466805"/>
                    <a:pt x="3213907" y="468443"/>
                    <a:pt x="3210195" y="469698"/>
                  </a:cubicBezTo>
                  <a:cubicBezTo>
                    <a:pt x="3207574" y="470572"/>
                    <a:pt x="3203807" y="466641"/>
                    <a:pt x="3204462" y="463857"/>
                  </a:cubicBezTo>
                  <a:cubicBezTo>
                    <a:pt x="3205281" y="460035"/>
                    <a:pt x="3206373" y="456214"/>
                    <a:pt x="3207301" y="452337"/>
                  </a:cubicBezTo>
                  <a:cubicBezTo>
                    <a:pt x="3208284" y="448352"/>
                    <a:pt x="3207629" y="444639"/>
                    <a:pt x="3205664" y="440873"/>
                  </a:cubicBezTo>
                  <a:cubicBezTo>
                    <a:pt x="3201241" y="432520"/>
                    <a:pt x="3200313" y="422747"/>
                    <a:pt x="3194635" y="414722"/>
                  </a:cubicBezTo>
                  <a:cubicBezTo>
                    <a:pt x="3193271" y="412756"/>
                    <a:pt x="3195182" y="408716"/>
                    <a:pt x="3194854" y="405659"/>
                  </a:cubicBezTo>
                  <a:cubicBezTo>
                    <a:pt x="3194635" y="403858"/>
                    <a:pt x="3192670" y="403366"/>
                    <a:pt x="3190923" y="404021"/>
                  </a:cubicBezTo>
                  <a:cubicBezTo>
                    <a:pt x="3185136" y="406041"/>
                    <a:pt x="3182242" y="410682"/>
                    <a:pt x="3180386" y="416141"/>
                  </a:cubicBezTo>
                  <a:cubicBezTo>
                    <a:pt x="3179895" y="417615"/>
                    <a:pt x="3179458" y="419308"/>
                    <a:pt x="3179622" y="420836"/>
                  </a:cubicBezTo>
                  <a:cubicBezTo>
                    <a:pt x="3180877" y="433830"/>
                    <a:pt x="3173726" y="445513"/>
                    <a:pt x="3174108" y="458397"/>
                  </a:cubicBezTo>
                  <a:cubicBezTo>
                    <a:pt x="3174272" y="461236"/>
                    <a:pt x="3172361" y="464457"/>
                    <a:pt x="3170668" y="467023"/>
                  </a:cubicBezTo>
                  <a:cubicBezTo>
                    <a:pt x="3170341" y="467515"/>
                    <a:pt x="3170068" y="468006"/>
                    <a:pt x="3169740" y="468497"/>
                  </a:cubicBezTo>
                  <a:cubicBezTo>
                    <a:pt x="3167011" y="472865"/>
                    <a:pt x="3165482" y="477451"/>
                    <a:pt x="3165264" y="482637"/>
                  </a:cubicBezTo>
                  <a:cubicBezTo>
                    <a:pt x="3164936" y="492955"/>
                    <a:pt x="3161005" y="502837"/>
                    <a:pt x="3161606" y="513265"/>
                  </a:cubicBezTo>
                  <a:cubicBezTo>
                    <a:pt x="3161715" y="514629"/>
                    <a:pt x="3160405" y="516103"/>
                    <a:pt x="3159586" y="517468"/>
                  </a:cubicBezTo>
                  <a:cubicBezTo>
                    <a:pt x="3158221" y="519816"/>
                    <a:pt x="3152980" y="520689"/>
                    <a:pt x="3151015" y="518942"/>
                  </a:cubicBezTo>
                  <a:cubicBezTo>
                    <a:pt x="3146265" y="514684"/>
                    <a:pt x="3142334" y="509716"/>
                    <a:pt x="3140696" y="503438"/>
                  </a:cubicBezTo>
                  <a:cubicBezTo>
                    <a:pt x="3140369" y="502237"/>
                    <a:pt x="3140860" y="500762"/>
                    <a:pt x="3141188" y="499398"/>
                  </a:cubicBezTo>
                  <a:cubicBezTo>
                    <a:pt x="3128522" y="495303"/>
                    <a:pt x="3119896" y="486350"/>
                    <a:pt x="3113399" y="475267"/>
                  </a:cubicBezTo>
                  <a:cubicBezTo>
                    <a:pt x="3111379" y="471773"/>
                    <a:pt x="3111161" y="467733"/>
                    <a:pt x="3113344" y="463966"/>
                  </a:cubicBezTo>
                  <a:cubicBezTo>
                    <a:pt x="3115037" y="461072"/>
                    <a:pt x="3118149" y="460909"/>
                    <a:pt x="3120878" y="459981"/>
                  </a:cubicBezTo>
                  <a:cubicBezTo>
                    <a:pt x="3119295" y="455941"/>
                    <a:pt x="3115364" y="455995"/>
                    <a:pt x="3112034" y="455122"/>
                  </a:cubicBezTo>
                  <a:cubicBezTo>
                    <a:pt x="3108649" y="454303"/>
                    <a:pt x="3106902" y="451901"/>
                    <a:pt x="3106684" y="448734"/>
                  </a:cubicBezTo>
                  <a:cubicBezTo>
                    <a:pt x="3106411" y="444367"/>
                    <a:pt x="3106629" y="439999"/>
                    <a:pt x="3106629" y="435631"/>
                  </a:cubicBezTo>
                  <a:cubicBezTo>
                    <a:pt x="3098440" y="432083"/>
                    <a:pt x="3094291" y="424276"/>
                    <a:pt x="3088177" y="418434"/>
                  </a:cubicBezTo>
                  <a:cubicBezTo>
                    <a:pt x="3086757" y="412811"/>
                    <a:pt x="3082335" y="409208"/>
                    <a:pt x="3079169" y="404731"/>
                  </a:cubicBezTo>
                  <a:cubicBezTo>
                    <a:pt x="3075565" y="399654"/>
                    <a:pt x="3071471" y="394522"/>
                    <a:pt x="3072235" y="387534"/>
                  </a:cubicBezTo>
                  <a:lnTo>
                    <a:pt x="3072071" y="387534"/>
                  </a:lnTo>
                  <a:cubicBezTo>
                    <a:pt x="3072344" y="384859"/>
                    <a:pt x="3070160" y="383439"/>
                    <a:pt x="3068413" y="381856"/>
                  </a:cubicBezTo>
                  <a:cubicBezTo>
                    <a:pt x="3061152" y="375250"/>
                    <a:pt x="3059242" y="367443"/>
                    <a:pt x="3063063" y="358326"/>
                  </a:cubicBezTo>
                  <a:cubicBezTo>
                    <a:pt x="3063991" y="356142"/>
                    <a:pt x="3064810" y="353904"/>
                    <a:pt x="3065574" y="351665"/>
                  </a:cubicBezTo>
                  <a:cubicBezTo>
                    <a:pt x="3066994" y="347625"/>
                    <a:pt x="3069505" y="344896"/>
                    <a:pt x="3073982" y="344459"/>
                  </a:cubicBezTo>
                  <a:cubicBezTo>
                    <a:pt x="3080315" y="343858"/>
                    <a:pt x="3086375" y="342439"/>
                    <a:pt x="3092380" y="340201"/>
                  </a:cubicBezTo>
                  <a:lnTo>
                    <a:pt x="3092490" y="340201"/>
                  </a:lnTo>
                  <a:cubicBezTo>
                    <a:pt x="3097239" y="338454"/>
                    <a:pt x="3100406" y="341020"/>
                    <a:pt x="3102262" y="347243"/>
                  </a:cubicBezTo>
                  <a:cubicBezTo>
                    <a:pt x="3102426" y="347735"/>
                    <a:pt x="3102426" y="348226"/>
                    <a:pt x="3102426" y="348717"/>
                  </a:cubicBezTo>
                  <a:cubicBezTo>
                    <a:pt x="3107612" y="346588"/>
                    <a:pt x="3112744" y="345005"/>
                    <a:pt x="3118094" y="348717"/>
                  </a:cubicBezTo>
                  <a:cubicBezTo>
                    <a:pt x="3118968" y="349263"/>
                    <a:pt x="3120496" y="348881"/>
                    <a:pt x="3121807" y="348881"/>
                  </a:cubicBezTo>
                  <a:cubicBezTo>
                    <a:pt x="3123008" y="343585"/>
                    <a:pt x="3124154" y="338290"/>
                    <a:pt x="3125410" y="333049"/>
                  </a:cubicBezTo>
                  <a:cubicBezTo>
                    <a:pt x="3126283" y="329500"/>
                    <a:pt x="3129668" y="327699"/>
                    <a:pt x="3132562" y="329227"/>
                  </a:cubicBezTo>
                  <a:close/>
                  <a:moveTo>
                    <a:pt x="4129344" y="327261"/>
                  </a:moveTo>
                  <a:lnTo>
                    <a:pt x="4129344" y="327316"/>
                  </a:lnTo>
                  <a:lnTo>
                    <a:pt x="4129327" y="327269"/>
                  </a:lnTo>
                  <a:close/>
                  <a:moveTo>
                    <a:pt x="4250707" y="325078"/>
                  </a:moveTo>
                  <a:lnTo>
                    <a:pt x="4251581" y="325624"/>
                  </a:lnTo>
                  <a:lnTo>
                    <a:pt x="4252836" y="326607"/>
                  </a:lnTo>
                  <a:lnTo>
                    <a:pt x="4250925" y="326224"/>
                  </a:lnTo>
                  <a:close/>
                  <a:moveTo>
                    <a:pt x="4127433" y="321966"/>
                  </a:moveTo>
                  <a:lnTo>
                    <a:pt x="4129327" y="327269"/>
                  </a:lnTo>
                  <a:lnTo>
                    <a:pt x="4125468" y="329227"/>
                  </a:lnTo>
                  <a:cubicBezTo>
                    <a:pt x="4123503" y="328408"/>
                    <a:pt x="4122684" y="326060"/>
                    <a:pt x="4123666" y="323604"/>
                  </a:cubicBezTo>
                  <a:cubicBezTo>
                    <a:pt x="4124322" y="321802"/>
                    <a:pt x="4125741" y="321201"/>
                    <a:pt x="4127433" y="321966"/>
                  </a:cubicBezTo>
                  <a:close/>
                  <a:moveTo>
                    <a:pt x="4215309" y="319920"/>
                  </a:moveTo>
                  <a:lnTo>
                    <a:pt x="4215330" y="319946"/>
                  </a:lnTo>
                  <a:lnTo>
                    <a:pt x="4215275" y="319946"/>
                  </a:lnTo>
                  <a:close/>
                  <a:moveTo>
                    <a:pt x="566794" y="317926"/>
                  </a:moveTo>
                  <a:cubicBezTo>
                    <a:pt x="570069" y="316834"/>
                    <a:pt x="572745" y="317435"/>
                    <a:pt x="575420" y="319891"/>
                  </a:cubicBezTo>
                  <a:cubicBezTo>
                    <a:pt x="580115" y="324313"/>
                    <a:pt x="583118" y="329664"/>
                    <a:pt x="584919" y="335778"/>
                  </a:cubicBezTo>
                  <a:cubicBezTo>
                    <a:pt x="589341" y="337580"/>
                    <a:pt x="589014" y="341183"/>
                    <a:pt x="588522" y="345223"/>
                  </a:cubicBezTo>
                  <a:cubicBezTo>
                    <a:pt x="588522" y="345278"/>
                    <a:pt x="588522" y="345332"/>
                    <a:pt x="588522" y="345332"/>
                  </a:cubicBezTo>
                  <a:cubicBezTo>
                    <a:pt x="587867" y="350519"/>
                    <a:pt x="588741" y="351501"/>
                    <a:pt x="592344" y="352157"/>
                  </a:cubicBezTo>
                  <a:cubicBezTo>
                    <a:pt x="594637" y="352593"/>
                    <a:pt x="597148" y="352593"/>
                    <a:pt x="599387" y="353303"/>
                  </a:cubicBezTo>
                  <a:cubicBezTo>
                    <a:pt x="603154" y="354450"/>
                    <a:pt x="607030" y="355651"/>
                    <a:pt x="610469" y="357452"/>
                  </a:cubicBezTo>
                  <a:cubicBezTo>
                    <a:pt x="612380" y="358490"/>
                    <a:pt x="614072" y="360619"/>
                    <a:pt x="615001" y="362639"/>
                  </a:cubicBezTo>
                  <a:cubicBezTo>
                    <a:pt x="616038" y="364877"/>
                    <a:pt x="615001" y="367170"/>
                    <a:pt x="613363" y="369190"/>
                  </a:cubicBezTo>
                  <a:cubicBezTo>
                    <a:pt x="612435" y="370336"/>
                    <a:pt x="611288" y="372575"/>
                    <a:pt x="611780" y="373339"/>
                  </a:cubicBezTo>
                  <a:cubicBezTo>
                    <a:pt x="615547" y="379399"/>
                    <a:pt x="615274" y="386933"/>
                    <a:pt x="618986" y="392993"/>
                  </a:cubicBezTo>
                  <a:cubicBezTo>
                    <a:pt x="620296" y="395177"/>
                    <a:pt x="622425" y="396269"/>
                    <a:pt x="624991" y="395777"/>
                  </a:cubicBezTo>
                  <a:cubicBezTo>
                    <a:pt x="628922" y="394959"/>
                    <a:pt x="632744" y="393812"/>
                    <a:pt x="636620" y="393048"/>
                  </a:cubicBezTo>
                  <a:cubicBezTo>
                    <a:pt x="642898" y="391847"/>
                    <a:pt x="648139" y="394358"/>
                    <a:pt x="650541" y="399817"/>
                  </a:cubicBezTo>
                  <a:cubicBezTo>
                    <a:pt x="652889" y="405113"/>
                    <a:pt x="655946" y="409590"/>
                    <a:pt x="659986" y="413411"/>
                  </a:cubicBezTo>
                  <a:cubicBezTo>
                    <a:pt x="663426" y="416687"/>
                    <a:pt x="667083" y="420454"/>
                    <a:pt x="671342" y="421983"/>
                  </a:cubicBezTo>
                  <a:cubicBezTo>
                    <a:pt x="680787" y="425258"/>
                    <a:pt x="687720" y="431700"/>
                    <a:pt x="695145" y="437706"/>
                  </a:cubicBezTo>
                  <a:cubicBezTo>
                    <a:pt x="700222" y="441910"/>
                    <a:pt x="705791" y="444639"/>
                    <a:pt x="712561" y="444421"/>
                  </a:cubicBezTo>
                  <a:cubicBezTo>
                    <a:pt x="715727" y="444312"/>
                    <a:pt x="718893" y="444476"/>
                    <a:pt x="722060" y="444749"/>
                  </a:cubicBezTo>
                  <a:cubicBezTo>
                    <a:pt x="725445" y="445076"/>
                    <a:pt x="728011" y="446878"/>
                    <a:pt x="729976" y="449553"/>
                  </a:cubicBezTo>
                  <a:cubicBezTo>
                    <a:pt x="730904" y="450809"/>
                    <a:pt x="732105" y="452119"/>
                    <a:pt x="732542" y="453538"/>
                  </a:cubicBezTo>
                  <a:cubicBezTo>
                    <a:pt x="734562" y="459598"/>
                    <a:pt x="737947" y="464348"/>
                    <a:pt x="742096" y="468388"/>
                  </a:cubicBezTo>
                  <a:cubicBezTo>
                    <a:pt x="743024" y="469316"/>
                    <a:pt x="743952" y="470135"/>
                    <a:pt x="744935" y="470954"/>
                  </a:cubicBezTo>
                  <a:cubicBezTo>
                    <a:pt x="745535" y="471445"/>
                    <a:pt x="746136" y="471936"/>
                    <a:pt x="746737" y="472428"/>
                  </a:cubicBezTo>
                  <a:cubicBezTo>
                    <a:pt x="746791" y="472428"/>
                    <a:pt x="746791" y="472428"/>
                    <a:pt x="746791" y="472428"/>
                  </a:cubicBezTo>
                  <a:cubicBezTo>
                    <a:pt x="749794" y="474830"/>
                    <a:pt x="753124" y="477068"/>
                    <a:pt x="756400" y="479252"/>
                  </a:cubicBezTo>
                  <a:cubicBezTo>
                    <a:pt x="762897" y="483565"/>
                    <a:pt x="769994" y="487059"/>
                    <a:pt x="775399" y="492955"/>
                  </a:cubicBezTo>
                  <a:lnTo>
                    <a:pt x="775450" y="493064"/>
                  </a:lnTo>
                  <a:lnTo>
                    <a:pt x="775563" y="493064"/>
                  </a:lnTo>
                  <a:lnTo>
                    <a:pt x="775563" y="493119"/>
                  </a:lnTo>
                  <a:lnTo>
                    <a:pt x="775513" y="493198"/>
                  </a:lnTo>
                  <a:lnTo>
                    <a:pt x="780312" y="503383"/>
                  </a:lnTo>
                  <a:cubicBezTo>
                    <a:pt x="782223" y="508515"/>
                    <a:pt x="783970" y="513810"/>
                    <a:pt x="785444" y="519051"/>
                  </a:cubicBezTo>
                  <a:cubicBezTo>
                    <a:pt x="787027" y="524675"/>
                    <a:pt x="790248" y="528933"/>
                    <a:pt x="794943" y="532209"/>
                  </a:cubicBezTo>
                  <a:cubicBezTo>
                    <a:pt x="798219" y="534447"/>
                    <a:pt x="801440" y="536685"/>
                    <a:pt x="804716" y="538924"/>
                  </a:cubicBezTo>
                  <a:cubicBezTo>
                    <a:pt x="806517" y="540125"/>
                    <a:pt x="809083" y="539033"/>
                    <a:pt x="809520" y="535921"/>
                  </a:cubicBezTo>
                  <a:cubicBezTo>
                    <a:pt x="810612" y="528715"/>
                    <a:pt x="815362" y="524838"/>
                    <a:pt x="821476" y="522600"/>
                  </a:cubicBezTo>
                  <a:cubicBezTo>
                    <a:pt x="826608" y="520689"/>
                    <a:pt x="832067" y="519324"/>
                    <a:pt x="837472" y="518724"/>
                  </a:cubicBezTo>
                  <a:cubicBezTo>
                    <a:pt x="840966" y="518342"/>
                    <a:pt x="843259" y="516485"/>
                    <a:pt x="845934" y="514957"/>
                  </a:cubicBezTo>
                  <a:cubicBezTo>
                    <a:pt x="850084" y="512609"/>
                    <a:pt x="851994" y="512937"/>
                    <a:pt x="854014" y="515721"/>
                  </a:cubicBezTo>
                  <a:cubicBezTo>
                    <a:pt x="856198" y="518724"/>
                    <a:pt x="855707" y="521508"/>
                    <a:pt x="853632" y="524238"/>
                  </a:cubicBezTo>
                  <a:cubicBezTo>
                    <a:pt x="853250" y="524675"/>
                    <a:pt x="852813" y="525057"/>
                    <a:pt x="852431" y="525494"/>
                  </a:cubicBezTo>
                  <a:cubicBezTo>
                    <a:pt x="860129" y="526585"/>
                    <a:pt x="867499" y="526968"/>
                    <a:pt x="874323" y="521454"/>
                  </a:cubicBezTo>
                  <a:cubicBezTo>
                    <a:pt x="877217" y="519161"/>
                    <a:pt x="881639" y="517959"/>
                    <a:pt x="885406" y="517850"/>
                  </a:cubicBezTo>
                  <a:cubicBezTo>
                    <a:pt x="898345" y="517468"/>
                    <a:pt x="910192" y="513701"/>
                    <a:pt x="921930" y="508788"/>
                  </a:cubicBezTo>
                  <a:cubicBezTo>
                    <a:pt x="927225" y="506549"/>
                    <a:pt x="932739" y="507587"/>
                    <a:pt x="938090" y="509388"/>
                  </a:cubicBezTo>
                  <a:cubicBezTo>
                    <a:pt x="940110" y="510098"/>
                    <a:pt x="941474" y="512500"/>
                    <a:pt x="940874" y="515230"/>
                  </a:cubicBezTo>
                  <a:cubicBezTo>
                    <a:pt x="940382" y="517468"/>
                    <a:pt x="939618" y="519652"/>
                    <a:pt x="938963" y="521890"/>
                  </a:cubicBezTo>
                  <a:cubicBezTo>
                    <a:pt x="940000" y="522764"/>
                    <a:pt x="941038" y="523637"/>
                    <a:pt x="941966" y="524565"/>
                  </a:cubicBezTo>
                  <a:cubicBezTo>
                    <a:pt x="944095" y="526531"/>
                    <a:pt x="946497" y="527459"/>
                    <a:pt x="948954" y="526858"/>
                  </a:cubicBezTo>
                  <a:cubicBezTo>
                    <a:pt x="949500" y="526695"/>
                    <a:pt x="950100" y="526531"/>
                    <a:pt x="950646" y="526203"/>
                  </a:cubicBezTo>
                  <a:cubicBezTo>
                    <a:pt x="955560" y="523637"/>
                    <a:pt x="960200" y="520525"/>
                    <a:pt x="965004" y="517796"/>
                  </a:cubicBezTo>
                  <a:cubicBezTo>
                    <a:pt x="968826" y="515612"/>
                    <a:pt x="970355" y="512282"/>
                    <a:pt x="970682" y="508023"/>
                  </a:cubicBezTo>
                  <a:cubicBezTo>
                    <a:pt x="970955" y="504911"/>
                    <a:pt x="971665" y="501854"/>
                    <a:pt x="973685" y="499561"/>
                  </a:cubicBezTo>
                  <a:cubicBezTo>
                    <a:pt x="974286" y="498906"/>
                    <a:pt x="974941" y="498306"/>
                    <a:pt x="975760" y="497814"/>
                  </a:cubicBezTo>
                  <a:cubicBezTo>
                    <a:pt x="976142" y="497596"/>
                    <a:pt x="976906" y="497487"/>
                    <a:pt x="977670" y="497596"/>
                  </a:cubicBezTo>
                  <a:cubicBezTo>
                    <a:pt x="978544" y="497705"/>
                    <a:pt x="979417" y="498033"/>
                    <a:pt x="979636" y="498415"/>
                  </a:cubicBezTo>
                  <a:cubicBezTo>
                    <a:pt x="979909" y="498851"/>
                    <a:pt x="980127" y="499343"/>
                    <a:pt x="980345" y="499834"/>
                  </a:cubicBezTo>
                  <a:cubicBezTo>
                    <a:pt x="980455" y="500162"/>
                    <a:pt x="980564" y="500435"/>
                    <a:pt x="980673" y="500762"/>
                  </a:cubicBezTo>
                  <a:cubicBezTo>
                    <a:pt x="980946" y="501472"/>
                    <a:pt x="981164" y="502236"/>
                    <a:pt x="981328" y="503001"/>
                  </a:cubicBezTo>
                  <a:cubicBezTo>
                    <a:pt x="981492" y="503710"/>
                    <a:pt x="981656" y="504420"/>
                    <a:pt x="981656" y="505130"/>
                  </a:cubicBezTo>
                  <a:cubicBezTo>
                    <a:pt x="982420" y="516267"/>
                    <a:pt x="981874" y="527350"/>
                    <a:pt x="978926" y="538269"/>
                  </a:cubicBezTo>
                  <a:cubicBezTo>
                    <a:pt x="977179" y="544492"/>
                    <a:pt x="977015" y="550825"/>
                    <a:pt x="978053" y="557158"/>
                  </a:cubicBezTo>
                  <a:cubicBezTo>
                    <a:pt x="978271" y="558414"/>
                    <a:pt x="979690" y="559943"/>
                    <a:pt x="980891" y="560379"/>
                  </a:cubicBezTo>
                  <a:cubicBezTo>
                    <a:pt x="982202" y="560816"/>
                    <a:pt x="984331" y="560652"/>
                    <a:pt x="985368" y="559779"/>
                  </a:cubicBezTo>
                  <a:cubicBezTo>
                    <a:pt x="992083" y="554265"/>
                    <a:pt x="998580" y="548478"/>
                    <a:pt x="1005295" y="542909"/>
                  </a:cubicBezTo>
                  <a:cubicBezTo>
                    <a:pt x="1005459" y="542800"/>
                    <a:pt x="1005568" y="542691"/>
                    <a:pt x="1005732" y="542636"/>
                  </a:cubicBezTo>
                  <a:cubicBezTo>
                    <a:pt x="1007479" y="541326"/>
                    <a:pt x="1009553" y="540452"/>
                    <a:pt x="1011519" y="539579"/>
                  </a:cubicBezTo>
                  <a:cubicBezTo>
                    <a:pt x="1011956" y="539360"/>
                    <a:pt x="1012884" y="539852"/>
                    <a:pt x="1013430" y="540289"/>
                  </a:cubicBezTo>
                  <a:cubicBezTo>
                    <a:pt x="1013976" y="540780"/>
                    <a:pt x="1014740" y="541599"/>
                    <a:pt x="1014631" y="542145"/>
                  </a:cubicBezTo>
                  <a:cubicBezTo>
                    <a:pt x="1014030" y="546021"/>
                    <a:pt x="1013430" y="549788"/>
                    <a:pt x="1012447" y="553500"/>
                  </a:cubicBezTo>
                  <a:cubicBezTo>
                    <a:pt x="1011082" y="558851"/>
                    <a:pt x="1009007" y="563928"/>
                    <a:pt x="1005295" y="568459"/>
                  </a:cubicBezTo>
                  <a:cubicBezTo>
                    <a:pt x="1003985" y="570097"/>
                    <a:pt x="1006551" y="573209"/>
                    <a:pt x="1009226" y="573045"/>
                  </a:cubicBezTo>
                  <a:cubicBezTo>
                    <a:pt x="1011519" y="572881"/>
                    <a:pt x="1014139" y="572881"/>
                    <a:pt x="1016050" y="571844"/>
                  </a:cubicBezTo>
                  <a:cubicBezTo>
                    <a:pt x="1017906" y="570752"/>
                    <a:pt x="1019708" y="569333"/>
                    <a:pt x="1021237" y="567804"/>
                  </a:cubicBezTo>
                  <a:cubicBezTo>
                    <a:pt x="1021946" y="567149"/>
                    <a:pt x="1022601" y="566439"/>
                    <a:pt x="1023202" y="565675"/>
                  </a:cubicBezTo>
                  <a:cubicBezTo>
                    <a:pt x="1028552" y="559014"/>
                    <a:pt x="1034721" y="558359"/>
                    <a:pt x="1042310" y="561526"/>
                  </a:cubicBezTo>
                  <a:cubicBezTo>
                    <a:pt x="1050881" y="565129"/>
                    <a:pt x="1057706" y="569879"/>
                    <a:pt x="1059180" y="579815"/>
                  </a:cubicBezTo>
                  <a:cubicBezTo>
                    <a:pt x="1060326" y="587458"/>
                    <a:pt x="1065185" y="592372"/>
                    <a:pt x="1071190" y="596794"/>
                  </a:cubicBezTo>
                  <a:cubicBezTo>
                    <a:pt x="1080144" y="603345"/>
                    <a:pt x="1088661" y="610606"/>
                    <a:pt x="1097396" y="617485"/>
                  </a:cubicBezTo>
                  <a:cubicBezTo>
                    <a:pt x="1103783" y="622508"/>
                    <a:pt x="1110389" y="625783"/>
                    <a:pt x="1119233" y="624746"/>
                  </a:cubicBezTo>
                  <a:cubicBezTo>
                    <a:pt x="1125949" y="623872"/>
                    <a:pt x="1131463" y="628185"/>
                    <a:pt x="1134629" y="634191"/>
                  </a:cubicBezTo>
                  <a:cubicBezTo>
                    <a:pt x="1136813" y="638340"/>
                    <a:pt x="1138724" y="642871"/>
                    <a:pt x="1139652" y="647457"/>
                  </a:cubicBezTo>
                  <a:cubicBezTo>
                    <a:pt x="1141672" y="657066"/>
                    <a:pt x="1137086" y="662143"/>
                    <a:pt x="1127095" y="662252"/>
                  </a:cubicBezTo>
                  <a:cubicBezTo>
                    <a:pt x="1124693" y="662361"/>
                    <a:pt x="1122345" y="662361"/>
                    <a:pt x="1119943" y="662361"/>
                  </a:cubicBezTo>
                  <a:cubicBezTo>
                    <a:pt x="1114593" y="662525"/>
                    <a:pt x="1111263" y="665637"/>
                    <a:pt x="1108697" y="670005"/>
                  </a:cubicBezTo>
                  <a:cubicBezTo>
                    <a:pt x="1107550" y="672025"/>
                    <a:pt x="1107659" y="675464"/>
                    <a:pt x="1109024" y="676556"/>
                  </a:cubicBezTo>
                  <a:cubicBezTo>
                    <a:pt x="1128296" y="692061"/>
                    <a:pt x="1150079" y="696537"/>
                    <a:pt x="1174046" y="691242"/>
                  </a:cubicBezTo>
                  <a:cubicBezTo>
                    <a:pt x="1177103" y="690532"/>
                    <a:pt x="1180161" y="689549"/>
                    <a:pt x="1183218" y="688840"/>
                  </a:cubicBezTo>
                  <a:cubicBezTo>
                    <a:pt x="1185729" y="688294"/>
                    <a:pt x="1190042" y="690532"/>
                    <a:pt x="1191243" y="692934"/>
                  </a:cubicBezTo>
                  <a:cubicBezTo>
                    <a:pt x="1193372" y="697138"/>
                    <a:pt x="1195556" y="701396"/>
                    <a:pt x="1197631" y="705709"/>
                  </a:cubicBezTo>
                  <a:cubicBezTo>
                    <a:pt x="1199978" y="710732"/>
                    <a:pt x="1202217" y="715809"/>
                    <a:pt x="1204619" y="720832"/>
                  </a:cubicBezTo>
                  <a:cubicBezTo>
                    <a:pt x="1206475" y="724654"/>
                    <a:pt x="1206584" y="728420"/>
                    <a:pt x="1204510" y="732188"/>
                  </a:cubicBezTo>
                  <a:cubicBezTo>
                    <a:pt x="1203309" y="734262"/>
                    <a:pt x="1201835" y="737046"/>
                    <a:pt x="1204673" y="738193"/>
                  </a:cubicBezTo>
                  <a:cubicBezTo>
                    <a:pt x="1206093" y="738793"/>
                    <a:pt x="1209041" y="736937"/>
                    <a:pt x="1210570" y="735518"/>
                  </a:cubicBezTo>
                  <a:cubicBezTo>
                    <a:pt x="1212207" y="733989"/>
                    <a:pt x="1213791" y="731642"/>
                    <a:pt x="1214009" y="729512"/>
                  </a:cubicBezTo>
                  <a:cubicBezTo>
                    <a:pt x="1214773" y="721542"/>
                    <a:pt x="1216848" y="713898"/>
                    <a:pt x="1219086" y="706255"/>
                  </a:cubicBezTo>
                  <a:cubicBezTo>
                    <a:pt x="1220233" y="702324"/>
                    <a:pt x="1222526" y="699758"/>
                    <a:pt x="1225583" y="697957"/>
                  </a:cubicBezTo>
                  <a:cubicBezTo>
                    <a:pt x="1226511" y="697411"/>
                    <a:pt x="1227494" y="696920"/>
                    <a:pt x="1228586" y="696483"/>
                  </a:cubicBezTo>
                  <a:cubicBezTo>
                    <a:pt x="1231534" y="695336"/>
                    <a:pt x="1234537" y="694026"/>
                    <a:pt x="1237648" y="693535"/>
                  </a:cubicBezTo>
                  <a:cubicBezTo>
                    <a:pt x="1244091" y="692443"/>
                    <a:pt x="1249550" y="689822"/>
                    <a:pt x="1254900" y="686001"/>
                  </a:cubicBezTo>
                  <a:cubicBezTo>
                    <a:pt x="1258613" y="683380"/>
                    <a:pt x="1263526" y="682507"/>
                    <a:pt x="1267894" y="680760"/>
                  </a:cubicBezTo>
                  <a:cubicBezTo>
                    <a:pt x="1268440" y="680487"/>
                    <a:pt x="1269095" y="679013"/>
                    <a:pt x="1268931" y="678849"/>
                  </a:cubicBezTo>
                  <a:cubicBezTo>
                    <a:pt x="1268057" y="677866"/>
                    <a:pt x="1266693" y="676283"/>
                    <a:pt x="1265928" y="676501"/>
                  </a:cubicBezTo>
                  <a:cubicBezTo>
                    <a:pt x="1261397" y="677757"/>
                    <a:pt x="1257029" y="679832"/>
                    <a:pt x="1252498" y="680869"/>
                  </a:cubicBezTo>
                  <a:cubicBezTo>
                    <a:pt x="1247803" y="681906"/>
                    <a:pt x="1242999" y="681961"/>
                    <a:pt x="1238303" y="682834"/>
                  </a:cubicBezTo>
                  <a:cubicBezTo>
                    <a:pt x="1236884" y="683107"/>
                    <a:pt x="1235792" y="684800"/>
                    <a:pt x="1234427" y="685564"/>
                  </a:cubicBezTo>
                  <a:cubicBezTo>
                    <a:pt x="1232134" y="686820"/>
                    <a:pt x="1229787" y="686219"/>
                    <a:pt x="1227821" y="684690"/>
                  </a:cubicBezTo>
                  <a:cubicBezTo>
                    <a:pt x="1227003" y="684090"/>
                    <a:pt x="1226293" y="683326"/>
                    <a:pt x="1225692" y="682507"/>
                  </a:cubicBezTo>
                  <a:cubicBezTo>
                    <a:pt x="1223727" y="679886"/>
                    <a:pt x="1223126" y="676611"/>
                    <a:pt x="1224164" y="674208"/>
                  </a:cubicBezTo>
                  <a:cubicBezTo>
                    <a:pt x="1224655" y="673062"/>
                    <a:pt x="1225201" y="671970"/>
                    <a:pt x="1225856" y="670933"/>
                  </a:cubicBezTo>
                  <a:cubicBezTo>
                    <a:pt x="1227821" y="667712"/>
                    <a:pt x="1230606" y="665255"/>
                    <a:pt x="1234264" y="665037"/>
                  </a:cubicBezTo>
                  <a:cubicBezTo>
                    <a:pt x="1245401" y="664327"/>
                    <a:pt x="1256320" y="662798"/>
                    <a:pt x="1267293" y="660997"/>
                  </a:cubicBezTo>
                  <a:cubicBezTo>
                    <a:pt x="1272370" y="660123"/>
                    <a:pt x="1278430" y="665582"/>
                    <a:pt x="1278922" y="670878"/>
                  </a:cubicBezTo>
                  <a:cubicBezTo>
                    <a:pt x="1279140" y="673280"/>
                    <a:pt x="1279522" y="675737"/>
                    <a:pt x="1279140" y="678030"/>
                  </a:cubicBezTo>
                  <a:cubicBezTo>
                    <a:pt x="1277830" y="686437"/>
                    <a:pt x="1282088" y="693480"/>
                    <a:pt x="1284327" y="700960"/>
                  </a:cubicBezTo>
                  <a:cubicBezTo>
                    <a:pt x="1285309" y="704290"/>
                    <a:pt x="1287821" y="706583"/>
                    <a:pt x="1290932" y="707347"/>
                  </a:cubicBezTo>
                  <a:cubicBezTo>
                    <a:pt x="1298303" y="709094"/>
                    <a:pt x="1304144" y="712370"/>
                    <a:pt x="1307365" y="719740"/>
                  </a:cubicBezTo>
                  <a:cubicBezTo>
                    <a:pt x="1309658" y="725090"/>
                    <a:pt x="1314899" y="727711"/>
                    <a:pt x="1319813" y="730386"/>
                  </a:cubicBezTo>
                  <a:cubicBezTo>
                    <a:pt x="1322761" y="731969"/>
                    <a:pt x="1325873" y="732406"/>
                    <a:pt x="1329094" y="731805"/>
                  </a:cubicBezTo>
                  <a:cubicBezTo>
                    <a:pt x="1331441" y="731369"/>
                    <a:pt x="1333843" y="730986"/>
                    <a:pt x="1335973" y="729949"/>
                  </a:cubicBezTo>
                  <a:cubicBezTo>
                    <a:pt x="1341541" y="727329"/>
                    <a:pt x="1346892" y="728420"/>
                    <a:pt x="1352133" y="730550"/>
                  </a:cubicBezTo>
                  <a:cubicBezTo>
                    <a:pt x="1355135" y="731751"/>
                    <a:pt x="1357865" y="733279"/>
                    <a:pt x="1360813" y="734590"/>
                  </a:cubicBezTo>
                  <a:cubicBezTo>
                    <a:pt x="1363816" y="735900"/>
                    <a:pt x="1366982" y="736282"/>
                    <a:pt x="1369930" y="734535"/>
                  </a:cubicBezTo>
                  <a:cubicBezTo>
                    <a:pt x="1372278" y="733170"/>
                    <a:pt x="1372387" y="730714"/>
                    <a:pt x="1372387" y="728311"/>
                  </a:cubicBezTo>
                  <a:cubicBezTo>
                    <a:pt x="1372332" y="725582"/>
                    <a:pt x="1373970" y="724053"/>
                    <a:pt x="1375772" y="722415"/>
                  </a:cubicBezTo>
                  <a:cubicBezTo>
                    <a:pt x="1378010" y="720286"/>
                    <a:pt x="1380795" y="718157"/>
                    <a:pt x="1381996" y="715482"/>
                  </a:cubicBezTo>
                  <a:cubicBezTo>
                    <a:pt x="1384070" y="710950"/>
                    <a:pt x="1387182" y="710732"/>
                    <a:pt x="1391495" y="710732"/>
                  </a:cubicBezTo>
                  <a:cubicBezTo>
                    <a:pt x="1395262" y="710732"/>
                    <a:pt x="1399084" y="709367"/>
                    <a:pt x="1402905" y="708603"/>
                  </a:cubicBezTo>
                  <a:cubicBezTo>
                    <a:pt x="1402687" y="708384"/>
                    <a:pt x="1402250" y="707948"/>
                    <a:pt x="1402250" y="707948"/>
                  </a:cubicBezTo>
                  <a:lnTo>
                    <a:pt x="1403069" y="708548"/>
                  </a:lnTo>
                  <a:cubicBezTo>
                    <a:pt x="1398811" y="698503"/>
                    <a:pt x="1389857" y="693207"/>
                    <a:pt x="1381613" y="687202"/>
                  </a:cubicBezTo>
                  <a:cubicBezTo>
                    <a:pt x="1379921" y="686001"/>
                    <a:pt x="1380030" y="682179"/>
                    <a:pt x="1381613" y="680760"/>
                  </a:cubicBezTo>
                  <a:cubicBezTo>
                    <a:pt x="1382214" y="680214"/>
                    <a:pt x="1382651" y="679504"/>
                    <a:pt x="1383251" y="679067"/>
                  </a:cubicBezTo>
                  <a:cubicBezTo>
                    <a:pt x="1384234" y="678412"/>
                    <a:pt x="1385217" y="677484"/>
                    <a:pt x="1386254" y="676993"/>
                  </a:cubicBezTo>
                  <a:cubicBezTo>
                    <a:pt x="1386582" y="676829"/>
                    <a:pt x="1386964" y="676665"/>
                    <a:pt x="1387291" y="676665"/>
                  </a:cubicBezTo>
                  <a:cubicBezTo>
                    <a:pt x="1398429" y="675300"/>
                    <a:pt x="1405526" y="668476"/>
                    <a:pt x="1411695" y="659905"/>
                  </a:cubicBezTo>
                  <a:cubicBezTo>
                    <a:pt x="1413988" y="656793"/>
                    <a:pt x="1417264" y="654336"/>
                    <a:pt x="1420103" y="651661"/>
                  </a:cubicBezTo>
                  <a:cubicBezTo>
                    <a:pt x="1421358" y="650460"/>
                    <a:pt x="1425562" y="651115"/>
                    <a:pt x="1426545" y="652644"/>
                  </a:cubicBezTo>
                  <a:cubicBezTo>
                    <a:pt x="1427364" y="653954"/>
                    <a:pt x="1428401" y="655210"/>
                    <a:pt x="1428892" y="656684"/>
                  </a:cubicBezTo>
                  <a:cubicBezTo>
                    <a:pt x="1432550" y="667329"/>
                    <a:pt x="1440357" y="671206"/>
                    <a:pt x="1451057" y="670441"/>
                  </a:cubicBezTo>
                  <a:cubicBezTo>
                    <a:pt x="1452313" y="670441"/>
                    <a:pt x="1453623" y="670441"/>
                    <a:pt x="1454879" y="670441"/>
                  </a:cubicBezTo>
                  <a:cubicBezTo>
                    <a:pt x="1454934" y="670168"/>
                    <a:pt x="1454934" y="669950"/>
                    <a:pt x="1454934" y="669677"/>
                  </a:cubicBezTo>
                  <a:cubicBezTo>
                    <a:pt x="1455152" y="669732"/>
                    <a:pt x="1455316" y="669786"/>
                    <a:pt x="1455534" y="669841"/>
                  </a:cubicBezTo>
                  <a:cubicBezTo>
                    <a:pt x="1454388" y="667111"/>
                    <a:pt x="1453569" y="664218"/>
                    <a:pt x="1451822" y="662034"/>
                  </a:cubicBezTo>
                  <a:cubicBezTo>
                    <a:pt x="1448164" y="657393"/>
                    <a:pt x="1447236" y="652152"/>
                    <a:pt x="1446635" y="646584"/>
                  </a:cubicBezTo>
                  <a:cubicBezTo>
                    <a:pt x="1445980" y="640797"/>
                    <a:pt x="1447454" y="635719"/>
                    <a:pt x="1451221" y="631243"/>
                  </a:cubicBezTo>
                  <a:cubicBezTo>
                    <a:pt x="1452095" y="630205"/>
                    <a:pt x="1452968" y="629168"/>
                    <a:pt x="1454006" y="628240"/>
                  </a:cubicBezTo>
                  <a:cubicBezTo>
                    <a:pt x="1454169" y="628131"/>
                    <a:pt x="1454278" y="628022"/>
                    <a:pt x="1454442" y="627858"/>
                  </a:cubicBezTo>
                  <a:cubicBezTo>
                    <a:pt x="1458373" y="624582"/>
                    <a:pt x="1459028" y="620324"/>
                    <a:pt x="1459738" y="615410"/>
                  </a:cubicBezTo>
                  <a:cubicBezTo>
                    <a:pt x="1461485" y="603345"/>
                    <a:pt x="1467654" y="593354"/>
                    <a:pt x="1478082" y="586639"/>
                  </a:cubicBezTo>
                  <a:cubicBezTo>
                    <a:pt x="1481030" y="584728"/>
                    <a:pt x="1484960" y="584346"/>
                    <a:pt x="1488564" y="583418"/>
                  </a:cubicBezTo>
                  <a:cubicBezTo>
                    <a:pt x="1488455" y="579651"/>
                    <a:pt x="1487745" y="575829"/>
                    <a:pt x="1491730" y="573154"/>
                  </a:cubicBezTo>
                  <a:cubicBezTo>
                    <a:pt x="1496316" y="570097"/>
                    <a:pt x="1500684" y="566603"/>
                    <a:pt x="1505324" y="563546"/>
                  </a:cubicBezTo>
                  <a:cubicBezTo>
                    <a:pt x="1507399" y="562181"/>
                    <a:pt x="1508654" y="560652"/>
                    <a:pt x="1509528" y="558305"/>
                  </a:cubicBezTo>
                  <a:cubicBezTo>
                    <a:pt x="1513022" y="548641"/>
                    <a:pt x="1518045" y="539579"/>
                    <a:pt x="1518045" y="528769"/>
                  </a:cubicBezTo>
                  <a:cubicBezTo>
                    <a:pt x="1518099" y="524238"/>
                    <a:pt x="1520283" y="519488"/>
                    <a:pt x="1522303" y="515230"/>
                  </a:cubicBezTo>
                  <a:cubicBezTo>
                    <a:pt x="1526070" y="507368"/>
                    <a:pt x="1530328" y="499725"/>
                    <a:pt x="1534587" y="492082"/>
                  </a:cubicBezTo>
                  <a:cubicBezTo>
                    <a:pt x="1537316" y="487223"/>
                    <a:pt x="1540374" y="482582"/>
                    <a:pt x="1543267" y="477833"/>
                  </a:cubicBezTo>
                  <a:cubicBezTo>
                    <a:pt x="1549109" y="476249"/>
                    <a:pt x="1551347" y="470735"/>
                    <a:pt x="1555060" y="466805"/>
                  </a:cubicBezTo>
                  <a:cubicBezTo>
                    <a:pt x="1556588" y="465221"/>
                    <a:pt x="1559045" y="464075"/>
                    <a:pt x="1561229" y="463638"/>
                  </a:cubicBezTo>
                  <a:cubicBezTo>
                    <a:pt x="1568326" y="462055"/>
                    <a:pt x="1575532" y="462328"/>
                    <a:pt x="1582575" y="463747"/>
                  </a:cubicBezTo>
                  <a:cubicBezTo>
                    <a:pt x="1585578" y="464348"/>
                    <a:pt x="1588853" y="465440"/>
                    <a:pt x="1591255" y="467296"/>
                  </a:cubicBezTo>
                  <a:cubicBezTo>
                    <a:pt x="1598844" y="473192"/>
                    <a:pt x="1606706" y="478215"/>
                    <a:pt x="1616642" y="478925"/>
                  </a:cubicBezTo>
                  <a:cubicBezTo>
                    <a:pt x="1617352" y="478979"/>
                    <a:pt x="1618061" y="479525"/>
                    <a:pt x="1618771" y="479853"/>
                  </a:cubicBezTo>
                  <a:cubicBezTo>
                    <a:pt x="1622483" y="481490"/>
                    <a:pt x="1624667" y="488970"/>
                    <a:pt x="1622374" y="492409"/>
                  </a:cubicBezTo>
                  <a:cubicBezTo>
                    <a:pt x="1620627" y="494975"/>
                    <a:pt x="1618935" y="497760"/>
                    <a:pt x="1616696" y="499943"/>
                  </a:cubicBezTo>
                  <a:cubicBezTo>
                    <a:pt x="1605887" y="510480"/>
                    <a:pt x="1594913" y="520908"/>
                    <a:pt x="1583940" y="531280"/>
                  </a:cubicBezTo>
                  <a:cubicBezTo>
                    <a:pt x="1581592" y="533464"/>
                    <a:pt x="1579026" y="535375"/>
                    <a:pt x="1576406" y="537122"/>
                  </a:cubicBezTo>
                  <a:cubicBezTo>
                    <a:pt x="1572202" y="539961"/>
                    <a:pt x="1567835" y="540944"/>
                    <a:pt x="1563030" y="538323"/>
                  </a:cubicBezTo>
                  <a:cubicBezTo>
                    <a:pt x="1559591" y="536467"/>
                    <a:pt x="1556042" y="534611"/>
                    <a:pt x="1552384" y="533300"/>
                  </a:cubicBezTo>
                  <a:cubicBezTo>
                    <a:pt x="1551456" y="532973"/>
                    <a:pt x="1549546" y="534338"/>
                    <a:pt x="1548617" y="535430"/>
                  </a:cubicBezTo>
                  <a:cubicBezTo>
                    <a:pt x="1547635" y="536576"/>
                    <a:pt x="1547034" y="538214"/>
                    <a:pt x="1546870" y="539743"/>
                  </a:cubicBezTo>
                  <a:cubicBezTo>
                    <a:pt x="1546270" y="544711"/>
                    <a:pt x="1544305" y="548751"/>
                    <a:pt x="1540210" y="551863"/>
                  </a:cubicBezTo>
                  <a:cubicBezTo>
                    <a:pt x="1534477" y="556175"/>
                    <a:pt x="1529018" y="560816"/>
                    <a:pt x="1523176" y="564911"/>
                  </a:cubicBezTo>
                  <a:cubicBezTo>
                    <a:pt x="1520228" y="567040"/>
                    <a:pt x="1518427" y="569497"/>
                    <a:pt x="1520065" y="572718"/>
                  </a:cubicBezTo>
                  <a:cubicBezTo>
                    <a:pt x="1524377" y="581453"/>
                    <a:pt x="1523122" y="591443"/>
                    <a:pt x="1526288" y="600451"/>
                  </a:cubicBezTo>
                  <a:cubicBezTo>
                    <a:pt x="1526998" y="602526"/>
                    <a:pt x="1526943" y="605420"/>
                    <a:pt x="1526125" y="607494"/>
                  </a:cubicBezTo>
                  <a:cubicBezTo>
                    <a:pt x="1522467" y="616502"/>
                    <a:pt x="1521866" y="625565"/>
                    <a:pt x="1522740" y="634628"/>
                  </a:cubicBezTo>
                  <a:cubicBezTo>
                    <a:pt x="1523286" y="640414"/>
                    <a:pt x="1524487" y="646147"/>
                    <a:pt x="1525852" y="651934"/>
                  </a:cubicBezTo>
                  <a:cubicBezTo>
                    <a:pt x="1526834" y="656083"/>
                    <a:pt x="1525469" y="657557"/>
                    <a:pt x="1519519" y="659686"/>
                  </a:cubicBezTo>
                  <a:cubicBezTo>
                    <a:pt x="1518099" y="660232"/>
                    <a:pt x="1516243" y="660287"/>
                    <a:pt x="1515315" y="661215"/>
                  </a:cubicBezTo>
                  <a:cubicBezTo>
                    <a:pt x="1510893" y="665692"/>
                    <a:pt x="1506634" y="670332"/>
                    <a:pt x="1502431" y="675027"/>
                  </a:cubicBezTo>
                  <a:cubicBezTo>
                    <a:pt x="1501120" y="676501"/>
                    <a:pt x="1501830" y="677866"/>
                    <a:pt x="1503468" y="679067"/>
                  </a:cubicBezTo>
                  <a:cubicBezTo>
                    <a:pt x="1506689" y="681469"/>
                    <a:pt x="1509910" y="683544"/>
                    <a:pt x="1514114" y="683981"/>
                  </a:cubicBezTo>
                  <a:cubicBezTo>
                    <a:pt x="1519082" y="684527"/>
                    <a:pt x="1522685" y="687912"/>
                    <a:pt x="1526398" y="690860"/>
                  </a:cubicBezTo>
                  <a:cubicBezTo>
                    <a:pt x="1530110" y="693808"/>
                    <a:pt x="1529782" y="698012"/>
                    <a:pt x="1525306" y="700141"/>
                  </a:cubicBezTo>
                  <a:cubicBezTo>
                    <a:pt x="1522467" y="701506"/>
                    <a:pt x="1518973" y="701669"/>
                    <a:pt x="1519410" y="705982"/>
                  </a:cubicBezTo>
                  <a:cubicBezTo>
                    <a:pt x="1520283" y="714171"/>
                    <a:pt x="1517990" y="721705"/>
                    <a:pt x="1515424" y="729294"/>
                  </a:cubicBezTo>
                  <a:cubicBezTo>
                    <a:pt x="1514823" y="731041"/>
                    <a:pt x="1515915" y="732188"/>
                    <a:pt x="1517662" y="732078"/>
                  </a:cubicBezTo>
                  <a:cubicBezTo>
                    <a:pt x="1518427" y="732024"/>
                    <a:pt x="1519191" y="731587"/>
                    <a:pt x="1519792" y="731150"/>
                  </a:cubicBezTo>
                  <a:cubicBezTo>
                    <a:pt x="1522904" y="728639"/>
                    <a:pt x="1525742" y="725855"/>
                    <a:pt x="1526943" y="721869"/>
                  </a:cubicBezTo>
                  <a:cubicBezTo>
                    <a:pt x="1529018" y="714663"/>
                    <a:pt x="1534259" y="709695"/>
                    <a:pt x="1538900" y="704290"/>
                  </a:cubicBezTo>
                  <a:cubicBezTo>
                    <a:pt x="1540483" y="702434"/>
                    <a:pt x="1544305" y="702434"/>
                    <a:pt x="1545233" y="704181"/>
                  </a:cubicBezTo>
                  <a:cubicBezTo>
                    <a:pt x="1550310" y="713352"/>
                    <a:pt x="1554022" y="722852"/>
                    <a:pt x="1552384" y="733662"/>
                  </a:cubicBezTo>
                  <a:cubicBezTo>
                    <a:pt x="1551893" y="736828"/>
                    <a:pt x="1551183" y="739885"/>
                    <a:pt x="1548563" y="742069"/>
                  </a:cubicBezTo>
                  <a:cubicBezTo>
                    <a:pt x="1547034" y="743434"/>
                    <a:pt x="1545724" y="744799"/>
                    <a:pt x="1544632" y="746273"/>
                  </a:cubicBezTo>
                  <a:cubicBezTo>
                    <a:pt x="1540538" y="751787"/>
                    <a:pt x="1539555" y="758393"/>
                    <a:pt x="1540538" y="765599"/>
                  </a:cubicBezTo>
                  <a:cubicBezTo>
                    <a:pt x="1541193" y="770294"/>
                    <a:pt x="1542012" y="775044"/>
                    <a:pt x="1543595" y="779521"/>
                  </a:cubicBezTo>
                  <a:cubicBezTo>
                    <a:pt x="1544250" y="781432"/>
                    <a:pt x="1546707" y="783069"/>
                    <a:pt x="1548672" y="783998"/>
                  </a:cubicBezTo>
                  <a:cubicBezTo>
                    <a:pt x="1551129" y="785144"/>
                    <a:pt x="1555605" y="783233"/>
                    <a:pt x="1557080" y="780940"/>
                  </a:cubicBezTo>
                  <a:cubicBezTo>
                    <a:pt x="1558772" y="778265"/>
                    <a:pt x="1560246" y="775372"/>
                    <a:pt x="1558881" y="772041"/>
                  </a:cubicBezTo>
                  <a:cubicBezTo>
                    <a:pt x="1557626" y="768930"/>
                    <a:pt x="1557789" y="765981"/>
                    <a:pt x="1558554" y="762760"/>
                  </a:cubicBezTo>
                  <a:cubicBezTo>
                    <a:pt x="1559646" y="758338"/>
                    <a:pt x="1561283" y="755281"/>
                    <a:pt x="1563249" y="754353"/>
                  </a:cubicBezTo>
                  <a:cubicBezTo>
                    <a:pt x="1563849" y="754080"/>
                    <a:pt x="1564450" y="754025"/>
                    <a:pt x="1565105" y="754189"/>
                  </a:cubicBezTo>
                  <a:cubicBezTo>
                    <a:pt x="1566688" y="754571"/>
                    <a:pt x="1567671" y="755499"/>
                    <a:pt x="1568435" y="756646"/>
                  </a:cubicBezTo>
                  <a:cubicBezTo>
                    <a:pt x="1569200" y="757792"/>
                    <a:pt x="1569691" y="759212"/>
                    <a:pt x="1570346" y="760577"/>
                  </a:cubicBezTo>
                  <a:cubicBezTo>
                    <a:pt x="1572038" y="760577"/>
                    <a:pt x="1573622" y="760194"/>
                    <a:pt x="1574986" y="759485"/>
                  </a:cubicBezTo>
                  <a:cubicBezTo>
                    <a:pt x="1576242" y="758830"/>
                    <a:pt x="1577279" y="757901"/>
                    <a:pt x="1578153" y="756646"/>
                  </a:cubicBezTo>
                  <a:cubicBezTo>
                    <a:pt x="1580282" y="753370"/>
                    <a:pt x="1582193" y="749876"/>
                    <a:pt x="1583776" y="746327"/>
                  </a:cubicBezTo>
                  <a:cubicBezTo>
                    <a:pt x="1586451" y="740377"/>
                    <a:pt x="1589290" y="734917"/>
                    <a:pt x="1596770" y="734262"/>
                  </a:cubicBezTo>
                  <a:cubicBezTo>
                    <a:pt x="1599499" y="731532"/>
                    <a:pt x="1602174" y="728748"/>
                    <a:pt x="1605013" y="726073"/>
                  </a:cubicBezTo>
                  <a:cubicBezTo>
                    <a:pt x="1606324" y="724763"/>
                    <a:pt x="1606433" y="723562"/>
                    <a:pt x="1605887" y="721760"/>
                  </a:cubicBezTo>
                  <a:cubicBezTo>
                    <a:pt x="1603539" y="714335"/>
                    <a:pt x="1608071" y="708111"/>
                    <a:pt x="1609654" y="701342"/>
                  </a:cubicBezTo>
                  <a:cubicBezTo>
                    <a:pt x="1611292" y="694354"/>
                    <a:pt x="1615932" y="690860"/>
                    <a:pt x="1623248" y="690860"/>
                  </a:cubicBezTo>
                  <a:cubicBezTo>
                    <a:pt x="1624776" y="690860"/>
                    <a:pt x="1626250" y="690095"/>
                    <a:pt x="1627779" y="689659"/>
                  </a:cubicBezTo>
                  <a:lnTo>
                    <a:pt x="1627069" y="688949"/>
                  </a:lnTo>
                  <a:cubicBezTo>
                    <a:pt x="1627288" y="689058"/>
                    <a:pt x="1627506" y="689058"/>
                    <a:pt x="1627670" y="689058"/>
                  </a:cubicBezTo>
                  <a:cubicBezTo>
                    <a:pt x="1626960" y="684145"/>
                    <a:pt x="1624340" y="681033"/>
                    <a:pt x="1619044" y="681961"/>
                  </a:cubicBezTo>
                  <a:cubicBezTo>
                    <a:pt x="1612111" y="683216"/>
                    <a:pt x="1608016" y="679504"/>
                    <a:pt x="1604085" y="675027"/>
                  </a:cubicBezTo>
                  <a:cubicBezTo>
                    <a:pt x="1602775" y="671260"/>
                    <a:pt x="1600973" y="667875"/>
                    <a:pt x="1596606" y="666947"/>
                  </a:cubicBezTo>
                  <a:cubicBezTo>
                    <a:pt x="1594313" y="666401"/>
                    <a:pt x="1591911" y="666347"/>
                    <a:pt x="1589563" y="665910"/>
                  </a:cubicBezTo>
                  <a:cubicBezTo>
                    <a:pt x="1585742" y="665255"/>
                    <a:pt x="1581483" y="665582"/>
                    <a:pt x="1578754" y="661925"/>
                  </a:cubicBezTo>
                  <a:cubicBezTo>
                    <a:pt x="1575478" y="657503"/>
                    <a:pt x="1571165" y="653572"/>
                    <a:pt x="1570674" y="647621"/>
                  </a:cubicBezTo>
                  <a:cubicBezTo>
                    <a:pt x="1570455" y="644727"/>
                    <a:pt x="1570291" y="641834"/>
                    <a:pt x="1570291" y="638940"/>
                  </a:cubicBezTo>
                  <a:cubicBezTo>
                    <a:pt x="1570291" y="637849"/>
                    <a:pt x="1570291" y="636757"/>
                    <a:pt x="1570346" y="635719"/>
                  </a:cubicBezTo>
                  <a:cubicBezTo>
                    <a:pt x="1570728" y="628895"/>
                    <a:pt x="1578262" y="624418"/>
                    <a:pt x="1584158" y="627476"/>
                  </a:cubicBezTo>
                  <a:cubicBezTo>
                    <a:pt x="1588362" y="629605"/>
                    <a:pt x="1592238" y="632444"/>
                    <a:pt x="1596497" y="634573"/>
                  </a:cubicBezTo>
                  <a:cubicBezTo>
                    <a:pt x="1597370" y="635010"/>
                    <a:pt x="1599663" y="634082"/>
                    <a:pt x="1600537" y="633099"/>
                  </a:cubicBezTo>
                  <a:cubicBezTo>
                    <a:pt x="1601246" y="632225"/>
                    <a:pt x="1601355" y="629987"/>
                    <a:pt x="1600755" y="629004"/>
                  </a:cubicBezTo>
                  <a:cubicBezTo>
                    <a:pt x="1599499" y="627094"/>
                    <a:pt x="1597862" y="625019"/>
                    <a:pt x="1595842" y="624091"/>
                  </a:cubicBezTo>
                  <a:cubicBezTo>
                    <a:pt x="1590054" y="621361"/>
                    <a:pt x="1583995" y="619341"/>
                    <a:pt x="1578153" y="616775"/>
                  </a:cubicBezTo>
                  <a:cubicBezTo>
                    <a:pt x="1572147" y="614155"/>
                    <a:pt x="1569582" y="608531"/>
                    <a:pt x="1572311" y="603236"/>
                  </a:cubicBezTo>
                  <a:cubicBezTo>
                    <a:pt x="1577662" y="592699"/>
                    <a:pt x="1580282" y="580688"/>
                    <a:pt x="1589727" y="572390"/>
                  </a:cubicBezTo>
                  <a:cubicBezTo>
                    <a:pt x="1591911" y="570479"/>
                    <a:pt x="1592511" y="566767"/>
                    <a:pt x="1594040" y="563982"/>
                  </a:cubicBezTo>
                  <a:cubicBezTo>
                    <a:pt x="1595514" y="561198"/>
                    <a:pt x="1597152" y="558468"/>
                    <a:pt x="1598899" y="555793"/>
                  </a:cubicBezTo>
                  <a:cubicBezTo>
                    <a:pt x="1599772" y="554483"/>
                    <a:pt x="1600700" y="553009"/>
                    <a:pt x="1602011" y="552245"/>
                  </a:cubicBezTo>
                  <a:cubicBezTo>
                    <a:pt x="1612547" y="545912"/>
                    <a:pt x="1617133" y="533846"/>
                    <a:pt x="1626578" y="526476"/>
                  </a:cubicBezTo>
                  <a:cubicBezTo>
                    <a:pt x="1632856" y="521563"/>
                    <a:pt x="1638698" y="515994"/>
                    <a:pt x="1645468" y="511954"/>
                  </a:cubicBezTo>
                  <a:cubicBezTo>
                    <a:pt x="1649835" y="509334"/>
                    <a:pt x="1654312" y="507204"/>
                    <a:pt x="1658843" y="505730"/>
                  </a:cubicBezTo>
                  <a:cubicBezTo>
                    <a:pt x="1669107" y="502400"/>
                    <a:pt x="1679862" y="502291"/>
                    <a:pt x="1690945" y="507095"/>
                  </a:cubicBezTo>
                  <a:cubicBezTo>
                    <a:pt x="1693674" y="508242"/>
                    <a:pt x="1695913" y="510862"/>
                    <a:pt x="1697933" y="513155"/>
                  </a:cubicBezTo>
                  <a:cubicBezTo>
                    <a:pt x="1698643" y="514029"/>
                    <a:pt x="1698424" y="516267"/>
                    <a:pt x="1697824" y="517468"/>
                  </a:cubicBezTo>
                  <a:cubicBezTo>
                    <a:pt x="1697223" y="518833"/>
                    <a:pt x="1695967" y="520307"/>
                    <a:pt x="1694657" y="520853"/>
                  </a:cubicBezTo>
                  <a:cubicBezTo>
                    <a:pt x="1683356" y="525657"/>
                    <a:pt x="1673857" y="532918"/>
                    <a:pt x="1665722" y="541872"/>
                  </a:cubicBezTo>
                  <a:cubicBezTo>
                    <a:pt x="1664685" y="543018"/>
                    <a:pt x="1663702" y="544110"/>
                    <a:pt x="1662720" y="545257"/>
                  </a:cubicBezTo>
                  <a:cubicBezTo>
                    <a:pt x="1660699" y="547659"/>
                    <a:pt x="1658024" y="549515"/>
                    <a:pt x="1655731" y="551753"/>
                  </a:cubicBezTo>
                  <a:cubicBezTo>
                    <a:pt x="1652729" y="554647"/>
                    <a:pt x="1650873" y="558523"/>
                    <a:pt x="1651255" y="562454"/>
                  </a:cubicBezTo>
                  <a:cubicBezTo>
                    <a:pt x="1651855" y="569169"/>
                    <a:pt x="1650927" y="575011"/>
                    <a:pt x="1646560" y="580361"/>
                  </a:cubicBezTo>
                  <a:cubicBezTo>
                    <a:pt x="1644594" y="582763"/>
                    <a:pt x="1643612" y="585984"/>
                    <a:pt x="1642247" y="588823"/>
                  </a:cubicBezTo>
                  <a:cubicBezTo>
                    <a:pt x="1641864" y="589533"/>
                    <a:pt x="1641646" y="590297"/>
                    <a:pt x="1641319" y="591061"/>
                  </a:cubicBezTo>
                  <a:cubicBezTo>
                    <a:pt x="1638316" y="598650"/>
                    <a:pt x="1642028" y="613227"/>
                    <a:pt x="1648962" y="619341"/>
                  </a:cubicBezTo>
                  <a:cubicBezTo>
                    <a:pt x="1649562" y="619942"/>
                    <a:pt x="1651691" y="619123"/>
                    <a:pt x="1652947" y="618631"/>
                  </a:cubicBezTo>
                  <a:cubicBezTo>
                    <a:pt x="1653493" y="618358"/>
                    <a:pt x="1654039" y="617321"/>
                    <a:pt x="1654039" y="616721"/>
                  </a:cubicBezTo>
                  <a:cubicBezTo>
                    <a:pt x="1653984" y="615137"/>
                    <a:pt x="1653657" y="613554"/>
                    <a:pt x="1653220" y="612080"/>
                  </a:cubicBezTo>
                  <a:cubicBezTo>
                    <a:pt x="1651855" y="607549"/>
                    <a:pt x="1650272" y="603017"/>
                    <a:pt x="1649016" y="598432"/>
                  </a:cubicBezTo>
                  <a:cubicBezTo>
                    <a:pt x="1647761" y="594064"/>
                    <a:pt x="1649344" y="590843"/>
                    <a:pt x="1653220" y="588441"/>
                  </a:cubicBezTo>
                  <a:cubicBezTo>
                    <a:pt x="1656550" y="586312"/>
                    <a:pt x="1659225" y="583254"/>
                    <a:pt x="1663375" y="582435"/>
                  </a:cubicBezTo>
                  <a:cubicBezTo>
                    <a:pt x="1666650" y="581835"/>
                    <a:pt x="1665886" y="579487"/>
                    <a:pt x="1665176" y="577140"/>
                  </a:cubicBezTo>
                  <a:cubicBezTo>
                    <a:pt x="1662501" y="568459"/>
                    <a:pt x="1663484" y="560598"/>
                    <a:pt x="1667961" y="553555"/>
                  </a:cubicBezTo>
                  <a:cubicBezTo>
                    <a:pt x="1668998" y="551863"/>
                    <a:pt x="1670253" y="550225"/>
                    <a:pt x="1671728" y="548641"/>
                  </a:cubicBezTo>
                  <a:cubicBezTo>
                    <a:pt x="1674348" y="545803"/>
                    <a:pt x="1678224" y="543946"/>
                    <a:pt x="1680790" y="540998"/>
                  </a:cubicBezTo>
                  <a:cubicBezTo>
                    <a:pt x="1686413" y="534665"/>
                    <a:pt x="1692910" y="531117"/>
                    <a:pt x="1701481" y="531171"/>
                  </a:cubicBezTo>
                  <a:cubicBezTo>
                    <a:pt x="1711308" y="531280"/>
                    <a:pt x="1719716" y="525657"/>
                    <a:pt x="1729052" y="523692"/>
                  </a:cubicBezTo>
                  <a:cubicBezTo>
                    <a:pt x="1733037" y="522873"/>
                    <a:pt x="1736859" y="522491"/>
                    <a:pt x="1740789" y="523528"/>
                  </a:cubicBezTo>
                  <a:cubicBezTo>
                    <a:pt x="1748269" y="525603"/>
                    <a:pt x="1751817" y="527131"/>
                    <a:pt x="1751817" y="536467"/>
                  </a:cubicBezTo>
                  <a:cubicBezTo>
                    <a:pt x="1751817" y="537996"/>
                    <a:pt x="1751981" y="539524"/>
                    <a:pt x="1752036" y="541053"/>
                  </a:cubicBezTo>
                  <a:cubicBezTo>
                    <a:pt x="1752199" y="540889"/>
                    <a:pt x="1752309" y="540616"/>
                    <a:pt x="1752472" y="540452"/>
                  </a:cubicBezTo>
                  <a:cubicBezTo>
                    <a:pt x="1752472" y="540507"/>
                    <a:pt x="1752472" y="540616"/>
                    <a:pt x="1752472" y="540616"/>
                  </a:cubicBezTo>
                  <a:cubicBezTo>
                    <a:pt x="1754329" y="537450"/>
                    <a:pt x="1756130" y="534283"/>
                    <a:pt x="1758041" y="531171"/>
                  </a:cubicBezTo>
                  <a:cubicBezTo>
                    <a:pt x="1759952" y="528114"/>
                    <a:pt x="1763446" y="526640"/>
                    <a:pt x="1765957" y="528114"/>
                  </a:cubicBezTo>
                  <a:cubicBezTo>
                    <a:pt x="1773601" y="532591"/>
                    <a:pt x="1781626" y="535375"/>
                    <a:pt x="1790361" y="537067"/>
                  </a:cubicBezTo>
                  <a:cubicBezTo>
                    <a:pt x="1791180" y="537231"/>
                    <a:pt x="1791999" y="537450"/>
                    <a:pt x="1792763" y="537668"/>
                  </a:cubicBezTo>
                  <a:cubicBezTo>
                    <a:pt x="1800625" y="540070"/>
                    <a:pt x="1805593" y="546076"/>
                    <a:pt x="1807940" y="554483"/>
                  </a:cubicBezTo>
                  <a:cubicBezTo>
                    <a:pt x="1810397" y="563000"/>
                    <a:pt x="1811161" y="571626"/>
                    <a:pt x="1811598" y="580361"/>
                  </a:cubicBezTo>
                  <a:cubicBezTo>
                    <a:pt x="1811707" y="582053"/>
                    <a:pt x="1808814" y="584947"/>
                    <a:pt x="1806903" y="584837"/>
                  </a:cubicBezTo>
                  <a:cubicBezTo>
                    <a:pt x="1801443" y="584510"/>
                    <a:pt x="1795984" y="584073"/>
                    <a:pt x="1790525" y="583636"/>
                  </a:cubicBezTo>
                  <a:cubicBezTo>
                    <a:pt x="1790634" y="583746"/>
                    <a:pt x="1790688" y="583855"/>
                    <a:pt x="1790798" y="583909"/>
                  </a:cubicBezTo>
                  <a:cubicBezTo>
                    <a:pt x="1798277" y="589478"/>
                    <a:pt x="1805866" y="594937"/>
                    <a:pt x="1813236" y="600670"/>
                  </a:cubicBezTo>
                  <a:cubicBezTo>
                    <a:pt x="1813836" y="601216"/>
                    <a:pt x="1814382" y="601707"/>
                    <a:pt x="1814874" y="602253"/>
                  </a:cubicBezTo>
                  <a:cubicBezTo>
                    <a:pt x="1817058" y="604601"/>
                    <a:pt x="1818204" y="607603"/>
                    <a:pt x="1818149" y="611097"/>
                  </a:cubicBezTo>
                  <a:cubicBezTo>
                    <a:pt x="1818095" y="614155"/>
                    <a:pt x="1814983" y="616884"/>
                    <a:pt x="1816784" y="619887"/>
                  </a:cubicBezTo>
                  <a:cubicBezTo>
                    <a:pt x="1817986" y="621743"/>
                    <a:pt x="1820551" y="622781"/>
                    <a:pt x="1821916" y="624582"/>
                  </a:cubicBezTo>
                  <a:cubicBezTo>
                    <a:pt x="1822681" y="625619"/>
                    <a:pt x="1822954" y="627912"/>
                    <a:pt x="1822353" y="629004"/>
                  </a:cubicBezTo>
                  <a:cubicBezTo>
                    <a:pt x="1820825" y="631734"/>
                    <a:pt x="1818914" y="634355"/>
                    <a:pt x="1816784" y="636593"/>
                  </a:cubicBezTo>
                  <a:cubicBezTo>
                    <a:pt x="1815310" y="638176"/>
                    <a:pt x="1814710" y="639213"/>
                    <a:pt x="1816239" y="640251"/>
                  </a:cubicBezTo>
                  <a:cubicBezTo>
                    <a:pt x="1816839" y="640687"/>
                    <a:pt x="1817767" y="640906"/>
                    <a:pt x="1818532" y="640797"/>
                  </a:cubicBezTo>
                  <a:cubicBezTo>
                    <a:pt x="1823227" y="640251"/>
                    <a:pt x="1827649" y="638886"/>
                    <a:pt x="1830160" y="645328"/>
                  </a:cubicBezTo>
                  <a:cubicBezTo>
                    <a:pt x="1831634" y="648986"/>
                    <a:pt x="1833436" y="649313"/>
                    <a:pt x="1837967" y="646693"/>
                  </a:cubicBezTo>
                  <a:cubicBezTo>
                    <a:pt x="1843317" y="643690"/>
                    <a:pt x="1847084" y="645219"/>
                    <a:pt x="1850524" y="649095"/>
                  </a:cubicBezTo>
                  <a:cubicBezTo>
                    <a:pt x="1853144" y="652043"/>
                    <a:pt x="1855437" y="655319"/>
                    <a:pt x="1857403" y="658758"/>
                  </a:cubicBezTo>
                  <a:cubicBezTo>
                    <a:pt x="1860351" y="663890"/>
                    <a:pt x="1860023" y="669349"/>
                    <a:pt x="1858058" y="674754"/>
                  </a:cubicBezTo>
                  <a:cubicBezTo>
                    <a:pt x="1859914" y="676065"/>
                    <a:pt x="1862644" y="677156"/>
                    <a:pt x="1862971" y="678794"/>
                  </a:cubicBezTo>
                  <a:cubicBezTo>
                    <a:pt x="1864172" y="684308"/>
                    <a:pt x="1867721" y="686874"/>
                    <a:pt x="1872580" y="687966"/>
                  </a:cubicBezTo>
                  <a:cubicBezTo>
                    <a:pt x="1883881" y="690478"/>
                    <a:pt x="1889886" y="697466"/>
                    <a:pt x="1892398" y="708657"/>
                  </a:cubicBezTo>
                  <a:cubicBezTo>
                    <a:pt x="1893926" y="715482"/>
                    <a:pt x="1897311" y="721924"/>
                    <a:pt x="1899822" y="728530"/>
                  </a:cubicBezTo>
                  <a:cubicBezTo>
                    <a:pt x="1901679" y="733389"/>
                    <a:pt x="1901024" y="737920"/>
                    <a:pt x="1897475" y="741742"/>
                  </a:cubicBezTo>
                  <a:cubicBezTo>
                    <a:pt x="1893107" y="746327"/>
                    <a:pt x="1894691" y="750149"/>
                    <a:pt x="1898785" y="753807"/>
                  </a:cubicBezTo>
                  <a:cubicBezTo>
                    <a:pt x="1899331" y="754244"/>
                    <a:pt x="1899877" y="755063"/>
                    <a:pt x="1899986" y="755772"/>
                  </a:cubicBezTo>
                  <a:cubicBezTo>
                    <a:pt x="1900259" y="758065"/>
                    <a:pt x="1901133" y="760850"/>
                    <a:pt x="1900095" y="762487"/>
                  </a:cubicBezTo>
                  <a:cubicBezTo>
                    <a:pt x="1899222" y="764016"/>
                    <a:pt x="1896165" y="765272"/>
                    <a:pt x="1894199" y="765053"/>
                  </a:cubicBezTo>
                  <a:cubicBezTo>
                    <a:pt x="1890323" y="764562"/>
                    <a:pt x="1886556" y="763033"/>
                    <a:pt x="1882789" y="761941"/>
                  </a:cubicBezTo>
                  <a:cubicBezTo>
                    <a:pt x="1880933" y="761395"/>
                    <a:pt x="1879295" y="762105"/>
                    <a:pt x="1879623" y="763688"/>
                  </a:cubicBezTo>
                  <a:cubicBezTo>
                    <a:pt x="1881370" y="771932"/>
                    <a:pt x="1876292" y="776900"/>
                    <a:pt x="1871652" y="782250"/>
                  </a:cubicBezTo>
                  <a:cubicBezTo>
                    <a:pt x="1869796" y="784434"/>
                    <a:pt x="1870396" y="787273"/>
                    <a:pt x="1873235" y="787874"/>
                  </a:cubicBezTo>
                  <a:cubicBezTo>
                    <a:pt x="1881042" y="789457"/>
                    <a:pt x="1885573" y="793934"/>
                    <a:pt x="1887703" y="801631"/>
                  </a:cubicBezTo>
                  <a:cubicBezTo>
                    <a:pt x="1888740" y="805453"/>
                    <a:pt x="1891360" y="808838"/>
                    <a:pt x="1895182" y="810476"/>
                  </a:cubicBezTo>
                  <a:cubicBezTo>
                    <a:pt x="1899440" y="812332"/>
                    <a:pt x="1903972" y="813697"/>
                    <a:pt x="1908339" y="815225"/>
                  </a:cubicBezTo>
                  <a:cubicBezTo>
                    <a:pt x="1907902" y="820849"/>
                    <a:pt x="1911724" y="823196"/>
                    <a:pt x="1915873" y="825653"/>
                  </a:cubicBezTo>
                  <a:cubicBezTo>
                    <a:pt x="1920132" y="828164"/>
                    <a:pt x="1920022" y="828983"/>
                    <a:pt x="1917456" y="836190"/>
                  </a:cubicBezTo>
                  <a:cubicBezTo>
                    <a:pt x="1916419" y="839138"/>
                    <a:pt x="1918384" y="843123"/>
                    <a:pt x="1921333" y="843615"/>
                  </a:cubicBezTo>
                  <a:cubicBezTo>
                    <a:pt x="1922861" y="843888"/>
                    <a:pt x="1924390" y="843669"/>
                    <a:pt x="1925973" y="843724"/>
                  </a:cubicBezTo>
                  <a:cubicBezTo>
                    <a:pt x="1926737" y="843724"/>
                    <a:pt x="1927556" y="843724"/>
                    <a:pt x="1928321" y="843724"/>
                  </a:cubicBezTo>
                  <a:cubicBezTo>
                    <a:pt x="1929140" y="843724"/>
                    <a:pt x="1929904" y="843833"/>
                    <a:pt x="1930559" y="844160"/>
                  </a:cubicBezTo>
                  <a:cubicBezTo>
                    <a:pt x="1931869" y="844761"/>
                    <a:pt x="1932743" y="846290"/>
                    <a:pt x="1933835" y="847382"/>
                  </a:cubicBezTo>
                  <a:lnTo>
                    <a:pt x="1934435" y="846945"/>
                  </a:lnTo>
                  <a:cubicBezTo>
                    <a:pt x="1934435" y="847272"/>
                    <a:pt x="1934435" y="847655"/>
                    <a:pt x="1934435" y="847982"/>
                  </a:cubicBezTo>
                  <a:cubicBezTo>
                    <a:pt x="1936182" y="849511"/>
                    <a:pt x="1936182" y="850002"/>
                    <a:pt x="1934435" y="851640"/>
                  </a:cubicBezTo>
                  <a:lnTo>
                    <a:pt x="1934435" y="852597"/>
                  </a:lnTo>
                  <a:lnTo>
                    <a:pt x="1933780" y="852295"/>
                  </a:lnTo>
                  <a:lnTo>
                    <a:pt x="1934435" y="852732"/>
                  </a:lnTo>
                  <a:lnTo>
                    <a:pt x="1934435" y="852597"/>
                  </a:lnTo>
                  <a:lnTo>
                    <a:pt x="1942078" y="856117"/>
                  </a:lnTo>
                  <a:cubicBezTo>
                    <a:pt x="1948302" y="857263"/>
                    <a:pt x="1951250" y="862067"/>
                    <a:pt x="1953052" y="867472"/>
                  </a:cubicBezTo>
                  <a:cubicBezTo>
                    <a:pt x="1953707" y="869438"/>
                    <a:pt x="1953489" y="872331"/>
                    <a:pt x="1952451" y="874133"/>
                  </a:cubicBezTo>
                  <a:cubicBezTo>
                    <a:pt x="1950540" y="877572"/>
                    <a:pt x="1948466" y="881885"/>
                    <a:pt x="1945299" y="883414"/>
                  </a:cubicBezTo>
                  <a:cubicBezTo>
                    <a:pt x="1939949" y="886034"/>
                    <a:pt x="1936237" y="890620"/>
                    <a:pt x="1932361" y="894879"/>
                  </a:cubicBezTo>
                  <a:cubicBezTo>
                    <a:pt x="1928812" y="898755"/>
                    <a:pt x="1925209" y="902467"/>
                    <a:pt x="1920022" y="904323"/>
                  </a:cubicBezTo>
                  <a:cubicBezTo>
                    <a:pt x="1917784" y="905088"/>
                    <a:pt x="1915436" y="905524"/>
                    <a:pt x="1913143" y="906125"/>
                  </a:cubicBezTo>
                  <a:cubicBezTo>
                    <a:pt x="1909704" y="906999"/>
                    <a:pt x="1908012" y="909401"/>
                    <a:pt x="1907193" y="912731"/>
                  </a:cubicBezTo>
                  <a:cubicBezTo>
                    <a:pt x="1906046" y="917317"/>
                    <a:pt x="1904954" y="921903"/>
                    <a:pt x="1903426" y="926325"/>
                  </a:cubicBezTo>
                  <a:cubicBezTo>
                    <a:pt x="1903044" y="927362"/>
                    <a:pt x="1900641" y="928618"/>
                    <a:pt x="1899604" y="928290"/>
                  </a:cubicBezTo>
                  <a:cubicBezTo>
                    <a:pt x="1893326" y="926598"/>
                    <a:pt x="1888358" y="922667"/>
                    <a:pt x="1883717" y="918354"/>
                  </a:cubicBezTo>
                  <a:cubicBezTo>
                    <a:pt x="1882625" y="917371"/>
                    <a:pt x="1881916" y="915679"/>
                    <a:pt x="1881533" y="914205"/>
                  </a:cubicBezTo>
                  <a:cubicBezTo>
                    <a:pt x="1881424" y="914096"/>
                    <a:pt x="1881424" y="913987"/>
                    <a:pt x="1881424" y="913877"/>
                  </a:cubicBezTo>
                  <a:cubicBezTo>
                    <a:pt x="1880769" y="911421"/>
                    <a:pt x="1880332" y="908909"/>
                    <a:pt x="1879896" y="906343"/>
                  </a:cubicBezTo>
                  <a:cubicBezTo>
                    <a:pt x="1879786" y="905907"/>
                    <a:pt x="1879732" y="905361"/>
                    <a:pt x="1879623" y="904924"/>
                  </a:cubicBezTo>
                  <a:cubicBezTo>
                    <a:pt x="1878531" y="897663"/>
                    <a:pt x="1875473" y="891385"/>
                    <a:pt x="1871106" y="885543"/>
                  </a:cubicBezTo>
                  <a:cubicBezTo>
                    <a:pt x="1867776" y="881121"/>
                    <a:pt x="1864609" y="876535"/>
                    <a:pt x="1861388" y="872058"/>
                  </a:cubicBezTo>
                  <a:cubicBezTo>
                    <a:pt x="1860132" y="870311"/>
                    <a:pt x="1856420" y="870530"/>
                    <a:pt x="1855492" y="872550"/>
                  </a:cubicBezTo>
                  <a:cubicBezTo>
                    <a:pt x="1854509" y="874624"/>
                    <a:pt x="1853636" y="876808"/>
                    <a:pt x="1853035" y="878992"/>
                  </a:cubicBezTo>
                  <a:cubicBezTo>
                    <a:pt x="1851943" y="883195"/>
                    <a:pt x="1851179" y="885052"/>
                    <a:pt x="1849213" y="885925"/>
                  </a:cubicBezTo>
                  <a:cubicBezTo>
                    <a:pt x="1847903" y="886471"/>
                    <a:pt x="1846102" y="886635"/>
                    <a:pt x="1843426" y="886635"/>
                  </a:cubicBezTo>
                  <a:cubicBezTo>
                    <a:pt x="1842007" y="886635"/>
                    <a:pt x="1840642" y="886307"/>
                    <a:pt x="1839223" y="886034"/>
                  </a:cubicBezTo>
                  <a:cubicBezTo>
                    <a:pt x="1839441" y="887508"/>
                    <a:pt x="1839387" y="889201"/>
                    <a:pt x="1840151" y="890183"/>
                  </a:cubicBezTo>
                  <a:cubicBezTo>
                    <a:pt x="1843154" y="893896"/>
                    <a:pt x="1844791" y="897936"/>
                    <a:pt x="1845556" y="902303"/>
                  </a:cubicBezTo>
                  <a:cubicBezTo>
                    <a:pt x="1845992" y="904706"/>
                    <a:pt x="1846102" y="907217"/>
                    <a:pt x="1845992" y="909783"/>
                  </a:cubicBezTo>
                  <a:cubicBezTo>
                    <a:pt x="1845829" y="913222"/>
                    <a:pt x="1846866" y="916061"/>
                    <a:pt x="1849213" y="918245"/>
                  </a:cubicBezTo>
                  <a:cubicBezTo>
                    <a:pt x="1853254" y="922012"/>
                    <a:pt x="1857293" y="925834"/>
                    <a:pt x="1861770" y="929000"/>
                  </a:cubicBezTo>
                  <a:cubicBezTo>
                    <a:pt x="1865974" y="932003"/>
                    <a:pt x="1868758" y="935224"/>
                    <a:pt x="1868212" y="940683"/>
                  </a:cubicBezTo>
                  <a:cubicBezTo>
                    <a:pt x="1867339" y="949527"/>
                    <a:pt x="1869031" y="957935"/>
                    <a:pt x="1872580" y="966124"/>
                  </a:cubicBezTo>
                  <a:cubicBezTo>
                    <a:pt x="1873508" y="968253"/>
                    <a:pt x="1873781" y="970710"/>
                    <a:pt x="1874327" y="973003"/>
                  </a:cubicBezTo>
                  <a:cubicBezTo>
                    <a:pt x="1875310" y="977098"/>
                    <a:pt x="1874764" y="981192"/>
                    <a:pt x="1871270" y="983704"/>
                  </a:cubicBezTo>
                  <a:cubicBezTo>
                    <a:pt x="1867284" y="986597"/>
                    <a:pt x="1864828" y="990364"/>
                    <a:pt x="1862262" y="994404"/>
                  </a:cubicBezTo>
                  <a:cubicBezTo>
                    <a:pt x="1858495" y="1000409"/>
                    <a:pt x="1857621" y="1005869"/>
                    <a:pt x="1861224" y="1012093"/>
                  </a:cubicBezTo>
                  <a:cubicBezTo>
                    <a:pt x="1862152" y="1013676"/>
                    <a:pt x="1861388" y="1015696"/>
                    <a:pt x="1859641" y="1015969"/>
                  </a:cubicBezTo>
                  <a:cubicBezTo>
                    <a:pt x="1858495" y="1016133"/>
                    <a:pt x="1856584" y="1015041"/>
                    <a:pt x="1855874" y="1014003"/>
                  </a:cubicBezTo>
                  <a:cubicBezTo>
                    <a:pt x="1853363" y="1010018"/>
                    <a:pt x="1851124" y="1005814"/>
                    <a:pt x="1848941" y="1001610"/>
                  </a:cubicBezTo>
                  <a:cubicBezTo>
                    <a:pt x="1846702" y="997243"/>
                    <a:pt x="1843754" y="993367"/>
                    <a:pt x="1839223" y="991565"/>
                  </a:cubicBezTo>
                  <a:cubicBezTo>
                    <a:pt x="1833163" y="989108"/>
                    <a:pt x="1828249" y="985287"/>
                    <a:pt x="1824264" y="980264"/>
                  </a:cubicBezTo>
                  <a:cubicBezTo>
                    <a:pt x="1823445" y="979227"/>
                    <a:pt x="1822572" y="978299"/>
                    <a:pt x="1821643" y="977371"/>
                  </a:cubicBezTo>
                  <a:cubicBezTo>
                    <a:pt x="1817003" y="972785"/>
                    <a:pt x="1811434" y="969837"/>
                    <a:pt x="1805320" y="967544"/>
                  </a:cubicBezTo>
                  <a:cubicBezTo>
                    <a:pt x="1805156" y="972130"/>
                    <a:pt x="1805811" y="976661"/>
                    <a:pt x="1809469" y="979773"/>
                  </a:cubicBezTo>
                  <a:cubicBezTo>
                    <a:pt x="1811434" y="981520"/>
                    <a:pt x="1813345" y="983376"/>
                    <a:pt x="1815038" y="985287"/>
                  </a:cubicBezTo>
                  <a:cubicBezTo>
                    <a:pt x="1822244" y="993367"/>
                    <a:pt x="1827048" y="1003030"/>
                    <a:pt x="1832016" y="1012639"/>
                  </a:cubicBezTo>
                  <a:cubicBezTo>
                    <a:pt x="1834473" y="1017334"/>
                    <a:pt x="1833709" y="1021810"/>
                    <a:pt x="1831416" y="1026123"/>
                  </a:cubicBezTo>
                  <a:cubicBezTo>
                    <a:pt x="1830815" y="1027215"/>
                    <a:pt x="1828741" y="1028525"/>
                    <a:pt x="1827758" y="1028252"/>
                  </a:cubicBezTo>
                  <a:cubicBezTo>
                    <a:pt x="1823227" y="1026997"/>
                    <a:pt x="1818750" y="1025577"/>
                    <a:pt x="1814546" y="1023557"/>
                  </a:cubicBezTo>
                  <a:cubicBezTo>
                    <a:pt x="1810288" y="1021537"/>
                    <a:pt x="1806739" y="1017497"/>
                    <a:pt x="1802372" y="1016515"/>
                  </a:cubicBezTo>
                  <a:cubicBezTo>
                    <a:pt x="1798714" y="1015696"/>
                    <a:pt x="1795438" y="1014276"/>
                    <a:pt x="1792490" y="1012475"/>
                  </a:cubicBezTo>
                  <a:cubicBezTo>
                    <a:pt x="1787467" y="1009472"/>
                    <a:pt x="1783318" y="1005323"/>
                    <a:pt x="1779278" y="1000901"/>
                  </a:cubicBezTo>
                  <a:cubicBezTo>
                    <a:pt x="1775511" y="996752"/>
                    <a:pt x="1771744" y="992821"/>
                    <a:pt x="1766339" y="990855"/>
                  </a:cubicBezTo>
                  <a:lnTo>
                    <a:pt x="1766776" y="991347"/>
                  </a:lnTo>
                  <a:cubicBezTo>
                    <a:pt x="1766612" y="991292"/>
                    <a:pt x="1766449" y="991292"/>
                    <a:pt x="1766285" y="991292"/>
                  </a:cubicBezTo>
                  <a:cubicBezTo>
                    <a:pt x="1766285" y="991238"/>
                    <a:pt x="1766285" y="991183"/>
                    <a:pt x="1766285" y="991128"/>
                  </a:cubicBezTo>
                  <a:cubicBezTo>
                    <a:pt x="1759078" y="987689"/>
                    <a:pt x="1753619" y="982229"/>
                    <a:pt x="1749197" y="975678"/>
                  </a:cubicBezTo>
                  <a:cubicBezTo>
                    <a:pt x="1747341" y="972948"/>
                    <a:pt x="1746467" y="969564"/>
                    <a:pt x="1747996" y="966670"/>
                  </a:cubicBezTo>
                  <a:cubicBezTo>
                    <a:pt x="1750780" y="961538"/>
                    <a:pt x="1748651" y="958426"/>
                    <a:pt x="1745539" y="954168"/>
                  </a:cubicBezTo>
                  <a:cubicBezTo>
                    <a:pt x="1740953" y="947835"/>
                    <a:pt x="1738114" y="940246"/>
                    <a:pt x="1734293" y="933313"/>
                  </a:cubicBezTo>
                  <a:cubicBezTo>
                    <a:pt x="1732382" y="929764"/>
                    <a:pt x="1729488" y="927744"/>
                    <a:pt x="1725011" y="926925"/>
                  </a:cubicBezTo>
                  <a:cubicBezTo>
                    <a:pt x="1716659" y="925451"/>
                    <a:pt x="1707705" y="928399"/>
                    <a:pt x="1699734" y="923650"/>
                  </a:cubicBezTo>
                  <a:cubicBezTo>
                    <a:pt x="1698588" y="922995"/>
                    <a:pt x="1696677" y="923104"/>
                    <a:pt x="1695258" y="923431"/>
                  </a:cubicBezTo>
                  <a:cubicBezTo>
                    <a:pt x="1692637" y="924032"/>
                    <a:pt x="1689962" y="924632"/>
                    <a:pt x="1687451" y="925670"/>
                  </a:cubicBezTo>
                  <a:cubicBezTo>
                    <a:pt x="1687014" y="925834"/>
                    <a:pt x="1686577" y="925997"/>
                    <a:pt x="1686140" y="926216"/>
                  </a:cubicBezTo>
                  <a:cubicBezTo>
                    <a:pt x="1674839" y="931784"/>
                    <a:pt x="1666268" y="927362"/>
                    <a:pt x="1658679" y="919009"/>
                  </a:cubicBezTo>
                  <a:cubicBezTo>
                    <a:pt x="1655786" y="915734"/>
                    <a:pt x="1654749" y="909401"/>
                    <a:pt x="1656878" y="905524"/>
                  </a:cubicBezTo>
                  <a:cubicBezTo>
                    <a:pt x="1658407" y="902795"/>
                    <a:pt x="1659881" y="899628"/>
                    <a:pt x="1662283" y="897827"/>
                  </a:cubicBezTo>
                  <a:cubicBezTo>
                    <a:pt x="1667360" y="893950"/>
                    <a:pt x="1672000" y="889801"/>
                    <a:pt x="1675822" y="884669"/>
                  </a:cubicBezTo>
                  <a:cubicBezTo>
                    <a:pt x="1676532" y="883741"/>
                    <a:pt x="1678934" y="883250"/>
                    <a:pt x="1680026" y="883741"/>
                  </a:cubicBezTo>
                  <a:cubicBezTo>
                    <a:pt x="1684120" y="885488"/>
                    <a:pt x="1688051" y="887618"/>
                    <a:pt x="1691982" y="889747"/>
                  </a:cubicBezTo>
                  <a:cubicBezTo>
                    <a:pt x="1692255" y="889856"/>
                    <a:pt x="1692473" y="889965"/>
                    <a:pt x="1692746" y="890129"/>
                  </a:cubicBezTo>
                  <a:cubicBezTo>
                    <a:pt x="1700116" y="894223"/>
                    <a:pt x="1707541" y="895097"/>
                    <a:pt x="1715676" y="892203"/>
                  </a:cubicBezTo>
                  <a:cubicBezTo>
                    <a:pt x="1723046" y="889583"/>
                    <a:pt x="1730526" y="886962"/>
                    <a:pt x="1738606" y="887181"/>
                  </a:cubicBezTo>
                  <a:cubicBezTo>
                    <a:pt x="1739152" y="887235"/>
                    <a:pt x="1740571" y="884233"/>
                    <a:pt x="1740134" y="883305"/>
                  </a:cubicBezTo>
                  <a:cubicBezTo>
                    <a:pt x="1731836" y="864415"/>
                    <a:pt x="1736367" y="863378"/>
                    <a:pt x="1749251" y="854260"/>
                  </a:cubicBezTo>
                  <a:cubicBezTo>
                    <a:pt x="1751872" y="852404"/>
                    <a:pt x="1754547" y="850657"/>
                    <a:pt x="1757113" y="848746"/>
                  </a:cubicBezTo>
                  <a:cubicBezTo>
                    <a:pt x="1760880" y="845962"/>
                    <a:pt x="1764374" y="842850"/>
                    <a:pt x="1767104" y="838756"/>
                  </a:cubicBezTo>
                  <a:cubicBezTo>
                    <a:pt x="1769834" y="834770"/>
                    <a:pt x="1774146" y="832477"/>
                    <a:pt x="1778951" y="831222"/>
                  </a:cubicBezTo>
                  <a:cubicBezTo>
                    <a:pt x="1782499" y="830293"/>
                    <a:pt x="1783919" y="827182"/>
                    <a:pt x="1784192" y="824015"/>
                  </a:cubicBezTo>
                  <a:cubicBezTo>
                    <a:pt x="1785011" y="816099"/>
                    <a:pt x="1784901" y="808074"/>
                    <a:pt x="1785993" y="800212"/>
                  </a:cubicBezTo>
                  <a:cubicBezTo>
                    <a:pt x="1786266" y="798410"/>
                    <a:pt x="1786430" y="796718"/>
                    <a:pt x="1786430" y="795135"/>
                  </a:cubicBezTo>
                  <a:cubicBezTo>
                    <a:pt x="1786430" y="790494"/>
                    <a:pt x="1784901" y="786727"/>
                    <a:pt x="1779224" y="784489"/>
                  </a:cubicBezTo>
                  <a:cubicBezTo>
                    <a:pt x="1779169" y="784434"/>
                    <a:pt x="1779005" y="784325"/>
                    <a:pt x="1779005" y="784325"/>
                  </a:cubicBezTo>
                  <a:lnTo>
                    <a:pt x="1776876" y="781213"/>
                  </a:lnTo>
                  <a:cubicBezTo>
                    <a:pt x="1776822" y="780995"/>
                    <a:pt x="1776712" y="780831"/>
                    <a:pt x="1776712" y="780667"/>
                  </a:cubicBezTo>
                  <a:cubicBezTo>
                    <a:pt x="1775839" y="777064"/>
                    <a:pt x="1774146" y="774990"/>
                    <a:pt x="1771908" y="774007"/>
                  </a:cubicBezTo>
                  <a:cubicBezTo>
                    <a:pt x="1769779" y="773024"/>
                    <a:pt x="1767104" y="773133"/>
                    <a:pt x="1763992" y="773952"/>
                  </a:cubicBezTo>
                  <a:cubicBezTo>
                    <a:pt x="1762463" y="774334"/>
                    <a:pt x="1760880" y="775208"/>
                    <a:pt x="1759406" y="775044"/>
                  </a:cubicBezTo>
                  <a:cubicBezTo>
                    <a:pt x="1757986" y="774935"/>
                    <a:pt x="1756458" y="774061"/>
                    <a:pt x="1755366" y="773024"/>
                  </a:cubicBezTo>
                  <a:cubicBezTo>
                    <a:pt x="1753892" y="771659"/>
                    <a:pt x="1754274" y="767892"/>
                    <a:pt x="1756021" y="766636"/>
                  </a:cubicBezTo>
                  <a:cubicBezTo>
                    <a:pt x="1757932" y="765381"/>
                    <a:pt x="1760170" y="764617"/>
                    <a:pt x="1762245" y="763579"/>
                  </a:cubicBezTo>
                  <a:cubicBezTo>
                    <a:pt x="1763009" y="763197"/>
                    <a:pt x="1763446" y="762597"/>
                    <a:pt x="1763610" y="761996"/>
                  </a:cubicBezTo>
                  <a:cubicBezTo>
                    <a:pt x="1763773" y="761341"/>
                    <a:pt x="1763664" y="760577"/>
                    <a:pt x="1763173" y="759758"/>
                  </a:cubicBezTo>
                  <a:cubicBezTo>
                    <a:pt x="1762791" y="759157"/>
                    <a:pt x="1762136" y="758611"/>
                    <a:pt x="1761426" y="758284"/>
                  </a:cubicBezTo>
                  <a:cubicBezTo>
                    <a:pt x="1761262" y="758229"/>
                    <a:pt x="1761098" y="758120"/>
                    <a:pt x="1760935" y="758065"/>
                  </a:cubicBezTo>
                  <a:cubicBezTo>
                    <a:pt x="1754875" y="755390"/>
                    <a:pt x="1748760" y="759921"/>
                    <a:pt x="1742755" y="758393"/>
                  </a:cubicBezTo>
                  <a:cubicBezTo>
                    <a:pt x="1741717" y="758120"/>
                    <a:pt x="1740243" y="755827"/>
                    <a:pt x="1740516" y="754790"/>
                  </a:cubicBezTo>
                  <a:cubicBezTo>
                    <a:pt x="1741062" y="752660"/>
                    <a:pt x="1742154" y="750313"/>
                    <a:pt x="1743792" y="748948"/>
                  </a:cubicBezTo>
                  <a:cubicBezTo>
                    <a:pt x="1745539" y="747528"/>
                    <a:pt x="1748214" y="747310"/>
                    <a:pt x="1750343" y="746382"/>
                  </a:cubicBezTo>
                  <a:cubicBezTo>
                    <a:pt x="1751053" y="746055"/>
                    <a:pt x="1751544" y="745618"/>
                    <a:pt x="1751981" y="745126"/>
                  </a:cubicBezTo>
                  <a:cubicBezTo>
                    <a:pt x="1753018" y="743871"/>
                    <a:pt x="1753128" y="742014"/>
                    <a:pt x="1751927" y="740650"/>
                  </a:cubicBezTo>
                  <a:cubicBezTo>
                    <a:pt x="1746576" y="734590"/>
                    <a:pt x="1743137" y="727765"/>
                    <a:pt x="1741172" y="719849"/>
                  </a:cubicBezTo>
                  <a:cubicBezTo>
                    <a:pt x="1740298" y="716301"/>
                    <a:pt x="1736258" y="713243"/>
                    <a:pt x="1735930" y="709804"/>
                  </a:cubicBezTo>
                  <a:cubicBezTo>
                    <a:pt x="1735603" y="706201"/>
                    <a:pt x="1738114" y="702324"/>
                    <a:pt x="1739315" y="698557"/>
                  </a:cubicBezTo>
                  <a:cubicBezTo>
                    <a:pt x="1739534" y="697848"/>
                    <a:pt x="1740025" y="696920"/>
                    <a:pt x="1739807" y="696319"/>
                  </a:cubicBezTo>
                  <a:cubicBezTo>
                    <a:pt x="1739370" y="694954"/>
                    <a:pt x="1738878" y="692989"/>
                    <a:pt x="1737787" y="692443"/>
                  </a:cubicBezTo>
                  <a:cubicBezTo>
                    <a:pt x="1733146" y="690095"/>
                    <a:pt x="1728287" y="688130"/>
                    <a:pt x="1723483" y="686055"/>
                  </a:cubicBezTo>
                  <a:cubicBezTo>
                    <a:pt x="1723865" y="688785"/>
                    <a:pt x="1724466" y="691515"/>
                    <a:pt x="1724466" y="694190"/>
                  </a:cubicBezTo>
                  <a:cubicBezTo>
                    <a:pt x="1724466" y="697575"/>
                    <a:pt x="1723865" y="700359"/>
                    <a:pt x="1722500" y="702543"/>
                  </a:cubicBezTo>
                  <a:cubicBezTo>
                    <a:pt x="1720972" y="705054"/>
                    <a:pt x="1718460" y="706801"/>
                    <a:pt x="1714966" y="707729"/>
                  </a:cubicBezTo>
                  <a:cubicBezTo>
                    <a:pt x="1711308" y="708712"/>
                    <a:pt x="1707541" y="709203"/>
                    <a:pt x="1703884" y="709913"/>
                  </a:cubicBezTo>
                  <a:cubicBezTo>
                    <a:pt x="1702519" y="711442"/>
                    <a:pt x="1701154" y="713298"/>
                    <a:pt x="1699516" y="713844"/>
                  </a:cubicBezTo>
                  <a:cubicBezTo>
                    <a:pt x="1697496" y="714444"/>
                    <a:pt x="1694548" y="714062"/>
                    <a:pt x="1692801" y="712916"/>
                  </a:cubicBezTo>
                  <a:cubicBezTo>
                    <a:pt x="1692528" y="712697"/>
                    <a:pt x="1692310" y="712534"/>
                    <a:pt x="1692037" y="712370"/>
                  </a:cubicBezTo>
                  <a:cubicBezTo>
                    <a:pt x="1688433" y="709913"/>
                    <a:pt x="1685158" y="706856"/>
                    <a:pt x="1681718" y="704126"/>
                  </a:cubicBezTo>
                  <a:cubicBezTo>
                    <a:pt x="1680517" y="703143"/>
                    <a:pt x="1679207" y="702270"/>
                    <a:pt x="1677842" y="701451"/>
                  </a:cubicBezTo>
                  <a:cubicBezTo>
                    <a:pt x="1677187" y="701014"/>
                    <a:pt x="1676313" y="700414"/>
                    <a:pt x="1675713" y="700523"/>
                  </a:cubicBezTo>
                  <a:cubicBezTo>
                    <a:pt x="1665504" y="702543"/>
                    <a:pt x="1658133" y="694190"/>
                    <a:pt x="1648853" y="693153"/>
                  </a:cubicBezTo>
                  <a:cubicBezTo>
                    <a:pt x="1646560" y="692880"/>
                    <a:pt x="1644212" y="693808"/>
                    <a:pt x="1641864" y="694135"/>
                  </a:cubicBezTo>
                  <a:cubicBezTo>
                    <a:pt x="1642083" y="694354"/>
                    <a:pt x="1642356" y="694463"/>
                    <a:pt x="1642574" y="694681"/>
                  </a:cubicBezTo>
                  <a:cubicBezTo>
                    <a:pt x="1642356" y="694681"/>
                    <a:pt x="1642192" y="694681"/>
                    <a:pt x="1641974" y="694681"/>
                  </a:cubicBezTo>
                  <a:cubicBezTo>
                    <a:pt x="1642410" y="698503"/>
                    <a:pt x="1643612" y="702052"/>
                    <a:pt x="1648307" y="701888"/>
                  </a:cubicBezTo>
                  <a:cubicBezTo>
                    <a:pt x="1654257" y="701669"/>
                    <a:pt x="1656714" y="704617"/>
                    <a:pt x="1656605" y="710022"/>
                  </a:cubicBezTo>
                  <a:lnTo>
                    <a:pt x="1665709" y="723361"/>
                  </a:lnTo>
                  <a:lnTo>
                    <a:pt x="1666371" y="722794"/>
                  </a:lnTo>
                  <a:lnTo>
                    <a:pt x="1666214" y="723943"/>
                  </a:lnTo>
                  <a:lnTo>
                    <a:pt x="1666000" y="723836"/>
                  </a:lnTo>
                  <a:lnTo>
                    <a:pt x="1667032" y="736064"/>
                  </a:lnTo>
                  <a:cubicBezTo>
                    <a:pt x="1664903" y="738520"/>
                    <a:pt x="1664521" y="741359"/>
                    <a:pt x="1664357" y="744580"/>
                  </a:cubicBezTo>
                  <a:cubicBezTo>
                    <a:pt x="1663866" y="753861"/>
                    <a:pt x="1660645" y="757082"/>
                    <a:pt x="1651746" y="757683"/>
                  </a:cubicBezTo>
                  <a:cubicBezTo>
                    <a:pt x="1648907" y="757901"/>
                    <a:pt x="1646014" y="757028"/>
                    <a:pt x="1643120" y="756591"/>
                  </a:cubicBezTo>
                  <a:cubicBezTo>
                    <a:pt x="1642192" y="761177"/>
                    <a:pt x="1641482" y="765818"/>
                    <a:pt x="1640172" y="770294"/>
                  </a:cubicBezTo>
                  <a:cubicBezTo>
                    <a:pt x="1638753" y="775044"/>
                    <a:pt x="1638589" y="779466"/>
                    <a:pt x="1640936" y="784052"/>
                  </a:cubicBezTo>
                  <a:cubicBezTo>
                    <a:pt x="1641864" y="785799"/>
                    <a:pt x="1642410" y="787710"/>
                    <a:pt x="1642956" y="789621"/>
                  </a:cubicBezTo>
                  <a:cubicBezTo>
                    <a:pt x="1643284" y="790767"/>
                    <a:pt x="1643557" y="791914"/>
                    <a:pt x="1643884" y="793060"/>
                  </a:cubicBezTo>
                  <a:cubicBezTo>
                    <a:pt x="1645140" y="797155"/>
                    <a:pt x="1644212" y="800976"/>
                    <a:pt x="1642083" y="804470"/>
                  </a:cubicBezTo>
                  <a:cubicBezTo>
                    <a:pt x="1639244" y="809220"/>
                    <a:pt x="1636733" y="814024"/>
                    <a:pt x="1630345" y="815389"/>
                  </a:cubicBezTo>
                  <a:cubicBezTo>
                    <a:pt x="1627506" y="815990"/>
                    <a:pt x="1624831" y="818337"/>
                    <a:pt x="1622538" y="820412"/>
                  </a:cubicBezTo>
                  <a:cubicBezTo>
                    <a:pt x="1618061" y="824506"/>
                    <a:pt x="1613148" y="827891"/>
                    <a:pt x="1607961" y="830839"/>
                  </a:cubicBezTo>
                  <a:cubicBezTo>
                    <a:pt x="1605559" y="832204"/>
                    <a:pt x="1603103" y="833405"/>
                    <a:pt x="1600646" y="834606"/>
                  </a:cubicBezTo>
                  <a:cubicBezTo>
                    <a:pt x="1591801" y="838810"/>
                    <a:pt x="1582903" y="838919"/>
                    <a:pt x="1574113" y="836572"/>
                  </a:cubicBezTo>
                  <a:cubicBezTo>
                    <a:pt x="1571492" y="835862"/>
                    <a:pt x="1568872" y="834934"/>
                    <a:pt x="1566251" y="833842"/>
                  </a:cubicBezTo>
                  <a:cubicBezTo>
                    <a:pt x="1565542" y="833569"/>
                    <a:pt x="1564723" y="832969"/>
                    <a:pt x="1564504" y="832368"/>
                  </a:cubicBezTo>
                  <a:cubicBezTo>
                    <a:pt x="1561556" y="823415"/>
                    <a:pt x="1554514" y="823742"/>
                    <a:pt x="1547253" y="824834"/>
                  </a:cubicBezTo>
                  <a:cubicBezTo>
                    <a:pt x="1545287" y="825162"/>
                    <a:pt x="1544687" y="826799"/>
                    <a:pt x="1545451" y="828601"/>
                  </a:cubicBezTo>
                  <a:cubicBezTo>
                    <a:pt x="1545724" y="829311"/>
                    <a:pt x="1546051" y="830020"/>
                    <a:pt x="1546434" y="830730"/>
                  </a:cubicBezTo>
                  <a:cubicBezTo>
                    <a:pt x="1549546" y="836572"/>
                    <a:pt x="1550310" y="838155"/>
                    <a:pt x="1548072" y="840939"/>
                  </a:cubicBezTo>
                  <a:cubicBezTo>
                    <a:pt x="1547253" y="841922"/>
                    <a:pt x="1546051" y="843069"/>
                    <a:pt x="1544468" y="844652"/>
                  </a:cubicBezTo>
                  <a:cubicBezTo>
                    <a:pt x="1543485" y="845634"/>
                    <a:pt x="1542448" y="846617"/>
                    <a:pt x="1541411" y="847600"/>
                  </a:cubicBezTo>
                  <a:cubicBezTo>
                    <a:pt x="1541356" y="847764"/>
                    <a:pt x="1541193" y="847873"/>
                    <a:pt x="1541083" y="847982"/>
                  </a:cubicBezTo>
                  <a:cubicBezTo>
                    <a:pt x="1544250" y="848200"/>
                    <a:pt x="1547635" y="847709"/>
                    <a:pt x="1550474" y="848746"/>
                  </a:cubicBezTo>
                  <a:cubicBezTo>
                    <a:pt x="1554077" y="850002"/>
                    <a:pt x="1556643" y="848692"/>
                    <a:pt x="1559427" y="847218"/>
                  </a:cubicBezTo>
                  <a:cubicBezTo>
                    <a:pt x="1561120" y="846344"/>
                    <a:pt x="1562703" y="846453"/>
                    <a:pt x="1563303" y="847982"/>
                  </a:cubicBezTo>
                  <a:cubicBezTo>
                    <a:pt x="1563849" y="849401"/>
                    <a:pt x="1564341" y="851531"/>
                    <a:pt x="1563685" y="852459"/>
                  </a:cubicBezTo>
                  <a:cubicBezTo>
                    <a:pt x="1561338" y="855625"/>
                    <a:pt x="1558499" y="858300"/>
                    <a:pt x="1555878" y="861194"/>
                  </a:cubicBezTo>
                  <a:cubicBezTo>
                    <a:pt x="1552657" y="864633"/>
                    <a:pt x="1552767" y="865125"/>
                    <a:pt x="1557571" y="866763"/>
                  </a:cubicBezTo>
                  <a:cubicBezTo>
                    <a:pt x="1559100" y="867308"/>
                    <a:pt x="1561502" y="867308"/>
                    <a:pt x="1561938" y="868291"/>
                  </a:cubicBezTo>
                  <a:cubicBezTo>
                    <a:pt x="1566142" y="877135"/>
                    <a:pt x="1576679" y="880302"/>
                    <a:pt x="1580391" y="889692"/>
                  </a:cubicBezTo>
                  <a:cubicBezTo>
                    <a:pt x="1581811" y="893186"/>
                    <a:pt x="1585032" y="896080"/>
                    <a:pt x="1587816" y="898919"/>
                  </a:cubicBezTo>
                  <a:cubicBezTo>
                    <a:pt x="1592511" y="903777"/>
                    <a:pt x="1594750" y="909455"/>
                    <a:pt x="1594750" y="916170"/>
                  </a:cubicBezTo>
                  <a:cubicBezTo>
                    <a:pt x="1594750" y="921630"/>
                    <a:pt x="1597370" y="925069"/>
                    <a:pt x="1602666" y="926543"/>
                  </a:cubicBezTo>
                  <a:cubicBezTo>
                    <a:pt x="1603430" y="926762"/>
                    <a:pt x="1604194" y="926980"/>
                    <a:pt x="1604904" y="927362"/>
                  </a:cubicBezTo>
                  <a:cubicBezTo>
                    <a:pt x="1608453" y="929382"/>
                    <a:pt x="1610036" y="934623"/>
                    <a:pt x="1607634" y="937462"/>
                  </a:cubicBezTo>
                  <a:cubicBezTo>
                    <a:pt x="1605068" y="940410"/>
                    <a:pt x="1602120" y="943085"/>
                    <a:pt x="1599063" y="945542"/>
                  </a:cubicBezTo>
                  <a:cubicBezTo>
                    <a:pt x="1597971" y="946470"/>
                    <a:pt x="1595896" y="946907"/>
                    <a:pt x="1594586" y="946470"/>
                  </a:cubicBezTo>
                  <a:cubicBezTo>
                    <a:pt x="1588580" y="944505"/>
                    <a:pt x="1582575" y="942321"/>
                    <a:pt x="1576734" y="939864"/>
                  </a:cubicBezTo>
                  <a:cubicBezTo>
                    <a:pt x="1574495" y="938991"/>
                    <a:pt x="1573403" y="936971"/>
                    <a:pt x="1573294" y="934186"/>
                  </a:cubicBezTo>
                  <a:cubicBezTo>
                    <a:pt x="1573021" y="927744"/>
                    <a:pt x="1568053" y="924796"/>
                    <a:pt x="1563194" y="922121"/>
                  </a:cubicBezTo>
                  <a:cubicBezTo>
                    <a:pt x="1562211" y="921575"/>
                    <a:pt x="1559372" y="922230"/>
                    <a:pt x="1559045" y="922995"/>
                  </a:cubicBezTo>
                  <a:cubicBezTo>
                    <a:pt x="1553913" y="934732"/>
                    <a:pt x="1540974" y="937953"/>
                    <a:pt x="1533276" y="946907"/>
                  </a:cubicBezTo>
                  <a:cubicBezTo>
                    <a:pt x="1531475" y="949036"/>
                    <a:pt x="1527544" y="949418"/>
                    <a:pt x="1524487" y="950237"/>
                  </a:cubicBezTo>
                  <a:cubicBezTo>
                    <a:pt x="1518864" y="951766"/>
                    <a:pt x="1515097" y="948818"/>
                    <a:pt x="1515206" y="943085"/>
                  </a:cubicBezTo>
                  <a:cubicBezTo>
                    <a:pt x="1515206" y="941502"/>
                    <a:pt x="1515479" y="939919"/>
                    <a:pt x="1515643" y="938336"/>
                  </a:cubicBezTo>
                  <a:cubicBezTo>
                    <a:pt x="1516025" y="934678"/>
                    <a:pt x="1514223" y="932385"/>
                    <a:pt x="1510893" y="931129"/>
                  </a:cubicBezTo>
                  <a:cubicBezTo>
                    <a:pt x="1509364" y="930583"/>
                    <a:pt x="1507781" y="930256"/>
                    <a:pt x="1506361" y="929546"/>
                  </a:cubicBezTo>
                  <a:cubicBezTo>
                    <a:pt x="1503086" y="927799"/>
                    <a:pt x="1501721" y="921903"/>
                    <a:pt x="1504014" y="919282"/>
                  </a:cubicBezTo>
                  <a:cubicBezTo>
                    <a:pt x="1505543" y="917535"/>
                    <a:pt x="1507344" y="915843"/>
                    <a:pt x="1509310" y="914642"/>
                  </a:cubicBezTo>
                  <a:cubicBezTo>
                    <a:pt x="1512039" y="912895"/>
                    <a:pt x="1514714" y="911311"/>
                    <a:pt x="1515533" y="907872"/>
                  </a:cubicBezTo>
                  <a:cubicBezTo>
                    <a:pt x="1519027" y="893077"/>
                    <a:pt x="1527762" y="880302"/>
                    <a:pt x="1532403" y="865944"/>
                  </a:cubicBezTo>
                  <a:cubicBezTo>
                    <a:pt x="1533822" y="861412"/>
                    <a:pt x="1535242" y="856881"/>
                    <a:pt x="1536661" y="852350"/>
                  </a:cubicBezTo>
                  <a:lnTo>
                    <a:pt x="1536552" y="852459"/>
                  </a:lnTo>
                  <a:lnTo>
                    <a:pt x="1520174" y="865725"/>
                  </a:lnTo>
                  <a:cubicBezTo>
                    <a:pt x="1517499" y="867854"/>
                    <a:pt x="1516407" y="870366"/>
                    <a:pt x="1516680" y="873805"/>
                  </a:cubicBezTo>
                  <a:cubicBezTo>
                    <a:pt x="1516789" y="875225"/>
                    <a:pt x="1516243" y="877245"/>
                    <a:pt x="1515315" y="878173"/>
                  </a:cubicBezTo>
                  <a:cubicBezTo>
                    <a:pt x="1503359" y="889638"/>
                    <a:pt x="1491403" y="900993"/>
                    <a:pt x="1479283" y="912240"/>
                  </a:cubicBezTo>
                  <a:cubicBezTo>
                    <a:pt x="1476116" y="915188"/>
                    <a:pt x="1472022" y="915133"/>
                    <a:pt x="1468145" y="913768"/>
                  </a:cubicBezTo>
                  <a:cubicBezTo>
                    <a:pt x="1464433" y="912512"/>
                    <a:pt x="1460884" y="910711"/>
                    <a:pt x="1457172" y="909401"/>
                  </a:cubicBezTo>
                  <a:cubicBezTo>
                    <a:pt x="1454824" y="908582"/>
                    <a:pt x="1452095" y="909182"/>
                    <a:pt x="1451167" y="911530"/>
                  </a:cubicBezTo>
                  <a:cubicBezTo>
                    <a:pt x="1446799" y="922940"/>
                    <a:pt x="1437846" y="925561"/>
                    <a:pt x="1427091" y="924796"/>
                  </a:cubicBezTo>
                  <a:cubicBezTo>
                    <a:pt x="1427364" y="928509"/>
                    <a:pt x="1427855" y="932276"/>
                    <a:pt x="1427746" y="935988"/>
                  </a:cubicBezTo>
                  <a:cubicBezTo>
                    <a:pt x="1427527" y="943413"/>
                    <a:pt x="1421085" y="949145"/>
                    <a:pt x="1413442" y="948709"/>
                  </a:cubicBezTo>
                  <a:cubicBezTo>
                    <a:pt x="1410330" y="948599"/>
                    <a:pt x="1407218" y="947726"/>
                    <a:pt x="1404106" y="947125"/>
                  </a:cubicBezTo>
                  <a:cubicBezTo>
                    <a:pt x="1401322" y="946579"/>
                    <a:pt x="1399520" y="948163"/>
                    <a:pt x="1398920" y="950510"/>
                  </a:cubicBezTo>
                  <a:cubicBezTo>
                    <a:pt x="1396627" y="959791"/>
                    <a:pt x="1388820" y="964213"/>
                    <a:pt x="1382542" y="970000"/>
                  </a:cubicBezTo>
                  <a:cubicBezTo>
                    <a:pt x="1367965" y="974641"/>
                    <a:pt x="1360103" y="986761"/>
                    <a:pt x="1351532" y="998116"/>
                  </a:cubicBezTo>
                  <a:cubicBezTo>
                    <a:pt x="1348693" y="1001829"/>
                    <a:pt x="1346236" y="1006142"/>
                    <a:pt x="1342633" y="1009090"/>
                  </a:cubicBezTo>
                  <a:cubicBezTo>
                    <a:pt x="1332915" y="1017006"/>
                    <a:pt x="1326310" y="1026560"/>
                    <a:pt x="1321669" y="1037151"/>
                  </a:cubicBezTo>
                  <a:cubicBezTo>
                    <a:pt x="1318557" y="1044303"/>
                    <a:pt x="1316264" y="1051837"/>
                    <a:pt x="1314517" y="1059808"/>
                  </a:cubicBezTo>
                  <a:cubicBezTo>
                    <a:pt x="1313534" y="1064394"/>
                    <a:pt x="1311132" y="1068652"/>
                    <a:pt x="1309986" y="1073238"/>
                  </a:cubicBezTo>
                  <a:cubicBezTo>
                    <a:pt x="1309440" y="1075367"/>
                    <a:pt x="1310095" y="1077879"/>
                    <a:pt x="1310586" y="1080172"/>
                  </a:cubicBezTo>
                  <a:cubicBezTo>
                    <a:pt x="1311241" y="1083447"/>
                    <a:pt x="1313698" y="1085194"/>
                    <a:pt x="1317247" y="1085413"/>
                  </a:cubicBezTo>
                  <a:cubicBezTo>
                    <a:pt x="1320359" y="1085631"/>
                    <a:pt x="1323580" y="1085686"/>
                    <a:pt x="1326583" y="1086341"/>
                  </a:cubicBezTo>
                  <a:cubicBezTo>
                    <a:pt x="1327893" y="1086668"/>
                    <a:pt x="1329585" y="1088088"/>
                    <a:pt x="1329913" y="1089343"/>
                  </a:cubicBezTo>
                  <a:cubicBezTo>
                    <a:pt x="1330786" y="1092346"/>
                    <a:pt x="1331223" y="1095458"/>
                    <a:pt x="1331332" y="1098625"/>
                  </a:cubicBezTo>
                  <a:cubicBezTo>
                    <a:pt x="1331714" y="1107305"/>
                    <a:pt x="1331223" y="1116040"/>
                    <a:pt x="1332151" y="1124666"/>
                  </a:cubicBezTo>
                  <a:cubicBezTo>
                    <a:pt x="1332915" y="1132200"/>
                    <a:pt x="1330077" y="1138205"/>
                    <a:pt x="1326310" y="1144047"/>
                  </a:cubicBezTo>
                  <a:cubicBezTo>
                    <a:pt x="1333407" y="1145084"/>
                    <a:pt x="1339794" y="1142136"/>
                    <a:pt x="1346455" y="1140444"/>
                  </a:cubicBezTo>
                  <a:cubicBezTo>
                    <a:pt x="1350440" y="1139461"/>
                    <a:pt x="1354371" y="1140062"/>
                    <a:pt x="1357974" y="1142082"/>
                  </a:cubicBezTo>
                  <a:cubicBezTo>
                    <a:pt x="1365617" y="1146395"/>
                    <a:pt x="1373315" y="1150598"/>
                    <a:pt x="1380795" y="1155075"/>
                  </a:cubicBezTo>
                  <a:cubicBezTo>
                    <a:pt x="1389202" y="1160098"/>
                    <a:pt x="1396299" y="1166540"/>
                    <a:pt x="1400776" y="1175220"/>
                  </a:cubicBezTo>
                  <a:cubicBezTo>
                    <a:pt x="1404980" y="1183409"/>
                    <a:pt x="1411094" y="1189306"/>
                    <a:pt x="1419229" y="1193236"/>
                  </a:cubicBezTo>
                  <a:cubicBezTo>
                    <a:pt x="1426326" y="1196676"/>
                    <a:pt x="1432495" y="1201262"/>
                    <a:pt x="1437573" y="1207103"/>
                  </a:cubicBezTo>
                  <a:cubicBezTo>
                    <a:pt x="1438774" y="1208468"/>
                    <a:pt x="1439920" y="1209833"/>
                    <a:pt x="1440957" y="1211307"/>
                  </a:cubicBezTo>
                  <a:cubicBezTo>
                    <a:pt x="1440957" y="1211362"/>
                    <a:pt x="1441067" y="1211471"/>
                    <a:pt x="1441067" y="1211471"/>
                  </a:cubicBezTo>
                  <a:cubicBezTo>
                    <a:pt x="1443087" y="1214201"/>
                    <a:pt x="1446144" y="1215511"/>
                    <a:pt x="1449365" y="1215511"/>
                  </a:cubicBezTo>
                  <a:cubicBezTo>
                    <a:pt x="1452095" y="1215456"/>
                    <a:pt x="1454715" y="1215620"/>
                    <a:pt x="1457336" y="1215948"/>
                  </a:cubicBezTo>
                  <a:cubicBezTo>
                    <a:pt x="1467327" y="1217203"/>
                    <a:pt x="1476935" y="1220534"/>
                    <a:pt x="1486981" y="1221462"/>
                  </a:cubicBezTo>
                  <a:cubicBezTo>
                    <a:pt x="1488455" y="1221625"/>
                    <a:pt x="1490584" y="1225720"/>
                    <a:pt x="1490147" y="1227358"/>
                  </a:cubicBezTo>
                  <a:cubicBezTo>
                    <a:pt x="1489874" y="1228231"/>
                    <a:pt x="1489601" y="1229050"/>
                    <a:pt x="1489383" y="1229924"/>
                  </a:cubicBezTo>
                  <a:cubicBezTo>
                    <a:pt x="1488509" y="1232872"/>
                    <a:pt x="1487581" y="1235820"/>
                    <a:pt x="1486707" y="1238768"/>
                  </a:cubicBezTo>
                  <a:cubicBezTo>
                    <a:pt x="1485506" y="1242590"/>
                    <a:pt x="1483159" y="1246411"/>
                    <a:pt x="1483377" y="1250178"/>
                  </a:cubicBezTo>
                  <a:cubicBezTo>
                    <a:pt x="1483923" y="1262735"/>
                    <a:pt x="1478737" y="1273381"/>
                    <a:pt x="1473441" y="1284136"/>
                  </a:cubicBezTo>
                  <a:cubicBezTo>
                    <a:pt x="1471967" y="1287139"/>
                    <a:pt x="1471421" y="1290087"/>
                    <a:pt x="1473277" y="1293144"/>
                  </a:cubicBezTo>
                  <a:cubicBezTo>
                    <a:pt x="1478573" y="1301934"/>
                    <a:pt x="1480920" y="1312252"/>
                    <a:pt x="1489219" y="1319458"/>
                  </a:cubicBezTo>
                  <a:cubicBezTo>
                    <a:pt x="1491894" y="1321806"/>
                    <a:pt x="1492604" y="1326447"/>
                    <a:pt x="1494187" y="1330050"/>
                  </a:cubicBezTo>
                  <a:cubicBezTo>
                    <a:pt x="1495115" y="1332179"/>
                    <a:pt x="1495879" y="1334417"/>
                    <a:pt x="1496917" y="1336547"/>
                  </a:cubicBezTo>
                  <a:cubicBezTo>
                    <a:pt x="1498118" y="1338894"/>
                    <a:pt x="1502977" y="1339986"/>
                    <a:pt x="1505324" y="1338293"/>
                  </a:cubicBezTo>
                  <a:cubicBezTo>
                    <a:pt x="1509091" y="1335618"/>
                    <a:pt x="1511766" y="1331087"/>
                    <a:pt x="1517608" y="1332397"/>
                  </a:cubicBezTo>
                  <a:cubicBezTo>
                    <a:pt x="1518700" y="1332616"/>
                    <a:pt x="1520665" y="1331469"/>
                    <a:pt x="1521320" y="1330377"/>
                  </a:cubicBezTo>
                  <a:cubicBezTo>
                    <a:pt x="1523832" y="1326337"/>
                    <a:pt x="1526234" y="1322188"/>
                    <a:pt x="1528199" y="1317821"/>
                  </a:cubicBezTo>
                  <a:cubicBezTo>
                    <a:pt x="1529127" y="1315746"/>
                    <a:pt x="1529346" y="1313180"/>
                    <a:pt x="1529291" y="1310942"/>
                  </a:cubicBezTo>
                  <a:cubicBezTo>
                    <a:pt x="1529127" y="1304663"/>
                    <a:pt x="1528199" y="1298440"/>
                    <a:pt x="1528363" y="1292161"/>
                  </a:cubicBezTo>
                  <a:cubicBezTo>
                    <a:pt x="1528527" y="1285828"/>
                    <a:pt x="1529400" y="1279550"/>
                    <a:pt x="1530438" y="1273272"/>
                  </a:cubicBezTo>
                  <a:cubicBezTo>
                    <a:pt x="1531912" y="1264810"/>
                    <a:pt x="1531366" y="1256402"/>
                    <a:pt x="1530929" y="1247940"/>
                  </a:cubicBezTo>
                  <a:cubicBezTo>
                    <a:pt x="1530874" y="1246848"/>
                    <a:pt x="1530765" y="1245702"/>
                    <a:pt x="1530765" y="1244610"/>
                  </a:cubicBezTo>
                  <a:cubicBezTo>
                    <a:pt x="1530601" y="1240351"/>
                    <a:pt x="1532567" y="1237021"/>
                    <a:pt x="1536770" y="1235329"/>
                  </a:cubicBezTo>
                  <a:cubicBezTo>
                    <a:pt x="1542667" y="1232981"/>
                    <a:pt x="1548672" y="1230634"/>
                    <a:pt x="1554514" y="1228231"/>
                  </a:cubicBezTo>
                  <a:cubicBezTo>
                    <a:pt x="1567180" y="1223045"/>
                    <a:pt x="1578972" y="1216712"/>
                    <a:pt x="1588690" y="1206776"/>
                  </a:cubicBezTo>
                  <a:cubicBezTo>
                    <a:pt x="1591365" y="1203991"/>
                    <a:pt x="1595241" y="1202408"/>
                    <a:pt x="1598407" y="1200006"/>
                  </a:cubicBezTo>
                  <a:cubicBezTo>
                    <a:pt x="1599554" y="1199133"/>
                    <a:pt x="1601083" y="1197222"/>
                    <a:pt x="1600755" y="1196348"/>
                  </a:cubicBezTo>
                  <a:cubicBezTo>
                    <a:pt x="1599554" y="1192963"/>
                    <a:pt x="1599608" y="1189633"/>
                    <a:pt x="1600154" y="1186303"/>
                  </a:cubicBezTo>
                  <a:cubicBezTo>
                    <a:pt x="1601083" y="1180298"/>
                    <a:pt x="1603485" y="1174347"/>
                    <a:pt x="1602229" y="1168178"/>
                  </a:cubicBezTo>
                  <a:cubicBezTo>
                    <a:pt x="1600537" y="1159552"/>
                    <a:pt x="1599881" y="1150817"/>
                    <a:pt x="1598298" y="1142191"/>
                  </a:cubicBezTo>
                  <a:cubicBezTo>
                    <a:pt x="1597752" y="1139188"/>
                    <a:pt x="1596060" y="1136240"/>
                    <a:pt x="1594367" y="1133619"/>
                  </a:cubicBezTo>
                  <a:cubicBezTo>
                    <a:pt x="1592238" y="1130289"/>
                    <a:pt x="1589399" y="1127396"/>
                    <a:pt x="1586997" y="1124229"/>
                  </a:cubicBezTo>
                  <a:cubicBezTo>
                    <a:pt x="1583612" y="1119589"/>
                    <a:pt x="1583776" y="1114948"/>
                    <a:pt x="1587106" y="1111127"/>
                  </a:cubicBezTo>
                  <a:cubicBezTo>
                    <a:pt x="1593876" y="1103374"/>
                    <a:pt x="1602557" y="1097369"/>
                    <a:pt x="1607088" y="1087596"/>
                  </a:cubicBezTo>
                  <a:cubicBezTo>
                    <a:pt x="1607961" y="1085795"/>
                    <a:pt x="1610909" y="1084867"/>
                    <a:pt x="1612929" y="1083611"/>
                  </a:cubicBezTo>
                  <a:cubicBezTo>
                    <a:pt x="1617406" y="1080991"/>
                    <a:pt x="1620300" y="1077879"/>
                    <a:pt x="1618498" y="1072037"/>
                  </a:cubicBezTo>
                  <a:cubicBezTo>
                    <a:pt x="1617570" y="1069089"/>
                    <a:pt x="1616806" y="1065595"/>
                    <a:pt x="1617461" y="1062647"/>
                  </a:cubicBezTo>
                  <a:cubicBezTo>
                    <a:pt x="1619044" y="1055277"/>
                    <a:pt x="1613039" y="1048398"/>
                    <a:pt x="1615714" y="1041792"/>
                  </a:cubicBezTo>
                  <a:cubicBezTo>
                    <a:pt x="1618061" y="1036059"/>
                    <a:pt x="1622975" y="1031419"/>
                    <a:pt x="1626742" y="1026342"/>
                  </a:cubicBezTo>
                  <a:cubicBezTo>
                    <a:pt x="1629471" y="1022629"/>
                    <a:pt x="1628926" y="1018971"/>
                    <a:pt x="1626742" y="1015204"/>
                  </a:cubicBezTo>
                  <a:cubicBezTo>
                    <a:pt x="1623685" y="1009963"/>
                    <a:pt x="1624121" y="1004668"/>
                    <a:pt x="1626196" y="999099"/>
                  </a:cubicBezTo>
                  <a:cubicBezTo>
                    <a:pt x="1629635" y="989873"/>
                    <a:pt x="1639790" y="984086"/>
                    <a:pt x="1649180" y="986706"/>
                  </a:cubicBezTo>
                  <a:cubicBezTo>
                    <a:pt x="1652947" y="987798"/>
                    <a:pt x="1657096" y="988890"/>
                    <a:pt x="1660154" y="991183"/>
                  </a:cubicBezTo>
                  <a:cubicBezTo>
                    <a:pt x="1665722" y="995441"/>
                    <a:pt x="1672110" y="996642"/>
                    <a:pt x="1678497" y="997680"/>
                  </a:cubicBezTo>
                  <a:cubicBezTo>
                    <a:pt x="1681391" y="998171"/>
                    <a:pt x="1684339" y="998553"/>
                    <a:pt x="1687178" y="999208"/>
                  </a:cubicBezTo>
                  <a:cubicBezTo>
                    <a:pt x="1690071" y="999809"/>
                    <a:pt x="1693674" y="999481"/>
                    <a:pt x="1696459" y="998280"/>
                  </a:cubicBezTo>
                  <a:cubicBezTo>
                    <a:pt x="1703829" y="995168"/>
                    <a:pt x="1708742" y="998335"/>
                    <a:pt x="1712782" y="1003958"/>
                  </a:cubicBezTo>
                  <a:cubicBezTo>
                    <a:pt x="1715130" y="1007124"/>
                    <a:pt x="1718023" y="1010236"/>
                    <a:pt x="1719170" y="1013840"/>
                  </a:cubicBezTo>
                  <a:cubicBezTo>
                    <a:pt x="1721244" y="1020063"/>
                    <a:pt x="1724629" y="1025250"/>
                    <a:pt x="1728724" y="1030163"/>
                  </a:cubicBezTo>
                  <a:cubicBezTo>
                    <a:pt x="1730471" y="1032292"/>
                    <a:pt x="1729870" y="1034640"/>
                    <a:pt x="1729761" y="1036933"/>
                  </a:cubicBezTo>
                  <a:cubicBezTo>
                    <a:pt x="1729652" y="1039444"/>
                    <a:pt x="1730362" y="1041628"/>
                    <a:pt x="1732764" y="1042829"/>
                  </a:cubicBezTo>
                  <a:cubicBezTo>
                    <a:pt x="1735657" y="1044303"/>
                    <a:pt x="1738496" y="1046869"/>
                    <a:pt x="1741335" y="1046869"/>
                  </a:cubicBezTo>
                  <a:cubicBezTo>
                    <a:pt x="1748160" y="1046869"/>
                    <a:pt x="1752472" y="1052383"/>
                    <a:pt x="1758314" y="1054294"/>
                  </a:cubicBezTo>
                  <a:cubicBezTo>
                    <a:pt x="1759024" y="1054512"/>
                    <a:pt x="1759843" y="1054731"/>
                    <a:pt x="1760607" y="1054840"/>
                  </a:cubicBezTo>
                  <a:cubicBezTo>
                    <a:pt x="1762845" y="1055113"/>
                    <a:pt x="1764319" y="1058989"/>
                    <a:pt x="1763173" y="1060681"/>
                  </a:cubicBezTo>
                  <a:cubicBezTo>
                    <a:pt x="1758696" y="1067287"/>
                    <a:pt x="1756185" y="1074821"/>
                    <a:pt x="1753346" y="1082246"/>
                  </a:cubicBezTo>
                  <a:cubicBezTo>
                    <a:pt x="1752527" y="1084485"/>
                    <a:pt x="1750507" y="1087214"/>
                    <a:pt x="1751162" y="1088852"/>
                  </a:cubicBezTo>
                  <a:cubicBezTo>
                    <a:pt x="1754493" y="1097150"/>
                    <a:pt x="1749361" y="1104357"/>
                    <a:pt x="1748924" y="1112109"/>
                  </a:cubicBezTo>
                  <a:cubicBezTo>
                    <a:pt x="1748706" y="1116804"/>
                    <a:pt x="1749306" y="1121718"/>
                    <a:pt x="1754383" y="1124393"/>
                  </a:cubicBezTo>
                  <a:cubicBezTo>
                    <a:pt x="1758041" y="1126249"/>
                    <a:pt x="1760989" y="1128870"/>
                    <a:pt x="1762354" y="1132855"/>
                  </a:cubicBezTo>
                  <a:cubicBezTo>
                    <a:pt x="1763446" y="1135967"/>
                    <a:pt x="1765138" y="1138478"/>
                    <a:pt x="1767814" y="1140444"/>
                  </a:cubicBezTo>
                  <a:cubicBezTo>
                    <a:pt x="1771198" y="1142955"/>
                    <a:pt x="1774747" y="1144702"/>
                    <a:pt x="1778896" y="1143064"/>
                  </a:cubicBezTo>
                  <a:cubicBezTo>
                    <a:pt x="1782609" y="1141590"/>
                    <a:pt x="1786212" y="1139898"/>
                    <a:pt x="1789542" y="1137823"/>
                  </a:cubicBezTo>
                  <a:cubicBezTo>
                    <a:pt x="1792217" y="1136185"/>
                    <a:pt x="1794183" y="1133128"/>
                    <a:pt x="1797021" y="1132036"/>
                  </a:cubicBezTo>
                  <a:cubicBezTo>
                    <a:pt x="1808377" y="1127559"/>
                    <a:pt x="1814219" y="1118224"/>
                    <a:pt x="1819023" y="1108069"/>
                  </a:cubicBezTo>
                  <a:cubicBezTo>
                    <a:pt x="1823773" y="1097915"/>
                    <a:pt x="1831416" y="1089780"/>
                    <a:pt x="1837203" y="1080390"/>
                  </a:cubicBezTo>
                  <a:cubicBezTo>
                    <a:pt x="1837476" y="1079899"/>
                    <a:pt x="1838786" y="1079571"/>
                    <a:pt x="1839332" y="1079789"/>
                  </a:cubicBezTo>
                  <a:cubicBezTo>
                    <a:pt x="1840642" y="1080335"/>
                    <a:pt x="1842498" y="1081100"/>
                    <a:pt x="1842881" y="1082137"/>
                  </a:cubicBezTo>
                  <a:cubicBezTo>
                    <a:pt x="1843809" y="1085194"/>
                    <a:pt x="1844191" y="1088361"/>
                    <a:pt x="1844573" y="1091527"/>
                  </a:cubicBezTo>
                  <a:cubicBezTo>
                    <a:pt x="1845883" y="1102610"/>
                    <a:pt x="1847739" y="1113529"/>
                    <a:pt x="1851779" y="1124011"/>
                  </a:cubicBezTo>
                  <a:cubicBezTo>
                    <a:pt x="1853472" y="1128378"/>
                    <a:pt x="1854455" y="1133128"/>
                    <a:pt x="1855328" y="1137823"/>
                  </a:cubicBezTo>
                  <a:cubicBezTo>
                    <a:pt x="1855983" y="1141590"/>
                    <a:pt x="1855274" y="1145739"/>
                    <a:pt x="1856475" y="1149343"/>
                  </a:cubicBezTo>
                  <a:cubicBezTo>
                    <a:pt x="1857457" y="1152400"/>
                    <a:pt x="1854728" y="1156276"/>
                    <a:pt x="1857839" y="1158242"/>
                  </a:cubicBezTo>
                  <a:cubicBezTo>
                    <a:pt x="1861879" y="1160753"/>
                    <a:pt x="1859696" y="1165721"/>
                    <a:pt x="1862808" y="1168505"/>
                  </a:cubicBezTo>
                  <a:cubicBezTo>
                    <a:pt x="1864445" y="1169979"/>
                    <a:pt x="1866520" y="1172764"/>
                    <a:pt x="1866083" y="1174456"/>
                  </a:cubicBezTo>
                  <a:cubicBezTo>
                    <a:pt x="1864554" y="1181280"/>
                    <a:pt x="1866902" y="1186794"/>
                    <a:pt x="1870505" y="1192199"/>
                  </a:cubicBezTo>
                  <a:cubicBezTo>
                    <a:pt x="1872416" y="1195093"/>
                    <a:pt x="1872198" y="1198259"/>
                    <a:pt x="1869741" y="1200880"/>
                  </a:cubicBezTo>
                  <a:cubicBezTo>
                    <a:pt x="1867066" y="1203773"/>
                    <a:pt x="1864172" y="1206503"/>
                    <a:pt x="1861497" y="1209342"/>
                  </a:cubicBezTo>
                  <a:cubicBezTo>
                    <a:pt x="1861443" y="1209396"/>
                    <a:pt x="1861443" y="1209451"/>
                    <a:pt x="1861443" y="1209451"/>
                  </a:cubicBezTo>
                  <a:cubicBezTo>
                    <a:pt x="1859041" y="1212017"/>
                    <a:pt x="1859204" y="1215129"/>
                    <a:pt x="1861661" y="1218131"/>
                  </a:cubicBezTo>
                  <a:cubicBezTo>
                    <a:pt x="1864118" y="1221134"/>
                    <a:pt x="1866411" y="1224519"/>
                    <a:pt x="1869304" y="1227139"/>
                  </a:cubicBezTo>
                  <a:cubicBezTo>
                    <a:pt x="1875146" y="1232599"/>
                    <a:pt x="1881479" y="1237512"/>
                    <a:pt x="1883226" y="1245975"/>
                  </a:cubicBezTo>
                  <a:cubicBezTo>
                    <a:pt x="1883499" y="1247230"/>
                    <a:pt x="1885082" y="1248650"/>
                    <a:pt x="1886392" y="1249305"/>
                  </a:cubicBezTo>
                  <a:cubicBezTo>
                    <a:pt x="1894090" y="1253181"/>
                    <a:pt x="1902716" y="1255419"/>
                    <a:pt x="1908394" y="1262790"/>
                  </a:cubicBezTo>
                  <a:cubicBezTo>
                    <a:pt x="1909049" y="1263609"/>
                    <a:pt x="1911506" y="1263281"/>
                    <a:pt x="1913034" y="1263117"/>
                  </a:cubicBezTo>
                  <a:cubicBezTo>
                    <a:pt x="1917839" y="1262680"/>
                    <a:pt x="1920186" y="1265956"/>
                    <a:pt x="1922424" y="1269177"/>
                  </a:cubicBezTo>
                  <a:cubicBezTo>
                    <a:pt x="1924499" y="1272180"/>
                    <a:pt x="1923953" y="1275947"/>
                    <a:pt x="1921060" y="1277421"/>
                  </a:cubicBezTo>
                  <a:cubicBezTo>
                    <a:pt x="1918985" y="1278458"/>
                    <a:pt x="1916583" y="1278950"/>
                    <a:pt x="1914454" y="1279878"/>
                  </a:cubicBezTo>
                  <a:cubicBezTo>
                    <a:pt x="1913362" y="1280314"/>
                    <a:pt x="1912598" y="1281352"/>
                    <a:pt x="1911615" y="1282116"/>
                  </a:cubicBezTo>
                  <a:cubicBezTo>
                    <a:pt x="1912324" y="1282334"/>
                    <a:pt x="1913089" y="1282717"/>
                    <a:pt x="1913853" y="1282771"/>
                  </a:cubicBezTo>
                  <a:cubicBezTo>
                    <a:pt x="1916255" y="1282989"/>
                    <a:pt x="1918657" y="1282880"/>
                    <a:pt x="1921005" y="1283317"/>
                  </a:cubicBezTo>
                  <a:cubicBezTo>
                    <a:pt x="1925318" y="1284081"/>
                    <a:pt x="1927884" y="1287084"/>
                    <a:pt x="1929085" y="1291124"/>
                  </a:cubicBezTo>
                  <a:cubicBezTo>
                    <a:pt x="1929740" y="1293308"/>
                    <a:pt x="1929849" y="1295710"/>
                    <a:pt x="1930177" y="1298003"/>
                  </a:cubicBezTo>
                  <a:cubicBezTo>
                    <a:pt x="1938311" y="1296802"/>
                    <a:pt x="1943225" y="1301552"/>
                    <a:pt x="1946992" y="1307830"/>
                  </a:cubicBezTo>
                  <a:cubicBezTo>
                    <a:pt x="1948084" y="1309741"/>
                    <a:pt x="1948411" y="1312470"/>
                    <a:pt x="1948029" y="1314709"/>
                  </a:cubicBezTo>
                  <a:cubicBezTo>
                    <a:pt x="1947538" y="1317766"/>
                    <a:pt x="1946282" y="1320769"/>
                    <a:pt x="1944917" y="1323608"/>
                  </a:cubicBezTo>
                  <a:cubicBezTo>
                    <a:pt x="1943007" y="1327593"/>
                    <a:pt x="1943716" y="1331032"/>
                    <a:pt x="1945354" y="1334854"/>
                  </a:cubicBezTo>
                  <a:cubicBezTo>
                    <a:pt x="1947920" y="1340969"/>
                    <a:pt x="1945081" y="1346101"/>
                    <a:pt x="1940386" y="1349485"/>
                  </a:cubicBezTo>
                  <a:cubicBezTo>
                    <a:pt x="1931378" y="1355982"/>
                    <a:pt x="1922152" y="1362206"/>
                    <a:pt x="1910359" y="1362533"/>
                  </a:cubicBezTo>
                  <a:cubicBezTo>
                    <a:pt x="1906428" y="1362697"/>
                    <a:pt x="1902498" y="1363734"/>
                    <a:pt x="1898567" y="1364335"/>
                  </a:cubicBezTo>
                  <a:cubicBezTo>
                    <a:pt x="1897475" y="1364499"/>
                    <a:pt x="1896438" y="1364717"/>
                    <a:pt x="1895400" y="1365045"/>
                  </a:cubicBezTo>
                  <a:cubicBezTo>
                    <a:pt x="1890978" y="1366246"/>
                    <a:pt x="1887211" y="1368593"/>
                    <a:pt x="1884536" y="1372524"/>
                  </a:cubicBezTo>
                  <a:cubicBezTo>
                    <a:pt x="1880441" y="1378639"/>
                    <a:pt x="1874818" y="1382897"/>
                    <a:pt x="1868595" y="1386446"/>
                  </a:cubicBezTo>
                  <a:cubicBezTo>
                    <a:pt x="1868595" y="1386446"/>
                    <a:pt x="1866245" y="1385552"/>
                    <a:pt x="1862132" y="1383987"/>
                  </a:cubicBezTo>
                  <a:lnTo>
                    <a:pt x="1856787" y="1381954"/>
                  </a:lnTo>
                  <a:lnTo>
                    <a:pt x="1845094" y="1377506"/>
                  </a:lnTo>
                  <a:lnTo>
                    <a:pt x="1815462" y="1366234"/>
                  </a:lnTo>
                  <a:lnTo>
                    <a:pt x="1793391" y="1357838"/>
                  </a:lnTo>
                  <a:lnTo>
                    <a:pt x="1766159" y="1347479"/>
                  </a:lnTo>
                  <a:lnTo>
                    <a:pt x="1718187" y="1329231"/>
                  </a:lnTo>
                  <a:cubicBezTo>
                    <a:pt x="1718187" y="1329231"/>
                    <a:pt x="1727587" y="1332807"/>
                    <a:pt x="1741688" y="1338171"/>
                  </a:cubicBezTo>
                  <a:lnTo>
                    <a:pt x="1766159" y="1347479"/>
                  </a:lnTo>
                  <a:lnTo>
                    <a:pt x="1815462" y="1366234"/>
                  </a:lnTo>
                  <a:lnTo>
                    <a:pt x="1856787" y="1381954"/>
                  </a:lnTo>
                  <a:lnTo>
                    <a:pt x="1868595" y="1386446"/>
                  </a:lnTo>
                  <a:cubicBezTo>
                    <a:pt x="1866520" y="1387592"/>
                    <a:pt x="1864282" y="1388575"/>
                    <a:pt x="1862043" y="1389285"/>
                  </a:cubicBezTo>
                  <a:cubicBezTo>
                    <a:pt x="1859750" y="1389994"/>
                    <a:pt x="1857239" y="1390922"/>
                    <a:pt x="1855055" y="1390540"/>
                  </a:cubicBezTo>
                  <a:cubicBezTo>
                    <a:pt x="1845446" y="1388848"/>
                    <a:pt x="1836329" y="1393379"/>
                    <a:pt x="1826721" y="1391960"/>
                  </a:cubicBezTo>
                  <a:cubicBezTo>
                    <a:pt x="1804774" y="1388793"/>
                    <a:pt x="1782718" y="1385900"/>
                    <a:pt x="1760498" y="1385408"/>
                  </a:cubicBezTo>
                  <a:cubicBezTo>
                    <a:pt x="1755038" y="1385299"/>
                    <a:pt x="1749197" y="1381969"/>
                    <a:pt x="1744174" y="1385135"/>
                  </a:cubicBezTo>
                  <a:cubicBezTo>
                    <a:pt x="1742536" y="1386118"/>
                    <a:pt x="1741008" y="1387265"/>
                    <a:pt x="1739534" y="1388466"/>
                  </a:cubicBezTo>
                  <a:cubicBezTo>
                    <a:pt x="1736040" y="1391195"/>
                    <a:pt x="1732873" y="1394307"/>
                    <a:pt x="1729543" y="1397201"/>
                  </a:cubicBezTo>
                  <a:cubicBezTo>
                    <a:pt x="1728396" y="1398238"/>
                    <a:pt x="1727359" y="1399658"/>
                    <a:pt x="1726813" y="1401077"/>
                  </a:cubicBezTo>
                  <a:cubicBezTo>
                    <a:pt x="1724193" y="1407737"/>
                    <a:pt x="1718569" y="1410249"/>
                    <a:pt x="1712346" y="1412214"/>
                  </a:cubicBezTo>
                  <a:cubicBezTo>
                    <a:pt x="1702410" y="1415326"/>
                    <a:pt x="1693456" y="1420458"/>
                    <a:pt x="1685649" y="1427337"/>
                  </a:cubicBezTo>
                  <a:cubicBezTo>
                    <a:pt x="1682810" y="1429794"/>
                    <a:pt x="1680954" y="1432905"/>
                    <a:pt x="1681282" y="1436836"/>
                  </a:cubicBezTo>
                  <a:cubicBezTo>
                    <a:pt x="1699625" y="1423952"/>
                    <a:pt x="1721354" y="1419748"/>
                    <a:pt x="1742482" y="1414343"/>
                  </a:cubicBezTo>
                  <a:cubicBezTo>
                    <a:pt x="1744556" y="1413852"/>
                    <a:pt x="1746631" y="1413634"/>
                    <a:pt x="1748651" y="1413688"/>
                  </a:cubicBezTo>
                  <a:cubicBezTo>
                    <a:pt x="1754438" y="1413852"/>
                    <a:pt x="1759843" y="1416309"/>
                    <a:pt x="1764756" y="1419803"/>
                  </a:cubicBezTo>
                  <a:cubicBezTo>
                    <a:pt x="1767104" y="1421550"/>
                    <a:pt x="1768742" y="1424607"/>
                    <a:pt x="1770270" y="1427282"/>
                  </a:cubicBezTo>
                  <a:cubicBezTo>
                    <a:pt x="1772072" y="1430558"/>
                    <a:pt x="1770762" y="1435854"/>
                    <a:pt x="1768196" y="1438201"/>
                  </a:cubicBezTo>
                  <a:cubicBezTo>
                    <a:pt x="1765575" y="1440603"/>
                    <a:pt x="1762682" y="1442514"/>
                    <a:pt x="1759624" y="1444152"/>
                  </a:cubicBezTo>
                  <a:cubicBezTo>
                    <a:pt x="1757168" y="1445462"/>
                    <a:pt x="1754602" y="1446554"/>
                    <a:pt x="1751927" y="1447591"/>
                  </a:cubicBezTo>
                  <a:cubicBezTo>
                    <a:pt x="1750562" y="1448083"/>
                    <a:pt x="1749142" y="1448519"/>
                    <a:pt x="1747723" y="1448956"/>
                  </a:cubicBezTo>
                  <a:cubicBezTo>
                    <a:pt x="1748432" y="1449284"/>
                    <a:pt x="1749088" y="1449884"/>
                    <a:pt x="1749797" y="1449993"/>
                  </a:cubicBezTo>
                  <a:cubicBezTo>
                    <a:pt x="1751381" y="1450266"/>
                    <a:pt x="1753018" y="1450048"/>
                    <a:pt x="1754547" y="1450485"/>
                  </a:cubicBezTo>
                  <a:cubicBezTo>
                    <a:pt x="1758587" y="1451522"/>
                    <a:pt x="1760443" y="1454033"/>
                    <a:pt x="1758969" y="1457091"/>
                  </a:cubicBezTo>
                  <a:cubicBezTo>
                    <a:pt x="1755311" y="1464516"/>
                    <a:pt x="1755475" y="1471940"/>
                    <a:pt x="1756622" y="1479911"/>
                  </a:cubicBezTo>
                  <a:cubicBezTo>
                    <a:pt x="1757877" y="1488974"/>
                    <a:pt x="1762136" y="1493833"/>
                    <a:pt x="1770925" y="1494542"/>
                  </a:cubicBezTo>
                  <a:cubicBezTo>
                    <a:pt x="1770925" y="1494379"/>
                    <a:pt x="1770816" y="1494160"/>
                    <a:pt x="1770816" y="1493996"/>
                  </a:cubicBezTo>
                  <a:cubicBezTo>
                    <a:pt x="1771035" y="1494051"/>
                    <a:pt x="1771253" y="1494160"/>
                    <a:pt x="1771417" y="1494160"/>
                  </a:cubicBezTo>
                  <a:cubicBezTo>
                    <a:pt x="1768742" y="1489683"/>
                    <a:pt x="1766066" y="1485207"/>
                    <a:pt x="1763501" y="1480675"/>
                  </a:cubicBezTo>
                  <a:cubicBezTo>
                    <a:pt x="1763227" y="1480184"/>
                    <a:pt x="1763391" y="1478874"/>
                    <a:pt x="1763828" y="1478601"/>
                  </a:cubicBezTo>
                  <a:cubicBezTo>
                    <a:pt x="1765029" y="1477891"/>
                    <a:pt x="1767377" y="1476690"/>
                    <a:pt x="1767595" y="1476963"/>
                  </a:cubicBezTo>
                  <a:cubicBezTo>
                    <a:pt x="1769233" y="1479038"/>
                    <a:pt x="1771144" y="1480621"/>
                    <a:pt x="1773273" y="1481877"/>
                  </a:cubicBezTo>
                  <a:cubicBezTo>
                    <a:pt x="1777040" y="1484224"/>
                    <a:pt x="1781407" y="1485589"/>
                    <a:pt x="1785447" y="1487445"/>
                  </a:cubicBezTo>
                  <a:cubicBezTo>
                    <a:pt x="1796858" y="1492632"/>
                    <a:pt x="1795930" y="1489192"/>
                    <a:pt x="1794892" y="1503714"/>
                  </a:cubicBezTo>
                  <a:lnTo>
                    <a:pt x="1795656" y="1503714"/>
                  </a:lnTo>
                  <a:cubicBezTo>
                    <a:pt x="1795493" y="1504096"/>
                    <a:pt x="1795220" y="1504260"/>
                    <a:pt x="1795001" y="1504588"/>
                  </a:cubicBezTo>
                  <a:cubicBezTo>
                    <a:pt x="1797294" y="1504970"/>
                    <a:pt x="1799642" y="1505188"/>
                    <a:pt x="1801880" y="1505843"/>
                  </a:cubicBezTo>
                  <a:cubicBezTo>
                    <a:pt x="1805374" y="1506826"/>
                    <a:pt x="1807285" y="1505898"/>
                    <a:pt x="1809523" y="1502622"/>
                  </a:cubicBezTo>
                  <a:cubicBezTo>
                    <a:pt x="1815310" y="1494106"/>
                    <a:pt x="1821425" y="1485753"/>
                    <a:pt x="1829341" y="1478983"/>
                  </a:cubicBezTo>
                  <a:cubicBezTo>
                    <a:pt x="1830706" y="1477782"/>
                    <a:pt x="1834746" y="1479256"/>
                    <a:pt x="1835347" y="1481112"/>
                  </a:cubicBezTo>
                  <a:cubicBezTo>
                    <a:pt x="1835620" y="1481877"/>
                    <a:pt x="1836329" y="1482805"/>
                    <a:pt x="1836056" y="1483351"/>
                  </a:cubicBezTo>
                  <a:cubicBezTo>
                    <a:pt x="1833054" y="1490775"/>
                    <a:pt x="1837148" y="1495307"/>
                    <a:pt x="1842225" y="1499674"/>
                  </a:cubicBezTo>
                  <a:cubicBezTo>
                    <a:pt x="1843536" y="1500766"/>
                    <a:pt x="1842389" y="1505079"/>
                    <a:pt x="1840861" y="1506062"/>
                  </a:cubicBezTo>
                  <a:cubicBezTo>
                    <a:pt x="1839550" y="1506935"/>
                    <a:pt x="1838349" y="1507973"/>
                    <a:pt x="1836930" y="1508682"/>
                  </a:cubicBezTo>
                  <a:cubicBezTo>
                    <a:pt x="1834801" y="1509720"/>
                    <a:pt x="1832399" y="1510375"/>
                    <a:pt x="1830379" y="1511631"/>
                  </a:cubicBezTo>
                  <a:cubicBezTo>
                    <a:pt x="1825301" y="1514797"/>
                    <a:pt x="1816839" y="1512231"/>
                    <a:pt x="1814983" y="1520748"/>
                  </a:cubicBezTo>
                  <a:cubicBezTo>
                    <a:pt x="1811216" y="1522058"/>
                    <a:pt x="1807558" y="1523423"/>
                    <a:pt x="1803791" y="1524624"/>
                  </a:cubicBezTo>
                  <a:cubicBezTo>
                    <a:pt x="1799260" y="1526098"/>
                    <a:pt x="1794783" y="1527517"/>
                    <a:pt x="1790306" y="1528991"/>
                  </a:cubicBezTo>
                  <a:cubicBezTo>
                    <a:pt x="1782663" y="1531448"/>
                    <a:pt x="1775075" y="1533905"/>
                    <a:pt x="1767486" y="1536362"/>
                  </a:cubicBezTo>
                  <a:cubicBezTo>
                    <a:pt x="1761317" y="1534888"/>
                    <a:pt x="1757113" y="1537290"/>
                    <a:pt x="1753455" y="1542367"/>
                  </a:cubicBezTo>
                  <a:cubicBezTo>
                    <a:pt x="1747231" y="1550938"/>
                    <a:pt x="1738278" y="1556289"/>
                    <a:pt x="1728724" y="1560492"/>
                  </a:cubicBezTo>
                  <a:cubicBezTo>
                    <a:pt x="1727523" y="1560984"/>
                    <a:pt x="1725503" y="1560438"/>
                    <a:pt x="1724247" y="1559728"/>
                  </a:cubicBezTo>
                  <a:cubicBezTo>
                    <a:pt x="1719934" y="1557162"/>
                    <a:pt x="1716932" y="1553286"/>
                    <a:pt x="1716003" y="1548482"/>
                  </a:cubicBezTo>
                  <a:cubicBezTo>
                    <a:pt x="1715457" y="1545534"/>
                    <a:pt x="1715949" y="1542039"/>
                    <a:pt x="1717150" y="1539255"/>
                  </a:cubicBezTo>
                  <a:cubicBezTo>
                    <a:pt x="1719934" y="1532376"/>
                    <a:pt x="1725121" y="1527408"/>
                    <a:pt x="1731727" y="1524078"/>
                  </a:cubicBezTo>
                  <a:cubicBezTo>
                    <a:pt x="1734511" y="1522659"/>
                    <a:pt x="1737677" y="1521894"/>
                    <a:pt x="1740407" y="1520420"/>
                  </a:cubicBezTo>
                  <a:cubicBezTo>
                    <a:pt x="1741335" y="1519929"/>
                    <a:pt x="1741444" y="1518018"/>
                    <a:pt x="1741827" y="1516653"/>
                  </a:cubicBezTo>
                  <a:cubicBezTo>
                    <a:pt x="1741827" y="1516489"/>
                    <a:pt x="1740516" y="1515670"/>
                    <a:pt x="1739916" y="1515780"/>
                  </a:cubicBezTo>
                  <a:cubicBezTo>
                    <a:pt x="1732163" y="1517363"/>
                    <a:pt x="1724356" y="1518837"/>
                    <a:pt x="1716713" y="1520857"/>
                  </a:cubicBezTo>
                  <a:cubicBezTo>
                    <a:pt x="1714693" y="1521403"/>
                    <a:pt x="1712346" y="1523423"/>
                    <a:pt x="1711636" y="1525334"/>
                  </a:cubicBezTo>
                  <a:cubicBezTo>
                    <a:pt x="1710544" y="1528391"/>
                    <a:pt x="1710053" y="1531612"/>
                    <a:pt x="1706340" y="1532267"/>
                  </a:cubicBezTo>
                  <a:cubicBezTo>
                    <a:pt x="1696240" y="1534123"/>
                    <a:pt x="1686795" y="1539146"/>
                    <a:pt x="1676040" y="1538218"/>
                  </a:cubicBezTo>
                  <a:cubicBezTo>
                    <a:pt x="1672164" y="1537890"/>
                    <a:pt x="1668124" y="1539201"/>
                    <a:pt x="1665067" y="1542149"/>
                  </a:cubicBezTo>
                  <a:cubicBezTo>
                    <a:pt x="1660972" y="1546134"/>
                    <a:pt x="1655731" y="1548099"/>
                    <a:pt x="1650545" y="1550174"/>
                  </a:cubicBezTo>
                  <a:cubicBezTo>
                    <a:pt x="1641100" y="1553941"/>
                    <a:pt x="1634876" y="1561038"/>
                    <a:pt x="1630782" y="1569992"/>
                  </a:cubicBezTo>
                  <a:cubicBezTo>
                    <a:pt x="1628489" y="1574960"/>
                    <a:pt x="1626960" y="1580419"/>
                    <a:pt x="1625322" y="1585715"/>
                  </a:cubicBezTo>
                  <a:cubicBezTo>
                    <a:pt x="1624121" y="1589373"/>
                    <a:pt x="1626796" y="1594395"/>
                    <a:pt x="1631219" y="1597398"/>
                  </a:cubicBezTo>
                  <a:cubicBezTo>
                    <a:pt x="1637115" y="1601383"/>
                    <a:pt x="1637388" y="1603130"/>
                    <a:pt x="1632420" y="1606952"/>
                  </a:cubicBezTo>
                  <a:cubicBezTo>
                    <a:pt x="1630509" y="1608426"/>
                    <a:pt x="1628380" y="1610664"/>
                    <a:pt x="1626414" y="1610664"/>
                  </a:cubicBezTo>
                  <a:cubicBezTo>
                    <a:pt x="1612820" y="1610392"/>
                    <a:pt x="1600100" y="1617270"/>
                    <a:pt x="1586342" y="1615250"/>
                  </a:cubicBezTo>
                  <a:cubicBezTo>
                    <a:pt x="1585578" y="1615087"/>
                    <a:pt x="1584704" y="1615141"/>
                    <a:pt x="1583940" y="1615250"/>
                  </a:cubicBezTo>
                  <a:cubicBezTo>
                    <a:pt x="1583176" y="1615305"/>
                    <a:pt x="1581865" y="1615305"/>
                    <a:pt x="1581701" y="1615742"/>
                  </a:cubicBezTo>
                  <a:cubicBezTo>
                    <a:pt x="1581046" y="1617434"/>
                    <a:pt x="1582029" y="1618199"/>
                    <a:pt x="1584213" y="1618308"/>
                  </a:cubicBezTo>
                  <a:cubicBezTo>
                    <a:pt x="1585796" y="1618471"/>
                    <a:pt x="1587379" y="1618963"/>
                    <a:pt x="1588799" y="1619563"/>
                  </a:cubicBezTo>
                  <a:cubicBezTo>
                    <a:pt x="1589399" y="1619782"/>
                    <a:pt x="1590000" y="1620819"/>
                    <a:pt x="1590000" y="1621529"/>
                  </a:cubicBezTo>
                  <a:cubicBezTo>
                    <a:pt x="1590000" y="1622129"/>
                    <a:pt x="1589454" y="1623057"/>
                    <a:pt x="1588853" y="1623385"/>
                  </a:cubicBezTo>
                  <a:cubicBezTo>
                    <a:pt x="1586833" y="1624586"/>
                    <a:pt x="1584813" y="1626060"/>
                    <a:pt x="1582575" y="1626606"/>
                  </a:cubicBezTo>
                  <a:cubicBezTo>
                    <a:pt x="1577934" y="1627698"/>
                    <a:pt x="1573185" y="1628681"/>
                    <a:pt x="1568490" y="1629008"/>
                  </a:cubicBezTo>
                  <a:cubicBezTo>
                    <a:pt x="1561502" y="1629500"/>
                    <a:pt x="1556697" y="1631246"/>
                    <a:pt x="1555333" y="1639654"/>
                  </a:cubicBezTo>
                  <a:cubicBezTo>
                    <a:pt x="1553804" y="1649208"/>
                    <a:pt x="1548672" y="1657506"/>
                    <a:pt x="1541848" y="1664495"/>
                  </a:cubicBezTo>
                  <a:cubicBezTo>
                    <a:pt x="1539063" y="1667388"/>
                    <a:pt x="1536061" y="1670008"/>
                    <a:pt x="1531639" y="1669790"/>
                  </a:cubicBezTo>
                  <a:cubicBezTo>
                    <a:pt x="1529619" y="1669736"/>
                    <a:pt x="1528472" y="1670500"/>
                    <a:pt x="1528363" y="1672411"/>
                  </a:cubicBezTo>
                  <a:cubicBezTo>
                    <a:pt x="1528254" y="1674758"/>
                    <a:pt x="1528527" y="1677215"/>
                    <a:pt x="1528145" y="1679508"/>
                  </a:cubicBezTo>
                  <a:cubicBezTo>
                    <a:pt x="1527599" y="1682620"/>
                    <a:pt x="1527271" y="1686059"/>
                    <a:pt x="1525742" y="1688625"/>
                  </a:cubicBezTo>
                  <a:cubicBezTo>
                    <a:pt x="1522085" y="1694794"/>
                    <a:pt x="1517826" y="1700472"/>
                    <a:pt x="1513677" y="1706314"/>
                  </a:cubicBezTo>
                  <a:cubicBezTo>
                    <a:pt x="1513240" y="1706860"/>
                    <a:pt x="1511876" y="1707460"/>
                    <a:pt x="1511602" y="1707242"/>
                  </a:cubicBezTo>
                  <a:cubicBezTo>
                    <a:pt x="1510511" y="1706368"/>
                    <a:pt x="1508927" y="1705167"/>
                    <a:pt x="1508873" y="1704021"/>
                  </a:cubicBezTo>
                  <a:cubicBezTo>
                    <a:pt x="1508654" y="1700145"/>
                    <a:pt x="1509801" y="1696050"/>
                    <a:pt x="1506089" y="1693102"/>
                  </a:cubicBezTo>
                  <a:cubicBezTo>
                    <a:pt x="1505488" y="1692665"/>
                    <a:pt x="1504724" y="1692338"/>
                    <a:pt x="1504014" y="1692338"/>
                  </a:cubicBezTo>
                  <a:cubicBezTo>
                    <a:pt x="1503359" y="1692338"/>
                    <a:pt x="1502158" y="1692829"/>
                    <a:pt x="1502158" y="1693211"/>
                  </a:cubicBezTo>
                  <a:cubicBezTo>
                    <a:pt x="1501557" y="1700254"/>
                    <a:pt x="1500793" y="1707296"/>
                    <a:pt x="1500520" y="1714394"/>
                  </a:cubicBezTo>
                  <a:cubicBezTo>
                    <a:pt x="1500465" y="1716687"/>
                    <a:pt x="1501120" y="1719307"/>
                    <a:pt x="1502376" y="1721218"/>
                  </a:cubicBezTo>
                  <a:cubicBezTo>
                    <a:pt x="1506361" y="1727387"/>
                    <a:pt x="1505269" y="1733665"/>
                    <a:pt x="1502431" y="1739452"/>
                  </a:cubicBezTo>
                  <a:cubicBezTo>
                    <a:pt x="1500247" y="1743929"/>
                    <a:pt x="1501939" y="1746768"/>
                    <a:pt x="1504123" y="1750208"/>
                  </a:cubicBezTo>
                  <a:cubicBezTo>
                    <a:pt x="1505488" y="1752391"/>
                    <a:pt x="1504123" y="1755012"/>
                    <a:pt x="1502485" y="1756595"/>
                  </a:cubicBezTo>
                  <a:cubicBezTo>
                    <a:pt x="1500247" y="1758779"/>
                    <a:pt x="1497681" y="1760690"/>
                    <a:pt x="1495006" y="1762327"/>
                  </a:cubicBezTo>
                  <a:cubicBezTo>
                    <a:pt x="1492986" y="1763583"/>
                    <a:pt x="1490693" y="1764347"/>
                    <a:pt x="1490693" y="1767296"/>
                  </a:cubicBezTo>
                  <a:cubicBezTo>
                    <a:pt x="1490584" y="1771881"/>
                    <a:pt x="1488072" y="1774993"/>
                    <a:pt x="1483814" y="1775812"/>
                  </a:cubicBezTo>
                  <a:cubicBezTo>
                    <a:pt x="1474806" y="1777559"/>
                    <a:pt x="1467545" y="1782200"/>
                    <a:pt x="1461048" y="1788260"/>
                  </a:cubicBezTo>
                  <a:cubicBezTo>
                    <a:pt x="1456954" y="1792081"/>
                    <a:pt x="1452859" y="1795521"/>
                    <a:pt x="1447127" y="1797104"/>
                  </a:cubicBezTo>
                  <a:cubicBezTo>
                    <a:pt x="1444342" y="1797868"/>
                    <a:pt x="1441886" y="1800543"/>
                    <a:pt x="1439756" y="1802836"/>
                  </a:cubicBezTo>
                  <a:cubicBezTo>
                    <a:pt x="1437027" y="1805730"/>
                    <a:pt x="1435007" y="1809224"/>
                    <a:pt x="1432386" y="1812227"/>
                  </a:cubicBezTo>
                  <a:cubicBezTo>
                    <a:pt x="1429274" y="1815884"/>
                    <a:pt x="1425726" y="1819051"/>
                    <a:pt x="1420921" y="1820525"/>
                  </a:cubicBezTo>
                  <a:cubicBezTo>
                    <a:pt x="1419939" y="1820853"/>
                    <a:pt x="1418956" y="1821235"/>
                    <a:pt x="1417973" y="1821617"/>
                  </a:cubicBezTo>
                  <a:cubicBezTo>
                    <a:pt x="1417427" y="1821835"/>
                    <a:pt x="1416936" y="1821999"/>
                    <a:pt x="1416390" y="1822163"/>
                  </a:cubicBezTo>
                  <a:cubicBezTo>
                    <a:pt x="1403178" y="1825548"/>
                    <a:pt x="1395426" y="1836030"/>
                    <a:pt x="1387018" y="1845475"/>
                  </a:cubicBezTo>
                  <a:cubicBezTo>
                    <a:pt x="1385108" y="1847658"/>
                    <a:pt x="1384179" y="1851262"/>
                    <a:pt x="1383852" y="1854264"/>
                  </a:cubicBezTo>
                  <a:cubicBezTo>
                    <a:pt x="1381996" y="1873427"/>
                    <a:pt x="1381122" y="1892535"/>
                    <a:pt x="1388438" y="1910933"/>
                  </a:cubicBezTo>
                  <a:cubicBezTo>
                    <a:pt x="1388765" y="1911588"/>
                    <a:pt x="1389038" y="1912353"/>
                    <a:pt x="1389148" y="1913117"/>
                  </a:cubicBezTo>
                  <a:lnTo>
                    <a:pt x="1389148" y="1913226"/>
                  </a:lnTo>
                  <a:cubicBezTo>
                    <a:pt x="1389857" y="1919504"/>
                    <a:pt x="1389966" y="1925892"/>
                    <a:pt x="1391277" y="1932007"/>
                  </a:cubicBezTo>
                  <a:cubicBezTo>
                    <a:pt x="1392587" y="1938176"/>
                    <a:pt x="1395207" y="1944126"/>
                    <a:pt x="1397064" y="1950186"/>
                  </a:cubicBezTo>
                  <a:cubicBezTo>
                    <a:pt x="1397555" y="1951606"/>
                    <a:pt x="1397500" y="1953298"/>
                    <a:pt x="1397337" y="1954881"/>
                  </a:cubicBezTo>
                  <a:cubicBezTo>
                    <a:pt x="1396299" y="1966237"/>
                    <a:pt x="1392805" y="1976719"/>
                    <a:pt x="1386855" y="1986383"/>
                  </a:cubicBezTo>
                  <a:cubicBezTo>
                    <a:pt x="1383961" y="1991078"/>
                    <a:pt x="1376099" y="1992169"/>
                    <a:pt x="1372332" y="1987802"/>
                  </a:cubicBezTo>
                  <a:cubicBezTo>
                    <a:pt x="1368183" y="1983052"/>
                    <a:pt x="1363379" y="1978193"/>
                    <a:pt x="1361141" y="1972516"/>
                  </a:cubicBezTo>
                  <a:cubicBezTo>
                    <a:pt x="1356227" y="1960013"/>
                    <a:pt x="1348802" y="1948549"/>
                    <a:pt x="1345472" y="1935391"/>
                  </a:cubicBezTo>
                  <a:cubicBezTo>
                    <a:pt x="1341814" y="1931297"/>
                    <a:pt x="1341923" y="1926875"/>
                    <a:pt x="1344053" y="1922070"/>
                  </a:cubicBezTo>
                  <a:cubicBezTo>
                    <a:pt x="1345035" y="1919941"/>
                    <a:pt x="1345636" y="1917539"/>
                    <a:pt x="1346455" y="1915301"/>
                  </a:cubicBezTo>
                  <a:cubicBezTo>
                    <a:pt x="1347983" y="1911261"/>
                    <a:pt x="1347547" y="1907439"/>
                    <a:pt x="1344926" y="1904054"/>
                  </a:cubicBezTo>
                  <a:cubicBezTo>
                    <a:pt x="1340067" y="1897776"/>
                    <a:pt x="1335263" y="1891388"/>
                    <a:pt x="1330077" y="1885383"/>
                  </a:cubicBezTo>
                  <a:cubicBezTo>
                    <a:pt x="1327947" y="1882872"/>
                    <a:pt x="1324617" y="1882053"/>
                    <a:pt x="1321341" y="1883145"/>
                  </a:cubicBezTo>
                  <a:cubicBezTo>
                    <a:pt x="1318339" y="1884127"/>
                    <a:pt x="1315500" y="1885656"/>
                    <a:pt x="1312552" y="1886802"/>
                  </a:cubicBezTo>
                  <a:cubicBezTo>
                    <a:pt x="1312388" y="1886857"/>
                    <a:pt x="1312279" y="1886912"/>
                    <a:pt x="1312115" y="1886966"/>
                  </a:cubicBezTo>
                  <a:cubicBezTo>
                    <a:pt x="1308293" y="1888331"/>
                    <a:pt x="1304199" y="1888659"/>
                    <a:pt x="1301360" y="1885492"/>
                  </a:cubicBezTo>
                  <a:cubicBezTo>
                    <a:pt x="1292570" y="1875720"/>
                    <a:pt x="1281488" y="1872936"/>
                    <a:pt x="1268986" y="1873591"/>
                  </a:cubicBezTo>
                  <a:cubicBezTo>
                    <a:pt x="1257848" y="1874191"/>
                    <a:pt x="1246711" y="1871243"/>
                    <a:pt x="1235574" y="1873208"/>
                  </a:cubicBezTo>
                  <a:cubicBezTo>
                    <a:pt x="1232462" y="1873754"/>
                    <a:pt x="1229186" y="1873809"/>
                    <a:pt x="1226238" y="1874846"/>
                  </a:cubicBezTo>
                  <a:cubicBezTo>
                    <a:pt x="1222635" y="1876102"/>
                    <a:pt x="1219195" y="1877685"/>
                    <a:pt x="1218868" y="1882817"/>
                  </a:cubicBezTo>
                  <a:cubicBezTo>
                    <a:pt x="1218540" y="1887348"/>
                    <a:pt x="1216848" y="1891770"/>
                    <a:pt x="1215647" y="1896247"/>
                  </a:cubicBezTo>
                  <a:cubicBezTo>
                    <a:pt x="1211389" y="1898049"/>
                    <a:pt x="1207239" y="1900560"/>
                    <a:pt x="1202817" y="1901325"/>
                  </a:cubicBezTo>
                  <a:cubicBezTo>
                    <a:pt x="1194028" y="1902799"/>
                    <a:pt x="1185456" y="1902962"/>
                    <a:pt x="1179778" y="1893572"/>
                  </a:cubicBezTo>
                  <a:cubicBezTo>
                    <a:pt x="1177213" y="1889259"/>
                    <a:pt x="1172463" y="1888113"/>
                    <a:pt x="1167167" y="1890515"/>
                  </a:cubicBezTo>
                  <a:cubicBezTo>
                    <a:pt x="1162690" y="1892590"/>
                    <a:pt x="1157886" y="1891607"/>
                    <a:pt x="1153246" y="1889860"/>
                  </a:cubicBezTo>
                  <a:cubicBezTo>
                    <a:pt x="1147131" y="1887458"/>
                    <a:pt x="1140471" y="1886093"/>
                    <a:pt x="1134574" y="1888495"/>
                  </a:cubicBezTo>
                  <a:cubicBezTo>
                    <a:pt x="1133537" y="1888932"/>
                    <a:pt x="1132500" y="1889314"/>
                    <a:pt x="1131463" y="1889641"/>
                  </a:cubicBezTo>
                  <a:cubicBezTo>
                    <a:pt x="1125184" y="1891770"/>
                    <a:pt x="1118469" y="1893135"/>
                    <a:pt x="1113228" y="1898049"/>
                  </a:cubicBezTo>
                  <a:cubicBezTo>
                    <a:pt x="1104984" y="1905747"/>
                    <a:pt x="1095157" y="1910060"/>
                    <a:pt x="1083638" y="1912080"/>
                  </a:cubicBezTo>
                  <a:cubicBezTo>
                    <a:pt x="1073975" y="1913827"/>
                    <a:pt x="1067587" y="1922070"/>
                    <a:pt x="1064366" y="1931515"/>
                  </a:cubicBezTo>
                  <a:cubicBezTo>
                    <a:pt x="1060708" y="1942052"/>
                    <a:pt x="1058252" y="1952971"/>
                    <a:pt x="1059398" y="1964272"/>
                  </a:cubicBezTo>
                  <a:cubicBezTo>
                    <a:pt x="1060272" y="1972570"/>
                    <a:pt x="1059016" y="1979886"/>
                    <a:pt x="1053338" y="1986492"/>
                  </a:cubicBezTo>
                  <a:cubicBezTo>
                    <a:pt x="1051373" y="1988730"/>
                    <a:pt x="1050554" y="1992169"/>
                    <a:pt x="1049899" y="1995172"/>
                  </a:cubicBezTo>
                  <a:cubicBezTo>
                    <a:pt x="1047496" y="2005982"/>
                    <a:pt x="1045968" y="2016846"/>
                    <a:pt x="1044931" y="2027820"/>
                  </a:cubicBezTo>
                  <a:cubicBezTo>
                    <a:pt x="1044385" y="2033443"/>
                    <a:pt x="1044002" y="2039121"/>
                    <a:pt x="1043675" y="2044798"/>
                  </a:cubicBezTo>
                  <a:cubicBezTo>
                    <a:pt x="1043402" y="2049548"/>
                    <a:pt x="1043948" y="2054352"/>
                    <a:pt x="1044603" y="2059048"/>
                  </a:cubicBezTo>
                  <a:cubicBezTo>
                    <a:pt x="1045640" y="2066145"/>
                    <a:pt x="1047060" y="2073133"/>
                    <a:pt x="1048315" y="2080175"/>
                  </a:cubicBezTo>
                  <a:cubicBezTo>
                    <a:pt x="1049025" y="2084161"/>
                    <a:pt x="1050281" y="2087928"/>
                    <a:pt x="1053011" y="2090985"/>
                  </a:cubicBezTo>
                  <a:cubicBezTo>
                    <a:pt x="1058852" y="2097646"/>
                    <a:pt x="1063056" y="2105180"/>
                    <a:pt x="1066550" y="2113314"/>
                  </a:cubicBezTo>
                  <a:cubicBezTo>
                    <a:pt x="1069116" y="2119265"/>
                    <a:pt x="1073156" y="2124069"/>
                    <a:pt x="1079707" y="2126253"/>
                  </a:cubicBezTo>
                  <a:cubicBezTo>
                    <a:pt x="1085057" y="2128055"/>
                    <a:pt x="1090080" y="2130511"/>
                    <a:pt x="1093847" y="2134879"/>
                  </a:cubicBezTo>
                  <a:cubicBezTo>
                    <a:pt x="1098815" y="2140721"/>
                    <a:pt x="1105366" y="2140229"/>
                    <a:pt x="1111481" y="2138864"/>
                  </a:cubicBezTo>
                  <a:cubicBezTo>
                    <a:pt x="1119179" y="2137172"/>
                    <a:pt x="1126549" y="2133787"/>
                    <a:pt x="1134192" y="2131767"/>
                  </a:cubicBezTo>
                  <a:cubicBezTo>
                    <a:pt x="1137905" y="2130784"/>
                    <a:pt x="1142491" y="2130075"/>
                    <a:pt x="1145821" y="2131330"/>
                  </a:cubicBezTo>
                  <a:cubicBezTo>
                    <a:pt x="1153682" y="2134333"/>
                    <a:pt x="1159633" y="2134606"/>
                    <a:pt x="1162527" y="2125216"/>
                  </a:cubicBezTo>
                  <a:cubicBezTo>
                    <a:pt x="1172135" y="2117245"/>
                    <a:pt x="1176448" y="2106326"/>
                    <a:pt x="1179506" y="2094643"/>
                  </a:cubicBezTo>
                  <a:cubicBezTo>
                    <a:pt x="1180434" y="2090876"/>
                    <a:pt x="1181908" y="2087164"/>
                    <a:pt x="1183545" y="2083560"/>
                  </a:cubicBezTo>
                  <a:cubicBezTo>
                    <a:pt x="1186384" y="2077337"/>
                    <a:pt x="1191025" y="2073351"/>
                    <a:pt x="1198231" y="2073133"/>
                  </a:cubicBezTo>
                  <a:cubicBezTo>
                    <a:pt x="1206147" y="2072915"/>
                    <a:pt x="1214009" y="2072369"/>
                    <a:pt x="1221489" y="2069038"/>
                  </a:cubicBezTo>
                  <a:cubicBezTo>
                    <a:pt x="1230497" y="2064998"/>
                    <a:pt x="1240160" y="2066582"/>
                    <a:pt x="1249659" y="2066854"/>
                  </a:cubicBezTo>
                  <a:cubicBezTo>
                    <a:pt x="1253972" y="2067018"/>
                    <a:pt x="1258230" y="2073351"/>
                    <a:pt x="1256920" y="2077337"/>
                  </a:cubicBezTo>
                  <a:cubicBezTo>
                    <a:pt x="1256210" y="2079630"/>
                    <a:pt x="1255555" y="2082032"/>
                    <a:pt x="1254245" y="2083943"/>
                  </a:cubicBezTo>
                  <a:cubicBezTo>
                    <a:pt x="1251570" y="2087873"/>
                    <a:pt x="1248676" y="2091695"/>
                    <a:pt x="1245510" y="2095244"/>
                  </a:cubicBezTo>
                  <a:cubicBezTo>
                    <a:pt x="1240542" y="2100867"/>
                    <a:pt x="1238194" y="2107036"/>
                    <a:pt x="1238631" y="2114734"/>
                  </a:cubicBezTo>
                  <a:cubicBezTo>
                    <a:pt x="1238904" y="2120193"/>
                    <a:pt x="1237539" y="2125762"/>
                    <a:pt x="1236502" y="2131221"/>
                  </a:cubicBezTo>
                  <a:cubicBezTo>
                    <a:pt x="1235574" y="2136298"/>
                    <a:pt x="1232844" y="2139847"/>
                    <a:pt x="1227003" y="2140011"/>
                  </a:cubicBezTo>
                  <a:cubicBezTo>
                    <a:pt x="1224273" y="2140120"/>
                    <a:pt x="1222963" y="2142249"/>
                    <a:pt x="1222635" y="2144651"/>
                  </a:cubicBezTo>
                  <a:cubicBezTo>
                    <a:pt x="1221925" y="2149401"/>
                    <a:pt x="1220779" y="2154205"/>
                    <a:pt x="1221161" y="2158846"/>
                  </a:cubicBezTo>
                  <a:cubicBezTo>
                    <a:pt x="1222034" y="2169164"/>
                    <a:pt x="1218704" y="2177517"/>
                    <a:pt x="1211443" y="2184614"/>
                  </a:cubicBezTo>
                  <a:cubicBezTo>
                    <a:pt x="1210297" y="2185706"/>
                    <a:pt x="1211006" y="2187508"/>
                    <a:pt x="1212972" y="2187945"/>
                  </a:cubicBezTo>
                  <a:cubicBezTo>
                    <a:pt x="1216793" y="2188764"/>
                    <a:pt x="1220724" y="2189746"/>
                    <a:pt x="1224600" y="2189746"/>
                  </a:cubicBezTo>
                  <a:cubicBezTo>
                    <a:pt x="1230933" y="2189746"/>
                    <a:pt x="1237321" y="2188436"/>
                    <a:pt x="1243599" y="2188709"/>
                  </a:cubicBezTo>
                  <a:cubicBezTo>
                    <a:pt x="1251515" y="2189146"/>
                    <a:pt x="1258831" y="2184778"/>
                    <a:pt x="1267075" y="2186744"/>
                  </a:cubicBezTo>
                  <a:cubicBezTo>
                    <a:pt x="1274008" y="2188436"/>
                    <a:pt x="1281215" y="2189146"/>
                    <a:pt x="1288312" y="2189419"/>
                  </a:cubicBezTo>
                  <a:cubicBezTo>
                    <a:pt x="1289131" y="2189419"/>
                    <a:pt x="1289895" y="2189473"/>
                    <a:pt x="1290659" y="2189583"/>
                  </a:cubicBezTo>
                  <a:cubicBezTo>
                    <a:pt x="1297047" y="2190401"/>
                    <a:pt x="1302015" y="2193622"/>
                    <a:pt x="1306656" y="2197826"/>
                  </a:cubicBezTo>
                  <a:lnTo>
                    <a:pt x="1306710" y="2197826"/>
                  </a:lnTo>
                  <a:cubicBezTo>
                    <a:pt x="1309604" y="2198918"/>
                    <a:pt x="1312716" y="2199846"/>
                    <a:pt x="1315445" y="2201320"/>
                  </a:cubicBezTo>
                  <a:cubicBezTo>
                    <a:pt x="1316646" y="2201921"/>
                    <a:pt x="1317902" y="2203832"/>
                    <a:pt x="1317902" y="2205087"/>
                  </a:cubicBezTo>
                  <a:cubicBezTo>
                    <a:pt x="1317574" y="2213058"/>
                    <a:pt x="1318175" y="2221247"/>
                    <a:pt x="1315937" y="2228617"/>
                  </a:cubicBezTo>
                  <a:cubicBezTo>
                    <a:pt x="1313534" y="2236206"/>
                    <a:pt x="1311405" y="2243576"/>
                    <a:pt x="1311187" y="2251602"/>
                  </a:cubicBezTo>
                  <a:cubicBezTo>
                    <a:pt x="1311132" y="2254659"/>
                    <a:pt x="1310259" y="2258208"/>
                    <a:pt x="1308457" y="2260555"/>
                  </a:cubicBezTo>
                  <a:cubicBezTo>
                    <a:pt x="1303216" y="2267489"/>
                    <a:pt x="1303216" y="2275295"/>
                    <a:pt x="1303380" y="2283266"/>
                  </a:cubicBezTo>
                  <a:cubicBezTo>
                    <a:pt x="1303435" y="2285559"/>
                    <a:pt x="1304090" y="2288071"/>
                    <a:pt x="1305236" y="2290036"/>
                  </a:cubicBezTo>
                  <a:cubicBezTo>
                    <a:pt x="1308785" y="2296205"/>
                    <a:pt x="1312224" y="2302538"/>
                    <a:pt x="1316537" y="2308107"/>
                  </a:cubicBezTo>
                  <a:cubicBezTo>
                    <a:pt x="1323798" y="2317661"/>
                    <a:pt x="1331933" y="2326396"/>
                    <a:pt x="1344981" y="2327651"/>
                  </a:cubicBezTo>
                  <a:cubicBezTo>
                    <a:pt x="1352078" y="2332128"/>
                    <a:pt x="1358520" y="2329781"/>
                    <a:pt x="1364962" y="2325904"/>
                  </a:cubicBezTo>
                  <a:cubicBezTo>
                    <a:pt x="1367692" y="2324267"/>
                    <a:pt x="1370749" y="2323284"/>
                    <a:pt x="1373479" y="2321701"/>
                  </a:cubicBezTo>
                  <a:cubicBezTo>
                    <a:pt x="1382269" y="2316623"/>
                    <a:pt x="1391550" y="2316569"/>
                    <a:pt x="1401158" y="2318698"/>
                  </a:cubicBezTo>
                  <a:cubicBezTo>
                    <a:pt x="1408201" y="2320336"/>
                    <a:pt x="1414643" y="2323011"/>
                    <a:pt x="1419884" y="2328252"/>
                  </a:cubicBezTo>
                  <a:cubicBezTo>
                    <a:pt x="1420266" y="2328580"/>
                    <a:pt x="1420594" y="2328907"/>
                    <a:pt x="1420921" y="2329235"/>
                  </a:cubicBezTo>
                  <a:cubicBezTo>
                    <a:pt x="1424525" y="2332783"/>
                    <a:pt x="1428292" y="2336168"/>
                    <a:pt x="1432168" y="2339498"/>
                  </a:cubicBezTo>
                  <a:cubicBezTo>
                    <a:pt x="1433205" y="2340317"/>
                    <a:pt x="1434734" y="2340536"/>
                    <a:pt x="1436099" y="2340972"/>
                  </a:cubicBezTo>
                  <a:cubicBezTo>
                    <a:pt x="1436972" y="2338134"/>
                    <a:pt x="1437300" y="2334913"/>
                    <a:pt x="1439047" y="2332893"/>
                  </a:cubicBezTo>
                  <a:cubicBezTo>
                    <a:pt x="1442704" y="2328743"/>
                    <a:pt x="1446908" y="2324867"/>
                    <a:pt x="1451549" y="2321864"/>
                  </a:cubicBezTo>
                  <a:cubicBezTo>
                    <a:pt x="1456735" y="2318480"/>
                    <a:pt x="1459028" y="2314276"/>
                    <a:pt x="1459793" y="2308270"/>
                  </a:cubicBezTo>
                  <a:cubicBezTo>
                    <a:pt x="1460611" y="2301774"/>
                    <a:pt x="1464815" y="2296697"/>
                    <a:pt x="1469128" y="2291892"/>
                  </a:cubicBezTo>
                  <a:cubicBezTo>
                    <a:pt x="1472404" y="2288289"/>
                    <a:pt x="1476444" y="2285778"/>
                    <a:pt x="1481685" y="2286378"/>
                  </a:cubicBezTo>
                  <a:cubicBezTo>
                    <a:pt x="1483268" y="2286597"/>
                    <a:pt x="1485506" y="2287252"/>
                    <a:pt x="1486380" y="2286487"/>
                  </a:cubicBezTo>
                  <a:cubicBezTo>
                    <a:pt x="1492768" y="2280700"/>
                    <a:pt x="1500957" y="2280755"/>
                    <a:pt x="1508600" y="2278844"/>
                  </a:cubicBezTo>
                  <a:cubicBezTo>
                    <a:pt x="1511493" y="2278134"/>
                    <a:pt x="1514168" y="2276988"/>
                    <a:pt x="1516734" y="2275569"/>
                  </a:cubicBezTo>
                  <a:cubicBezTo>
                    <a:pt x="1520392" y="2273549"/>
                    <a:pt x="1523777" y="2270928"/>
                    <a:pt x="1526780" y="2267871"/>
                  </a:cubicBezTo>
                  <a:cubicBezTo>
                    <a:pt x="1530820" y="2263722"/>
                    <a:pt x="1535952" y="2261319"/>
                    <a:pt x="1541520" y="2260391"/>
                  </a:cubicBezTo>
                  <a:cubicBezTo>
                    <a:pt x="1543595" y="2260064"/>
                    <a:pt x="1546161" y="2260883"/>
                    <a:pt x="1548181" y="2261811"/>
                  </a:cubicBezTo>
                  <a:cubicBezTo>
                    <a:pt x="1550910" y="2263121"/>
                    <a:pt x="1552330" y="2268198"/>
                    <a:pt x="1550528" y="2270054"/>
                  </a:cubicBezTo>
                  <a:cubicBezTo>
                    <a:pt x="1547307" y="2273439"/>
                    <a:pt x="1543704" y="2276606"/>
                    <a:pt x="1540428" y="2279991"/>
                  </a:cubicBezTo>
                  <a:cubicBezTo>
                    <a:pt x="1538244" y="2282174"/>
                    <a:pt x="1539555" y="2284413"/>
                    <a:pt x="1540756" y="2286433"/>
                  </a:cubicBezTo>
                  <a:cubicBezTo>
                    <a:pt x="1542448" y="2289381"/>
                    <a:pt x="1544141" y="2290145"/>
                    <a:pt x="1546434" y="2289217"/>
                  </a:cubicBezTo>
                  <a:cubicBezTo>
                    <a:pt x="1550146" y="2287743"/>
                    <a:pt x="1553695" y="2285832"/>
                    <a:pt x="1557516" y="2284686"/>
                  </a:cubicBezTo>
                  <a:cubicBezTo>
                    <a:pt x="1562703" y="2283157"/>
                    <a:pt x="1565705" y="2280209"/>
                    <a:pt x="1566033" y="2274640"/>
                  </a:cubicBezTo>
                  <a:cubicBezTo>
                    <a:pt x="1566088" y="2273166"/>
                    <a:pt x="1566797" y="2271583"/>
                    <a:pt x="1567452" y="2270164"/>
                  </a:cubicBezTo>
                  <a:cubicBezTo>
                    <a:pt x="1568544" y="2267543"/>
                    <a:pt x="1572748" y="2265196"/>
                    <a:pt x="1575150" y="2265523"/>
                  </a:cubicBezTo>
                  <a:cubicBezTo>
                    <a:pt x="1577825" y="2265796"/>
                    <a:pt x="1579518" y="2267489"/>
                    <a:pt x="1580227" y="2269782"/>
                  </a:cubicBezTo>
                  <a:cubicBezTo>
                    <a:pt x="1581920" y="2275896"/>
                    <a:pt x="1585905" y="2279062"/>
                    <a:pt x="1592075" y="2279827"/>
                  </a:cubicBezTo>
                  <a:cubicBezTo>
                    <a:pt x="1595241" y="2280209"/>
                    <a:pt x="1598353" y="2280810"/>
                    <a:pt x="1601465" y="2281519"/>
                  </a:cubicBezTo>
                  <a:cubicBezTo>
                    <a:pt x="1606651" y="2282666"/>
                    <a:pt x="1609818" y="2285941"/>
                    <a:pt x="1610855" y="2291128"/>
                  </a:cubicBezTo>
                  <a:cubicBezTo>
                    <a:pt x="1610964" y="2291947"/>
                    <a:pt x="1611019" y="2292766"/>
                    <a:pt x="1611292" y="2293530"/>
                  </a:cubicBezTo>
                  <a:cubicBezTo>
                    <a:pt x="1612657" y="2296969"/>
                    <a:pt x="1614895" y="2298662"/>
                    <a:pt x="1618389" y="2298498"/>
                  </a:cubicBezTo>
                  <a:cubicBezTo>
                    <a:pt x="1625541" y="2298061"/>
                    <a:pt x="1632747" y="2297788"/>
                    <a:pt x="1639845" y="2297024"/>
                  </a:cubicBezTo>
                  <a:cubicBezTo>
                    <a:pt x="1646396" y="2296314"/>
                    <a:pt x="1652292" y="2296587"/>
                    <a:pt x="1657970" y="2300791"/>
                  </a:cubicBezTo>
                  <a:cubicBezTo>
                    <a:pt x="1667360" y="2307615"/>
                    <a:pt x="1679098" y="2302538"/>
                    <a:pt x="1686304" y="2296205"/>
                  </a:cubicBezTo>
                  <a:cubicBezTo>
                    <a:pt x="1687833" y="2294786"/>
                    <a:pt x="1687833" y="2291783"/>
                    <a:pt x="1688870" y="2289654"/>
                  </a:cubicBezTo>
                  <a:cubicBezTo>
                    <a:pt x="1689634" y="2287961"/>
                    <a:pt x="1691709" y="2287252"/>
                    <a:pt x="1692910" y="2288562"/>
                  </a:cubicBezTo>
                  <a:cubicBezTo>
                    <a:pt x="1695804" y="2291674"/>
                    <a:pt x="1699025" y="2293257"/>
                    <a:pt x="1703392" y="2292984"/>
                  </a:cubicBezTo>
                  <a:cubicBezTo>
                    <a:pt x="1710490" y="2292547"/>
                    <a:pt x="1717696" y="2291510"/>
                    <a:pt x="1724739" y="2293912"/>
                  </a:cubicBezTo>
                  <a:cubicBezTo>
                    <a:pt x="1725448" y="2294131"/>
                    <a:pt x="1726376" y="2294567"/>
                    <a:pt x="1726704" y="2295168"/>
                  </a:cubicBezTo>
                  <a:cubicBezTo>
                    <a:pt x="1727468" y="2296642"/>
                    <a:pt x="1726813" y="2297952"/>
                    <a:pt x="1725121" y="2298716"/>
                  </a:cubicBezTo>
                  <a:cubicBezTo>
                    <a:pt x="1724411" y="2299044"/>
                    <a:pt x="1723647" y="2299317"/>
                    <a:pt x="1722882" y="2299535"/>
                  </a:cubicBezTo>
                  <a:cubicBezTo>
                    <a:pt x="1720862" y="2300300"/>
                    <a:pt x="1717641" y="2300518"/>
                    <a:pt x="1718406" y="2303412"/>
                  </a:cubicBezTo>
                  <a:cubicBezTo>
                    <a:pt x="1718897" y="2305268"/>
                    <a:pt x="1721299" y="2307015"/>
                    <a:pt x="1723265" y="2307998"/>
                  </a:cubicBezTo>
                  <a:cubicBezTo>
                    <a:pt x="1728888" y="2310946"/>
                    <a:pt x="1734675" y="2313621"/>
                    <a:pt x="1740516" y="2316077"/>
                  </a:cubicBezTo>
                  <a:cubicBezTo>
                    <a:pt x="1747068" y="2318862"/>
                    <a:pt x="1750889" y="2323175"/>
                    <a:pt x="1750562" y="2330654"/>
                  </a:cubicBezTo>
                  <a:cubicBezTo>
                    <a:pt x="1750452" y="2333384"/>
                    <a:pt x="1752527" y="2334640"/>
                    <a:pt x="1755038" y="2334967"/>
                  </a:cubicBezTo>
                  <a:cubicBezTo>
                    <a:pt x="1758969" y="2335513"/>
                    <a:pt x="1763173" y="2335185"/>
                    <a:pt x="1766831" y="2336441"/>
                  </a:cubicBezTo>
                  <a:cubicBezTo>
                    <a:pt x="1771253" y="2337970"/>
                    <a:pt x="1775730" y="2340154"/>
                    <a:pt x="1779333" y="2343102"/>
                  </a:cubicBezTo>
                  <a:cubicBezTo>
                    <a:pt x="1784847" y="2347578"/>
                    <a:pt x="1789651" y="2352983"/>
                    <a:pt x="1794728" y="2358006"/>
                  </a:cubicBezTo>
                  <a:cubicBezTo>
                    <a:pt x="1797622" y="2360845"/>
                    <a:pt x="1799314" y="2364393"/>
                    <a:pt x="1800515" y="2368270"/>
                  </a:cubicBezTo>
                  <a:cubicBezTo>
                    <a:pt x="1800898" y="2369580"/>
                    <a:pt x="1802099" y="2371545"/>
                    <a:pt x="1803191" y="2371764"/>
                  </a:cubicBezTo>
                  <a:cubicBezTo>
                    <a:pt x="1811871" y="2373347"/>
                    <a:pt x="1817931" y="2379407"/>
                    <a:pt x="1824755" y="2384047"/>
                  </a:cubicBezTo>
                  <a:cubicBezTo>
                    <a:pt x="1825028" y="2384211"/>
                    <a:pt x="1825247" y="2384375"/>
                    <a:pt x="1825520" y="2384539"/>
                  </a:cubicBezTo>
                  <a:cubicBezTo>
                    <a:pt x="1825956" y="2384812"/>
                    <a:pt x="1826448" y="2385085"/>
                    <a:pt x="1826884" y="2385412"/>
                  </a:cubicBezTo>
                  <a:cubicBezTo>
                    <a:pt x="1827157" y="2385631"/>
                    <a:pt x="1827430" y="2385740"/>
                    <a:pt x="1827703" y="2385904"/>
                  </a:cubicBezTo>
                  <a:cubicBezTo>
                    <a:pt x="1829669" y="2387105"/>
                    <a:pt x="1832126" y="2387978"/>
                    <a:pt x="1834364" y="2388033"/>
                  </a:cubicBezTo>
                  <a:cubicBezTo>
                    <a:pt x="1843099" y="2388360"/>
                    <a:pt x="1851889" y="2388579"/>
                    <a:pt x="1860624" y="2388306"/>
                  </a:cubicBezTo>
                  <a:cubicBezTo>
                    <a:pt x="1869523" y="2388033"/>
                    <a:pt x="1878094" y="2388742"/>
                    <a:pt x="1886174" y="2392946"/>
                  </a:cubicBezTo>
                  <a:cubicBezTo>
                    <a:pt x="1888303" y="2394038"/>
                    <a:pt x="1890541" y="2395185"/>
                    <a:pt x="1892834" y="2395567"/>
                  </a:cubicBezTo>
                  <a:cubicBezTo>
                    <a:pt x="1912161" y="2399061"/>
                    <a:pt x="1924827" y="2412546"/>
                    <a:pt x="1937765" y="2425539"/>
                  </a:cubicBezTo>
                  <a:cubicBezTo>
                    <a:pt x="1941260" y="2428979"/>
                    <a:pt x="1943389" y="2433237"/>
                    <a:pt x="1944208" y="2438096"/>
                  </a:cubicBezTo>
                  <a:cubicBezTo>
                    <a:pt x="1945845" y="2447868"/>
                    <a:pt x="1950540" y="2456221"/>
                    <a:pt x="1957092" y="2463264"/>
                  </a:cubicBezTo>
                  <a:cubicBezTo>
                    <a:pt x="1957856" y="2464083"/>
                    <a:pt x="1958511" y="2464902"/>
                    <a:pt x="1959112" y="2465775"/>
                  </a:cubicBezTo>
                  <a:cubicBezTo>
                    <a:pt x="1961296" y="2468832"/>
                    <a:pt x="1962879" y="2472108"/>
                    <a:pt x="1965226" y="2474947"/>
                  </a:cubicBezTo>
                  <a:cubicBezTo>
                    <a:pt x="1968011" y="2478386"/>
                    <a:pt x="1968229" y="2482426"/>
                    <a:pt x="1967356" y="2486303"/>
                  </a:cubicBezTo>
                  <a:cubicBezTo>
                    <a:pt x="1966045" y="2492363"/>
                    <a:pt x="1964189" y="2498259"/>
                    <a:pt x="1962551" y="2504264"/>
                  </a:cubicBezTo>
                  <a:cubicBezTo>
                    <a:pt x="1962715" y="2504264"/>
                    <a:pt x="1962824" y="2504155"/>
                    <a:pt x="1962988" y="2504155"/>
                  </a:cubicBezTo>
                  <a:cubicBezTo>
                    <a:pt x="1963097" y="2504373"/>
                    <a:pt x="1963206" y="2504537"/>
                    <a:pt x="1963316" y="2504701"/>
                  </a:cubicBezTo>
                  <a:cubicBezTo>
                    <a:pt x="1966973" y="2504646"/>
                    <a:pt x="1970194" y="2505411"/>
                    <a:pt x="1971996" y="2509014"/>
                  </a:cubicBezTo>
                  <a:cubicBezTo>
                    <a:pt x="1972214" y="2509014"/>
                    <a:pt x="1972487" y="2509014"/>
                    <a:pt x="1972760" y="2509014"/>
                  </a:cubicBezTo>
                  <a:cubicBezTo>
                    <a:pt x="1972706" y="2509232"/>
                    <a:pt x="1972597" y="2509505"/>
                    <a:pt x="1972597" y="2509778"/>
                  </a:cubicBezTo>
                  <a:cubicBezTo>
                    <a:pt x="1978547" y="2511634"/>
                    <a:pt x="1984607" y="2513218"/>
                    <a:pt x="1990394" y="2515510"/>
                  </a:cubicBezTo>
                  <a:cubicBezTo>
                    <a:pt x="1994161" y="2516985"/>
                    <a:pt x="1998147" y="2520642"/>
                    <a:pt x="1996618" y="2527030"/>
                  </a:cubicBezTo>
                  <a:cubicBezTo>
                    <a:pt x="1996290" y="2528559"/>
                    <a:pt x="1995963" y="2530142"/>
                    <a:pt x="1995581" y="2531670"/>
                  </a:cubicBezTo>
                  <a:cubicBezTo>
                    <a:pt x="1995089" y="2533581"/>
                    <a:pt x="1995581" y="2534892"/>
                    <a:pt x="1997164" y="2534892"/>
                  </a:cubicBezTo>
                  <a:cubicBezTo>
                    <a:pt x="1997765" y="2534946"/>
                    <a:pt x="1998693" y="2534291"/>
                    <a:pt x="1999020" y="2533690"/>
                  </a:cubicBezTo>
                  <a:cubicBezTo>
                    <a:pt x="2002514" y="2527139"/>
                    <a:pt x="2008028" y="2525720"/>
                    <a:pt x="2015071" y="2526102"/>
                  </a:cubicBezTo>
                  <a:cubicBezTo>
                    <a:pt x="2023260" y="2526593"/>
                    <a:pt x="2030739" y="2528941"/>
                    <a:pt x="2038110" y="2532053"/>
                  </a:cubicBezTo>
                  <a:cubicBezTo>
                    <a:pt x="2047555" y="2535929"/>
                    <a:pt x="2055908" y="2542371"/>
                    <a:pt x="2066717" y="2543135"/>
                  </a:cubicBezTo>
                  <a:cubicBezTo>
                    <a:pt x="2069229" y="2543354"/>
                    <a:pt x="2072122" y="2546629"/>
                    <a:pt x="2073651" y="2549195"/>
                  </a:cubicBezTo>
                  <a:cubicBezTo>
                    <a:pt x="2075616" y="2552525"/>
                    <a:pt x="2076435" y="2556620"/>
                    <a:pt x="2077854" y="2560333"/>
                  </a:cubicBezTo>
                  <a:cubicBezTo>
                    <a:pt x="2078892" y="2563008"/>
                    <a:pt x="2081075" y="2564209"/>
                    <a:pt x="2083314" y="2563171"/>
                  </a:cubicBezTo>
                  <a:cubicBezTo>
                    <a:pt x="2086207" y="2561806"/>
                    <a:pt x="2088937" y="2560005"/>
                    <a:pt x="2091885" y="2558968"/>
                  </a:cubicBezTo>
                  <a:cubicBezTo>
                    <a:pt x="2093960" y="2558258"/>
                    <a:pt x="2096635" y="2557712"/>
                    <a:pt x="2098764" y="2558258"/>
                  </a:cubicBezTo>
                  <a:cubicBezTo>
                    <a:pt x="2117326" y="2563117"/>
                    <a:pt x="2136052" y="2566556"/>
                    <a:pt x="2155378" y="2565901"/>
                  </a:cubicBezTo>
                  <a:cubicBezTo>
                    <a:pt x="2158272" y="2565792"/>
                    <a:pt x="2161220" y="2566119"/>
                    <a:pt x="2164004" y="2566884"/>
                  </a:cubicBezTo>
                  <a:cubicBezTo>
                    <a:pt x="2166570" y="2567539"/>
                    <a:pt x="2169027" y="2568576"/>
                    <a:pt x="2171429" y="2569941"/>
                  </a:cubicBezTo>
                  <a:cubicBezTo>
                    <a:pt x="2182402" y="2576219"/>
                    <a:pt x="2194304" y="2581078"/>
                    <a:pt x="2201674" y="2592543"/>
                  </a:cubicBezTo>
                  <a:cubicBezTo>
                    <a:pt x="2206151" y="2599531"/>
                    <a:pt x="2214886" y="2601224"/>
                    <a:pt x="2220946" y="2606410"/>
                  </a:cubicBezTo>
                  <a:cubicBezTo>
                    <a:pt x="2225969" y="2610668"/>
                    <a:pt x="2231483" y="2612961"/>
                    <a:pt x="2238416" y="2612415"/>
                  </a:cubicBezTo>
                  <a:cubicBezTo>
                    <a:pt x="2242183" y="2612142"/>
                    <a:pt x="2246223" y="2613890"/>
                    <a:pt x="2249826" y="2615418"/>
                  </a:cubicBezTo>
                  <a:cubicBezTo>
                    <a:pt x="2251846" y="2616237"/>
                    <a:pt x="2254085" y="2618202"/>
                    <a:pt x="2254849" y="2620168"/>
                  </a:cubicBezTo>
                  <a:cubicBezTo>
                    <a:pt x="2255450" y="2621696"/>
                    <a:pt x="2256050" y="2623280"/>
                    <a:pt x="2256651" y="2624863"/>
                  </a:cubicBezTo>
                  <a:lnTo>
                    <a:pt x="2257142" y="2624481"/>
                  </a:lnTo>
                  <a:cubicBezTo>
                    <a:pt x="2260581" y="2633270"/>
                    <a:pt x="2263748" y="2642169"/>
                    <a:pt x="2266751" y="2651177"/>
                  </a:cubicBezTo>
                  <a:cubicBezTo>
                    <a:pt x="2268825" y="2657619"/>
                    <a:pt x="2266368" y="2676072"/>
                    <a:pt x="2263311" y="2683989"/>
                  </a:cubicBezTo>
                  <a:cubicBezTo>
                    <a:pt x="2260145" y="2692341"/>
                    <a:pt x="2255395" y="2699657"/>
                    <a:pt x="2249335" y="2706099"/>
                  </a:cubicBezTo>
                  <a:cubicBezTo>
                    <a:pt x="2243384" y="2712487"/>
                    <a:pt x="2237324" y="2718874"/>
                    <a:pt x="2230718" y="2724607"/>
                  </a:cubicBezTo>
                  <a:cubicBezTo>
                    <a:pt x="2225150" y="2729466"/>
                    <a:pt x="2221164" y="2735143"/>
                    <a:pt x="2218162" y="2741804"/>
                  </a:cubicBezTo>
                  <a:cubicBezTo>
                    <a:pt x="2217179" y="2744042"/>
                    <a:pt x="2215760" y="2746008"/>
                    <a:pt x="2214995" y="2748246"/>
                  </a:cubicBezTo>
                  <a:cubicBezTo>
                    <a:pt x="2211337" y="2759383"/>
                    <a:pt x="2205114" y="2768064"/>
                    <a:pt x="2194031" y="2772977"/>
                  </a:cubicBezTo>
                  <a:cubicBezTo>
                    <a:pt x="2190046" y="2774779"/>
                    <a:pt x="2188735" y="2779037"/>
                    <a:pt x="2188735" y="2783077"/>
                  </a:cubicBezTo>
                  <a:cubicBezTo>
                    <a:pt x="2188626" y="2791812"/>
                    <a:pt x="2189336" y="2800602"/>
                    <a:pt x="2189336" y="2809283"/>
                  </a:cubicBezTo>
                  <a:cubicBezTo>
                    <a:pt x="2189336" y="2822057"/>
                    <a:pt x="2189336" y="2834833"/>
                    <a:pt x="2188790" y="2847553"/>
                  </a:cubicBezTo>
                  <a:cubicBezTo>
                    <a:pt x="2188353" y="2857926"/>
                    <a:pt x="2187316" y="2868135"/>
                    <a:pt x="2180874" y="2877143"/>
                  </a:cubicBezTo>
                  <a:cubicBezTo>
                    <a:pt x="2177598" y="2881838"/>
                    <a:pt x="2177653" y="2887735"/>
                    <a:pt x="2178417" y="2893358"/>
                  </a:cubicBezTo>
                  <a:cubicBezTo>
                    <a:pt x="2179400" y="2900837"/>
                    <a:pt x="2177325" y="2907279"/>
                    <a:pt x="2173121" y="2913558"/>
                  </a:cubicBezTo>
                  <a:cubicBezTo>
                    <a:pt x="2167880" y="2921528"/>
                    <a:pt x="2163786" y="2930209"/>
                    <a:pt x="2159036" y="2938507"/>
                  </a:cubicBezTo>
                  <a:cubicBezTo>
                    <a:pt x="2156962" y="2942220"/>
                    <a:pt x="2156416" y="2945987"/>
                    <a:pt x="2157398" y="2950026"/>
                  </a:cubicBezTo>
                  <a:cubicBezTo>
                    <a:pt x="2158272" y="2953575"/>
                    <a:pt x="2156743" y="2956414"/>
                    <a:pt x="2154177" y="2958380"/>
                  </a:cubicBezTo>
                  <a:cubicBezTo>
                    <a:pt x="2150410" y="2961218"/>
                    <a:pt x="2145060" y="2962638"/>
                    <a:pt x="2142330" y="2966187"/>
                  </a:cubicBezTo>
                  <a:cubicBezTo>
                    <a:pt x="2136270" y="2974157"/>
                    <a:pt x="2128136" y="2975850"/>
                    <a:pt x="2119237" y="2976013"/>
                  </a:cubicBezTo>
                  <a:cubicBezTo>
                    <a:pt x="2114542" y="2976068"/>
                    <a:pt x="2109737" y="2974976"/>
                    <a:pt x="2105097" y="2975577"/>
                  </a:cubicBezTo>
                  <a:cubicBezTo>
                    <a:pt x="2100347" y="2976286"/>
                    <a:pt x="2095816" y="2977433"/>
                    <a:pt x="2090957" y="2976286"/>
                  </a:cubicBezTo>
                  <a:cubicBezTo>
                    <a:pt x="2089865" y="2976013"/>
                    <a:pt x="2087408" y="2977160"/>
                    <a:pt x="2087190" y="2978088"/>
                  </a:cubicBezTo>
                  <a:cubicBezTo>
                    <a:pt x="2086043" y="2983329"/>
                    <a:pt x="2081676" y="2985677"/>
                    <a:pt x="2078346" y="2989007"/>
                  </a:cubicBezTo>
                  <a:cubicBezTo>
                    <a:pt x="2075507" y="2991846"/>
                    <a:pt x="2072340" y="2993647"/>
                    <a:pt x="2068846" y="2995176"/>
                  </a:cubicBezTo>
                  <a:cubicBezTo>
                    <a:pt x="2067427" y="2995831"/>
                    <a:pt x="2065898" y="2996377"/>
                    <a:pt x="2064260" y="2996923"/>
                  </a:cubicBezTo>
                  <a:cubicBezTo>
                    <a:pt x="2054597" y="3000253"/>
                    <a:pt x="2045535" y="3005440"/>
                    <a:pt x="2038164" y="3013083"/>
                  </a:cubicBezTo>
                  <a:cubicBezTo>
                    <a:pt x="2037072" y="3014229"/>
                    <a:pt x="2035926" y="3015321"/>
                    <a:pt x="2034834" y="3016413"/>
                  </a:cubicBezTo>
                  <a:cubicBezTo>
                    <a:pt x="2031340" y="3019798"/>
                    <a:pt x="2027791" y="3023019"/>
                    <a:pt x="2024134" y="3026076"/>
                  </a:cubicBezTo>
                  <a:cubicBezTo>
                    <a:pt x="2012560" y="3035904"/>
                    <a:pt x="2009994" y="3048460"/>
                    <a:pt x="2012232" y="3062709"/>
                  </a:cubicBezTo>
                  <a:cubicBezTo>
                    <a:pt x="2012451" y="3064292"/>
                    <a:pt x="2012560" y="3065985"/>
                    <a:pt x="2013324" y="3067350"/>
                  </a:cubicBezTo>
                  <a:cubicBezTo>
                    <a:pt x="2019439" y="3078869"/>
                    <a:pt x="2015562" y="3089679"/>
                    <a:pt x="2009120" y="3098851"/>
                  </a:cubicBezTo>
                  <a:cubicBezTo>
                    <a:pt x="1999348" y="3112663"/>
                    <a:pt x="1992360" y="3127731"/>
                    <a:pt x="1985808" y="3143127"/>
                  </a:cubicBezTo>
                  <a:cubicBezTo>
                    <a:pt x="1985481" y="3144000"/>
                    <a:pt x="1985044" y="3144874"/>
                    <a:pt x="1984553" y="3145747"/>
                  </a:cubicBezTo>
                  <a:cubicBezTo>
                    <a:pt x="1983133" y="3148204"/>
                    <a:pt x="1981113" y="3150224"/>
                    <a:pt x="1977783" y="3150606"/>
                  </a:cubicBezTo>
                  <a:cubicBezTo>
                    <a:pt x="1977838" y="3150770"/>
                    <a:pt x="1977892" y="3150988"/>
                    <a:pt x="1977892" y="3151097"/>
                  </a:cubicBezTo>
                  <a:cubicBezTo>
                    <a:pt x="1977783" y="3151261"/>
                    <a:pt x="1977674" y="3151261"/>
                    <a:pt x="1977565" y="3151261"/>
                  </a:cubicBezTo>
                  <a:cubicBezTo>
                    <a:pt x="1977674" y="3151862"/>
                    <a:pt x="1977838" y="3152517"/>
                    <a:pt x="1977674" y="3153063"/>
                  </a:cubicBezTo>
                  <a:cubicBezTo>
                    <a:pt x="1974125" y="3165074"/>
                    <a:pt x="1966755" y="3172880"/>
                    <a:pt x="1953980" y="3174518"/>
                  </a:cubicBezTo>
                  <a:cubicBezTo>
                    <a:pt x="1953925" y="3174737"/>
                    <a:pt x="1953871" y="3175010"/>
                    <a:pt x="1953762" y="3175283"/>
                  </a:cubicBezTo>
                  <a:lnTo>
                    <a:pt x="1953270" y="3174682"/>
                  </a:lnTo>
                  <a:cubicBezTo>
                    <a:pt x="1951305" y="3182380"/>
                    <a:pt x="1949340" y="3190132"/>
                    <a:pt x="1947374" y="3197775"/>
                  </a:cubicBezTo>
                  <a:cubicBezTo>
                    <a:pt x="1945573" y="3204873"/>
                    <a:pt x="1942679" y="3211315"/>
                    <a:pt x="1936728" y="3216010"/>
                  </a:cubicBezTo>
                  <a:cubicBezTo>
                    <a:pt x="1936182" y="3216447"/>
                    <a:pt x="1935636" y="3216993"/>
                    <a:pt x="1935145" y="3217484"/>
                  </a:cubicBezTo>
                  <a:cubicBezTo>
                    <a:pt x="1931214" y="3221633"/>
                    <a:pt x="1929686" y="3227365"/>
                    <a:pt x="1926847" y="3232170"/>
                  </a:cubicBezTo>
                  <a:cubicBezTo>
                    <a:pt x="1920404" y="3242870"/>
                    <a:pt x="1910905" y="3247129"/>
                    <a:pt x="1898949" y="3247020"/>
                  </a:cubicBezTo>
                  <a:cubicBezTo>
                    <a:pt x="1894145" y="3246965"/>
                    <a:pt x="1889395" y="3246910"/>
                    <a:pt x="1884645" y="3246583"/>
                  </a:cubicBezTo>
                  <a:cubicBezTo>
                    <a:pt x="1884536" y="3246583"/>
                    <a:pt x="1884427" y="3246583"/>
                    <a:pt x="1884372" y="3246583"/>
                  </a:cubicBezTo>
                  <a:cubicBezTo>
                    <a:pt x="1882079" y="3246419"/>
                    <a:pt x="1879513" y="3246310"/>
                    <a:pt x="1877712" y="3245218"/>
                  </a:cubicBezTo>
                  <a:cubicBezTo>
                    <a:pt x="1867339" y="3238994"/>
                    <a:pt x="1855765" y="3239049"/>
                    <a:pt x="1844409" y="3237793"/>
                  </a:cubicBezTo>
                  <a:cubicBezTo>
                    <a:pt x="1848886" y="3243034"/>
                    <a:pt x="1855601" y="3245382"/>
                    <a:pt x="1860569" y="3250022"/>
                  </a:cubicBezTo>
                  <a:cubicBezTo>
                    <a:pt x="1864991" y="3254117"/>
                    <a:pt x="1867830" y="3258430"/>
                    <a:pt x="1865373" y="3264708"/>
                  </a:cubicBezTo>
                  <a:cubicBezTo>
                    <a:pt x="1864554" y="3266946"/>
                    <a:pt x="1864118" y="3269349"/>
                    <a:pt x="1864009" y="3271696"/>
                  </a:cubicBezTo>
                  <a:cubicBezTo>
                    <a:pt x="1863899" y="3274153"/>
                    <a:pt x="1864664" y="3276500"/>
                    <a:pt x="1866902" y="3277865"/>
                  </a:cubicBezTo>
                  <a:cubicBezTo>
                    <a:pt x="1867721" y="3278357"/>
                    <a:pt x="1868595" y="3278794"/>
                    <a:pt x="1869468" y="3279176"/>
                  </a:cubicBezTo>
                  <a:cubicBezTo>
                    <a:pt x="1870778" y="3279831"/>
                    <a:pt x="1872088" y="3280377"/>
                    <a:pt x="1873290" y="3281086"/>
                  </a:cubicBezTo>
                  <a:cubicBezTo>
                    <a:pt x="1876565" y="3283052"/>
                    <a:pt x="1878749" y="3287692"/>
                    <a:pt x="1877930" y="3291241"/>
                  </a:cubicBezTo>
                  <a:cubicBezTo>
                    <a:pt x="1877275" y="3294298"/>
                    <a:pt x="1876511" y="3297410"/>
                    <a:pt x="1875310" y="3300358"/>
                  </a:cubicBezTo>
                  <a:cubicBezTo>
                    <a:pt x="1873180" y="3305436"/>
                    <a:pt x="1869686" y="3310294"/>
                    <a:pt x="1868649" y="3315590"/>
                  </a:cubicBezTo>
                  <a:cubicBezTo>
                    <a:pt x="1866847" y="3324817"/>
                    <a:pt x="1860515" y="3328856"/>
                    <a:pt x="1853090" y="3332187"/>
                  </a:cubicBezTo>
                  <a:cubicBezTo>
                    <a:pt x="1850033" y="3333551"/>
                    <a:pt x="1846811" y="3334589"/>
                    <a:pt x="1843645" y="3335681"/>
                  </a:cubicBezTo>
                  <a:cubicBezTo>
                    <a:pt x="1842280" y="3336172"/>
                    <a:pt x="1840915" y="3336663"/>
                    <a:pt x="1839605" y="3337210"/>
                  </a:cubicBezTo>
                  <a:cubicBezTo>
                    <a:pt x="1822845" y="3343925"/>
                    <a:pt x="1805702" y="3345453"/>
                    <a:pt x="1788013" y="3341686"/>
                  </a:cubicBezTo>
                  <a:cubicBezTo>
                    <a:pt x="1783427" y="3340703"/>
                    <a:pt x="1781025" y="3343706"/>
                    <a:pt x="1782008" y="3348892"/>
                  </a:cubicBezTo>
                  <a:cubicBezTo>
                    <a:pt x="1782281" y="3350421"/>
                    <a:pt x="1782827" y="3351950"/>
                    <a:pt x="1783264" y="3353479"/>
                  </a:cubicBezTo>
                  <a:cubicBezTo>
                    <a:pt x="1783537" y="3354243"/>
                    <a:pt x="1784083" y="3355062"/>
                    <a:pt x="1783973" y="3355771"/>
                  </a:cubicBezTo>
                  <a:cubicBezTo>
                    <a:pt x="1783264" y="3361231"/>
                    <a:pt x="1781899" y="3366636"/>
                    <a:pt x="1781735" y="3372095"/>
                  </a:cubicBezTo>
                  <a:cubicBezTo>
                    <a:pt x="1781626" y="3376790"/>
                    <a:pt x="1783373" y="3381485"/>
                    <a:pt x="1783482" y="3386235"/>
                  </a:cubicBezTo>
                  <a:cubicBezTo>
                    <a:pt x="1783591" y="3392295"/>
                    <a:pt x="1776003" y="3399665"/>
                    <a:pt x="1769397" y="3400593"/>
                  </a:cubicBezTo>
                  <a:cubicBezTo>
                    <a:pt x="1762955" y="3401467"/>
                    <a:pt x="1756785" y="3400976"/>
                    <a:pt x="1750889" y="3397591"/>
                  </a:cubicBezTo>
                  <a:cubicBezTo>
                    <a:pt x="1746795" y="3395243"/>
                    <a:pt x="1742263" y="3393714"/>
                    <a:pt x="1737787" y="3392131"/>
                  </a:cubicBezTo>
                  <a:cubicBezTo>
                    <a:pt x="1734839" y="3391094"/>
                    <a:pt x="1730580" y="3394479"/>
                    <a:pt x="1731235" y="3397099"/>
                  </a:cubicBezTo>
                  <a:cubicBezTo>
                    <a:pt x="1731672" y="3398573"/>
                    <a:pt x="1732327" y="3400047"/>
                    <a:pt x="1732655" y="3401521"/>
                  </a:cubicBezTo>
                  <a:cubicBezTo>
                    <a:pt x="1733801" y="3406216"/>
                    <a:pt x="1734729" y="3410857"/>
                    <a:pt x="1735821" y="3415498"/>
                  </a:cubicBezTo>
                  <a:cubicBezTo>
                    <a:pt x="1737623" y="3423141"/>
                    <a:pt x="1744775" y="3426471"/>
                    <a:pt x="1752363" y="3423196"/>
                  </a:cubicBezTo>
                  <a:cubicBezTo>
                    <a:pt x="1753783" y="3422595"/>
                    <a:pt x="1755093" y="3421557"/>
                    <a:pt x="1756567" y="3420957"/>
                  </a:cubicBezTo>
                  <a:cubicBezTo>
                    <a:pt x="1758751" y="3420084"/>
                    <a:pt x="1762081" y="3421339"/>
                    <a:pt x="1762682" y="3423305"/>
                  </a:cubicBezTo>
                  <a:cubicBezTo>
                    <a:pt x="1763828" y="3427126"/>
                    <a:pt x="1765029" y="3430893"/>
                    <a:pt x="1765793" y="3434770"/>
                  </a:cubicBezTo>
                  <a:cubicBezTo>
                    <a:pt x="1766722" y="3439519"/>
                    <a:pt x="1763009" y="3443450"/>
                    <a:pt x="1757331" y="3443887"/>
                  </a:cubicBezTo>
                  <a:cubicBezTo>
                    <a:pt x="1755803" y="3443941"/>
                    <a:pt x="1754274" y="3443450"/>
                    <a:pt x="1752745" y="3443177"/>
                  </a:cubicBezTo>
                  <a:cubicBezTo>
                    <a:pt x="1750070" y="3446671"/>
                    <a:pt x="1747614" y="3450438"/>
                    <a:pt x="1744502" y="3453495"/>
                  </a:cubicBezTo>
                  <a:cubicBezTo>
                    <a:pt x="1739370" y="3458354"/>
                    <a:pt x="1737950" y="3464141"/>
                    <a:pt x="1738606" y="3470747"/>
                  </a:cubicBezTo>
                  <a:cubicBezTo>
                    <a:pt x="1738878" y="3473094"/>
                    <a:pt x="1739042" y="3475606"/>
                    <a:pt x="1739970" y="3477735"/>
                  </a:cubicBezTo>
                  <a:cubicBezTo>
                    <a:pt x="1743355" y="3485269"/>
                    <a:pt x="1737568" y="3491384"/>
                    <a:pt x="1736804" y="3498263"/>
                  </a:cubicBezTo>
                  <a:cubicBezTo>
                    <a:pt x="1736640" y="3499409"/>
                    <a:pt x="1734839" y="3500719"/>
                    <a:pt x="1733528" y="3501320"/>
                  </a:cubicBezTo>
                  <a:cubicBezTo>
                    <a:pt x="1728560" y="3503722"/>
                    <a:pt x="1723155" y="3505360"/>
                    <a:pt x="1718406" y="3508199"/>
                  </a:cubicBezTo>
                  <a:cubicBezTo>
                    <a:pt x="1715185" y="3510164"/>
                    <a:pt x="1712346" y="3513167"/>
                    <a:pt x="1709998" y="3516279"/>
                  </a:cubicBezTo>
                  <a:cubicBezTo>
                    <a:pt x="1703829" y="3524577"/>
                    <a:pt x="1704702" y="3532712"/>
                    <a:pt x="1712182" y="3539536"/>
                  </a:cubicBezTo>
                  <a:cubicBezTo>
                    <a:pt x="1715676" y="3542702"/>
                    <a:pt x="1719607" y="3545487"/>
                    <a:pt x="1723265" y="3548489"/>
                  </a:cubicBezTo>
                  <a:cubicBezTo>
                    <a:pt x="1726431" y="3551164"/>
                    <a:pt x="1729980" y="3552802"/>
                    <a:pt x="1734074" y="3552966"/>
                  </a:cubicBezTo>
                  <a:cubicBezTo>
                    <a:pt x="1738060" y="3553075"/>
                    <a:pt x="1740680" y="3554495"/>
                    <a:pt x="1742482" y="3556678"/>
                  </a:cubicBezTo>
                  <a:cubicBezTo>
                    <a:pt x="1744338" y="3558917"/>
                    <a:pt x="1745321" y="3561974"/>
                    <a:pt x="1746085" y="3565304"/>
                  </a:cubicBezTo>
                  <a:cubicBezTo>
                    <a:pt x="1746576" y="3567597"/>
                    <a:pt x="1746795" y="3569999"/>
                    <a:pt x="1747068" y="3572347"/>
                  </a:cubicBezTo>
                  <a:cubicBezTo>
                    <a:pt x="1747614" y="3576496"/>
                    <a:pt x="1746685" y="3580318"/>
                    <a:pt x="1744119" y="3583539"/>
                  </a:cubicBezTo>
                  <a:cubicBezTo>
                    <a:pt x="1739697" y="3589162"/>
                    <a:pt x="1735330" y="3594840"/>
                    <a:pt x="1730362" y="3599972"/>
                  </a:cubicBezTo>
                  <a:cubicBezTo>
                    <a:pt x="1726103" y="3604339"/>
                    <a:pt x="1723865" y="3609144"/>
                    <a:pt x="1723756" y="3614821"/>
                  </a:cubicBezTo>
                  <a:cubicBezTo>
                    <a:pt x="1723756" y="3615586"/>
                    <a:pt x="1723810" y="3616350"/>
                    <a:pt x="1723810" y="3617114"/>
                  </a:cubicBezTo>
                  <a:cubicBezTo>
                    <a:pt x="1723974" y="3618971"/>
                    <a:pt x="1723974" y="3620772"/>
                    <a:pt x="1723701" y="3622465"/>
                  </a:cubicBezTo>
                  <a:cubicBezTo>
                    <a:pt x="1722937" y="3627706"/>
                    <a:pt x="1720153" y="3632019"/>
                    <a:pt x="1715457" y="3635622"/>
                  </a:cubicBezTo>
                  <a:cubicBezTo>
                    <a:pt x="1715075" y="3636004"/>
                    <a:pt x="1714584" y="3636386"/>
                    <a:pt x="1714147" y="3636768"/>
                  </a:cubicBezTo>
                  <a:cubicBezTo>
                    <a:pt x="1712236" y="3638406"/>
                    <a:pt x="1710490" y="3640372"/>
                    <a:pt x="1708852" y="3642282"/>
                  </a:cubicBezTo>
                  <a:cubicBezTo>
                    <a:pt x="1704375" y="3647523"/>
                    <a:pt x="1703065" y="3653420"/>
                    <a:pt x="1705139" y="3660080"/>
                  </a:cubicBezTo>
                  <a:cubicBezTo>
                    <a:pt x="1706832" y="3665376"/>
                    <a:pt x="1707869" y="3670890"/>
                    <a:pt x="1709944" y="3675967"/>
                  </a:cubicBezTo>
                  <a:cubicBezTo>
                    <a:pt x="1710216" y="3676677"/>
                    <a:pt x="1710544" y="3677441"/>
                    <a:pt x="1710926" y="3678151"/>
                  </a:cubicBezTo>
                  <a:cubicBezTo>
                    <a:pt x="1713656" y="3683665"/>
                    <a:pt x="1718187" y="3688360"/>
                    <a:pt x="1721627" y="3693656"/>
                  </a:cubicBezTo>
                  <a:cubicBezTo>
                    <a:pt x="1722282" y="3694638"/>
                    <a:pt x="1722173" y="3696822"/>
                    <a:pt x="1721518" y="3697805"/>
                  </a:cubicBezTo>
                  <a:cubicBezTo>
                    <a:pt x="1720753" y="3698842"/>
                    <a:pt x="1718952" y="3699333"/>
                    <a:pt x="1717587" y="3699770"/>
                  </a:cubicBezTo>
                  <a:cubicBezTo>
                    <a:pt x="1716877" y="3699934"/>
                    <a:pt x="1716003" y="3699606"/>
                    <a:pt x="1715239" y="3699443"/>
                  </a:cubicBezTo>
                  <a:cubicBezTo>
                    <a:pt x="1710926" y="3698078"/>
                    <a:pt x="1708688" y="3699770"/>
                    <a:pt x="1707050" y="3702336"/>
                  </a:cubicBezTo>
                  <a:cubicBezTo>
                    <a:pt x="1706449" y="3703373"/>
                    <a:pt x="1705903" y="3704465"/>
                    <a:pt x="1705358" y="3705666"/>
                  </a:cubicBezTo>
                  <a:cubicBezTo>
                    <a:pt x="1705849" y="3705612"/>
                    <a:pt x="1706286" y="3705557"/>
                    <a:pt x="1706723" y="3705557"/>
                  </a:cubicBezTo>
                  <a:cubicBezTo>
                    <a:pt x="1709070" y="3705393"/>
                    <a:pt x="1711418" y="3705284"/>
                    <a:pt x="1713711" y="3705393"/>
                  </a:cubicBezTo>
                  <a:cubicBezTo>
                    <a:pt x="1724083" y="3705885"/>
                    <a:pt x="1729488" y="3710198"/>
                    <a:pt x="1731454" y="3720571"/>
                  </a:cubicBezTo>
                  <a:cubicBezTo>
                    <a:pt x="1732218" y="3724556"/>
                    <a:pt x="1733419" y="3727504"/>
                    <a:pt x="1735985" y="3730834"/>
                  </a:cubicBezTo>
                  <a:cubicBezTo>
                    <a:pt x="1740407" y="3736621"/>
                    <a:pt x="1746795" y="3740061"/>
                    <a:pt x="1751271" y="3745520"/>
                  </a:cubicBezTo>
                  <a:cubicBezTo>
                    <a:pt x="1752254" y="3746721"/>
                    <a:pt x="1753673" y="3747595"/>
                    <a:pt x="1755093" y="3748250"/>
                  </a:cubicBezTo>
                  <a:cubicBezTo>
                    <a:pt x="1765084" y="3752836"/>
                    <a:pt x="1775129" y="3757422"/>
                    <a:pt x="1785284" y="3761680"/>
                  </a:cubicBezTo>
                  <a:cubicBezTo>
                    <a:pt x="1788013" y="3762826"/>
                    <a:pt x="1791726" y="3761189"/>
                    <a:pt x="1793964" y="3764191"/>
                  </a:cubicBezTo>
                  <a:cubicBezTo>
                    <a:pt x="1794346" y="3764737"/>
                    <a:pt x="1794619" y="3766048"/>
                    <a:pt x="1794346" y="3766266"/>
                  </a:cubicBezTo>
                  <a:cubicBezTo>
                    <a:pt x="1789433" y="3769978"/>
                    <a:pt x="1784738" y="3774073"/>
                    <a:pt x="1779333" y="3776912"/>
                  </a:cubicBezTo>
                  <a:cubicBezTo>
                    <a:pt x="1777094" y="3778059"/>
                    <a:pt x="1773327" y="3776530"/>
                    <a:pt x="1770325" y="3775984"/>
                  </a:cubicBezTo>
                  <a:cubicBezTo>
                    <a:pt x="1768414" y="3775656"/>
                    <a:pt x="1766831" y="3775929"/>
                    <a:pt x="1766503" y="3777840"/>
                  </a:cubicBezTo>
                  <a:cubicBezTo>
                    <a:pt x="1765957" y="3781279"/>
                    <a:pt x="1764374" y="3783518"/>
                    <a:pt x="1760880" y="3784501"/>
                  </a:cubicBezTo>
                  <a:cubicBezTo>
                    <a:pt x="1756567" y="3785647"/>
                    <a:pt x="1752309" y="3786957"/>
                    <a:pt x="1747996" y="3788213"/>
                  </a:cubicBezTo>
                  <a:cubicBezTo>
                    <a:pt x="1749524" y="3795310"/>
                    <a:pt x="1749415" y="3795474"/>
                    <a:pt x="1744393" y="3795146"/>
                  </a:cubicBezTo>
                  <a:cubicBezTo>
                    <a:pt x="1741335" y="3794928"/>
                    <a:pt x="1738223" y="3794546"/>
                    <a:pt x="1735166" y="3794546"/>
                  </a:cubicBezTo>
                  <a:cubicBezTo>
                    <a:pt x="1732873" y="3794546"/>
                    <a:pt x="1730526" y="3795638"/>
                    <a:pt x="1728342" y="3795310"/>
                  </a:cubicBezTo>
                  <a:cubicBezTo>
                    <a:pt x="1725394" y="3794819"/>
                    <a:pt x="1722282" y="3793727"/>
                    <a:pt x="1719770" y="3792089"/>
                  </a:cubicBezTo>
                  <a:cubicBezTo>
                    <a:pt x="1716877" y="3790178"/>
                    <a:pt x="1717423" y="3786739"/>
                    <a:pt x="1717641" y="3783627"/>
                  </a:cubicBezTo>
                  <a:cubicBezTo>
                    <a:pt x="1717751" y="3782098"/>
                    <a:pt x="1717751" y="3780460"/>
                    <a:pt x="1717259" y="3779041"/>
                  </a:cubicBezTo>
                  <a:cubicBezTo>
                    <a:pt x="1716604" y="3777349"/>
                    <a:pt x="1715021" y="3777021"/>
                    <a:pt x="1713274" y="3777840"/>
                  </a:cubicBezTo>
                  <a:cubicBezTo>
                    <a:pt x="1708961" y="3779751"/>
                    <a:pt x="1707105" y="3784009"/>
                    <a:pt x="1704320" y="3787449"/>
                  </a:cubicBezTo>
                  <a:cubicBezTo>
                    <a:pt x="1702082" y="3787339"/>
                    <a:pt x="1699734" y="3787012"/>
                    <a:pt x="1698097" y="3785811"/>
                  </a:cubicBezTo>
                  <a:cubicBezTo>
                    <a:pt x="1697441" y="3785265"/>
                    <a:pt x="1696841" y="3784610"/>
                    <a:pt x="1696459" y="3783682"/>
                  </a:cubicBezTo>
                  <a:cubicBezTo>
                    <a:pt x="1694111" y="3778277"/>
                    <a:pt x="1690836" y="3774564"/>
                    <a:pt x="1684994" y="3773200"/>
                  </a:cubicBezTo>
                  <a:cubicBezTo>
                    <a:pt x="1683138" y="3772763"/>
                    <a:pt x="1682319" y="3771398"/>
                    <a:pt x="1682756" y="3769596"/>
                  </a:cubicBezTo>
                  <a:cubicBezTo>
                    <a:pt x="1684230" y="3763427"/>
                    <a:pt x="1680517" y="3761298"/>
                    <a:pt x="1675495" y="3760097"/>
                  </a:cubicBezTo>
                  <a:cubicBezTo>
                    <a:pt x="1674130" y="3759769"/>
                    <a:pt x="1672819" y="3759169"/>
                    <a:pt x="1671454" y="3758732"/>
                  </a:cubicBezTo>
                  <a:lnTo>
                    <a:pt x="1671454" y="3759169"/>
                  </a:lnTo>
                  <a:lnTo>
                    <a:pt x="1670581" y="3759169"/>
                  </a:lnTo>
                  <a:cubicBezTo>
                    <a:pt x="1668889" y="3761298"/>
                    <a:pt x="1668452" y="3761298"/>
                    <a:pt x="1666869" y="3759169"/>
                  </a:cubicBezTo>
                  <a:cubicBezTo>
                    <a:pt x="1666650" y="3759169"/>
                    <a:pt x="1666323" y="3759169"/>
                    <a:pt x="1666050" y="3759169"/>
                  </a:cubicBezTo>
                  <a:cubicBezTo>
                    <a:pt x="1666104" y="3758951"/>
                    <a:pt x="1666213" y="3758787"/>
                    <a:pt x="1666268" y="3758623"/>
                  </a:cubicBezTo>
                  <a:cubicBezTo>
                    <a:pt x="1663211" y="3758732"/>
                    <a:pt x="1659935" y="3759496"/>
                    <a:pt x="1657205" y="3758568"/>
                  </a:cubicBezTo>
                  <a:cubicBezTo>
                    <a:pt x="1652838" y="3757149"/>
                    <a:pt x="1647815" y="3755402"/>
                    <a:pt x="1644867" y="3752126"/>
                  </a:cubicBezTo>
                  <a:cubicBezTo>
                    <a:pt x="1636896" y="3743227"/>
                    <a:pt x="1627069" y="3736949"/>
                    <a:pt x="1617461" y="3730234"/>
                  </a:cubicBezTo>
                  <a:cubicBezTo>
                    <a:pt x="1616533" y="3729579"/>
                    <a:pt x="1616369" y="3727504"/>
                    <a:pt x="1616205" y="3726030"/>
                  </a:cubicBezTo>
                  <a:cubicBezTo>
                    <a:pt x="1616150" y="3725593"/>
                    <a:pt x="1617297" y="3724556"/>
                    <a:pt x="1617898" y="3724610"/>
                  </a:cubicBezTo>
                  <a:cubicBezTo>
                    <a:pt x="1619426" y="3724720"/>
                    <a:pt x="1621119" y="3724883"/>
                    <a:pt x="1622374" y="3725648"/>
                  </a:cubicBezTo>
                  <a:cubicBezTo>
                    <a:pt x="1628325" y="3729469"/>
                    <a:pt x="1634767" y="3730507"/>
                    <a:pt x="1641537" y="3729742"/>
                  </a:cubicBezTo>
                  <a:cubicBezTo>
                    <a:pt x="1636733" y="3726139"/>
                    <a:pt x="1632037" y="3722372"/>
                    <a:pt x="1627015" y="3719096"/>
                  </a:cubicBezTo>
                  <a:cubicBezTo>
                    <a:pt x="1623357" y="3716585"/>
                    <a:pt x="1621282" y="3713801"/>
                    <a:pt x="1622975" y="3709269"/>
                  </a:cubicBezTo>
                  <a:cubicBezTo>
                    <a:pt x="1619808" y="3704138"/>
                    <a:pt x="1617898" y="3697696"/>
                    <a:pt x="1610091" y="3697313"/>
                  </a:cubicBezTo>
                  <a:cubicBezTo>
                    <a:pt x="1607798" y="3697204"/>
                    <a:pt x="1605505" y="3696167"/>
                    <a:pt x="1603321" y="3695403"/>
                  </a:cubicBezTo>
                  <a:cubicBezTo>
                    <a:pt x="1601683" y="3694802"/>
                    <a:pt x="1600809" y="3693164"/>
                    <a:pt x="1601683" y="3691636"/>
                  </a:cubicBezTo>
                  <a:cubicBezTo>
                    <a:pt x="1602393" y="3690489"/>
                    <a:pt x="1603758" y="3689288"/>
                    <a:pt x="1605122" y="3688906"/>
                  </a:cubicBezTo>
                  <a:cubicBezTo>
                    <a:pt x="1606487" y="3688469"/>
                    <a:pt x="1608180" y="3689124"/>
                    <a:pt x="1609763" y="3689124"/>
                  </a:cubicBezTo>
                  <a:cubicBezTo>
                    <a:pt x="1613366" y="3689124"/>
                    <a:pt x="1615168" y="3686504"/>
                    <a:pt x="1617133" y="3684047"/>
                  </a:cubicBezTo>
                  <a:cubicBezTo>
                    <a:pt x="1619645" y="3680771"/>
                    <a:pt x="1618443" y="3678315"/>
                    <a:pt x="1616096" y="3675694"/>
                  </a:cubicBezTo>
                  <a:cubicBezTo>
                    <a:pt x="1613967" y="3673346"/>
                    <a:pt x="1612766" y="3670562"/>
                    <a:pt x="1612766" y="3667123"/>
                  </a:cubicBezTo>
                  <a:cubicBezTo>
                    <a:pt x="1612766" y="3664011"/>
                    <a:pt x="1611346" y="3661336"/>
                    <a:pt x="1609108" y="3659097"/>
                  </a:cubicBezTo>
                  <a:cubicBezTo>
                    <a:pt x="1606706" y="3664611"/>
                    <a:pt x="1607088" y="3670617"/>
                    <a:pt x="1606487" y="3676458"/>
                  </a:cubicBezTo>
                  <a:cubicBezTo>
                    <a:pt x="1606105" y="3680498"/>
                    <a:pt x="1604304" y="3682355"/>
                    <a:pt x="1600809" y="3682245"/>
                  </a:cubicBezTo>
                  <a:cubicBezTo>
                    <a:pt x="1597206" y="3682136"/>
                    <a:pt x="1594422" y="3679789"/>
                    <a:pt x="1595405" y="3676568"/>
                  </a:cubicBezTo>
                  <a:cubicBezTo>
                    <a:pt x="1597752" y="3668706"/>
                    <a:pt x="1595023" y="3661117"/>
                    <a:pt x="1595077" y="3653365"/>
                  </a:cubicBezTo>
                  <a:lnTo>
                    <a:pt x="1594313" y="3654020"/>
                  </a:lnTo>
                  <a:cubicBezTo>
                    <a:pt x="1594313" y="3653747"/>
                    <a:pt x="1594313" y="3653474"/>
                    <a:pt x="1594313" y="3653201"/>
                  </a:cubicBezTo>
                  <a:cubicBezTo>
                    <a:pt x="1592347" y="3652765"/>
                    <a:pt x="1590273" y="3652437"/>
                    <a:pt x="1588471" y="3651563"/>
                  </a:cubicBezTo>
                  <a:cubicBezTo>
                    <a:pt x="1586178" y="3650471"/>
                    <a:pt x="1586178" y="3646868"/>
                    <a:pt x="1588471" y="3645831"/>
                  </a:cubicBezTo>
                  <a:cubicBezTo>
                    <a:pt x="1590273" y="3644958"/>
                    <a:pt x="1592402" y="3644630"/>
                    <a:pt x="1594422" y="3644193"/>
                  </a:cubicBezTo>
                  <a:lnTo>
                    <a:pt x="1594422" y="3643702"/>
                  </a:lnTo>
                  <a:cubicBezTo>
                    <a:pt x="1590928" y="3641354"/>
                    <a:pt x="1587488" y="3639007"/>
                    <a:pt x="1583885" y="3636823"/>
                  </a:cubicBezTo>
                  <a:cubicBezTo>
                    <a:pt x="1578098" y="3633384"/>
                    <a:pt x="1578098" y="3633493"/>
                    <a:pt x="1579245" y="3626668"/>
                  </a:cubicBezTo>
                  <a:cubicBezTo>
                    <a:pt x="1579627" y="3624485"/>
                    <a:pt x="1579518" y="3622246"/>
                    <a:pt x="1579682" y="3620008"/>
                  </a:cubicBezTo>
                  <a:cubicBezTo>
                    <a:pt x="1578590" y="3619244"/>
                    <a:pt x="1577443" y="3618534"/>
                    <a:pt x="1576624" y="3617551"/>
                  </a:cubicBezTo>
                  <a:cubicBezTo>
                    <a:pt x="1575751" y="3616514"/>
                    <a:pt x="1575369" y="3615422"/>
                    <a:pt x="1575205" y="3614330"/>
                  </a:cubicBezTo>
                  <a:cubicBezTo>
                    <a:pt x="1574877" y="3612529"/>
                    <a:pt x="1575205" y="3610618"/>
                    <a:pt x="1574986" y="3608762"/>
                  </a:cubicBezTo>
                  <a:cubicBezTo>
                    <a:pt x="1574823" y="3606742"/>
                    <a:pt x="1572202" y="3605103"/>
                    <a:pt x="1571383" y="3603029"/>
                  </a:cubicBezTo>
                  <a:cubicBezTo>
                    <a:pt x="1570237" y="3600190"/>
                    <a:pt x="1569527" y="3597133"/>
                    <a:pt x="1569036" y="3594130"/>
                  </a:cubicBezTo>
                  <a:cubicBezTo>
                    <a:pt x="1568490" y="3590800"/>
                    <a:pt x="1570018" y="3588452"/>
                    <a:pt x="1572475" y="3586105"/>
                  </a:cubicBezTo>
                  <a:cubicBezTo>
                    <a:pt x="1576024" y="3582829"/>
                    <a:pt x="1580227" y="3582065"/>
                    <a:pt x="1584595" y="3581355"/>
                  </a:cubicBezTo>
                  <a:cubicBezTo>
                    <a:pt x="1583503" y="3575131"/>
                    <a:pt x="1584977" y="3569181"/>
                    <a:pt x="1586342" y="3563175"/>
                  </a:cubicBezTo>
                  <a:cubicBezTo>
                    <a:pt x="1586997" y="3560391"/>
                    <a:pt x="1584704" y="3556187"/>
                    <a:pt x="1582138" y="3555532"/>
                  </a:cubicBezTo>
                  <a:cubicBezTo>
                    <a:pt x="1577662" y="3554440"/>
                    <a:pt x="1573076" y="3553239"/>
                    <a:pt x="1568490" y="3553075"/>
                  </a:cubicBezTo>
                  <a:cubicBezTo>
                    <a:pt x="1566579" y="3552966"/>
                    <a:pt x="1564723" y="3555641"/>
                    <a:pt x="1562593" y="3556405"/>
                  </a:cubicBezTo>
                  <a:cubicBezTo>
                    <a:pt x="1561447" y="3556788"/>
                    <a:pt x="1559536" y="3556078"/>
                    <a:pt x="1558608" y="3555150"/>
                  </a:cubicBezTo>
                  <a:cubicBezTo>
                    <a:pt x="1557626" y="3554222"/>
                    <a:pt x="1556643" y="3552038"/>
                    <a:pt x="1557080" y="3551055"/>
                  </a:cubicBezTo>
                  <a:cubicBezTo>
                    <a:pt x="1560410" y="3544122"/>
                    <a:pt x="1564777" y="3537898"/>
                    <a:pt x="1566524" y="3529927"/>
                  </a:cubicBezTo>
                  <a:lnTo>
                    <a:pt x="1579948" y="3520578"/>
                  </a:lnTo>
                  <a:lnTo>
                    <a:pt x="1579736" y="3520046"/>
                  </a:lnTo>
                  <a:lnTo>
                    <a:pt x="1580162" y="3519620"/>
                  </a:lnTo>
                  <a:lnTo>
                    <a:pt x="1578044" y="3511529"/>
                  </a:lnTo>
                  <a:cubicBezTo>
                    <a:pt x="1577662" y="3509836"/>
                    <a:pt x="1578590" y="3508253"/>
                    <a:pt x="1580283" y="3508307"/>
                  </a:cubicBezTo>
                  <a:cubicBezTo>
                    <a:pt x="1581593" y="3508362"/>
                    <a:pt x="1583285" y="3509454"/>
                    <a:pt x="1583995" y="3510600"/>
                  </a:cubicBezTo>
                  <a:lnTo>
                    <a:pt x="1583940" y="3510600"/>
                  </a:lnTo>
                  <a:cubicBezTo>
                    <a:pt x="1584596" y="3511747"/>
                    <a:pt x="1584814" y="3513876"/>
                    <a:pt x="1584214" y="3514968"/>
                  </a:cubicBezTo>
                  <a:cubicBezTo>
                    <a:pt x="1583231" y="3516715"/>
                    <a:pt x="1581593" y="3518134"/>
                    <a:pt x="1580173" y="3519663"/>
                  </a:cubicBezTo>
                  <a:lnTo>
                    <a:pt x="1580173" y="3519718"/>
                  </a:lnTo>
                  <a:lnTo>
                    <a:pt x="1580353" y="3520296"/>
                  </a:lnTo>
                  <a:lnTo>
                    <a:pt x="1580555" y="3520155"/>
                  </a:lnTo>
                  <a:cubicBezTo>
                    <a:pt x="1581538" y="3522884"/>
                    <a:pt x="1582466" y="3525723"/>
                    <a:pt x="1583558" y="3528453"/>
                  </a:cubicBezTo>
                  <a:cubicBezTo>
                    <a:pt x="1583776" y="3529054"/>
                    <a:pt x="1584650" y="3529490"/>
                    <a:pt x="1585359" y="3529818"/>
                  </a:cubicBezTo>
                  <a:cubicBezTo>
                    <a:pt x="1587106" y="3530691"/>
                    <a:pt x="1588198" y="3529982"/>
                    <a:pt x="1589072" y="3528126"/>
                  </a:cubicBezTo>
                  <a:cubicBezTo>
                    <a:pt x="1593330" y="3519172"/>
                    <a:pt x="1595241" y="3510273"/>
                    <a:pt x="1589563" y="3501101"/>
                  </a:cubicBezTo>
                  <a:cubicBezTo>
                    <a:pt x="1587816" y="3498317"/>
                    <a:pt x="1588198" y="3495205"/>
                    <a:pt x="1588690" y="3491984"/>
                  </a:cubicBezTo>
                  <a:cubicBezTo>
                    <a:pt x="1590218" y="3482048"/>
                    <a:pt x="1591638" y="3472112"/>
                    <a:pt x="1591092" y="3461848"/>
                  </a:cubicBezTo>
                  <a:cubicBezTo>
                    <a:pt x="1590546" y="3451803"/>
                    <a:pt x="1592566" y="3441594"/>
                    <a:pt x="1593112" y="3431439"/>
                  </a:cubicBezTo>
                  <a:cubicBezTo>
                    <a:pt x="1593221" y="3429255"/>
                    <a:pt x="1591747" y="3427017"/>
                    <a:pt x="1591201" y="3424779"/>
                  </a:cubicBezTo>
                  <a:cubicBezTo>
                    <a:pt x="1590327" y="3421012"/>
                    <a:pt x="1589727" y="3420247"/>
                    <a:pt x="1586888" y="3421721"/>
                  </a:cubicBezTo>
                  <a:cubicBezTo>
                    <a:pt x="1583285" y="3423632"/>
                    <a:pt x="1579736" y="3424997"/>
                    <a:pt x="1575696" y="3423796"/>
                  </a:cubicBezTo>
                  <a:cubicBezTo>
                    <a:pt x="1578426" y="3427672"/>
                    <a:pt x="1580883" y="3431821"/>
                    <a:pt x="1580227" y="3436680"/>
                  </a:cubicBezTo>
                  <a:cubicBezTo>
                    <a:pt x="1579518" y="3442085"/>
                    <a:pt x="1579190" y="3447381"/>
                    <a:pt x="1579409" y="3452840"/>
                  </a:cubicBezTo>
                  <a:cubicBezTo>
                    <a:pt x="1579572" y="3456880"/>
                    <a:pt x="1577006" y="3460047"/>
                    <a:pt x="1574004" y="3462722"/>
                  </a:cubicBezTo>
                  <a:cubicBezTo>
                    <a:pt x="1572038" y="3464414"/>
                    <a:pt x="1566524" y="3463049"/>
                    <a:pt x="1566088" y="3460593"/>
                  </a:cubicBezTo>
                  <a:cubicBezTo>
                    <a:pt x="1564723" y="3452949"/>
                    <a:pt x="1563303" y="3445306"/>
                    <a:pt x="1562266" y="3437663"/>
                  </a:cubicBezTo>
                  <a:cubicBezTo>
                    <a:pt x="1561993" y="3435425"/>
                    <a:pt x="1562976" y="3433077"/>
                    <a:pt x="1563576" y="3430839"/>
                  </a:cubicBezTo>
                  <a:cubicBezTo>
                    <a:pt x="1565432" y="3424124"/>
                    <a:pt x="1566852" y="3423250"/>
                    <a:pt x="1575478" y="3423577"/>
                  </a:cubicBezTo>
                  <a:cubicBezTo>
                    <a:pt x="1573512" y="3421066"/>
                    <a:pt x="1571492" y="3418609"/>
                    <a:pt x="1569582" y="3416043"/>
                  </a:cubicBezTo>
                  <a:cubicBezTo>
                    <a:pt x="1566142" y="3411458"/>
                    <a:pt x="1564177" y="3406380"/>
                    <a:pt x="1564177" y="3400539"/>
                  </a:cubicBezTo>
                  <a:cubicBezTo>
                    <a:pt x="1564177" y="3395734"/>
                    <a:pt x="1564504" y="3390930"/>
                    <a:pt x="1563849" y="3386235"/>
                  </a:cubicBezTo>
                  <a:cubicBezTo>
                    <a:pt x="1563194" y="3381213"/>
                    <a:pt x="1563849" y="3376954"/>
                    <a:pt x="1566361" y="3372532"/>
                  </a:cubicBezTo>
                  <a:cubicBezTo>
                    <a:pt x="1570564" y="3365052"/>
                    <a:pt x="1570892" y="3357191"/>
                    <a:pt x="1566197" y="3349766"/>
                  </a:cubicBezTo>
                  <a:cubicBezTo>
                    <a:pt x="1561010" y="3341632"/>
                    <a:pt x="1560574" y="3331641"/>
                    <a:pt x="1555333" y="3323397"/>
                  </a:cubicBezTo>
                  <a:cubicBezTo>
                    <a:pt x="1552221" y="3318483"/>
                    <a:pt x="1552330" y="3312751"/>
                    <a:pt x="1557571" y="3308329"/>
                  </a:cubicBezTo>
                  <a:cubicBezTo>
                    <a:pt x="1560137" y="3306145"/>
                    <a:pt x="1560956" y="3303142"/>
                    <a:pt x="1561720" y="3299976"/>
                  </a:cubicBezTo>
                  <a:cubicBezTo>
                    <a:pt x="1565815" y="3282124"/>
                    <a:pt x="1569964" y="3264217"/>
                    <a:pt x="1574168" y="3246419"/>
                  </a:cubicBezTo>
                  <a:cubicBezTo>
                    <a:pt x="1574222" y="3246146"/>
                    <a:pt x="1574331" y="3245818"/>
                    <a:pt x="1574386" y="3245545"/>
                  </a:cubicBezTo>
                  <a:cubicBezTo>
                    <a:pt x="1575587" y="3240414"/>
                    <a:pt x="1576843" y="3235282"/>
                    <a:pt x="1578590" y="3230368"/>
                  </a:cubicBezTo>
                  <a:cubicBezTo>
                    <a:pt x="1580009" y="3226437"/>
                    <a:pt x="1580173" y="3222780"/>
                    <a:pt x="1579136" y="3218740"/>
                  </a:cubicBezTo>
                  <a:cubicBezTo>
                    <a:pt x="1578208" y="3214973"/>
                    <a:pt x="1577552" y="3210987"/>
                    <a:pt x="1577389" y="3207002"/>
                  </a:cubicBezTo>
                  <a:cubicBezTo>
                    <a:pt x="1577170" y="3202307"/>
                    <a:pt x="1579081" y="3196957"/>
                    <a:pt x="1577498" y="3192916"/>
                  </a:cubicBezTo>
                  <a:cubicBezTo>
                    <a:pt x="1573840" y="3183745"/>
                    <a:pt x="1576242" y="3173808"/>
                    <a:pt x="1572475" y="3164746"/>
                  </a:cubicBezTo>
                  <a:cubicBezTo>
                    <a:pt x="1569636" y="3157867"/>
                    <a:pt x="1569909" y="3150933"/>
                    <a:pt x="1572639" y="3143836"/>
                  </a:cubicBezTo>
                  <a:cubicBezTo>
                    <a:pt x="1572748" y="3143509"/>
                    <a:pt x="1572857" y="3143181"/>
                    <a:pt x="1573021" y="3142799"/>
                  </a:cubicBezTo>
                  <a:cubicBezTo>
                    <a:pt x="1575314" y="3136357"/>
                    <a:pt x="1575587" y="3129478"/>
                    <a:pt x="1573021" y="3122818"/>
                  </a:cubicBezTo>
                  <a:cubicBezTo>
                    <a:pt x="1571219" y="3118013"/>
                    <a:pt x="1571602" y="3113646"/>
                    <a:pt x="1572857" y="3108841"/>
                  </a:cubicBezTo>
                  <a:cubicBezTo>
                    <a:pt x="1573021" y="3108241"/>
                    <a:pt x="1573130" y="3107640"/>
                    <a:pt x="1573294" y="3107040"/>
                  </a:cubicBezTo>
                  <a:cubicBezTo>
                    <a:pt x="1575041" y="3099888"/>
                    <a:pt x="1576515" y="3092681"/>
                    <a:pt x="1577716" y="3085420"/>
                  </a:cubicBezTo>
                  <a:cubicBezTo>
                    <a:pt x="1578754" y="3079197"/>
                    <a:pt x="1580009" y="3072755"/>
                    <a:pt x="1579736" y="3066476"/>
                  </a:cubicBezTo>
                  <a:cubicBezTo>
                    <a:pt x="1578863" y="3042673"/>
                    <a:pt x="1581975" y="3018706"/>
                    <a:pt x="1576297" y="2995176"/>
                  </a:cubicBezTo>
                  <a:cubicBezTo>
                    <a:pt x="1575805" y="2992992"/>
                    <a:pt x="1576297" y="2990426"/>
                    <a:pt x="1576897" y="2988188"/>
                  </a:cubicBezTo>
                  <a:cubicBezTo>
                    <a:pt x="1581046" y="2972519"/>
                    <a:pt x="1582302" y="2956905"/>
                    <a:pt x="1577225" y="2941182"/>
                  </a:cubicBezTo>
                  <a:cubicBezTo>
                    <a:pt x="1576351" y="2938234"/>
                    <a:pt x="1575532" y="2934631"/>
                    <a:pt x="1576351" y="2931847"/>
                  </a:cubicBezTo>
                  <a:cubicBezTo>
                    <a:pt x="1578699" y="2923821"/>
                    <a:pt x="1577389" y="2916124"/>
                    <a:pt x="1575642" y="2908262"/>
                  </a:cubicBezTo>
                  <a:cubicBezTo>
                    <a:pt x="1574768" y="2904440"/>
                    <a:pt x="1574823" y="2900346"/>
                    <a:pt x="1574277" y="2896415"/>
                  </a:cubicBezTo>
                  <a:cubicBezTo>
                    <a:pt x="1573895" y="2893249"/>
                    <a:pt x="1572748" y="2890355"/>
                    <a:pt x="1570128" y="2888117"/>
                  </a:cubicBezTo>
                  <a:cubicBezTo>
                    <a:pt x="1569254" y="2887352"/>
                    <a:pt x="1568326" y="2886588"/>
                    <a:pt x="1567452" y="2885824"/>
                  </a:cubicBezTo>
                  <a:cubicBezTo>
                    <a:pt x="1558717" y="2878344"/>
                    <a:pt x="1549818" y="2870974"/>
                    <a:pt x="1541684" y="2862730"/>
                  </a:cubicBezTo>
                  <a:cubicBezTo>
                    <a:pt x="1534860" y="2855851"/>
                    <a:pt x="1525797" y="2852084"/>
                    <a:pt x="1517117" y="2848044"/>
                  </a:cubicBezTo>
                  <a:cubicBezTo>
                    <a:pt x="1513513" y="2846407"/>
                    <a:pt x="1509091" y="2846024"/>
                    <a:pt x="1506034" y="2843677"/>
                  </a:cubicBezTo>
                  <a:cubicBezTo>
                    <a:pt x="1490365" y="2831557"/>
                    <a:pt x="1472185" y="2822658"/>
                    <a:pt x="1458701" y="2807699"/>
                  </a:cubicBezTo>
                  <a:cubicBezTo>
                    <a:pt x="1454497" y="2803004"/>
                    <a:pt x="1450348" y="2798091"/>
                    <a:pt x="1451876" y="2790720"/>
                  </a:cubicBezTo>
                  <a:cubicBezTo>
                    <a:pt x="1452258" y="2788700"/>
                    <a:pt x="1451057" y="2786025"/>
                    <a:pt x="1449911" y="2784060"/>
                  </a:cubicBezTo>
                  <a:cubicBezTo>
                    <a:pt x="1442595" y="2771776"/>
                    <a:pt x="1435553" y="2759329"/>
                    <a:pt x="1427582" y="2747482"/>
                  </a:cubicBezTo>
                  <a:cubicBezTo>
                    <a:pt x="1419939" y="2736290"/>
                    <a:pt x="1412841" y="2725043"/>
                    <a:pt x="1408310" y="2712105"/>
                  </a:cubicBezTo>
                  <a:cubicBezTo>
                    <a:pt x="1406836" y="2708010"/>
                    <a:pt x="1404871" y="2704134"/>
                    <a:pt x="1402905" y="2700258"/>
                  </a:cubicBezTo>
                  <a:cubicBezTo>
                    <a:pt x="1400175" y="2694962"/>
                    <a:pt x="1397337" y="2689612"/>
                    <a:pt x="1395699" y="2683770"/>
                  </a:cubicBezTo>
                  <a:cubicBezTo>
                    <a:pt x="1395317" y="2682296"/>
                    <a:pt x="1394498" y="2680877"/>
                    <a:pt x="1393515" y="2679566"/>
                  </a:cubicBezTo>
                  <a:cubicBezTo>
                    <a:pt x="1392532" y="2678311"/>
                    <a:pt x="1391386" y="2677110"/>
                    <a:pt x="1390239" y="2676127"/>
                  </a:cubicBezTo>
                  <a:cubicBezTo>
                    <a:pt x="1385872" y="2672360"/>
                    <a:pt x="1382815" y="2667992"/>
                    <a:pt x="1380685" y="2662697"/>
                  </a:cubicBezTo>
                  <a:cubicBezTo>
                    <a:pt x="1378174" y="2656418"/>
                    <a:pt x="1373151" y="2652597"/>
                    <a:pt x="1367364" y="2649540"/>
                  </a:cubicBezTo>
                  <a:cubicBezTo>
                    <a:pt x="1363652" y="2647574"/>
                    <a:pt x="1359885" y="2645609"/>
                    <a:pt x="1356282" y="2643480"/>
                  </a:cubicBezTo>
                  <a:cubicBezTo>
                    <a:pt x="1355081" y="2642824"/>
                    <a:pt x="1353934" y="2642115"/>
                    <a:pt x="1352788" y="2641405"/>
                  </a:cubicBezTo>
                  <a:cubicBezTo>
                    <a:pt x="1349185" y="2639221"/>
                    <a:pt x="1347219" y="2636055"/>
                    <a:pt x="1349021" y="2631414"/>
                  </a:cubicBezTo>
                  <a:cubicBezTo>
                    <a:pt x="1349840" y="2629285"/>
                    <a:pt x="1350167" y="2626719"/>
                    <a:pt x="1349840" y="2624481"/>
                  </a:cubicBezTo>
                  <a:cubicBezTo>
                    <a:pt x="1349294" y="2620550"/>
                    <a:pt x="1348366" y="2616674"/>
                    <a:pt x="1347164" y="2612907"/>
                  </a:cubicBezTo>
                  <a:cubicBezTo>
                    <a:pt x="1344271" y="2603899"/>
                    <a:pt x="1348311" y="2597347"/>
                    <a:pt x="1354644" y="2591888"/>
                  </a:cubicBezTo>
                  <a:cubicBezTo>
                    <a:pt x="1358848" y="2588285"/>
                    <a:pt x="1363761" y="2585555"/>
                    <a:pt x="1368238" y="2582279"/>
                  </a:cubicBezTo>
                  <a:cubicBezTo>
                    <a:pt x="1371623" y="2579713"/>
                    <a:pt x="1372878" y="2575892"/>
                    <a:pt x="1372988" y="2571797"/>
                  </a:cubicBezTo>
                  <a:cubicBezTo>
                    <a:pt x="1372988" y="2570542"/>
                    <a:pt x="1372223" y="2569286"/>
                    <a:pt x="1371787" y="2568030"/>
                  </a:cubicBezTo>
                  <a:cubicBezTo>
                    <a:pt x="1370858" y="2569286"/>
                    <a:pt x="1370040" y="2570596"/>
                    <a:pt x="1369057" y="2571797"/>
                  </a:cubicBezTo>
                  <a:cubicBezTo>
                    <a:pt x="1368620" y="2572343"/>
                    <a:pt x="1367583" y="2573162"/>
                    <a:pt x="1367255" y="2572998"/>
                  </a:cubicBezTo>
                  <a:cubicBezTo>
                    <a:pt x="1361359" y="2570378"/>
                    <a:pt x="1355299" y="2566447"/>
                    <a:pt x="1354207" y="2560387"/>
                  </a:cubicBezTo>
                  <a:cubicBezTo>
                    <a:pt x="1352842" y="2552744"/>
                    <a:pt x="1354262" y="2544609"/>
                    <a:pt x="1354753" y="2536693"/>
                  </a:cubicBezTo>
                  <a:cubicBezTo>
                    <a:pt x="1354862" y="2535328"/>
                    <a:pt x="1356336" y="2534018"/>
                    <a:pt x="1357155" y="2532653"/>
                  </a:cubicBezTo>
                  <a:cubicBezTo>
                    <a:pt x="1362325" y="2523956"/>
                    <a:pt x="1366382" y="2512983"/>
                    <a:pt x="1369330" y="2499733"/>
                  </a:cubicBezTo>
                  <a:cubicBezTo>
                    <a:pt x="1369657" y="2498259"/>
                    <a:pt x="1370531" y="2496457"/>
                    <a:pt x="1371732" y="2495747"/>
                  </a:cubicBezTo>
                  <a:cubicBezTo>
                    <a:pt x="1375717" y="2493236"/>
                    <a:pt x="1380030" y="2490998"/>
                    <a:pt x="1384234" y="2488869"/>
                  </a:cubicBezTo>
                  <a:cubicBezTo>
                    <a:pt x="1388711" y="2486521"/>
                    <a:pt x="1391713" y="2483245"/>
                    <a:pt x="1392969" y="2478168"/>
                  </a:cubicBezTo>
                  <a:cubicBezTo>
                    <a:pt x="1393242" y="2477022"/>
                    <a:pt x="1393570" y="2475930"/>
                    <a:pt x="1394006" y="2474838"/>
                  </a:cubicBezTo>
                  <a:cubicBezTo>
                    <a:pt x="1396682" y="2467577"/>
                    <a:pt x="1401595" y="2462227"/>
                    <a:pt x="1409238" y="2458842"/>
                  </a:cubicBezTo>
                  <a:cubicBezTo>
                    <a:pt x="1417646" y="2455129"/>
                    <a:pt x="1422286" y="2447431"/>
                    <a:pt x="1427036" y="2440061"/>
                  </a:cubicBezTo>
                  <a:cubicBezTo>
                    <a:pt x="1428292" y="2438041"/>
                    <a:pt x="1429056" y="2435530"/>
                    <a:pt x="1427364" y="2433346"/>
                  </a:cubicBezTo>
                  <a:cubicBezTo>
                    <a:pt x="1423706" y="2428706"/>
                    <a:pt x="1423269" y="2423847"/>
                    <a:pt x="1423924" y="2417841"/>
                  </a:cubicBezTo>
                  <a:cubicBezTo>
                    <a:pt x="1425125" y="2407687"/>
                    <a:pt x="1424525" y="2397314"/>
                    <a:pt x="1424525" y="2386996"/>
                  </a:cubicBezTo>
                  <a:cubicBezTo>
                    <a:pt x="1424525" y="2384757"/>
                    <a:pt x="1424306" y="2381754"/>
                    <a:pt x="1422887" y="2380390"/>
                  </a:cubicBezTo>
                  <a:cubicBezTo>
                    <a:pt x="1417482" y="2375203"/>
                    <a:pt x="1416608" y="2367505"/>
                    <a:pt x="1412077" y="2361937"/>
                  </a:cubicBezTo>
                  <a:cubicBezTo>
                    <a:pt x="1408474" y="2357460"/>
                    <a:pt x="1406782" y="2352492"/>
                    <a:pt x="1406290" y="2346650"/>
                  </a:cubicBezTo>
                  <a:cubicBezTo>
                    <a:pt x="1405635" y="2338898"/>
                    <a:pt x="1400612" y="2333602"/>
                    <a:pt x="1393788" y="2330381"/>
                  </a:cubicBezTo>
                  <a:cubicBezTo>
                    <a:pt x="1391932" y="2329508"/>
                    <a:pt x="1388274" y="2329344"/>
                    <a:pt x="1387291" y="2330490"/>
                  </a:cubicBezTo>
                  <a:cubicBezTo>
                    <a:pt x="1382651" y="2335895"/>
                    <a:pt x="1379048" y="2342064"/>
                    <a:pt x="1372933" y="2346159"/>
                  </a:cubicBezTo>
                  <a:cubicBezTo>
                    <a:pt x="1370804" y="2347578"/>
                    <a:pt x="1372059" y="2350526"/>
                    <a:pt x="1372933" y="2352710"/>
                  </a:cubicBezTo>
                  <a:cubicBezTo>
                    <a:pt x="1374298" y="2356150"/>
                    <a:pt x="1373479" y="2358989"/>
                    <a:pt x="1370640" y="2361118"/>
                  </a:cubicBezTo>
                  <a:cubicBezTo>
                    <a:pt x="1364198" y="2366086"/>
                    <a:pt x="1361250" y="2366686"/>
                    <a:pt x="1356063" y="2362046"/>
                  </a:cubicBezTo>
                  <a:cubicBezTo>
                    <a:pt x="1351368" y="2357788"/>
                    <a:pt x="1345418" y="2355604"/>
                    <a:pt x="1341050" y="2350526"/>
                  </a:cubicBezTo>
                  <a:cubicBezTo>
                    <a:pt x="1336246" y="2345013"/>
                    <a:pt x="1329421" y="2342392"/>
                    <a:pt x="1321560" y="2345176"/>
                  </a:cubicBezTo>
                  <a:cubicBezTo>
                    <a:pt x="1319376" y="2345941"/>
                    <a:pt x="1316756" y="2346323"/>
                    <a:pt x="1314517" y="2345941"/>
                  </a:cubicBezTo>
                  <a:cubicBezTo>
                    <a:pt x="1307256" y="2344685"/>
                    <a:pt x="1300323" y="2342719"/>
                    <a:pt x="1298466" y="2334039"/>
                  </a:cubicBezTo>
                  <a:cubicBezTo>
                    <a:pt x="1296829" y="2326287"/>
                    <a:pt x="1290550" y="2322410"/>
                    <a:pt x="1284927" y="2318043"/>
                  </a:cubicBezTo>
                  <a:cubicBezTo>
                    <a:pt x="1283071" y="2316569"/>
                    <a:pt x="1280723" y="2316623"/>
                    <a:pt x="1278212" y="2316623"/>
                  </a:cubicBezTo>
                  <a:cubicBezTo>
                    <a:pt x="1275155" y="2316569"/>
                    <a:pt x="1272097" y="2315368"/>
                    <a:pt x="1269095" y="2314440"/>
                  </a:cubicBezTo>
                  <a:cubicBezTo>
                    <a:pt x="1261997" y="2312365"/>
                    <a:pt x="1257848" y="2308052"/>
                    <a:pt x="1260360" y="2300354"/>
                  </a:cubicBezTo>
                  <a:cubicBezTo>
                    <a:pt x="1262107" y="2295113"/>
                    <a:pt x="1260032" y="2290691"/>
                    <a:pt x="1257302" y="2287033"/>
                  </a:cubicBezTo>
                  <a:cubicBezTo>
                    <a:pt x="1252553" y="2280646"/>
                    <a:pt x="1246875" y="2274913"/>
                    <a:pt x="1241798" y="2268799"/>
                  </a:cubicBezTo>
                  <a:cubicBezTo>
                    <a:pt x="1240760" y="2267489"/>
                    <a:pt x="1239668" y="2266233"/>
                    <a:pt x="1238522" y="2265032"/>
                  </a:cubicBezTo>
                  <a:cubicBezTo>
                    <a:pt x="1234809" y="2260937"/>
                    <a:pt x="1231097" y="2256897"/>
                    <a:pt x="1229132" y="2251547"/>
                  </a:cubicBezTo>
                  <a:cubicBezTo>
                    <a:pt x="1228204" y="2249199"/>
                    <a:pt x="1226293" y="2247725"/>
                    <a:pt x="1223672" y="2247944"/>
                  </a:cubicBezTo>
                  <a:cubicBezTo>
                    <a:pt x="1211389" y="2248763"/>
                    <a:pt x="1200251" y="2243904"/>
                    <a:pt x="1188950" y="2240301"/>
                  </a:cubicBezTo>
                  <a:cubicBezTo>
                    <a:pt x="1179069" y="2237243"/>
                    <a:pt x="1169406" y="2233695"/>
                    <a:pt x="1158923" y="2232821"/>
                  </a:cubicBezTo>
                  <a:cubicBezTo>
                    <a:pt x="1151444" y="2232221"/>
                    <a:pt x="1144893" y="2228617"/>
                    <a:pt x="1140361" y="2222940"/>
                  </a:cubicBezTo>
                  <a:cubicBezTo>
                    <a:pt x="1129770" y="2209673"/>
                    <a:pt x="1114975" y="2201156"/>
                    <a:pt x="1102964" y="2189528"/>
                  </a:cubicBezTo>
                  <a:cubicBezTo>
                    <a:pt x="1097614" y="2184396"/>
                    <a:pt x="1090462" y="2183522"/>
                    <a:pt x="1082819" y="2186361"/>
                  </a:cubicBezTo>
                  <a:cubicBezTo>
                    <a:pt x="1067150" y="2192094"/>
                    <a:pt x="1060763" y="2194496"/>
                    <a:pt x="1052628" y="2193732"/>
                  </a:cubicBezTo>
                  <a:cubicBezTo>
                    <a:pt x="1047060" y="2193240"/>
                    <a:pt x="1040727" y="2191330"/>
                    <a:pt x="1030081" y="2188054"/>
                  </a:cubicBezTo>
                  <a:cubicBezTo>
                    <a:pt x="1022547" y="2185761"/>
                    <a:pt x="1014958" y="2183522"/>
                    <a:pt x="1007916" y="2179373"/>
                  </a:cubicBezTo>
                  <a:cubicBezTo>
                    <a:pt x="1001801" y="2175770"/>
                    <a:pt x="995195" y="2172385"/>
                    <a:pt x="988371" y="2170638"/>
                  </a:cubicBezTo>
                  <a:cubicBezTo>
                    <a:pt x="974831" y="2167090"/>
                    <a:pt x="963585" y="2160102"/>
                    <a:pt x="953321" y="2150984"/>
                  </a:cubicBezTo>
                  <a:cubicBezTo>
                    <a:pt x="951028" y="2148910"/>
                    <a:pt x="947807" y="2147872"/>
                    <a:pt x="944859" y="2146944"/>
                  </a:cubicBezTo>
                  <a:cubicBezTo>
                    <a:pt x="941857" y="2145907"/>
                    <a:pt x="938581" y="2145689"/>
                    <a:pt x="935469" y="2144924"/>
                  </a:cubicBezTo>
                  <a:cubicBezTo>
                    <a:pt x="928372" y="2143177"/>
                    <a:pt x="922148" y="2140229"/>
                    <a:pt x="917671" y="2133842"/>
                  </a:cubicBezTo>
                  <a:cubicBezTo>
                    <a:pt x="913467" y="2127946"/>
                    <a:pt x="907844" y="2123469"/>
                    <a:pt x="900747" y="2121176"/>
                  </a:cubicBezTo>
                  <a:cubicBezTo>
                    <a:pt x="896489" y="2119811"/>
                    <a:pt x="893213" y="2117409"/>
                    <a:pt x="890483" y="2114352"/>
                  </a:cubicBezTo>
                  <a:cubicBezTo>
                    <a:pt x="888572" y="2112168"/>
                    <a:pt x="886935" y="2109656"/>
                    <a:pt x="885461" y="2106927"/>
                  </a:cubicBezTo>
                  <a:cubicBezTo>
                    <a:pt x="881366" y="2099502"/>
                    <a:pt x="879073" y="2092459"/>
                    <a:pt x="884696" y="2084707"/>
                  </a:cubicBezTo>
                  <a:cubicBezTo>
                    <a:pt x="886498" y="2082141"/>
                    <a:pt x="887699" y="2079029"/>
                    <a:pt x="888627" y="2076026"/>
                  </a:cubicBezTo>
                  <a:cubicBezTo>
                    <a:pt x="889282" y="2073788"/>
                    <a:pt x="889446" y="2071222"/>
                    <a:pt x="888900" y="2068984"/>
                  </a:cubicBezTo>
                  <a:cubicBezTo>
                    <a:pt x="882567" y="2044307"/>
                    <a:pt x="876671" y="2031150"/>
                    <a:pt x="859474" y="2011660"/>
                  </a:cubicBezTo>
                  <a:cubicBezTo>
                    <a:pt x="856799" y="2008548"/>
                    <a:pt x="853741" y="2005272"/>
                    <a:pt x="850356" y="2001778"/>
                  </a:cubicBezTo>
                  <a:cubicBezTo>
                    <a:pt x="848227" y="1999540"/>
                    <a:pt x="845388" y="1996755"/>
                    <a:pt x="845170" y="1994135"/>
                  </a:cubicBezTo>
                  <a:cubicBezTo>
                    <a:pt x="844679" y="1987584"/>
                    <a:pt x="841512" y="1984253"/>
                    <a:pt x="835998" y="1981469"/>
                  </a:cubicBezTo>
                  <a:cubicBezTo>
                    <a:pt x="831085" y="1979012"/>
                    <a:pt x="826608" y="1975409"/>
                    <a:pt x="822131" y="1972133"/>
                  </a:cubicBezTo>
                  <a:cubicBezTo>
                    <a:pt x="818692" y="1969622"/>
                    <a:pt x="818310" y="1964981"/>
                    <a:pt x="820493" y="1961378"/>
                  </a:cubicBezTo>
                  <a:cubicBezTo>
                    <a:pt x="821258" y="1960013"/>
                    <a:pt x="822131" y="1958649"/>
                    <a:pt x="823059" y="1957338"/>
                  </a:cubicBezTo>
                  <a:cubicBezTo>
                    <a:pt x="824697" y="1954991"/>
                    <a:pt x="824042" y="1952480"/>
                    <a:pt x="822404" y="1950842"/>
                  </a:cubicBezTo>
                  <a:cubicBezTo>
                    <a:pt x="819074" y="1947402"/>
                    <a:pt x="815307" y="1944454"/>
                    <a:pt x="811704" y="1941397"/>
                  </a:cubicBezTo>
                  <a:cubicBezTo>
                    <a:pt x="806190" y="1936702"/>
                    <a:pt x="800949" y="1932061"/>
                    <a:pt x="799256" y="1924418"/>
                  </a:cubicBezTo>
                  <a:cubicBezTo>
                    <a:pt x="798656" y="1921634"/>
                    <a:pt x="795653" y="1919341"/>
                    <a:pt x="793688" y="1916884"/>
                  </a:cubicBezTo>
                  <a:cubicBezTo>
                    <a:pt x="783642" y="1904436"/>
                    <a:pt x="775835" y="1890624"/>
                    <a:pt x="769994" y="1875665"/>
                  </a:cubicBezTo>
                  <a:cubicBezTo>
                    <a:pt x="766172" y="1865893"/>
                    <a:pt x="764971" y="1855575"/>
                    <a:pt x="763169" y="1845420"/>
                  </a:cubicBezTo>
                  <a:cubicBezTo>
                    <a:pt x="762187" y="1839851"/>
                    <a:pt x="759239" y="1837012"/>
                    <a:pt x="754817" y="1834829"/>
                  </a:cubicBezTo>
                  <a:cubicBezTo>
                    <a:pt x="750558" y="1832754"/>
                    <a:pt x="746245" y="1830789"/>
                    <a:pt x="741878" y="1828878"/>
                  </a:cubicBezTo>
                  <a:cubicBezTo>
                    <a:pt x="740022" y="1828059"/>
                    <a:pt x="738875" y="1828933"/>
                    <a:pt x="738329" y="1830953"/>
                  </a:cubicBezTo>
                  <a:cubicBezTo>
                    <a:pt x="735053" y="1842799"/>
                    <a:pt x="737073" y="1854646"/>
                    <a:pt x="738493" y="1866493"/>
                  </a:cubicBezTo>
                  <a:cubicBezTo>
                    <a:pt x="738711" y="1868732"/>
                    <a:pt x="739858" y="1871189"/>
                    <a:pt x="741332" y="1872936"/>
                  </a:cubicBezTo>
                  <a:cubicBezTo>
                    <a:pt x="749084" y="1882162"/>
                    <a:pt x="753343" y="1893518"/>
                    <a:pt x="759785" y="1903563"/>
                  </a:cubicBezTo>
                  <a:cubicBezTo>
                    <a:pt x="765681" y="1912844"/>
                    <a:pt x="770376" y="1923217"/>
                    <a:pt x="773815" y="1933644"/>
                  </a:cubicBezTo>
                  <a:cubicBezTo>
                    <a:pt x="776217" y="1940905"/>
                    <a:pt x="783588" y="1944454"/>
                    <a:pt x="785062" y="1951715"/>
                  </a:cubicBezTo>
                  <a:cubicBezTo>
                    <a:pt x="786317" y="1957939"/>
                    <a:pt x="786809" y="1964326"/>
                    <a:pt x="788119" y="1970550"/>
                  </a:cubicBezTo>
                  <a:cubicBezTo>
                    <a:pt x="788938" y="1974426"/>
                    <a:pt x="790740" y="1978084"/>
                    <a:pt x="791941" y="1981906"/>
                  </a:cubicBezTo>
                  <a:cubicBezTo>
                    <a:pt x="793360" y="1986546"/>
                    <a:pt x="802805" y="2003034"/>
                    <a:pt x="806026" y="2006746"/>
                  </a:cubicBezTo>
                  <a:cubicBezTo>
                    <a:pt x="806790" y="2007565"/>
                    <a:pt x="807500" y="2008439"/>
                    <a:pt x="808155" y="2009312"/>
                  </a:cubicBezTo>
                  <a:cubicBezTo>
                    <a:pt x="810830" y="2012861"/>
                    <a:pt x="813069" y="2016682"/>
                    <a:pt x="814270" y="2021104"/>
                  </a:cubicBezTo>
                  <a:cubicBezTo>
                    <a:pt x="815252" y="2024489"/>
                    <a:pt x="813724" y="2028802"/>
                    <a:pt x="810175" y="2031532"/>
                  </a:cubicBezTo>
                  <a:cubicBezTo>
                    <a:pt x="807391" y="2033770"/>
                    <a:pt x="802969" y="2033716"/>
                    <a:pt x="801658" y="2031095"/>
                  </a:cubicBezTo>
                  <a:cubicBezTo>
                    <a:pt x="797182" y="2021978"/>
                    <a:pt x="790467" y="2014935"/>
                    <a:pt x="783369" y="2008220"/>
                  </a:cubicBezTo>
                  <a:cubicBezTo>
                    <a:pt x="778401" y="2003525"/>
                    <a:pt x="773215" y="1998994"/>
                    <a:pt x="768411" y="1994080"/>
                  </a:cubicBezTo>
                  <a:cubicBezTo>
                    <a:pt x="764643" y="1990204"/>
                    <a:pt x="763060" y="1986601"/>
                    <a:pt x="764207" y="1981360"/>
                  </a:cubicBezTo>
                  <a:cubicBezTo>
                    <a:pt x="765080" y="1977484"/>
                    <a:pt x="765353" y="1973444"/>
                    <a:pt x="765353" y="1969513"/>
                  </a:cubicBezTo>
                  <a:cubicBezTo>
                    <a:pt x="765408" y="1965473"/>
                    <a:pt x="764207" y="1961597"/>
                    <a:pt x="761040" y="1958758"/>
                  </a:cubicBezTo>
                  <a:cubicBezTo>
                    <a:pt x="753397" y="1951879"/>
                    <a:pt x="746518" y="1944236"/>
                    <a:pt x="736855" y="1939759"/>
                  </a:cubicBezTo>
                  <a:cubicBezTo>
                    <a:pt x="729539" y="1936374"/>
                    <a:pt x="724080" y="1930369"/>
                    <a:pt x="720258" y="1923108"/>
                  </a:cubicBezTo>
                  <a:cubicBezTo>
                    <a:pt x="719330" y="1921306"/>
                    <a:pt x="720695" y="1918030"/>
                    <a:pt x="722824" y="1917321"/>
                  </a:cubicBezTo>
                  <a:cubicBezTo>
                    <a:pt x="723589" y="1917102"/>
                    <a:pt x="724408" y="1916939"/>
                    <a:pt x="725172" y="1916939"/>
                  </a:cubicBezTo>
                  <a:cubicBezTo>
                    <a:pt x="728502" y="1917102"/>
                    <a:pt x="731450" y="1916611"/>
                    <a:pt x="733252" y="1913281"/>
                  </a:cubicBezTo>
                  <a:cubicBezTo>
                    <a:pt x="735654" y="1908859"/>
                    <a:pt x="736582" y="1904327"/>
                    <a:pt x="733962" y="1899687"/>
                  </a:cubicBezTo>
                  <a:cubicBezTo>
                    <a:pt x="729266" y="1891388"/>
                    <a:pt x="724735" y="1882872"/>
                    <a:pt x="717092" y="1876703"/>
                  </a:cubicBezTo>
                  <a:cubicBezTo>
                    <a:pt x="713216" y="1873591"/>
                    <a:pt x="710322" y="1869551"/>
                    <a:pt x="709722" y="1864746"/>
                  </a:cubicBezTo>
                  <a:cubicBezTo>
                    <a:pt x="707865" y="1849569"/>
                    <a:pt x="700877" y="1835975"/>
                    <a:pt x="696837" y="1821453"/>
                  </a:cubicBezTo>
                  <a:cubicBezTo>
                    <a:pt x="694490" y="1812991"/>
                    <a:pt x="691706" y="1804693"/>
                    <a:pt x="691433" y="1795848"/>
                  </a:cubicBezTo>
                  <a:cubicBezTo>
                    <a:pt x="691105" y="1784438"/>
                    <a:pt x="685427" y="1776577"/>
                    <a:pt x="675819" y="1770735"/>
                  </a:cubicBezTo>
                  <a:cubicBezTo>
                    <a:pt x="674890" y="1770189"/>
                    <a:pt x="673962" y="1769643"/>
                    <a:pt x="673034" y="1769043"/>
                  </a:cubicBezTo>
                  <a:cubicBezTo>
                    <a:pt x="662552" y="1762382"/>
                    <a:pt x="652834" y="1754521"/>
                    <a:pt x="639950" y="1752501"/>
                  </a:cubicBezTo>
                  <a:cubicBezTo>
                    <a:pt x="636947" y="1752009"/>
                    <a:pt x="635255" y="1750426"/>
                    <a:pt x="634655" y="1747587"/>
                  </a:cubicBezTo>
                  <a:cubicBezTo>
                    <a:pt x="634382" y="1746440"/>
                    <a:pt x="634327" y="1745130"/>
                    <a:pt x="634491" y="1743492"/>
                  </a:cubicBezTo>
                  <a:cubicBezTo>
                    <a:pt x="635037" y="1738415"/>
                    <a:pt x="633890" y="1734157"/>
                    <a:pt x="631761" y="1729735"/>
                  </a:cubicBezTo>
                  <a:cubicBezTo>
                    <a:pt x="627612" y="1721109"/>
                    <a:pt x="623736" y="1712374"/>
                    <a:pt x="619914" y="1703639"/>
                  </a:cubicBezTo>
                  <a:cubicBezTo>
                    <a:pt x="618986" y="1701509"/>
                    <a:pt x="617839" y="1698616"/>
                    <a:pt x="618549" y="1696760"/>
                  </a:cubicBezTo>
                  <a:cubicBezTo>
                    <a:pt x="621552" y="1689116"/>
                    <a:pt x="617621" y="1682947"/>
                    <a:pt x="615383" y="1676287"/>
                  </a:cubicBezTo>
                  <a:cubicBezTo>
                    <a:pt x="614673" y="1674212"/>
                    <a:pt x="615110" y="1671592"/>
                    <a:pt x="615601" y="1669299"/>
                  </a:cubicBezTo>
                  <a:cubicBezTo>
                    <a:pt x="616092" y="1667006"/>
                    <a:pt x="617403" y="1664931"/>
                    <a:pt x="618276" y="1662693"/>
                  </a:cubicBezTo>
                  <a:cubicBezTo>
                    <a:pt x="619696" y="1659090"/>
                    <a:pt x="619532" y="1659199"/>
                    <a:pt x="615164" y="1656415"/>
                  </a:cubicBezTo>
                  <a:cubicBezTo>
                    <a:pt x="613254" y="1655159"/>
                    <a:pt x="610906" y="1653794"/>
                    <a:pt x="609923" y="1651883"/>
                  </a:cubicBezTo>
                  <a:cubicBezTo>
                    <a:pt x="606757" y="1645496"/>
                    <a:pt x="604027" y="1638944"/>
                    <a:pt x="601352" y="1632338"/>
                  </a:cubicBezTo>
                  <a:cubicBezTo>
                    <a:pt x="600478" y="1630155"/>
                    <a:pt x="600260" y="1627698"/>
                    <a:pt x="600151" y="1625350"/>
                  </a:cubicBezTo>
                  <a:cubicBezTo>
                    <a:pt x="600042" y="1621420"/>
                    <a:pt x="599441" y="1617216"/>
                    <a:pt x="600424" y="1613503"/>
                  </a:cubicBezTo>
                  <a:cubicBezTo>
                    <a:pt x="602771" y="1604495"/>
                    <a:pt x="601570" y="1596252"/>
                    <a:pt x="597530" y="1588008"/>
                  </a:cubicBezTo>
                  <a:cubicBezTo>
                    <a:pt x="597530" y="1588008"/>
                    <a:pt x="597530" y="1587953"/>
                    <a:pt x="597530" y="1587899"/>
                  </a:cubicBezTo>
                  <a:cubicBezTo>
                    <a:pt x="595729" y="1584132"/>
                    <a:pt x="596166" y="1580037"/>
                    <a:pt x="598568" y="1576652"/>
                  </a:cubicBezTo>
                  <a:cubicBezTo>
                    <a:pt x="606320" y="1565679"/>
                    <a:pt x="608231" y="1553340"/>
                    <a:pt x="607521" y="1540293"/>
                  </a:cubicBezTo>
                  <a:cubicBezTo>
                    <a:pt x="607357" y="1537945"/>
                    <a:pt x="607194" y="1535543"/>
                    <a:pt x="607194" y="1533141"/>
                  </a:cubicBezTo>
                  <a:cubicBezTo>
                    <a:pt x="607030" y="1521785"/>
                    <a:pt x="608777" y="1511085"/>
                    <a:pt x="615547" y="1501367"/>
                  </a:cubicBezTo>
                  <a:cubicBezTo>
                    <a:pt x="622862" y="1490775"/>
                    <a:pt x="627339" y="1478710"/>
                    <a:pt x="630232" y="1466317"/>
                  </a:cubicBezTo>
                  <a:cubicBezTo>
                    <a:pt x="633399" y="1452996"/>
                    <a:pt x="639350" y="1440822"/>
                    <a:pt x="644154" y="1428156"/>
                  </a:cubicBezTo>
                  <a:cubicBezTo>
                    <a:pt x="648631" y="1416309"/>
                    <a:pt x="651360" y="1404462"/>
                    <a:pt x="650760" y="1391741"/>
                  </a:cubicBezTo>
                  <a:cubicBezTo>
                    <a:pt x="650760" y="1391414"/>
                    <a:pt x="650760" y="1391141"/>
                    <a:pt x="650760" y="1390813"/>
                  </a:cubicBezTo>
                  <a:cubicBezTo>
                    <a:pt x="650105" y="1380495"/>
                    <a:pt x="650432" y="1370067"/>
                    <a:pt x="650596" y="1359749"/>
                  </a:cubicBezTo>
                  <a:cubicBezTo>
                    <a:pt x="650760" y="1352652"/>
                    <a:pt x="654636" y="1348066"/>
                    <a:pt x="661078" y="1345500"/>
                  </a:cubicBezTo>
                  <a:cubicBezTo>
                    <a:pt x="660969" y="1345336"/>
                    <a:pt x="660641" y="1345009"/>
                    <a:pt x="660641" y="1345009"/>
                  </a:cubicBezTo>
                  <a:lnTo>
                    <a:pt x="661351" y="1345391"/>
                  </a:lnTo>
                  <a:cubicBezTo>
                    <a:pt x="659549" y="1343807"/>
                    <a:pt x="657257" y="1342552"/>
                    <a:pt x="656001" y="1340586"/>
                  </a:cubicBezTo>
                  <a:cubicBezTo>
                    <a:pt x="651033" y="1332834"/>
                    <a:pt x="645082" y="1325955"/>
                    <a:pt x="639186" y="1318912"/>
                  </a:cubicBezTo>
                  <a:cubicBezTo>
                    <a:pt x="634382" y="1313180"/>
                    <a:pt x="629632" y="1307393"/>
                    <a:pt x="625483" y="1301115"/>
                  </a:cubicBezTo>
                  <a:cubicBezTo>
                    <a:pt x="622480" y="1296474"/>
                    <a:pt x="618331" y="1292598"/>
                    <a:pt x="615001" y="1288176"/>
                  </a:cubicBezTo>
                  <a:cubicBezTo>
                    <a:pt x="613690" y="1286374"/>
                    <a:pt x="612380" y="1283808"/>
                    <a:pt x="612544" y="1281734"/>
                  </a:cubicBezTo>
                  <a:cubicBezTo>
                    <a:pt x="612926" y="1276766"/>
                    <a:pt x="611397" y="1272289"/>
                    <a:pt x="610578" y="1267594"/>
                  </a:cubicBezTo>
                  <a:cubicBezTo>
                    <a:pt x="610305" y="1265847"/>
                    <a:pt x="613417" y="1263063"/>
                    <a:pt x="615383" y="1263390"/>
                  </a:cubicBezTo>
                  <a:cubicBezTo>
                    <a:pt x="617676" y="1263718"/>
                    <a:pt x="620242" y="1263881"/>
                    <a:pt x="622152" y="1265083"/>
                  </a:cubicBezTo>
                  <a:cubicBezTo>
                    <a:pt x="625483" y="1267157"/>
                    <a:pt x="628376" y="1269941"/>
                    <a:pt x="631488" y="1272453"/>
                  </a:cubicBezTo>
                  <a:cubicBezTo>
                    <a:pt x="636456" y="1276493"/>
                    <a:pt x="641588" y="1280096"/>
                    <a:pt x="648030" y="1281734"/>
                  </a:cubicBezTo>
                  <a:cubicBezTo>
                    <a:pt x="656383" y="1283863"/>
                    <a:pt x="661679" y="1289432"/>
                    <a:pt x="663753" y="1298003"/>
                  </a:cubicBezTo>
                  <a:cubicBezTo>
                    <a:pt x="664518" y="1301388"/>
                    <a:pt x="665773" y="1304663"/>
                    <a:pt x="666756" y="1307994"/>
                  </a:cubicBezTo>
                  <a:cubicBezTo>
                    <a:pt x="666920" y="1308485"/>
                    <a:pt x="667029" y="1308976"/>
                    <a:pt x="667193" y="1309413"/>
                  </a:cubicBezTo>
                  <a:cubicBezTo>
                    <a:pt x="668339" y="1313726"/>
                    <a:pt x="671615" y="1315364"/>
                    <a:pt x="675109" y="1316893"/>
                  </a:cubicBezTo>
                  <a:cubicBezTo>
                    <a:pt x="675054" y="1316674"/>
                    <a:pt x="674945" y="1316456"/>
                    <a:pt x="674890" y="1316237"/>
                  </a:cubicBezTo>
                  <a:cubicBezTo>
                    <a:pt x="675054" y="1316292"/>
                    <a:pt x="675273" y="1316347"/>
                    <a:pt x="675491" y="1316347"/>
                  </a:cubicBezTo>
                  <a:cubicBezTo>
                    <a:pt x="675163" y="1314763"/>
                    <a:pt x="674836" y="1313180"/>
                    <a:pt x="674508" y="1311542"/>
                  </a:cubicBezTo>
                  <a:lnTo>
                    <a:pt x="674618" y="1311542"/>
                  </a:lnTo>
                  <a:cubicBezTo>
                    <a:pt x="673416" y="1309904"/>
                    <a:pt x="671888" y="1308321"/>
                    <a:pt x="671287" y="1306520"/>
                  </a:cubicBezTo>
                  <a:cubicBezTo>
                    <a:pt x="671233" y="1306465"/>
                    <a:pt x="671233" y="1306356"/>
                    <a:pt x="671233" y="1306301"/>
                  </a:cubicBezTo>
                  <a:cubicBezTo>
                    <a:pt x="669704" y="1301661"/>
                    <a:pt x="670632" y="1297129"/>
                    <a:pt x="672325" y="1292543"/>
                  </a:cubicBezTo>
                  <a:cubicBezTo>
                    <a:pt x="673198" y="1290141"/>
                    <a:pt x="671669" y="1287903"/>
                    <a:pt x="669595" y="1286647"/>
                  </a:cubicBezTo>
                  <a:cubicBezTo>
                    <a:pt x="666155" y="1284682"/>
                    <a:pt x="662607" y="1282717"/>
                    <a:pt x="658949" y="1281352"/>
                  </a:cubicBezTo>
                  <a:cubicBezTo>
                    <a:pt x="654363" y="1279605"/>
                    <a:pt x="650596" y="1277039"/>
                    <a:pt x="647703" y="1272999"/>
                  </a:cubicBezTo>
                  <a:cubicBezTo>
                    <a:pt x="644918" y="1269068"/>
                    <a:pt x="640824" y="1266502"/>
                    <a:pt x="636402" y="1264537"/>
                  </a:cubicBezTo>
                  <a:lnTo>
                    <a:pt x="629632" y="1250560"/>
                  </a:lnTo>
                  <a:cubicBezTo>
                    <a:pt x="629959" y="1249851"/>
                    <a:pt x="630123" y="1248977"/>
                    <a:pt x="630615" y="1248377"/>
                  </a:cubicBezTo>
                  <a:cubicBezTo>
                    <a:pt x="633453" y="1244992"/>
                    <a:pt x="633453" y="1241443"/>
                    <a:pt x="632034" y="1237349"/>
                  </a:cubicBezTo>
                  <a:cubicBezTo>
                    <a:pt x="631324" y="1235274"/>
                    <a:pt x="632252" y="1232708"/>
                    <a:pt x="632416" y="1230361"/>
                  </a:cubicBezTo>
                  <a:lnTo>
                    <a:pt x="631979" y="1230797"/>
                  </a:lnTo>
                  <a:cubicBezTo>
                    <a:pt x="631979" y="1230579"/>
                    <a:pt x="631979" y="1230306"/>
                    <a:pt x="631979" y="1230088"/>
                  </a:cubicBezTo>
                  <a:cubicBezTo>
                    <a:pt x="632089" y="1230142"/>
                    <a:pt x="632198" y="1230197"/>
                    <a:pt x="632307" y="1230251"/>
                  </a:cubicBezTo>
                  <a:cubicBezTo>
                    <a:pt x="633617" y="1227849"/>
                    <a:pt x="635146" y="1225447"/>
                    <a:pt x="636074" y="1222881"/>
                  </a:cubicBezTo>
                  <a:cubicBezTo>
                    <a:pt x="637166" y="1219878"/>
                    <a:pt x="636620" y="1216876"/>
                    <a:pt x="634382" y="1214474"/>
                  </a:cubicBezTo>
                  <a:cubicBezTo>
                    <a:pt x="630505" y="1210270"/>
                    <a:pt x="626575" y="1206121"/>
                    <a:pt x="622644" y="1201917"/>
                  </a:cubicBezTo>
                  <a:cubicBezTo>
                    <a:pt x="622425" y="1201699"/>
                    <a:pt x="622043" y="1201316"/>
                    <a:pt x="622043" y="1201316"/>
                  </a:cubicBezTo>
                  <a:cubicBezTo>
                    <a:pt x="621061" y="1200334"/>
                    <a:pt x="619859" y="1199351"/>
                    <a:pt x="619859" y="1198368"/>
                  </a:cubicBezTo>
                  <a:lnTo>
                    <a:pt x="619859" y="1196785"/>
                  </a:lnTo>
                  <a:cubicBezTo>
                    <a:pt x="620023" y="1191708"/>
                    <a:pt x="621825" y="1187122"/>
                    <a:pt x="625865" y="1183573"/>
                  </a:cubicBezTo>
                  <a:cubicBezTo>
                    <a:pt x="628212" y="1181499"/>
                    <a:pt x="630724" y="1179533"/>
                    <a:pt x="632744" y="1177240"/>
                  </a:cubicBezTo>
                  <a:cubicBezTo>
                    <a:pt x="633508" y="1176367"/>
                    <a:pt x="633235" y="1174565"/>
                    <a:pt x="633126" y="1173200"/>
                  </a:cubicBezTo>
                  <a:cubicBezTo>
                    <a:pt x="633071" y="1172818"/>
                    <a:pt x="631870" y="1172327"/>
                    <a:pt x="631160" y="1172327"/>
                  </a:cubicBezTo>
                  <a:cubicBezTo>
                    <a:pt x="625373" y="1172108"/>
                    <a:pt x="620351" y="1174729"/>
                    <a:pt x="615110" y="1176476"/>
                  </a:cubicBezTo>
                  <a:cubicBezTo>
                    <a:pt x="611015" y="1177786"/>
                    <a:pt x="606429" y="1174128"/>
                    <a:pt x="605174" y="1168560"/>
                  </a:cubicBezTo>
                  <a:cubicBezTo>
                    <a:pt x="604737" y="1166594"/>
                    <a:pt x="606265" y="1166158"/>
                    <a:pt x="607903" y="1165448"/>
                  </a:cubicBezTo>
                  <a:cubicBezTo>
                    <a:pt x="614618" y="1162391"/>
                    <a:pt x="614946" y="1159879"/>
                    <a:pt x="609541" y="1153983"/>
                  </a:cubicBezTo>
                  <a:cubicBezTo>
                    <a:pt x="607521" y="1151745"/>
                    <a:pt x="607903" y="1150271"/>
                    <a:pt x="610851" y="1148742"/>
                  </a:cubicBezTo>
                  <a:cubicBezTo>
                    <a:pt x="612926" y="1147705"/>
                    <a:pt x="616311" y="1147923"/>
                    <a:pt x="616365" y="1145030"/>
                  </a:cubicBezTo>
                  <a:cubicBezTo>
                    <a:pt x="616475" y="1138151"/>
                    <a:pt x="619750" y="1133128"/>
                    <a:pt x="624118" y="1128324"/>
                  </a:cubicBezTo>
                  <a:cubicBezTo>
                    <a:pt x="625974" y="1126249"/>
                    <a:pt x="624937" y="1124120"/>
                    <a:pt x="621989" y="1123410"/>
                  </a:cubicBezTo>
                  <a:cubicBezTo>
                    <a:pt x="619696" y="1122919"/>
                    <a:pt x="617184" y="1122919"/>
                    <a:pt x="615164" y="1121991"/>
                  </a:cubicBezTo>
                  <a:cubicBezTo>
                    <a:pt x="612216" y="1120626"/>
                    <a:pt x="610305" y="1118005"/>
                    <a:pt x="609705" y="1114675"/>
                  </a:cubicBezTo>
                  <a:cubicBezTo>
                    <a:pt x="608941" y="1110690"/>
                    <a:pt x="609650" y="1107305"/>
                    <a:pt x="613254" y="1105176"/>
                  </a:cubicBezTo>
                  <a:cubicBezTo>
                    <a:pt x="611616" y="1102337"/>
                    <a:pt x="609978" y="1099553"/>
                    <a:pt x="608340" y="1096768"/>
                  </a:cubicBezTo>
                  <a:cubicBezTo>
                    <a:pt x="606866" y="1096768"/>
                    <a:pt x="605337" y="1096768"/>
                    <a:pt x="603863" y="1096768"/>
                  </a:cubicBezTo>
                  <a:cubicBezTo>
                    <a:pt x="603645" y="1104685"/>
                    <a:pt x="600096" y="1111563"/>
                    <a:pt x="596984" y="1118497"/>
                  </a:cubicBezTo>
                  <a:cubicBezTo>
                    <a:pt x="596493" y="1119589"/>
                    <a:pt x="594582" y="1120626"/>
                    <a:pt x="593272" y="1120735"/>
                  </a:cubicBezTo>
                  <a:cubicBezTo>
                    <a:pt x="592016" y="1120844"/>
                    <a:pt x="590106" y="1119916"/>
                    <a:pt x="589505" y="1118879"/>
                  </a:cubicBezTo>
                  <a:cubicBezTo>
                    <a:pt x="586448" y="1113420"/>
                    <a:pt x="587212" y="1106595"/>
                    <a:pt x="583445" y="1101190"/>
                  </a:cubicBezTo>
                  <a:cubicBezTo>
                    <a:pt x="582408" y="1099716"/>
                    <a:pt x="583281" y="1096714"/>
                    <a:pt x="583718" y="1094475"/>
                  </a:cubicBezTo>
                  <a:cubicBezTo>
                    <a:pt x="584209" y="1091418"/>
                    <a:pt x="584919" y="1088306"/>
                    <a:pt x="585956" y="1085358"/>
                  </a:cubicBezTo>
                  <a:cubicBezTo>
                    <a:pt x="587485" y="1081100"/>
                    <a:pt x="585793" y="1078042"/>
                    <a:pt x="583554" y="1074603"/>
                  </a:cubicBezTo>
                  <a:cubicBezTo>
                    <a:pt x="582626" y="1073184"/>
                    <a:pt x="583663" y="1070508"/>
                    <a:pt x="584046" y="1068270"/>
                  </a:cubicBezTo>
                  <a:cubicBezTo>
                    <a:pt x="582735" y="1068106"/>
                    <a:pt x="581425" y="1068052"/>
                    <a:pt x="580224" y="1067670"/>
                  </a:cubicBezTo>
                  <a:cubicBezTo>
                    <a:pt x="576894" y="1066632"/>
                    <a:pt x="574382" y="1063466"/>
                    <a:pt x="575584" y="1060954"/>
                  </a:cubicBezTo>
                  <a:cubicBezTo>
                    <a:pt x="578859" y="1054403"/>
                    <a:pt x="577822" y="1047415"/>
                    <a:pt x="578477" y="1040591"/>
                  </a:cubicBezTo>
                  <a:cubicBezTo>
                    <a:pt x="575911" y="1045723"/>
                    <a:pt x="573400" y="1050909"/>
                    <a:pt x="570615" y="1055932"/>
                  </a:cubicBezTo>
                  <a:cubicBezTo>
                    <a:pt x="570124" y="1056860"/>
                    <a:pt x="568104" y="1057078"/>
                    <a:pt x="566739" y="1057242"/>
                  </a:cubicBezTo>
                  <a:cubicBezTo>
                    <a:pt x="566357" y="1057297"/>
                    <a:pt x="565538" y="1056096"/>
                    <a:pt x="565429" y="1055386"/>
                  </a:cubicBezTo>
                  <a:cubicBezTo>
                    <a:pt x="564392" y="1047415"/>
                    <a:pt x="564938" y="1039663"/>
                    <a:pt x="567722" y="1032019"/>
                  </a:cubicBezTo>
                  <a:cubicBezTo>
                    <a:pt x="569469" y="1027324"/>
                    <a:pt x="567722" y="1023230"/>
                    <a:pt x="564828" y="1019517"/>
                  </a:cubicBezTo>
                  <a:cubicBezTo>
                    <a:pt x="564719" y="1019736"/>
                    <a:pt x="564555" y="1019954"/>
                    <a:pt x="564392" y="1020172"/>
                  </a:cubicBezTo>
                  <a:cubicBezTo>
                    <a:pt x="564392" y="1019736"/>
                    <a:pt x="564392" y="1019244"/>
                    <a:pt x="564392" y="1018808"/>
                  </a:cubicBezTo>
                  <a:lnTo>
                    <a:pt x="564992" y="1019354"/>
                  </a:lnTo>
                  <a:cubicBezTo>
                    <a:pt x="564774" y="1018153"/>
                    <a:pt x="564555" y="1017006"/>
                    <a:pt x="564337" y="1015805"/>
                  </a:cubicBezTo>
                  <a:cubicBezTo>
                    <a:pt x="563682" y="1012311"/>
                    <a:pt x="563027" y="1008762"/>
                    <a:pt x="562372" y="1005268"/>
                  </a:cubicBezTo>
                  <a:cubicBezTo>
                    <a:pt x="561444" y="1000355"/>
                    <a:pt x="563081" y="995878"/>
                    <a:pt x="564992" y="991456"/>
                  </a:cubicBezTo>
                  <a:cubicBezTo>
                    <a:pt x="566848" y="987088"/>
                    <a:pt x="571871" y="984795"/>
                    <a:pt x="576894" y="986215"/>
                  </a:cubicBezTo>
                  <a:cubicBezTo>
                    <a:pt x="578368" y="986652"/>
                    <a:pt x="579733" y="987580"/>
                    <a:pt x="581043" y="988453"/>
                  </a:cubicBezTo>
                  <a:cubicBezTo>
                    <a:pt x="582735" y="989545"/>
                    <a:pt x="584155" y="989436"/>
                    <a:pt x="585083" y="987689"/>
                  </a:cubicBezTo>
                  <a:cubicBezTo>
                    <a:pt x="585356" y="987198"/>
                    <a:pt x="585028" y="986160"/>
                    <a:pt x="584592" y="985614"/>
                  </a:cubicBezTo>
                  <a:cubicBezTo>
                    <a:pt x="581698" y="981902"/>
                    <a:pt x="578313" y="978735"/>
                    <a:pt x="577986" y="973331"/>
                  </a:cubicBezTo>
                  <a:cubicBezTo>
                    <a:pt x="577822" y="970382"/>
                    <a:pt x="575856" y="967489"/>
                    <a:pt x="574710" y="964541"/>
                  </a:cubicBezTo>
                  <a:cubicBezTo>
                    <a:pt x="573836" y="962357"/>
                    <a:pt x="572745" y="961920"/>
                    <a:pt x="571816" y="963504"/>
                  </a:cubicBezTo>
                  <a:cubicBezTo>
                    <a:pt x="571489" y="964104"/>
                    <a:pt x="571489" y="965032"/>
                    <a:pt x="571653" y="965742"/>
                  </a:cubicBezTo>
                  <a:cubicBezTo>
                    <a:pt x="572253" y="968035"/>
                    <a:pt x="573127" y="970273"/>
                    <a:pt x="573618" y="972566"/>
                  </a:cubicBezTo>
                  <a:cubicBezTo>
                    <a:pt x="574328" y="975678"/>
                    <a:pt x="571707" y="978681"/>
                    <a:pt x="568432" y="979063"/>
                  </a:cubicBezTo>
                  <a:cubicBezTo>
                    <a:pt x="564064" y="979664"/>
                    <a:pt x="560515" y="977971"/>
                    <a:pt x="557731" y="975023"/>
                  </a:cubicBezTo>
                  <a:cubicBezTo>
                    <a:pt x="552708" y="969727"/>
                    <a:pt x="549542" y="963394"/>
                    <a:pt x="548341" y="956133"/>
                  </a:cubicBezTo>
                  <a:cubicBezTo>
                    <a:pt x="547850" y="952967"/>
                    <a:pt x="546976" y="949855"/>
                    <a:pt x="547140" y="946689"/>
                  </a:cubicBezTo>
                  <a:cubicBezTo>
                    <a:pt x="547358" y="941775"/>
                    <a:pt x="544192" y="940246"/>
                    <a:pt x="540698" y="938172"/>
                  </a:cubicBezTo>
                  <a:cubicBezTo>
                    <a:pt x="538132" y="936698"/>
                    <a:pt x="536658" y="933477"/>
                    <a:pt x="534419" y="931238"/>
                  </a:cubicBezTo>
                  <a:cubicBezTo>
                    <a:pt x="529615" y="926434"/>
                    <a:pt x="529233" y="921848"/>
                    <a:pt x="534310" y="916880"/>
                  </a:cubicBezTo>
                  <a:cubicBezTo>
                    <a:pt x="535457" y="915734"/>
                    <a:pt x="534474" y="913932"/>
                    <a:pt x="532782" y="913168"/>
                  </a:cubicBezTo>
                  <a:cubicBezTo>
                    <a:pt x="532072" y="912840"/>
                    <a:pt x="531198" y="912567"/>
                    <a:pt x="530543" y="912731"/>
                  </a:cubicBezTo>
                  <a:cubicBezTo>
                    <a:pt x="522463" y="914969"/>
                    <a:pt x="516622" y="911257"/>
                    <a:pt x="511490" y="905743"/>
                  </a:cubicBezTo>
                  <a:cubicBezTo>
                    <a:pt x="509961" y="904160"/>
                    <a:pt x="508705" y="902303"/>
                    <a:pt x="507341" y="900502"/>
                  </a:cubicBezTo>
                  <a:cubicBezTo>
                    <a:pt x="505321" y="899301"/>
                    <a:pt x="503082" y="898427"/>
                    <a:pt x="501390" y="896899"/>
                  </a:cubicBezTo>
                  <a:cubicBezTo>
                    <a:pt x="495767" y="891876"/>
                    <a:pt x="489379" y="889365"/>
                    <a:pt x="481791" y="889528"/>
                  </a:cubicBezTo>
                  <a:cubicBezTo>
                    <a:pt x="478624" y="889583"/>
                    <a:pt x="475512" y="888982"/>
                    <a:pt x="472346" y="888491"/>
                  </a:cubicBezTo>
                  <a:cubicBezTo>
                    <a:pt x="468961" y="888000"/>
                    <a:pt x="466504" y="885871"/>
                    <a:pt x="464921" y="883032"/>
                  </a:cubicBezTo>
                  <a:cubicBezTo>
                    <a:pt x="463774" y="880957"/>
                    <a:pt x="463447" y="878446"/>
                    <a:pt x="462355" y="876371"/>
                  </a:cubicBezTo>
                  <a:cubicBezTo>
                    <a:pt x="459680" y="871403"/>
                    <a:pt x="456513" y="866653"/>
                    <a:pt x="450836" y="864852"/>
                  </a:cubicBezTo>
                  <a:cubicBezTo>
                    <a:pt x="441172" y="861794"/>
                    <a:pt x="437569" y="854097"/>
                    <a:pt x="435658" y="845198"/>
                  </a:cubicBezTo>
                  <a:cubicBezTo>
                    <a:pt x="435222" y="843014"/>
                    <a:pt x="435440" y="840666"/>
                    <a:pt x="435440" y="838428"/>
                  </a:cubicBezTo>
                  <a:cubicBezTo>
                    <a:pt x="431673" y="838701"/>
                    <a:pt x="427797" y="838592"/>
                    <a:pt x="424194" y="839302"/>
                  </a:cubicBezTo>
                  <a:cubicBezTo>
                    <a:pt x="418134" y="840503"/>
                    <a:pt x="415950" y="837172"/>
                    <a:pt x="414203" y="832368"/>
                  </a:cubicBezTo>
                  <a:cubicBezTo>
                    <a:pt x="413275" y="829748"/>
                    <a:pt x="410873" y="829966"/>
                    <a:pt x="408580" y="831931"/>
                  </a:cubicBezTo>
                  <a:cubicBezTo>
                    <a:pt x="404594" y="835371"/>
                    <a:pt x="403066" y="839520"/>
                    <a:pt x="404976" y="844324"/>
                  </a:cubicBezTo>
                  <a:cubicBezTo>
                    <a:pt x="406068" y="847054"/>
                    <a:pt x="407651" y="850166"/>
                    <a:pt x="409944" y="851858"/>
                  </a:cubicBezTo>
                  <a:cubicBezTo>
                    <a:pt x="414039" y="854806"/>
                    <a:pt x="412783" y="858027"/>
                    <a:pt x="411691" y="861412"/>
                  </a:cubicBezTo>
                  <a:lnTo>
                    <a:pt x="412237" y="861412"/>
                  </a:lnTo>
                  <a:cubicBezTo>
                    <a:pt x="412019" y="861631"/>
                    <a:pt x="411801" y="861849"/>
                    <a:pt x="411637" y="862013"/>
                  </a:cubicBezTo>
                  <a:cubicBezTo>
                    <a:pt x="413166" y="862286"/>
                    <a:pt x="414694" y="862450"/>
                    <a:pt x="416168" y="862832"/>
                  </a:cubicBezTo>
                  <a:cubicBezTo>
                    <a:pt x="418024" y="863323"/>
                    <a:pt x="419116" y="864742"/>
                    <a:pt x="418352" y="865998"/>
                  </a:cubicBezTo>
                  <a:cubicBezTo>
                    <a:pt x="415131" y="871567"/>
                    <a:pt x="410490" y="875934"/>
                    <a:pt x="405249" y="879538"/>
                  </a:cubicBezTo>
                  <a:cubicBezTo>
                    <a:pt x="404267" y="880193"/>
                    <a:pt x="402356" y="879756"/>
                    <a:pt x="400882" y="879538"/>
                  </a:cubicBezTo>
                  <a:cubicBezTo>
                    <a:pt x="398698" y="879210"/>
                    <a:pt x="398753" y="876426"/>
                    <a:pt x="401046" y="873751"/>
                  </a:cubicBezTo>
                  <a:cubicBezTo>
                    <a:pt x="403066" y="871294"/>
                    <a:pt x="405195" y="869001"/>
                    <a:pt x="407324" y="866653"/>
                  </a:cubicBezTo>
                  <a:lnTo>
                    <a:pt x="406723" y="866981"/>
                  </a:lnTo>
                  <a:lnTo>
                    <a:pt x="406723" y="864470"/>
                  </a:lnTo>
                  <a:cubicBezTo>
                    <a:pt x="406614" y="864087"/>
                    <a:pt x="406341" y="863705"/>
                    <a:pt x="406341" y="863268"/>
                  </a:cubicBezTo>
                  <a:cubicBezTo>
                    <a:pt x="406287" y="863050"/>
                    <a:pt x="406450" y="862777"/>
                    <a:pt x="406669" y="862504"/>
                  </a:cubicBezTo>
                  <a:lnTo>
                    <a:pt x="406669" y="861412"/>
                  </a:lnTo>
                  <a:lnTo>
                    <a:pt x="406942" y="861412"/>
                  </a:lnTo>
                  <a:cubicBezTo>
                    <a:pt x="404485" y="859174"/>
                    <a:pt x="401755" y="858137"/>
                    <a:pt x="399353" y="861248"/>
                  </a:cubicBezTo>
                  <a:cubicBezTo>
                    <a:pt x="396842" y="864360"/>
                    <a:pt x="394440" y="867472"/>
                    <a:pt x="390727" y="869165"/>
                  </a:cubicBezTo>
                  <a:cubicBezTo>
                    <a:pt x="388543" y="870147"/>
                    <a:pt x="386141" y="872004"/>
                    <a:pt x="384176" y="871621"/>
                  </a:cubicBezTo>
                  <a:cubicBezTo>
                    <a:pt x="375605" y="869820"/>
                    <a:pt x="368780" y="873751"/>
                    <a:pt x="361738" y="877463"/>
                  </a:cubicBezTo>
                  <a:cubicBezTo>
                    <a:pt x="359008" y="878937"/>
                    <a:pt x="355896" y="879974"/>
                    <a:pt x="352893" y="880848"/>
                  </a:cubicBezTo>
                  <a:cubicBezTo>
                    <a:pt x="345250" y="883032"/>
                    <a:pt x="337880" y="885761"/>
                    <a:pt x="330892" y="889747"/>
                  </a:cubicBezTo>
                  <a:cubicBezTo>
                    <a:pt x="327616" y="891603"/>
                    <a:pt x="323358" y="892258"/>
                    <a:pt x="319482" y="892367"/>
                  </a:cubicBezTo>
                  <a:cubicBezTo>
                    <a:pt x="318608" y="892422"/>
                    <a:pt x="317571" y="891821"/>
                    <a:pt x="316643" y="890948"/>
                  </a:cubicBezTo>
                  <a:cubicBezTo>
                    <a:pt x="315769" y="890183"/>
                    <a:pt x="314896" y="889201"/>
                    <a:pt x="314295" y="888327"/>
                  </a:cubicBezTo>
                  <a:cubicBezTo>
                    <a:pt x="313476" y="887290"/>
                    <a:pt x="313531" y="885434"/>
                    <a:pt x="314131" y="883960"/>
                  </a:cubicBezTo>
                  <a:cubicBezTo>
                    <a:pt x="314514" y="883086"/>
                    <a:pt x="315005" y="882377"/>
                    <a:pt x="315715" y="881994"/>
                  </a:cubicBezTo>
                  <a:cubicBezTo>
                    <a:pt x="319809" y="879701"/>
                    <a:pt x="324068" y="877572"/>
                    <a:pt x="328271" y="875388"/>
                  </a:cubicBezTo>
                  <a:cubicBezTo>
                    <a:pt x="330346" y="874351"/>
                    <a:pt x="330237" y="873423"/>
                    <a:pt x="328490" y="871785"/>
                  </a:cubicBezTo>
                  <a:cubicBezTo>
                    <a:pt x="324887" y="868455"/>
                    <a:pt x="325323" y="864470"/>
                    <a:pt x="328217" y="861248"/>
                  </a:cubicBezTo>
                  <a:cubicBezTo>
                    <a:pt x="336133" y="852404"/>
                    <a:pt x="344868" y="844215"/>
                    <a:pt x="349236" y="832696"/>
                  </a:cubicBezTo>
                  <a:cubicBezTo>
                    <a:pt x="350000" y="830730"/>
                    <a:pt x="352238" y="829092"/>
                    <a:pt x="354149" y="827837"/>
                  </a:cubicBezTo>
                  <a:cubicBezTo>
                    <a:pt x="362775" y="822268"/>
                    <a:pt x="371674" y="821176"/>
                    <a:pt x="381009" y="826308"/>
                  </a:cubicBezTo>
                  <a:cubicBezTo>
                    <a:pt x="381610" y="826636"/>
                    <a:pt x="384067" y="825216"/>
                    <a:pt x="384285" y="824234"/>
                  </a:cubicBezTo>
                  <a:cubicBezTo>
                    <a:pt x="384831" y="821941"/>
                    <a:pt x="384722" y="819484"/>
                    <a:pt x="384558" y="817136"/>
                  </a:cubicBezTo>
                  <a:cubicBezTo>
                    <a:pt x="384121" y="812004"/>
                    <a:pt x="378880" y="808128"/>
                    <a:pt x="374513" y="810203"/>
                  </a:cubicBezTo>
                  <a:cubicBezTo>
                    <a:pt x="361083" y="816700"/>
                    <a:pt x="346451" y="821449"/>
                    <a:pt x="338426" y="835698"/>
                  </a:cubicBezTo>
                  <a:cubicBezTo>
                    <a:pt x="336788" y="838646"/>
                    <a:pt x="333731" y="839684"/>
                    <a:pt x="330401" y="840011"/>
                  </a:cubicBezTo>
                  <a:cubicBezTo>
                    <a:pt x="326088" y="840448"/>
                    <a:pt x="322157" y="842796"/>
                    <a:pt x="321283" y="846617"/>
                  </a:cubicBezTo>
                  <a:cubicBezTo>
                    <a:pt x="319700" y="853714"/>
                    <a:pt x="314241" y="856772"/>
                    <a:pt x="309436" y="860812"/>
                  </a:cubicBezTo>
                  <a:cubicBezTo>
                    <a:pt x="308508" y="861631"/>
                    <a:pt x="307526" y="862286"/>
                    <a:pt x="306543" y="862777"/>
                  </a:cubicBezTo>
                  <a:cubicBezTo>
                    <a:pt x="304141" y="863978"/>
                    <a:pt x="301575" y="864251"/>
                    <a:pt x="298572" y="863596"/>
                  </a:cubicBezTo>
                  <a:cubicBezTo>
                    <a:pt x="291749" y="862122"/>
                    <a:pt x="286125" y="864633"/>
                    <a:pt x="281429" y="869601"/>
                  </a:cubicBezTo>
                  <a:cubicBezTo>
                    <a:pt x="279027" y="872167"/>
                    <a:pt x="278427" y="874842"/>
                    <a:pt x="280119" y="878173"/>
                  </a:cubicBezTo>
                  <a:cubicBezTo>
                    <a:pt x="281211" y="880302"/>
                    <a:pt x="282740" y="882213"/>
                    <a:pt x="283722" y="884342"/>
                  </a:cubicBezTo>
                  <a:cubicBezTo>
                    <a:pt x="285961" y="889092"/>
                    <a:pt x="284487" y="893841"/>
                    <a:pt x="280010" y="896626"/>
                  </a:cubicBezTo>
                  <a:cubicBezTo>
                    <a:pt x="277280" y="898263"/>
                    <a:pt x="274332" y="899519"/>
                    <a:pt x="271657" y="901212"/>
                  </a:cubicBezTo>
                  <a:cubicBezTo>
                    <a:pt x="268327" y="903341"/>
                    <a:pt x="264341" y="905142"/>
                    <a:pt x="262158" y="908200"/>
                  </a:cubicBezTo>
                  <a:cubicBezTo>
                    <a:pt x="256807" y="915679"/>
                    <a:pt x="250365" y="919774"/>
                    <a:pt x="241139" y="922066"/>
                  </a:cubicBezTo>
                  <a:cubicBezTo>
                    <a:pt x="228855" y="925069"/>
                    <a:pt x="217936" y="932057"/>
                    <a:pt x="207181" y="938827"/>
                  </a:cubicBezTo>
                  <a:cubicBezTo>
                    <a:pt x="205270" y="940028"/>
                    <a:pt x="203196" y="941830"/>
                    <a:pt x="202378" y="943850"/>
                  </a:cubicBezTo>
                  <a:cubicBezTo>
                    <a:pt x="200084" y="949418"/>
                    <a:pt x="196153" y="952585"/>
                    <a:pt x="190639" y="954769"/>
                  </a:cubicBezTo>
                  <a:cubicBezTo>
                    <a:pt x="187091" y="956188"/>
                    <a:pt x="183815" y="958208"/>
                    <a:pt x="180321" y="959846"/>
                  </a:cubicBezTo>
                  <a:cubicBezTo>
                    <a:pt x="178792" y="960555"/>
                    <a:pt x="177209" y="961156"/>
                    <a:pt x="175517" y="961593"/>
                  </a:cubicBezTo>
                  <a:cubicBezTo>
                    <a:pt x="173988" y="961975"/>
                    <a:pt x="173005" y="964759"/>
                    <a:pt x="171913" y="966725"/>
                  </a:cubicBezTo>
                  <a:cubicBezTo>
                    <a:pt x="169566" y="966397"/>
                    <a:pt x="166891" y="965251"/>
                    <a:pt x="165144" y="966124"/>
                  </a:cubicBezTo>
                  <a:cubicBezTo>
                    <a:pt x="159466" y="968854"/>
                    <a:pt x="154225" y="972348"/>
                    <a:pt x="148820" y="975569"/>
                  </a:cubicBezTo>
                  <a:cubicBezTo>
                    <a:pt x="145599" y="984249"/>
                    <a:pt x="137082" y="985450"/>
                    <a:pt x="130040" y="988617"/>
                  </a:cubicBezTo>
                  <a:cubicBezTo>
                    <a:pt x="125727" y="990582"/>
                    <a:pt x="121086" y="991783"/>
                    <a:pt x="117483" y="995223"/>
                  </a:cubicBezTo>
                  <a:cubicBezTo>
                    <a:pt x="114917" y="997680"/>
                    <a:pt x="112078" y="996260"/>
                    <a:pt x="108912" y="995933"/>
                  </a:cubicBezTo>
                  <a:cubicBezTo>
                    <a:pt x="101923" y="995168"/>
                    <a:pt x="95263" y="998662"/>
                    <a:pt x="88330" y="999809"/>
                  </a:cubicBezTo>
                  <a:cubicBezTo>
                    <a:pt x="87347" y="999973"/>
                    <a:pt x="86692" y="1002320"/>
                    <a:pt x="85927" y="1003685"/>
                  </a:cubicBezTo>
                  <a:cubicBezTo>
                    <a:pt x="83416" y="1008216"/>
                    <a:pt x="83361" y="1008216"/>
                    <a:pt x="81887" y="1005814"/>
                  </a:cubicBezTo>
                  <a:cubicBezTo>
                    <a:pt x="79922" y="1002648"/>
                    <a:pt x="78011" y="999481"/>
                    <a:pt x="76046" y="996315"/>
                  </a:cubicBezTo>
                  <a:cubicBezTo>
                    <a:pt x="71351" y="1005541"/>
                    <a:pt x="63762" y="1010618"/>
                    <a:pt x="53498" y="1011001"/>
                  </a:cubicBezTo>
                  <a:cubicBezTo>
                    <a:pt x="45910" y="1011274"/>
                    <a:pt x="39577" y="1012966"/>
                    <a:pt x="34336" y="1018917"/>
                  </a:cubicBezTo>
                  <a:cubicBezTo>
                    <a:pt x="32480" y="1020991"/>
                    <a:pt x="28658" y="1021701"/>
                    <a:pt x="25601" y="1022356"/>
                  </a:cubicBezTo>
                  <a:cubicBezTo>
                    <a:pt x="20960" y="1023339"/>
                    <a:pt x="16047" y="1021756"/>
                    <a:pt x="11406" y="1023776"/>
                  </a:cubicBezTo>
                  <a:cubicBezTo>
                    <a:pt x="9386" y="1024704"/>
                    <a:pt x="6820" y="1025031"/>
                    <a:pt x="4527" y="1024977"/>
                  </a:cubicBezTo>
                  <a:cubicBezTo>
                    <a:pt x="3272" y="1024922"/>
                    <a:pt x="1525" y="1023830"/>
                    <a:pt x="760" y="1022684"/>
                  </a:cubicBezTo>
                  <a:cubicBezTo>
                    <a:pt x="51" y="1021537"/>
                    <a:pt x="-332" y="1019244"/>
                    <a:pt x="378" y="1018371"/>
                  </a:cubicBezTo>
                  <a:cubicBezTo>
                    <a:pt x="4691" y="1012748"/>
                    <a:pt x="9004" y="1006851"/>
                    <a:pt x="17139" y="1006360"/>
                  </a:cubicBezTo>
                  <a:cubicBezTo>
                    <a:pt x="21069" y="1006087"/>
                    <a:pt x="25000" y="1005159"/>
                    <a:pt x="28986" y="1004995"/>
                  </a:cubicBezTo>
                  <a:cubicBezTo>
                    <a:pt x="39850" y="1004504"/>
                    <a:pt x="48803" y="1000136"/>
                    <a:pt x="56938" y="993039"/>
                  </a:cubicBezTo>
                  <a:cubicBezTo>
                    <a:pt x="61742" y="988945"/>
                    <a:pt x="66983" y="985232"/>
                    <a:pt x="72388" y="981902"/>
                  </a:cubicBezTo>
                  <a:cubicBezTo>
                    <a:pt x="78666" y="978026"/>
                    <a:pt x="85545" y="976060"/>
                    <a:pt x="92915" y="978626"/>
                  </a:cubicBezTo>
                  <a:cubicBezTo>
                    <a:pt x="96246" y="979773"/>
                    <a:pt x="99194" y="979500"/>
                    <a:pt x="101268" y="976442"/>
                  </a:cubicBezTo>
                  <a:cubicBezTo>
                    <a:pt x="104926" y="970928"/>
                    <a:pt x="109676" y="967052"/>
                    <a:pt x="115572" y="964159"/>
                  </a:cubicBezTo>
                  <a:cubicBezTo>
                    <a:pt x="124853" y="959573"/>
                    <a:pt x="133479" y="953622"/>
                    <a:pt x="142978" y="949691"/>
                  </a:cubicBezTo>
                  <a:cubicBezTo>
                    <a:pt x="149093" y="947234"/>
                    <a:pt x="153733" y="942922"/>
                    <a:pt x="159302" y="940083"/>
                  </a:cubicBezTo>
                  <a:cubicBezTo>
                    <a:pt x="176281" y="931402"/>
                    <a:pt x="186928" y="916880"/>
                    <a:pt x="195443" y="900829"/>
                  </a:cubicBezTo>
                  <a:cubicBezTo>
                    <a:pt x="195553" y="900666"/>
                    <a:pt x="195662" y="900502"/>
                    <a:pt x="195717" y="900338"/>
                  </a:cubicBezTo>
                  <a:cubicBezTo>
                    <a:pt x="199538" y="893077"/>
                    <a:pt x="203578" y="886744"/>
                    <a:pt x="210239" y="881994"/>
                  </a:cubicBezTo>
                  <a:cubicBezTo>
                    <a:pt x="211986" y="880793"/>
                    <a:pt x="211986" y="879265"/>
                    <a:pt x="210621" y="878391"/>
                  </a:cubicBezTo>
                  <a:cubicBezTo>
                    <a:pt x="210020" y="878009"/>
                    <a:pt x="209147" y="877736"/>
                    <a:pt x="208437" y="877900"/>
                  </a:cubicBezTo>
                  <a:cubicBezTo>
                    <a:pt x="206035" y="878173"/>
                    <a:pt x="203796" y="879046"/>
                    <a:pt x="201394" y="879101"/>
                  </a:cubicBezTo>
                  <a:lnTo>
                    <a:pt x="201067" y="879101"/>
                  </a:lnTo>
                  <a:cubicBezTo>
                    <a:pt x="198883" y="879155"/>
                    <a:pt x="196535" y="878937"/>
                    <a:pt x="194570" y="878173"/>
                  </a:cubicBezTo>
                  <a:cubicBezTo>
                    <a:pt x="187364" y="875388"/>
                    <a:pt x="187309" y="875170"/>
                    <a:pt x="183487" y="879920"/>
                  </a:cubicBezTo>
                  <a:cubicBezTo>
                    <a:pt x="182996" y="880575"/>
                    <a:pt x="182668" y="881339"/>
                    <a:pt x="182122" y="881940"/>
                  </a:cubicBezTo>
                  <a:cubicBezTo>
                    <a:pt x="180321" y="883960"/>
                    <a:pt x="177427" y="883687"/>
                    <a:pt x="176881" y="881121"/>
                  </a:cubicBezTo>
                  <a:cubicBezTo>
                    <a:pt x="174916" y="871458"/>
                    <a:pt x="166290" y="867745"/>
                    <a:pt x="160230" y="861740"/>
                  </a:cubicBezTo>
                  <a:cubicBezTo>
                    <a:pt x="160012" y="861521"/>
                    <a:pt x="158429" y="862122"/>
                    <a:pt x="158156" y="862668"/>
                  </a:cubicBezTo>
                  <a:cubicBezTo>
                    <a:pt x="153679" y="871239"/>
                    <a:pt x="146745" y="869328"/>
                    <a:pt x="139703" y="867090"/>
                  </a:cubicBezTo>
                  <a:cubicBezTo>
                    <a:pt x="137246" y="866326"/>
                    <a:pt x="136755" y="864415"/>
                    <a:pt x="138392" y="861740"/>
                  </a:cubicBezTo>
                  <a:cubicBezTo>
                    <a:pt x="139594" y="859774"/>
                    <a:pt x="141231" y="857973"/>
                    <a:pt x="142214" y="855898"/>
                  </a:cubicBezTo>
                  <a:cubicBezTo>
                    <a:pt x="143579" y="853005"/>
                    <a:pt x="144507" y="850111"/>
                    <a:pt x="142815" y="846836"/>
                  </a:cubicBezTo>
                  <a:cubicBezTo>
                    <a:pt x="140795" y="842959"/>
                    <a:pt x="140958" y="839029"/>
                    <a:pt x="144398" y="835971"/>
                  </a:cubicBezTo>
                  <a:cubicBezTo>
                    <a:pt x="148820" y="832150"/>
                    <a:pt x="151823" y="827946"/>
                    <a:pt x="151823" y="821777"/>
                  </a:cubicBezTo>
                  <a:cubicBezTo>
                    <a:pt x="151877" y="818010"/>
                    <a:pt x="152860" y="814352"/>
                    <a:pt x="153460" y="810640"/>
                  </a:cubicBezTo>
                  <a:cubicBezTo>
                    <a:pt x="147237" y="809875"/>
                    <a:pt x="141286" y="811513"/>
                    <a:pt x="135226" y="812769"/>
                  </a:cubicBezTo>
                  <a:cubicBezTo>
                    <a:pt x="132387" y="813315"/>
                    <a:pt x="129002" y="812277"/>
                    <a:pt x="126054" y="811349"/>
                  </a:cubicBezTo>
                  <a:cubicBezTo>
                    <a:pt x="122888" y="810421"/>
                    <a:pt x="120322" y="808292"/>
                    <a:pt x="119394" y="805071"/>
                  </a:cubicBezTo>
                  <a:cubicBezTo>
                    <a:pt x="117865" y="799721"/>
                    <a:pt x="116882" y="794207"/>
                    <a:pt x="115244" y="788856"/>
                  </a:cubicBezTo>
                  <a:cubicBezTo>
                    <a:pt x="115135" y="788529"/>
                    <a:pt x="115026" y="788147"/>
                    <a:pt x="114917" y="787765"/>
                  </a:cubicBezTo>
                  <a:cubicBezTo>
                    <a:pt x="112624" y="779139"/>
                    <a:pt x="113334" y="771386"/>
                    <a:pt x="120267" y="764617"/>
                  </a:cubicBezTo>
                  <a:cubicBezTo>
                    <a:pt x="123324" y="761668"/>
                    <a:pt x="123761" y="757683"/>
                    <a:pt x="122560" y="753534"/>
                  </a:cubicBezTo>
                  <a:cubicBezTo>
                    <a:pt x="121523" y="749767"/>
                    <a:pt x="120704" y="745891"/>
                    <a:pt x="119721" y="742069"/>
                  </a:cubicBezTo>
                  <a:cubicBezTo>
                    <a:pt x="117046" y="731696"/>
                    <a:pt x="119721" y="723398"/>
                    <a:pt x="128565" y="716901"/>
                  </a:cubicBezTo>
                  <a:cubicBezTo>
                    <a:pt x="141231" y="707566"/>
                    <a:pt x="150785" y="694354"/>
                    <a:pt x="164925" y="686601"/>
                  </a:cubicBezTo>
                  <a:cubicBezTo>
                    <a:pt x="166181" y="685892"/>
                    <a:pt x="167273" y="684254"/>
                    <a:pt x="167655" y="682834"/>
                  </a:cubicBezTo>
                  <a:cubicBezTo>
                    <a:pt x="170494" y="672352"/>
                    <a:pt x="178847" y="667384"/>
                    <a:pt x="187254" y="662471"/>
                  </a:cubicBezTo>
                  <a:cubicBezTo>
                    <a:pt x="187800" y="662143"/>
                    <a:pt x="188401" y="661815"/>
                    <a:pt x="188947" y="661488"/>
                  </a:cubicBezTo>
                  <a:cubicBezTo>
                    <a:pt x="193915" y="658540"/>
                    <a:pt x="198501" y="660232"/>
                    <a:pt x="202705" y="666183"/>
                  </a:cubicBezTo>
                  <a:cubicBezTo>
                    <a:pt x="203633" y="667439"/>
                    <a:pt x="204179" y="669077"/>
                    <a:pt x="205380" y="670059"/>
                  </a:cubicBezTo>
                  <a:cubicBezTo>
                    <a:pt x="206526" y="670987"/>
                    <a:pt x="208328" y="671861"/>
                    <a:pt x="209639" y="671642"/>
                  </a:cubicBezTo>
                  <a:cubicBezTo>
                    <a:pt x="218864" y="670223"/>
                    <a:pt x="226125" y="665910"/>
                    <a:pt x="229510" y="656738"/>
                  </a:cubicBezTo>
                  <a:cubicBezTo>
                    <a:pt x="230220" y="654718"/>
                    <a:pt x="229783" y="651224"/>
                    <a:pt x="232349" y="651333"/>
                  </a:cubicBezTo>
                  <a:cubicBezTo>
                    <a:pt x="233987" y="651388"/>
                    <a:pt x="235407" y="654609"/>
                    <a:pt x="237154" y="656083"/>
                  </a:cubicBezTo>
                  <a:cubicBezTo>
                    <a:pt x="239556" y="658103"/>
                    <a:pt x="242122" y="660014"/>
                    <a:pt x="244797" y="661652"/>
                  </a:cubicBezTo>
                  <a:cubicBezTo>
                    <a:pt x="246107" y="662471"/>
                    <a:pt x="247745" y="663071"/>
                    <a:pt x="249273" y="663071"/>
                  </a:cubicBezTo>
                  <a:cubicBezTo>
                    <a:pt x="257409" y="663180"/>
                    <a:pt x="269364" y="654827"/>
                    <a:pt x="270674" y="647075"/>
                  </a:cubicBezTo>
                  <a:cubicBezTo>
                    <a:pt x="271875" y="639814"/>
                    <a:pt x="274769" y="633481"/>
                    <a:pt x="278099" y="627094"/>
                  </a:cubicBezTo>
                  <a:cubicBezTo>
                    <a:pt x="279082" y="625237"/>
                    <a:pt x="278918" y="622398"/>
                    <a:pt x="278427" y="620215"/>
                  </a:cubicBezTo>
                  <a:cubicBezTo>
                    <a:pt x="277171" y="614755"/>
                    <a:pt x="280501" y="613390"/>
                    <a:pt x="284651" y="612298"/>
                  </a:cubicBezTo>
                  <a:cubicBezTo>
                    <a:pt x="286070" y="611862"/>
                    <a:pt x="287435" y="610879"/>
                    <a:pt x="288636" y="609896"/>
                  </a:cubicBezTo>
                  <a:cubicBezTo>
                    <a:pt x="289073" y="609569"/>
                    <a:pt x="289073" y="608422"/>
                    <a:pt x="288854" y="607713"/>
                  </a:cubicBezTo>
                  <a:cubicBezTo>
                    <a:pt x="288636" y="607057"/>
                    <a:pt x="288035" y="606238"/>
                    <a:pt x="287435" y="606129"/>
                  </a:cubicBezTo>
                  <a:cubicBezTo>
                    <a:pt x="285142" y="605747"/>
                    <a:pt x="282521" y="604819"/>
                    <a:pt x="280556" y="605583"/>
                  </a:cubicBezTo>
                  <a:cubicBezTo>
                    <a:pt x="272367" y="608641"/>
                    <a:pt x="264232" y="611971"/>
                    <a:pt x="256371" y="615792"/>
                  </a:cubicBezTo>
                  <a:cubicBezTo>
                    <a:pt x="251348" y="618249"/>
                    <a:pt x="247090" y="617649"/>
                    <a:pt x="243104" y="614428"/>
                  </a:cubicBezTo>
                  <a:cubicBezTo>
                    <a:pt x="235734" y="608477"/>
                    <a:pt x="227490" y="607494"/>
                    <a:pt x="218373" y="609023"/>
                  </a:cubicBezTo>
                  <a:cubicBezTo>
                    <a:pt x="207400" y="610879"/>
                    <a:pt x="200466" y="604164"/>
                    <a:pt x="194953" y="596029"/>
                  </a:cubicBezTo>
                  <a:cubicBezTo>
                    <a:pt x="193369" y="593682"/>
                    <a:pt x="192878" y="589642"/>
                    <a:pt x="193642" y="586912"/>
                  </a:cubicBezTo>
                  <a:cubicBezTo>
                    <a:pt x="195771" y="579323"/>
                    <a:pt x="200193" y="572554"/>
                    <a:pt x="201614" y="564638"/>
                  </a:cubicBezTo>
                  <a:cubicBezTo>
                    <a:pt x="201776" y="563764"/>
                    <a:pt x="204069" y="563164"/>
                    <a:pt x="205434" y="562563"/>
                  </a:cubicBezTo>
                  <a:cubicBezTo>
                    <a:pt x="209256" y="560871"/>
                    <a:pt x="210129" y="559724"/>
                    <a:pt x="208819" y="557922"/>
                  </a:cubicBezTo>
                  <a:cubicBezTo>
                    <a:pt x="205052" y="552791"/>
                    <a:pt x="201176" y="547823"/>
                    <a:pt x="197573" y="542582"/>
                  </a:cubicBezTo>
                  <a:cubicBezTo>
                    <a:pt x="195171" y="539197"/>
                    <a:pt x="196426" y="533901"/>
                    <a:pt x="200302" y="532536"/>
                  </a:cubicBezTo>
                  <a:cubicBezTo>
                    <a:pt x="210730" y="528878"/>
                    <a:pt x="219356" y="520962"/>
                    <a:pt x="230711" y="519215"/>
                  </a:cubicBezTo>
                  <a:cubicBezTo>
                    <a:pt x="234588" y="518615"/>
                    <a:pt x="238573" y="517250"/>
                    <a:pt x="242340" y="517577"/>
                  </a:cubicBezTo>
                  <a:cubicBezTo>
                    <a:pt x="246544" y="518014"/>
                    <a:pt x="249984" y="518232"/>
                    <a:pt x="253204" y="515448"/>
                  </a:cubicBezTo>
                  <a:cubicBezTo>
                    <a:pt x="253805" y="514957"/>
                    <a:pt x="254351" y="514411"/>
                    <a:pt x="254897" y="513701"/>
                  </a:cubicBezTo>
                  <a:cubicBezTo>
                    <a:pt x="257026" y="510971"/>
                    <a:pt x="261612" y="509334"/>
                    <a:pt x="265379" y="508733"/>
                  </a:cubicBezTo>
                  <a:cubicBezTo>
                    <a:pt x="271603" y="507696"/>
                    <a:pt x="278045" y="507532"/>
                    <a:pt x="284324" y="507696"/>
                  </a:cubicBezTo>
                  <a:cubicBezTo>
                    <a:pt x="289018" y="507805"/>
                    <a:pt x="293440" y="512773"/>
                    <a:pt x="292294" y="517632"/>
                  </a:cubicBezTo>
                  <a:cubicBezTo>
                    <a:pt x="292130" y="518342"/>
                    <a:pt x="291857" y="519051"/>
                    <a:pt x="291420" y="519761"/>
                  </a:cubicBezTo>
                  <a:cubicBezTo>
                    <a:pt x="289728" y="522436"/>
                    <a:pt x="287708" y="524948"/>
                    <a:pt x="286015" y="527623"/>
                  </a:cubicBezTo>
                  <a:cubicBezTo>
                    <a:pt x="284105" y="530516"/>
                    <a:pt x="284869" y="533683"/>
                    <a:pt x="288145" y="535539"/>
                  </a:cubicBezTo>
                  <a:cubicBezTo>
                    <a:pt x="292949" y="538323"/>
                    <a:pt x="297753" y="541162"/>
                    <a:pt x="302776" y="543619"/>
                  </a:cubicBezTo>
                  <a:cubicBezTo>
                    <a:pt x="307198" y="545748"/>
                    <a:pt x="312002" y="546349"/>
                    <a:pt x="316315" y="543073"/>
                  </a:cubicBezTo>
                  <a:cubicBezTo>
                    <a:pt x="320246" y="540070"/>
                    <a:pt x="324559" y="538651"/>
                    <a:pt x="329472" y="538105"/>
                  </a:cubicBezTo>
                  <a:cubicBezTo>
                    <a:pt x="333294" y="537668"/>
                    <a:pt x="332857" y="534065"/>
                    <a:pt x="333785" y="531499"/>
                  </a:cubicBezTo>
                  <a:cubicBezTo>
                    <a:pt x="331711" y="531499"/>
                    <a:pt x="329636" y="531553"/>
                    <a:pt x="327780" y="531062"/>
                  </a:cubicBezTo>
                  <a:cubicBezTo>
                    <a:pt x="326415" y="530735"/>
                    <a:pt x="324450" y="529151"/>
                    <a:pt x="324450" y="528169"/>
                  </a:cubicBezTo>
                  <a:cubicBezTo>
                    <a:pt x="324559" y="525275"/>
                    <a:pt x="324668" y="522382"/>
                    <a:pt x="324887" y="519488"/>
                  </a:cubicBezTo>
                  <a:cubicBezTo>
                    <a:pt x="325105" y="516103"/>
                    <a:pt x="325432" y="512664"/>
                    <a:pt x="325869" y="509279"/>
                  </a:cubicBezTo>
                  <a:cubicBezTo>
                    <a:pt x="326197" y="506658"/>
                    <a:pt x="328763" y="505785"/>
                    <a:pt x="331274" y="505457"/>
                  </a:cubicBezTo>
                  <a:cubicBezTo>
                    <a:pt x="331984" y="505348"/>
                    <a:pt x="333294" y="504857"/>
                    <a:pt x="333294" y="504693"/>
                  </a:cubicBezTo>
                  <a:cubicBezTo>
                    <a:pt x="333076" y="503274"/>
                    <a:pt x="333021" y="501308"/>
                    <a:pt x="332093" y="500708"/>
                  </a:cubicBezTo>
                  <a:cubicBezTo>
                    <a:pt x="328162" y="498087"/>
                    <a:pt x="323795" y="496231"/>
                    <a:pt x="319918" y="493556"/>
                  </a:cubicBezTo>
                  <a:cubicBezTo>
                    <a:pt x="316534" y="491263"/>
                    <a:pt x="314623" y="485913"/>
                    <a:pt x="316261" y="483019"/>
                  </a:cubicBezTo>
                  <a:cubicBezTo>
                    <a:pt x="324504" y="468606"/>
                    <a:pt x="322976" y="454030"/>
                    <a:pt x="317625" y="439234"/>
                  </a:cubicBezTo>
                  <a:cubicBezTo>
                    <a:pt x="315715" y="433993"/>
                    <a:pt x="314896" y="428370"/>
                    <a:pt x="312821" y="423238"/>
                  </a:cubicBezTo>
                  <a:cubicBezTo>
                    <a:pt x="309709" y="415486"/>
                    <a:pt x="311347" y="409808"/>
                    <a:pt x="317844" y="404403"/>
                  </a:cubicBezTo>
                  <a:cubicBezTo>
                    <a:pt x="322102" y="400964"/>
                    <a:pt x="324887" y="395832"/>
                    <a:pt x="328544" y="391628"/>
                  </a:cubicBezTo>
                  <a:cubicBezTo>
                    <a:pt x="334004" y="385241"/>
                    <a:pt x="337989" y="384258"/>
                    <a:pt x="345305" y="386988"/>
                  </a:cubicBezTo>
                  <a:cubicBezTo>
                    <a:pt x="346069" y="387261"/>
                    <a:pt x="346833" y="387534"/>
                    <a:pt x="347489" y="387916"/>
                  </a:cubicBezTo>
                  <a:cubicBezTo>
                    <a:pt x="362011" y="396160"/>
                    <a:pt x="374895" y="392556"/>
                    <a:pt x="387452" y="386278"/>
                  </a:cubicBezTo>
                  <a:cubicBezTo>
                    <a:pt x="390563" y="384695"/>
                    <a:pt x="393675" y="382948"/>
                    <a:pt x="396787" y="381201"/>
                  </a:cubicBezTo>
                  <a:cubicBezTo>
                    <a:pt x="398807" y="380000"/>
                    <a:pt x="400609" y="378307"/>
                    <a:pt x="402301" y="376615"/>
                  </a:cubicBezTo>
                  <a:cubicBezTo>
                    <a:pt x="414257" y="364604"/>
                    <a:pt x="429435" y="357125"/>
                    <a:pt x="443356" y="347953"/>
                  </a:cubicBezTo>
                  <a:cubicBezTo>
                    <a:pt x="450563" y="343203"/>
                    <a:pt x="459134" y="340419"/>
                    <a:pt x="468306" y="342985"/>
                  </a:cubicBezTo>
                  <a:cubicBezTo>
                    <a:pt x="472182" y="344077"/>
                    <a:pt x="476058" y="343476"/>
                    <a:pt x="479825" y="342603"/>
                  </a:cubicBezTo>
                  <a:cubicBezTo>
                    <a:pt x="482282" y="342057"/>
                    <a:pt x="484684" y="341402"/>
                    <a:pt x="487086" y="340965"/>
                  </a:cubicBezTo>
                  <a:cubicBezTo>
                    <a:pt x="489052" y="340583"/>
                    <a:pt x="490962" y="338453"/>
                    <a:pt x="492436" y="336706"/>
                  </a:cubicBezTo>
                  <a:cubicBezTo>
                    <a:pt x="493910" y="334905"/>
                    <a:pt x="494402" y="332230"/>
                    <a:pt x="495985" y="330592"/>
                  </a:cubicBezTo>
                  <a:cubicBezTo>
                    <a:pt x="496586" y="329991"/>
                    <a:pt x="497186" y="329445"/>
                    <a:pt x="497787" y="328899"/>
                  </a:cubicBezTo>
                  <a:cubicBezTo>
                    <a:pt x="502700" y="324586"/>
                    <a:pt x="508269" y="322184"/>
                    <a:pt x="515311" y="324313"/>
                  </a:cubicBezTo>
                  <a:cubicBezTo>
                    <a:pt x="519897" y="325733"/>
                    <a:pt x="524483" y="327098"/>
                    <a:pt x="529069" y="328408"/>
                  </a:cubicBezTo>
                  <a:cubicBezTo>
                    <a:pt x="537095" y="330756"/>
                    <a:pt x="544847" y="330646"/>
                    <a:pt x="551726" y="325078"/>
                  </a:cubicBezTo>
                  <a:cubicBezTo>
                    <a:pt x="551999" y="324859"/>
                    <a:pt x="552217" y="324696"/>
                    <a:pt x="552436" y="324532"/>
                  </a:cubicBezTo>
                  <a:cubicBezTo>
                    <a:pt x="556748" y="321311"/>
                    <a:pt x="561826" y="319618"/>
                    <a:pt x="566794" y="317926"/>
                  </a:cubicBezTo>
                  <a:close/>
                  <a:moveTo>
                    <a:pt x="3270685" y="315797"/>
                  </a:moveTo>
                  <a:cubicBezTo>
                    <a:pt x="3270630" y="316125"/>
                    <a:pt x="3270576" y="316561"/>
                    <a:pt x="3270521" y="316834"/>
                  </a:cubicBezTo>
                  <a:cubicBezTo>
                    <a:pt x="3270303" y="316780"/>
                    <a:pt x="3270085" y="316671"/>
                    <a:pt x="3269921" y="316561"/>
                  </a:cubicBezTo>
                  <a:cubicBezTo>
                    <a:pt x="3269921" y="316452"/>
                    <a:pt x="3269921" y="316398"/>
                    <a:pt x="3269921" y="316234"/>
                  </a:cubicBezTo>
                  <a:cubicBezTo>
                    <a:pt x="3270358" y="316070"/>
                    <a:pt x="3270412" y="315961"/>
                    <a:pt x="3270685" y="315797"/>
                  </a:cubicBezTo>
                  <a:close/>
                  <a:moveTo>
                    <a:pt x="1637278" y="308645"/>
                  </a:moveTo>
                  <a:cubicBezTo>
                    <a:pt x="1644922" y="311811"/>
                    <a:pt x="1649835" y="318308"/>
                    <a:pt x="1656113" y="323112"/>
                  </a:cubicBezTo>
                  <a:cubicBezTo>
                    <a:pt x="1657751" y="324423"/>
                    <a:pt x="1658352" y="327207"/>
                    <a:pt x="1659171" y="329391"/>
                  </a:cubicBezTo>
                  <a:cubicBezTo>
                    <a:pt x="1660208" y="332393"/>
                    <a:pt x="1660918" y="335560"/>
                    <a:pt x="1661900" y="338562"/>
                  </a:cubicBezTo>
                  <a:cubicBezTo>
                    <a:pt x="1663101" y="342002"/>
                    <a:pt x="1665995" y="343421"/>
                    <a:pt x="1669216" y="343804"/>
                  </a:cubicBezTo>
                  <a:cubicBezTo>
                    <a:pt x="1673147" y="344295"/>
                    <a:pt x="1677187" y="344022"/>
                    <a:pt x="1681118" y="344513"/>
                  </a:cubicBezTo>
                  <a:cubicBezTo>
                    <a:pt x="1685376" y="345059"/>
                    <a:pt x="1690562" y="350246"/>
                    <a:pt x="1689798" y="354504"/>
                  </a:cubicBezTo>
                  <a:cubicBezTo>
                    <a:pt x="1688706" y="360782"/>
                    <a:pt x="1690126" y="365259"/>
                    <a:pt x="1695039" y="369026"/>
                  </a:cubicBezTo>
                  <a:cubicBezTo>
                    <a:pt x="1696240" y="369954"/>
                    <a:pt x="1696786" y="371647"/>
                    <a:pt x="1697605" y="373011"/>
                  </a:cubicBezTo>
                  <a:cubicBezTo>
                    <a:pt x="1698533" y="374485"/>
                    <a:pt x="1696677" y="378416"/>
                    <a:pt x="1695039" y="378908"/>
                  </a:cubicBezTo>
                  <a:cubicBezTo>
                    <a:pt x="1690235" y="380273"/>
                    <a:pt x="1685594" y="378962"/>
                    <a:pt x="1680954" y="378307"/>
                  </a:cubicBezTo>
                  <a:cubicBezTo>
                    <a:pt x="1678715" y="380273"/>
                    <a:pt x="1676641" y="382511"/>
                    <a:pt x="1674130" y="383985"/>
                  </a:cubicBezTo>
                  <a:cubicBezTo>
                    <a:pt x="1671837" y="385350"/>
                    <a:pt x="1671618" y="385732"/>
                    <a:pt x="1674348" y="386442"/>
                  </a:cubicBezTo>
                  <a:cubicBezTo>
                    <a:pt x="1678224" y="387479"/>
                    <a:pt x="1681554" y="388844"/>
                    <a:pt x="1682592" y="393648"/>
                  </a:cubicBezTo>
                  <a:cubicBezTo>
                    <a:pt x="1684939" y="404076"/>
                    <a:pt x="1693019" y="408989"/>
                    <a:pt x="1702246" y="412210"/>
                  </a:cubicBezTo>
                  <a:cubicBezTo>
                    <a:pt x="1705248" y="413247"/>
                    <a:pt x="1709070" y="413357"/>
                    <a:pt x="1710489" y="416250"/>
                  </a:cubicBezTo>
                  <a:cubicBezTo>
                    <a:pt x="1714584" y="424221"/>
                    <a:pt x="1720535" y="421546"/>
                    <a:pt x="1726868" y="420508"/>
                  </a:cubicBezTo>
                  <a:cubicBezTo>
                    <a:pt x="1737022" y="418871"/>
                    <a:pt x="1747341" y="418052"/>
                    <a:pt x="1757604" y="417069"/>
                  </a:cubicBezTo>
                  <a:cubicBezTo>
                    <a:pt x="1759952" y="416851"/>
                    <a:pt x="1762845" y="416578"/>
                    <a:pt x="1764592" y="417670"/>
                  </a:cubicBezTo>
                  <a:cubicBezTo>
                    <a:pt x="1771144" y="421928"/>
                    <a:pt x="1778186" y="421655"/>
                    <a:pt x="1785393" y="421273"/>
                  </a:cubicBezTo>
                  <a:cubicBezTo>
                    <a:pt x="1790634" y="420945"/>
                    <a:pt x="1794783" y="423129"/>
                    <a:pt x="1796912" y="427988"/>
                  </a:cubicBezTo>
                  <a:cubicBezTo>
                    <a:pt x="1798277" y="430991"/>
                    <a:pt x="1800024" y="433120"/>
                    <a:pt x="1802644" y="435140"/>
                  </a:cubicBezTo>
                  <a:cubicBezTo>
                    <a:pt x="1811653" y="442073"/>
                    <a:pt x="1812963" y="449771"/>
                    <a:pt x="1806848" y="459707"/>
                  </a:cubicBezTo>
                  <a:cubicBezTo>
                    <a:pt x="1805156" y="462492"/>
                    <a:pt x="1803682" y="464894"/>
                    <a:pt x="1804119" y="468333"/>
                  </a:cubicBezTo>
                  <a:cubicBezTo>
                    <a:pt x="1804555" y="471663"/>
                    <a:pt x="1803682" y="474775"/>
                    <a:pt x="1800352" y="476304"/>
                  </a:cubicBezTo>
                  <a:cubicBezTo>
                    <a:pt x="1795220" y="478651"/>
                    <a:pt x="1790907" y="482036"/>
                    <a:pt x="1786757" y="485803"/>
                  </a:cubicBezTo>
                  <a:cubicBezTo>
                    <a:pt x="1785120" y="487277"/>
                    <a:pt x="1782554" y="488205"/>
                    <a:pt x="1780315" y="488533"/>
                  </a:cubicBezTo>
                  <a:cubicBezTo>
                    <a:pt x="1775566" y="489079"/>
                    <a:pt x="1770761" y="488751"/>
                    <a:pt x="1766066" y="489407"/>
                  </a:cubicBezTo>
                  <a:cubicBezTo>
                    <a:pt x="1759351" y="490389"/>
                    <a:pt x="1753455" y="488697"/>
                    <a:pt x="1747777" y="485421"/>
                  </a:cubicBezTo>
                  <a:cubicBezTo>
                    <a:pt x="1745048" y="483838"/>
                    <a:pt x="1742099" y="481272"/>
                    <a:pt x="1739370" y="481381"/>
                  </a:cubicBezTo>
                  <a:cubicBezTo>
                    <a:pt x="1723974" y="481982"/>
                    <a:pt x="1710053" y="474229"/>
                    <a:pt x="1694766" y="474120"/>
                  </a:cubicBezTo>
                  <a:cubicBezTo>
                    <a:pt x="1686959" y="474011"/>
                    <a:pt x="1679207" y="471227"/>
                    <a:pt x="1671509" y="469370"/>
                  </a:cubicBezTo>
                  <a:lnTo>
                    <a:pt x="1671509" y="469316"/>
                  </a:lnTo>
                  <a:cubicBezTo>
                    <a:pt x="1668397" y="468497"/>
                    <a:pt x="1665394" y="466477"/>
                    <a:pt x="1664630" y="463256"/>
                  </a:cubicBezTo>
                  <a:cubicBezTo>
                    <a:pt x="1664139" y="461127"/>
                    <a:pt x="1665285" y="458615"/>
                    <a:pt x="1665722" y="456322"/>
                  </a:cubicBezTo>
                  <a:cubicBezTo>
                    <a:pt x="1666159" y="454302"/>
                    <a:pt x="1665449" y="453156"/>
                    <a:pt x="1663484" y="453538"/>
                  </a:cubicBezTo>
                  <a:cubicBezTo>
                    <a:pt x="1662010" y="453866"/>
                    <a:pt x="1660590" y="454739"/>
                    <a:pt x="1659171" y="455503"/>
                  </a:cubicBezTo>
                  <a:cubicBezTo>
                    <a:pt x="1655840" y="457305"/>
                    <a:pt x="1652619" y="458124"/>
                    <a:pt x="1649562" y="457742"/>
                  </a:cubicBezTo>
                  <a:cubicBezTo>
                    <a:pt x="1646778" y="457414"/>
                    <a:pt x="1644103" y="456159"/>
                    <a:pt x="1641537" y="453866"/>
                  </a:cubicBezTo>
                  <a:cubicBezTo>
                    <a:pt x="1640936" y="453320"/>
                    <a:pt x="1640336" y="452774"/>
                    <a:pt x="1639899" y="452119"/>
                  </a:cubicBezTo>
                  <a:cubicBezTo>
                    <a:pt x="1636405" y="446768"/>
                    <a:pt x="1626742" y="447314"/>
                    <a:pt x="1626305" y="439726"/>
                  </a:cubicBezTo>
                  <a:cubicBezTo>
                    <a:pt x="1625704" y="428698"/>
                    <a:pt x="1626469" y="417506"/>
                    <a:pt x="1633348" y="407897"/>
                  </a:cubicBezTo>
                  <a:cubicBezTo>
                    <a:pt x="1635095" y="405440"/>
                    <a:pt x="1636732" y="403038"/>
                    <a:pt x="1638698" y="400855"/>
                  </a:cubicBezTo>
                  <a:cubicBezTo>
                    <a:pt x="1639954" y="399490"/>
                    <a:pt x="1641264" y="398289"/>
                    <a:pt x="1642847" y="397251"/>
                  </a:cubicBezTo>
                  <a:cubicBezTo>
                    <a:pt x="1647924" y="393866"/>
                    <a:pt x="1649944" y="389008"/>
                    <a:pt x="1649562" y="382893"/>
                  </a:cubicBezTo>
                  <a:cubicBezTo>
                    <a:pt x="1649289" y="378143"/>
                    <a:pt x="1649562" y="373339"/>
                    <a:pt x="1649671" y="368589"/>
                  </a:cubicBezTo>
                  <a:cubicBezTo>
                    <a:pt x="1649726" y="363457"/>
                    <a:pt x="1649344" y="362857"/>
                    <a:pt x="1643120" y="360455"/>
                  </a:cubicBezTo>
                  <a:cubicBezTo>
                    <a:pt x="1638698" y="358762"/>
                    <a:pt x="1634385" y="357125"/>
                    <a:pt x="1630017" y="355377"/>
                  </a:cubicBezTo>
                  <a:cubicBezTo>
                    <a:pt x="1627779" y="354504"/>
                    <a:pt x="1625486" y="353630"/>
                    <a:pt x="1623248" y="352648"/>
                  </a:cubicBezTo>
                  <a:cubicBezTo>
                    <a:pt x="1621992" y="352102"/>
                    <a:pt x="1620463" y="350464"/>
                    <a:pt x="1620354" y="349208"/>
                  </a:cubicBezTo>
                  <a:cubicBezTo>
                    <a:pt x="1619590" y="339764"/>
                    <a:pt x="1617843" y="330592"/>
                    <a:pt x="1614731" y="321474"/>
                  </a:cubicBezTo>
                  <a:cubicBezTo>
                    <a:pt x="1613530" y="317762"/>
                    <a:pt x="1616096" y="313613"/>
                    <a:pt x="1619372" y="311047"/>
                  </a:cubicBezTo>
                  <a:cubicBezTo>
                    <a:pt x="1620027" y="310556"/>
                    <a:pt x="1620682" y="310119"/>
                    <a:pt x="1621337" y="309682"/>
                  </a:cubicBezTo>
                  <a:cubicBezTo>
                    <a:pt x="1626196" y="306679"/>
                    <a:pt x="1631437" y="306243"/>
                    <a:pt x="1637278" y="308645"/>
                  </a:cubicBezTo>
                  <a:close/>
                  <a:moveTo>
                    <a:pt x="4225921" y="305915"/>
                  </a:moveTo>
                  <a:cubicBezTo>
                    <a:pt x="4226685" y="306843"/>
                    <a:pt x="4227286" y="307990"/>
                    <a:pt x="4227886" y="309082"/>
                  </a:cubicBezTo>
                  <a:cubicBezTo>
                    <a:pt x="4227995" y="309300"/>
                    <a:pt x="4228104" y="309519"/>
                    <a:pt x="4228214" y="309682"/>
                  </a:cubicBezTo>
                  <a:cubicBezTo>
                    <a:pt x="4228159" y="309846"/>
                    <a:pt x="4228159" y="309901"/>
                    <a:pt x="4228159" y="310064"/>
                  </a:cubicBezTo>
                  <a:lnTo>
                    <a:pt x="4215309" y="319920"/>
                  </a:lnTo>
                  <a:lnTo>
                    <a:pt x="4212873" y="316834"/>
                  </a:lnTo>
                  <a:cubicBezTo>
                    <a:pt x="4212763" y="315469"/>
                    <a:pt x="4213364" y="313559"/>
                    <a:pt x="4214402" y="312685"/>
                  </a:cubicBezTo>
                  <a:cubicBezTo>
                    <a:pt x="4217350" y="310174"/>
                    <a:pt x="4220570" y="308099"/>
                    <a:pt x="4223792" y="305970"/>
                  </a:cubicBezTo>
                  <a:cubicBezTo>
                    <a:pt x="4224283" y="305642"/>
                    <a:pt x="4225593" y="305533"/>
                    <a:pt x="4225921" y="305915"/>
                  </a:cubicBezTo>
                  <a:close/>
                  <a:moveTo>
                    <a:pt x="1712783" y="304714"/>
                  </a:moveTo>
                  <a:cubicBezTo>
                    <a:pt x="1717914" y="304223"/>
                    <a:pt x="1723265" y="310064"/>
                    <a:pt x="1722773" y="316070"/>
                  </a:cubicBezTo>
                  <a:cubicBezTo>
                    <a:pt x="1722282" y="319509"/>
                    <a:pt x="1720098" y="322621"/>
                    <a:pt x="1716386" y="324477"/>
                  </a:cubicBezTo>
                  <a:cubicBezTo>
                    <a:pt x="1712619" y="326333"/>
                    <a:pt x="1708852" y="325951"/>
                    <a:pt x="1705303" y="323658"/>
                  </a:cubicBezTo>
                  <a:cubicBezTo>
                    <a:pt x="1704757" y="323331"/>
                    <a:pt x="1703993" y="322566"/>
                    <a:pt x="1703993" y="322020"/>
                  </a:cubicBezTo>
                  <a:lnTo>
                    <a:pt x="1703993" y="321966"/>
                  </a:lnTo>
                  <a:cubicBezTo>
                    <a:pt x="1704157" y="316452"/>
                    <a:pt x="1704976" y="310992"/>
                    <a:pt x="1708797" y="306679"/>
                  </a:cubicBezTo>
                  <a:cubicBezTo>
                    <a:pt x="1709780" y="305642"/>
                    <a:pt x="1711418" y="304823"/>
                    <a:pt x="1712783" y="304714"/>
                  </a:cubicBezTo>
                  <a:close/>
                  <a:moveTo>
                    <a:pt x="1558226" y="302148"/>
                  </a:moveTo>
                  <a:cubicBezTo>
                    <a:pt x="1558881" y="302311"/>
                    <a:pt x="1559700" y="303021"/>
                    <a:pt x="1559919" y="303622"/>
                  </a:cubicBezTo>
                  <a:lnTo>
                    <a:pt x="1559864" y="303676"/>
                  </a:lnTo>
                  <a:cubicBezTo>
                    <a:pt x="1560082" y="304222"/>
                    <a:pt x="1559810" y="305369"/>
                    <a:pt x="1559373" y="305696"/>
                  </a:cubicBezTo>
                  <a:lnTo>
                    <a:pt x="1550774" y="311320"/>
                  </a:lnTo>
                  <a:lnTo>
                    <a:pt x="1550801" y="311320"/>
                  </a:lnTo>
                  <a:cubicBezTo>
                    <a:pt x="1550747" y="311429"/>
                    <a:pt x="1550637" y="311538"/>
                    <a:pt x="1550583" y="311648"/>
                  </a:cubicBezTo>
                  <a:cubicBezTo>
                    <a:pt x="1550419" y="311702"/>
                    <a:pt x="1550201" y="311757"/>
                    <a:pt x="1550037" y="311811"/>
                  </a:cubicBezTo>
                  <a:lnTo>
                    <a:pt x="1550679" y="311367"/>
                  </a:lnTo>
                  <a:lnTo>
                    <a:pt x="1545014" y="308207"/>
                  </a:lnTo>
                  <a:cubicBezTo>
                    <a:pt x="1544469" y="307716"/>
                    <a:pt x="1544632" y="305096"/>
                    <a:pt x="1545397" y="304440"/>
                  </a:cubicBezTo>
                  <a:cubicBezTo>
                    <a:pt x="1549109" y="301056"/>
                    <a:pt x="1553640" y="301165"/>
                    <a:pt x="1558226" y="302148"/>
                  </a:cubicBezTo>
                  <a:close/>
                  <a:moveTo>
                    <a:pt x="3207738" y="298108"/>
                  </a:moveTo>
                  <a:cubicBezTo>
                    <a:pt x="3209539" y="297071"/>
                    <a:pt x="3212651" y="298327"/>
                    <a:pt x="3213689" y="300401"/>
                  </a:cubicBezTo>
                  <a:cubicBezTo>
                    <a:pt x="3214398" y="301821"/>
                    <a:pt x="3214781" y="303349"/>
                    <a:pt x="3215381" y="304823"/>
                  </a:cubicBezTo>
                  <a:cubicBezTo>
                    <a:pt x="3217456" y="309628"/>
                    <a:pt x="3218002" y="310010"/>
                    <a:pt x="3221660" y="307007"/>
                  </a:cubicBezTo>
                  <a:cubicBezTo>
                    <a:pt x="3224990" y="304332"/>
                    <a:pt x="3228320" y="302367"/>
                    <a:pt x="3232360" y="304332"/>
                  </a:cubicBezTo>
                  <a:cubicBezTo>
                    <a:pt x="3235909" y="306024"/>
                    <a:pt x="3239512" y="307389"/>
                    <a:pt x="3243224" y="308536"/>
                  </a:cubicBezTo>
                  <a:cubicBezTo>
                    <a:pt x="3247755" y="309955"/>
                    <a:pt x="3252451" y="310938"/>
                    <a:pt x="3257309" y="311484"/>
                  </a:cubicBezTo>
                  <a:cubicBezTo>
                    <a:pt x="3261623" y="311975"/>
                    <a:pt x="3265663" y="314705"/>
                    <a:pt x="3269866" y="316561"/>
                  </a:cubicBezTo>
                  <a:cubicBezTo>
                    <a:pt x="3270358" y="322457"/>
                    <a:pt x="3270030" y="328026"/>
                    <a:pt x="3267955" y="333267"/>
                  </a:cubicBezTo>
                  <a:cubicBezTo>
                    <a:pt x="3266918" y="335833"/>
                    <a:pt x="3265499" y="338344"/>
                    <a:pt x="3263533" y="340801"/>
                  </a:cubicBezTo>
                  <a:cubicBezTo>
                    <a:pt x="3260585" y="344404"/>
                    <a:pt x="3257801" y="348772"/>
                    <a:pt x="3256928" y="353248"/>
                  </a:cubicBezTo>
                  <a:cubicBezTo>
                    <a:pt x="3255289" y="361601"/>
                    <a:pt x="3251031" y="365314"/>
                    <a:pt x="3242842" y="365314"/>
                  </a:cubicBezTo>
                  <a:lnTo>
                    <a:pt x="3242296" y="365314"/>
                  </a:lnTo>
                  <a:cubicBezTo>
                    <a:pt x="3239020" y="365259"/>
                    <a:pt x="3236946" y="368153"/>
                    <a:pt x="3234544" y="370173"/>
                  </a:cubicBezTo>
                  <a:cubicBezTo>
                    <a:pt x="3232906" y="371592"/>
                    <a:pt x="3231377" y="372684"/>
                    <a:pt x="3229903" y="373448"/>
                  </a:cubicBezTo>
                  <a:cubicBezTo>
                    <a:pt x="3225590" y="375687"/>
                    <a:pt x="3222042" y="374977"/>
                    <a:pt x="3218220" y="370664"/>
                  </a:cubicBezTo>
                  <a:cubicBezTo>
                    <a:pt x="3213743" y="365641"/>
                    <a:pt x="3209267" y="364713"/>
                    <a:pt x="3203534" y="366187"/>
                  </a:cubicBezTo>
                  <a:cubicBezTo>
                    <a:pt x="3198675" y="367443"/>
                    <a:pt x="3194362" y="367170"/>
                    <a:pt x="3190159" y="363949"/>
                  </a:cubicBezTo>
                  <a:cubicBezTo>
                    <a:pt x="3186446" y="361165"/>
                    <a:pt x="3182133" y="359145"/>
                    <a:pt x="3178148" y="356633"/>
                  </a:cubicBezTo>
                  <a:cubicBezTo>
                    <a:pt x="3175309" y="354886"/>
                    <a:pt x="3175418" y="351556"/>
                    <a:pt x="3178093" y="348990"/>
                  </a:cubicBezTo>
                  <a:cubicBezTo>
                    <a:pt x="3179458" y="347625"/>
                    <a:pt x="3180768" y="346206"/>
                    <a:pt x="3182133" y="344786"/>
                  </a:cubicBezTo>
                  <a:cubicBezTo>
                    <a:pt x="3178585" y="345278"/>
                    <a:pt x="3175090" y="345987"/>
                    <a:pt x="3171651" y="345878"/>
                  </a:cubicBezTo>
                  <a:cubicBezTo>
                    <a:pt x="3160296" y="345605"/>
                    <a:pt x="3156965" y="342493"/>
                    <a:pt x="3154290" y="330701"/>
                  </a:cubicBezTo>
                  <a:lnTo>
                    <a:pt x="3154181" y="330756"/>
                  </a:lnTo>
                  <a:cubicBezTo>
                    <a:pt x="3153526" y="327698"/>
                    <a:pt x="3152434" y="324696"/>
                    <a:pt x="3151943" y="321584"/>
                  </a:cubicBezTo>
                  <a:cubicBezTo>
                    <a:pt x="3151834" y="321202"/>
                    <a:pt x="3151834" y="320819"/>
                    <a:pt x="3151834" y="320437"/>
                  </a:cubicBezTo>
                  <a:cubicBezTo>
                    <a:pt x="3151670" y="316725"/>
                    <a:pt x="3153635" y="313558"/>
                    <a:pt x="3155764" y="310665"/>
                  </a:cubicBezTo>
                  <a:cubicBezTo>
                    <a:pt x="3156201" y="310010"/>
                    <a:pt x="3158330" y="310283"/>
                    <a:pt x="3159641" y="310501"/>
                  </a:cubicBezTo>
                  <a:cubicBezTo>
                    <a:pt x="3161060" y="310719"/>
                    <a:pt x="3162698" y="312194"/>
                    <a:pt x="3163626" y="311757"/>
                  </a:cubicBezTo>
                  <a:cubicBezTo>
                    <a:pt x="3164718" y="311265"/>
                    <a:pt x="3165482" y="309409"/>
                    <a:pt x="3165810" y="308044"/>
                  </a:cubicBezTo>
                  <a:cubicBezTo>
                    <a:pt x="3166192" y="306570"/>
                    <a:pt x="3165646" y="304878"/>
                    <a:pt x="3165810" y="303349"/>
                  </a:cubicBezTo>
                  <a:cubicBezTo>
                    <a:pt x="3166192" y="299691"/>
                    <a:pt x="3169850" y="297562"/>
                    <a:pt x="3172306" y="299418"/>
                  </a:cubicBezTo>
                  <a:cubicBezTo>
                    <a:pt x="3173562" y="300401"/>
                    <a:pt x="3175145" y="301056"/>
                    <a:pt x="3176128" y="302257"/>
                  </a:cubicBezTo>
                  <a:cubicBezTo>
                    <a:pt x="3180768" y="308099"/>
                    <a:pt x="3186283" y="312194"/>
                    <a:pt x="3194253" y="311702"/>
                  </a:cubicBezTo>
                  <a:cubicBezTo>
                    <a:pt x="3194963" y="311702"/>
                    <a:pt x="3195837" y="312139"/>
                    <a:pt x="3196437" y="312576"/>
                  </a:cubicBezTo>
                  <a:cubicBezTo>
                    <a:pt x="3198184" y="313722"/>
                    <a:pt x="3199658" y="316779"/>
                    <a:pt x="3201787" y="314705"/>
                  </a:cubicBezTo>
                  <a:cubicBezTo>
                    <a:pt x="3203097" y="313395"/>
                    <a:pt x="3202934" y="310392"/>
                    <a:pt x="3203316" y="308099"/>
                  </a:cubicBezTo>
                  <a:cubicBezTo>
                    <a:pt x="3203698" y="305806"/>
                    <a:pt x="3203644" y="303349"/>
                    <a:pt x="3204408" y="301220"/>
                  </a:cubicBezTo>
                  <a:cubicBezTo>
                    <a:pt x="3204626" y="300620"/>
                    <a:pt x="3205063" y="300074"/>
                    <a:pt x="3205609" y="299582"/>
                  </a:cubicBezTo>
                  <a:cubicBezTo>
                    <a:pt x="3206264" y="299036"/>
                    <a:pt x="3207028" y="298490"/>
                    <a:pt x="3207738" y="298108"/>
                  </a:cubicBezTo>
                  <a:close/>
                  <a:moveTo>
                    <a:pt x="1502594" y="295706"/>
                  </a:moveTo>
                  <a:cubicBezTo>
                    <a:pt x="1503850" y="293249"/>
                    <a:pt x="1509364" y="293413"/>
                    <a:pt x="1510729" y="295869"/>
                  </a:cubicBezTo>
                  <a:cubicBezTo>
                    <a:pt x="1511875" y="297889"/>
                    <a:pt x="1513022" y="299964"/>
                    <a:pt x="1513895" y="302148"/>
                  </a:cubicBezTo>
                  <a:cubicBezTo>
                    <a:pt x="1514441" y="303622"/>
                    <a:pt x="1514933" y="305260"/>
                    <a:pt x="1514823" y="306788"/>
                  </a:cubicBezTo>
                  <a:cubicBezTo>
                    <a:pt x="1514550" y="312630"/>
                    <a:pt x="1514878" y="318253"/>
                    <a:pt x="1516843" y="323822"/>
                  </a:cubicBezTo>
                  <a:cubicBezTo>
                    <a:pt x="1516953" y="324259"/>
                    <a:pt x="1517116" y="324750"/>
                    <a:pt x="1517335" y="325187"/>
                  </a:cubicBezTo>
                  <a:cubicBezTo>
                    <a:pt x="1518045" y="326934"/>
                    <a:pt x="1516570" y="329773"/>
                    <a:pt x="1515588" y="331902"/>
                  </a:cubicBezTo>
                  <a:cubicBezTo>
                    <a:pt x="1513349" y="336761"/>
                    <a:pt x="1515533" y="340582"/>
                    <a:pt x="1518045" y="344349"/>
                  </a:cubicBezTo>
                  <a:cubicBezTo>
                    <a:pt x="1521156" y="337361"/>
                    <a:pt x="1524214" y="330264"/>
                    <a:pt x="1527544" y="323385"/>
                  </a:cubicBezTo>
                  <a:cubicBezTo>
                    <a:pt x="1528035" y="322348"/>
                    <a:pt x="1530110" y="321529"/>
                    <a:pt x="1531475" y="321529"/>
                  </a:cubicBezTo>
                  <a:cubicBezTo>
                    <a:pt x="1532840" y="321529"/>
                    <a:pt x="1534969" y="322293"/>
                    <a:pt x="1535406" y="323330"/>
                  </a:cubicBezTo>
                  <a:cubicBezTo>
                    <a:pt x="1537971" y="329008"/>
                    <a:pt x="1540155" y="334850"/>
                    <a:pt x="1542339" y="340691"/>
                  </a:cubicBezTo>
                  <a:cubicBezTo>
                    <a:pt x="1543049" y="342602"/>
                    <a:pt x="1543813" y="343476"/>
                    <a:pt x="1544850" y="342711"/>
                  </a:cubicBezTo>
                  <a:cubicBezTo>
                    <a:pt x="1545396" y="342329"/>
                    <a:pt x="1545669" y="341347"/>
                    <a:pt x="1545669" y="340582"/>
                  </a:cubicBezTo>
                  <a:cubicBezTo>
                    <a:pt x="1545778" y="335123"/>
                    <a:pt x="1545778" y="329609"/>
                    <a:pt x="1545669" y="324095"/>
                  </a:cubicBezTo>
                  <a:cubicBezTo>
                    <a:pt x="1545615" y="319181"/>
                    <a:pt x="1548126" y="315360"/>
                    <a:pt x="1550692" y="311538"/>
                  </a:cubicBezTo>
                  <a:lnTo>
                    <a:pt x="1569875" y="311538"/>
                  </a:lnTo>
                  <a:lnTo>
                    <a:pt x="1569473" y="311047"/>
                  </a:lnTo>
                  <a:lnTo>
                    <a:pt x="1571275" y="310501"/>
                  </a:lnTo>
                  <a:lnTo>
                    <a:pt x="1570078" y="311593"/>
                  </a:lnTo>
                  <a:lnTo>
                    <a:pt x="1575566" y="316642"/>
                  </a:lnTo>
                  <a:cubicBezTo>
                    <a:pt x="1577675" y="317789"/>
                    <a:pt x="1580145" y="318198"/>
                    <a:pt x="1583285" y="317325"/>
                  </a:cubicBezTo>
                  <a:cubicBezTo>
                    <a:pt x="1585632" y="316670"/>
                    <a:pt x="1587816" y="318144"/>
                    <a:pt x="1588908" y="320328"/>
                  </a:cubicBezTo>
                  <a:cubicBezTo>
                    <a:pt x="1590327" y="323112"/>
                    <a:pt x="1591638" y="325951"/>
                    <a:pt x="1592675" y="328899"/>
                  </a:cubicBezTo>
                  <a:cubicBezTo>
                    <a:pt x="1593112" y="330264"/>
                    <a:pt x="1593330" y="332229"/>
                    <a:pt x="1592730" y="333430"/>
                  </a:cubicBezTo>
                  <a:cubicBezTo>
                    <a:pt x="1589290" y="340364"/>
                    <a:pt x="1585578" y="347188"/>
                    <a:pt x="1581920" y="354012"/>
                  </a:cubicBezTo>
                  <a:cubicBezTo>
                    <a:pt x="1581538" y="354722"/>
                    <a:pt x="1580828" y="355213"/>
                    <a:pt x="1580391" y="355814"/>
                  </a:cubicBezTo>
                  <a:cubicBezTo>
                    <a:pt x="1577061" y="360127"/>
                    <a:pt x="1573239" y="364167"/>
                    <a:pt x="1570619" y="368862"/>
                  </a:cubicBezTo>
                  <a:lnTo>
                    <a:pt x="1565053" y="383049"/>
                  </a:lnTo>
                  <a:lnTo>
                    <a:pt x="1565378" y="383002"/>
                  </a:lnTo>
                  <a:lnTo>
                    <a:pt x="1565580" y="383557"/>
                  </a:lnTo>
                  <a:lnTo>
                    <a:pt x="1564778" y="383657"/>
                  </a:lnTo>
                  <a:lnTo>
                    <a:pt x="1564977" y="383109"/>
                  </a:lnTo>
                  <a:lnTo>
                    <a:pt x="1552712" y="391846"/>
                  </a:lnTo>
                  <a:cubicBezTo>
                    <a:pt x="1552166" y="393320"/>
                    <a:pt x="1551948" y="394958"/>
                    <a:pt x="1551238" y="396323"/>
                  </a:cubicBezTo>
                  <a:cubicBezTo>
                    <a:pt x="1548344" y="401946"/>
                    <a:pt x="1541465" y="405549"/>
                    <a:pt x="1535351" y="404130"/>
                  </a:cubicBezTo>
                  <a:cubicBezTo>
                    <a:pt x="1529182" y="402765"/>
                    <a:pt x="1523122" y="400909"/>
                    <a:pt x="1517062" y="399107"/>
                  </a:cubicBezTo>
                  <a:cubicBezTo>
                    <a:pt x="1514223" y="398234"/>
                    <a:pt x="1511875" y="394740"/>
                    <a:pt x="1512148" y="391792"/>
                  </a:cubicBezTo>
                  <a:cubicBezTo>
                    <a:pt x="1512367" y="388680"/>
                    <a:pt x="1512640" y="385513"/>
                    <a:pt x="1513240" y="382401"/>
                  </a:cubicBezTo>
                  <a:cubicBezTo>
                    <a:pt x="1514004" y="378198"/>
                    <a:pt x="1516188" y="375195"/>
                    <a:pt x="1520392" y="373830"/>
                  </a:cubicBezTo>
                  <a:cubicBezTo>
                    <a:pt x="1523395" y="372847"/>
                    <a:pt x="1526507" y="372192"/>
                    <a:pt x="1529345" y="370827"/>
                  </a:cubicBezTo>
                  <a:cubicBezTo>
                    <a:pt x="1530437" y="370282"/>
                    <a:pt x="1530929" y="368316"/>
                    <a:pt x="1531529" y="366951"/>
                  </a:cubicBezTo>
                  <a:cubicBezTo>
                    <a:pt x="1531584" y="366842"/>
                    <a:pt x="1530547" y="365914"/>
                    <a:pt x="1529946" y="365805"/>
                  </a:cubicBezTo>
                  <a:cubicBezTo>
                    <a:pt x="1522903" y="364931"/>
                    <a:pt x="1515752" y="364331"/>
                    <a:pt x="1508709" y="363403"/>
                  </a:cubicBezTo>
                  <a:cubicBezTo>
                    <a:pt x="1502867" y="362638"/>
                    <a:pt x="1497572" y="361219"/>
                    <a:pt x="1499209" y="353193"/>
                  </a:cubicBezTo>
                  <a:cubicBezTo>
                    <a:pt x="1499373" y="352375"/>
                    <a:pt x="1497299" y="351119"/>
                    <a:pt x="1496152" y="350082"/>
                  </a:cubicBezTo>
                  <a:cubicBezTo>
                    <a:pt x="1495170" y="349099"/>
                    <a:pt x="1492986" y="347734"/>
                    <a:pt x="1493040" y="347243"/>
                  </a:cubicBezTo>
                  <a:cubicBezTo>
                    <a:pt x="1496371" y="339327"/>
                    <a:pt x="1493095" y="331902"/>
                    <a:pt x="1492003" y="324313"/>
                  </a:cubicBezTo>
                  <a:cubicBezTo>
                    <a:pt x="1491785" y="322948"/>
                    <a:pt x="1492331" y="320983"/>
                    <a:pt x="1493259" y="319946"/>
                  </a:cubicBezTo>
                  <a:cubicBezTo>
                    <a:pt x="1497299" y="315523"/>
                    <a:pt x="1497299" y="309846"/>
                    <a:pt x="1498663" y="304550"/>
                  </a:cubicBezTo>
                  <a:cubicBezTo>
                    <a:pt x="1499482" y="301547"/>
                    <a:pt x="1501066" y="298763"/>
                    <a:pt x="1502485" y="295979"/>
                  </a:cubicBezTo>
                  <a:close/>
                  <a:moveTo>
                    <a:pt x="4870025" y="292211"/>
                  </a:moveTo>
                  <a:cubicBezTo>
                    <a:pt x="4873737" y="291283"/>
                    <a:pt x="4877286" y="291065"/>
                    <a:pt x="4880343" y="294013"/>
                  </a:cubicBezTo>
                  <a:cubicBezTo>
                    <a:pt x="4880835" y="294504"/>
                    <a:pt x="4881217" y="295378"/>
                    <a:pt x="4881217" y="296033"/>
                  </a:cubicBezTo>
                  <a:cubicBezTo>
                    <a:pt x="4881217" y="296688"/>
                    <a:pt x="4880726" y="297889"/>
                    <a:pt x="4880289" y="297889"/>
                  </a:cubicBezTo>
                  <a:cubicBezTo>
                    <a:pt x="4875594" y="298380"/>
                    <a:pt x="4871445" y="297562"/>
                    <a:pt x="4870025" y="292266"/>
                  </a:cubicBezTo>
                  <a:close/>
                  <a:moveTo>
                    <a:pt x="4869424" y="291884"/>
                  </a:moveTo>
                  <a:lnTo>
                    <a:pt x="4869861" y="291884"/>
                  </a:lnTo>
                  <a:cubicBezTo>
                    <a:pt x="4869915" y="292048"/>
                    <a:pt x="4870024" y="292102"/>
                    <a:pt x="4870024" y="292266"/>
                  </a:cubicBezTo>
                  <a:cubicBezTo>
                    <a:pt x="4869861" y="292321"/>
                    <a:pt x="4869642" y="292430"/>
                    <a:pt x="4869479" y="292430"/>
                  </a:cubicBezTo>
                  <a:cubicBezTo>
                    <a:pt x="4869533" y="292266"/>
                    <a:pt x="4869424" y="291939"/>
                    <a:pt x="4869424" y="291939"/>
                  </a:cubicBezTo>
                  <a:close/>
                  <a:moveTo>
                    <a:pt x="4867404" y="288499"/>
                  </a:moveTo>
                  <a:cubicBezTo>
                    <a:pt x="4868987" y="289100"/>
                    <a:pt x="4869534" y="290301"/>
                    <a:pt x="4869424" y="291884"/>
                  </a:cubicBezTo>
                  <a:cubicBezTo>
                    <a:pt x="4868059" y="291939"/>
                    <a:pt x="4866695" y="292103"/>
                    <a:pt x="4865330" y="291939"/>
                  </a:cubicBezTo>
                  <a:cubicBezTo>
                    <a:pt x="4864729" y="291830"/>
                    <a:pt x="4863692" y="290738"/>
                    <a:pt x="4863801" y="290301"/>
                  </a:cubicBezTo>
                  <a:cubicBezTo>
                    <a:pt x="4864183" y="288499"/>
                    <a:pt x="4865603" y="287790"/>
                    <a:pt x="4867404" y="288499"/>
                  </a:cubicBezTo>
                  <a:close/>
                  <a:moveTo>
                    <a:pt x="3185245" y="284186"/>
                  </a:moveTo>
                  <a:lnTo>
                    <a:pt x="3185245" y="284241"/>
                  </a:lnTo>
                  <a:lnTo>
                    <a:pt x="3185204" y="284211"/>
                  </a:lnTo>
                  <a:close/>
                  <a:moveTo>
                    <a:pt x="3552245" y="282385"/>
                  </a:moveTo>
                  <a:lnTo>
                    <a:pt x="3553047" y="282385"/>
                  </a:lnTo>
                  <a:cubicBezTo>
                    <a:pt x="3553047" y="282548"/>
                    <a:pt x="3552937" y="282658"/>
                    <a:pt x="3552883" y="282821"/>
                  </a:cubicBezTo>
                  <a:cubicBezTo>
                    <a:pt x="3552774" y="282876"/>
                    <a:pt x="3552610" y="282985"/>
                    <a:pt x="3552446" y="283040"/>
                  </a:cubicBezTo>
                  <a:close/>
                  <a:moveTo>
                    <a:pt x="3552228" y="282330"/>
                  </a:moveTo>
                  <a:lnTo>
                    <a:pt x="3552245" y="282385"/>
                  </a:lnTo>
                  <a:lnTo>
                    <a:pt x="3552173" y="282385"/>
                  </a:lnTo>
                  <a:close/>
                  <a:moveTo>
                    <a:pt x="3560690" y="281566"/>
                  </a:moveTo>
                  <a:cubicBezTo>
                    <a:pt x="3562929" y="283422"/>
                    <a:pt x="3564130" y="286479"/>
                    <a:pt x="3565604" y="289100"/>
                  </a:cubicBezTo>
                  <a:cubicBezTo>
                    <a:pt x="3565877" y="289482"/>
                    <a:pt x="3565440" y="290519"/>
                    <a:pt x="3565003" y="291011"/>
                  </a:cubicBezTo>
                  <a:cubicBezTo>
                    <a:pt x="3562601" y="294341"/>
                    <a:pt x="3555941" y="295433"/>
                    <a:pt x="3552774" y="292812"/>
                  </a:cubicBezTo>
                  <a:cubicBezTo>
                    <a:pt x="3551791" y="291993"/>
                    <a:pt x="3550918" y="290137"/>
                    <a:pt x="3551082" y="288936"/>
                  </a:cubicBezTo>
                  <a:cubicBezTo>
                    <a:pt x="3551300" y="286861"/>
                    <a:pt x="3552174" y="284896"/>
                    <a:pt x="3552883" y="282876"/>
                  </a:cubicBezTo>
                  <a:cubicBezTo>
                    <a:pt x="3555449" y="281730"/>
                    <a:pt x="3558124" y="279382"/>
                    <a:pt x="3560690" y="281566"/>
                  </a:cubicBezTo>
                  <a:close/>
                  <a:moveTo>
                    <a:pt x="3178202" y="281511"/>
                  </a:moveTo>
                  <a:lnTo>
                    <a:pt x="3179512" y="282657"/>
                  </a:lnTo>
                  <a:cubicBezTo>
                    <a:pt x="3179567" y="282767"/>
                    <a:pt x="3179785" y="283149"/>
                    <a:pt x="3179785" y="283149"/>
                  </a:cubicBezTo>
                  <a:lnTo>
                    <a:pt x="3179789" y="283153"/>
                  </a:lnTo>
                  <a:lnTo>
                    <a:pt x="3179786" y="283149"/>
                  </a:lnTo>
                  <a:cubicBezTo>
                    <a:pt x="3180987" y="283040"/>
                    <a:pt x="3182188" y="282822"/>
                    <a:pt x="3183444" y="282931"/>
                  </a:cubicBezTo>
                  <a:lnTo>
                    <a:pt x="3185204" y="284211"/>
                  </a:lnTo>
                  <a:lnTo>
                    <a:pt x="3182024" y="286152"/>
                  </a:lnTo>
                  <a:lnTo>
                    <a:pt x="3179826" y="283203"/>
                  </a:lnTo>
                  <a:lnTo>
                    <a:pt x="3178966" y="283203"/>
                  </a:lnTo>
                  <a:close/>
                  <a:moveTo>
                    <a:pt x="3545459" y="273431"/>
                  </a:moveTo>
                  <a:cubicBezTo>
                    <a:pt x="3546714" y="273213"/>
                    <a:pt x="3548843" y="273759"/>
                    <a:pt x="3549335" y="274687"/>
                  </a:cubicBezTo>
                  <a:cubicBezTo>
                    <a:pt x="3550590" y="277089"/>
                    <a:pt x="3551355" y="279764"/>
                    <a:pt x="3552228" y="282330"/>
                  </a:cubicBezTo>
                  <a:cubicBezTo>
                    <a:pt x="3549499" y="282275"/>
                    <a:pt x="3546659" y="282494"/>
                    <a:pt x="3544258" y="281511"/>
                  </a:cubicBezTo>
                  <a:cubicBezTo>
                    <a:pt x="3543002" y="280965"/>
                    <a:pt x="3542347" y="277853"/>
                    <a:pt x="3542183" y="275833"/>
                  </a:cubicBezTo>
                  <a:cubicBezTo>
                    <a:pt x="3542128" y="275069"/>
                    <a:pt x="3544203" y="273649"/>
                    <a:pt x="3545459" y="273431"/>
                  </a:cubicBezTo>
                  <a:close/>
                  <a:moveTo>
                    <a:pt x="1656277" y="273268"/>
                  </a:moveTo>
                  <a:cubicBezTo>
                    <a:pt x="1669489" y="274360"/>
                    <a:pt x="1679535" y="281457"/>
                    <a:pt x="1688761" y="290192"/>
                  </a:cubicBezTo>
                  <a:cubicBezTo>
                    <a:pt x="1690071" y="291393"/>
                    <a:pt x="1689798" y="295215"/>
                    <a:pt x="1688543" y="296525"/>
                  </a:cubicBezTo>
                  <a:cubicBezTo>
                    <a:pt x="1685704" y="299419"/>
                    <a:pt x="1682319" y="301220"/>
                    <a:pt x="1678388" y="301930"/>
                  </a:cubicBezTo>
                  <a:lnTo>
                    <a:pt x="1678388" y="301984"/>
                  </a:lnTo>
                  <a:cubicBezTo>
                    <a:pt x="1677569" y="301984"/>
                    <a:pt x="1676805" y="302148"/>
                    <a:pt x="1676040" y="301984"/>
                  </a:cubicBezTo>
                  <a:cubicBezTo>
                    <a:pt x="1665285" y="299691"/>
                    <a:pt x="1654858" y="296525"/>
                    <a:pt x="1645686" y="290083"/>
                  </a:cubicBezTo>
                  <a:cubicBezTo>
                    <a:pt x="1643557" y="288554"/>
                    <a:pt x="1642356" y="284350"/>
                    <a:pt x="1643448" y="281566"/>
                  </a:cubicBezTo>
                  <a:cubicBezTo>
                    <a:pt x="1645522" y="276107"/>
                    <a:pt x="1650927" y="272831"/>
                    <a:pt x="1656277" y="273268"/>
                  </a:cubicBezTo>
                  <a:close/>
                  <a:moveTo>
                    <a:pt x="1771581" y="268955"/>
                  </a:moveTo>
                  <a:cubicBezTo>
                    <a:pt x="1772509" y="269665"/>
                    <a:pt x="1773437" y="270374"/>
                    <a:pt x="1774256" y="271193"/>
                  </a:cubicBezTo>
                  <a:cubicBezTo>
                    <a:pt x="1774529" y="271466"/>
                    <a:pt x="1774038" y="272394"/>
                    <a:pt x="1773819" y="273050"/>
                  </a:cubicBezTo>
                  <a:lnTo>
                    <a:pt x="1773765" y="273050"/>
                  </a:lnTo>
                  <a:cubicBezTo>
                    <a:pt x="1771581" y="272340"/>
                    <a:pt x="1771745" y="270593"/>
                    <a:pt x="1771581" y="268955"/>
                  </a:cubicBezTo>
                  <a:close/>
                  <a:moveTo>
                    <a:pt x="1298194" y="268354"/>
                  </a:moveTo>
                  <a:cubicBezTo>
                    <a:pt x="1299504" y="268135"/>
                    <a:pt x="1301142" y="269063"/>
                    <a:pt x="1302507" y="269664"/>
                  </a:cubicBezTo>
                  <a:cubicBezTo>
                    <a:pt x="1302944" y="269882"/>
                    <a:pt x="1303107" y="270810"/>
                    <a:pt x="1303326" y="271411"/>
                  </a:cubicBezTo>
                  <a:lnTo>
                    <a:pt x="1303271" y="271411"/>
                  </a:lnTo>
                  <a:cubicBezTo>
                    <a:pt x="1303107" y="272175"/>
                    <a:pt x="1303162" y="273212"/>
                    <a:pt x="1302671" y="273595"/>
                  </a:cubicBezTo>
                  <a:cubicBezTo>
                    <a:pt x="1293499" y="280801"/>
                    <a:pt x="1284381" y="288117"/>
                    <a:pt x="1274937" y="294996"/>
                  </a:cubicBezTo>
                  <a:cubicBezTo>
                    <a:pt x="1272316" y="296906"/>
                    <a:pt x="1269040" y="295651"/>
                    <a:pt x="1266202" y="293904"/>
                  </a:cubicBezTo>
                  <a:cubicBezTo>
                    <a:pt x="1262380" y="291611"/>
                    <a:pt x="1261561" y="286806"/>
                    <a:pt x="1264728" y="284241"/>
                  </a:cubicBezTo>
                  <a:cubicBezTo>
                    <a:pt x="1274664" y="276434"/>
                    <a:pt x="1285583" y="270483"/>
                    <a:pt x="1298194" y="268354"/>
                  </a:cubicBezTo>
                  <a:close/>
                  <a:moveTo>
                    <a:pt x="4968404" y="267372"/>
                  </a:moveTo>
                  <a:cubicBezTo>
                    <a:pt x="4972389" y="267317"/>
                    <a:pt x="4976429" y="267208"/>
                    <a:pt x="4980251" y="267972"/>
                  </a:cubicBezTo>
                  <a:cubicBezTo>
                    <a:pt x="4984072" y="268737"/>
                    <a:pt x="4987730" y="270757"/>
                    <a:pt x="4991497" y="271794"/>
                  </a:cubicBezTo>
                  <a:cubicBezTo>
                    <a:pt x="4999686" y="274142"/>
                    <a:pt x="5004982" y="279765"/>
                    <a:pt x="5009240" y="286698"/>
                  </a:cubicBezTo>
                  <a:cubicBezTo>
                    <a:pt x="5011533" y="290356"/>
                    <a:pt x="5009841" y="295488"/>
                    <a:pt x="5005801" y="296034"/>
                  </a:cubicBezTo>
                  <a:cubicBezTo>
                    <a:pt x="4997175" y="297235"/>
                    <a:pt x="4988495" y="298764"/>
                    <a:pt x="4979814" y="298927"/>
                  </a:cubicBezTo>
                  <a:cubicBezTo>
                    <a:pt x="4971734" y="299091"/>
                    <a:pt x="4964200" y="299965"/>
                    <a:pt x="4957485" y="304714"/>
                  </a:cubicBezTo>
                  <a:cubicBezTo>
                    <a:pt x="4957048" y="304987"/>
                    <a:pt x="4955956" y="304605"/>
                    <a:pt x="4955356" y="304223"/>
                  </a:cubicBezTo>
                  <a:cubicBezTo>
                    <a:pt x="4954755" y="303841"/>
                    <a:pt x="4953936" y="302913"/>
                    <a:pt x="4954100" y="302421"/>
                  </a:cubicBezTo>
                  <a:cubicBezTo>
                    <a:pt x="4955083" y="297726"/>
                    <a:pt x="4956229" y="293140"/>
                    <a:pt x="4956229" y="293359"/>
                  </a:cubicBezTo>
                  <a:cubicBezTo>
                    <a:pt x="4957922" y="283750"/>
                    <a:pt x="4958577" y="279055"/>
                    <a:pt x="4959614" y="274469"/>
                  </a:cubicBezTo>
                  <a:cubicBezTo>
                    <a:pt x="4960324" y="271248"/>
                    <a:pt x="4965074" y="267426"/>
                    <a:pt x="4968404" y="267372"/>
                  </a:cubicBezTo>
                  <a:close/>
                  <a:moveTo>
                    <a:pt x="3584548" y="263495"/>
                  </a:moveTo>
                  <a:cubicBezTo>
                    <a:pt x="3589516" y="263550"/>
                    <a:pt x="3594430" y="263713"/>
                    <a:pt x="3599343" y="263877"/>
                  </a:cubicBezTo>
                  <a:cubicBezTo>
                    <a:pt x="3595085" y="267753"/>
                    <a:pt x="3591318" y="272285"/>
                    <a:pt x="3585967" y="274741"/>
                  </a:cubicBezTo>
                  <a:lnTo>
                    <a:pt x="3585913" y="274741"/>
                  </a:lnTo>
                  <a:cubicBezTo>
                    <a:pt x="3584767" y="275287"/>
                    <a:pt x="3582692" y="274905"/>
                    <a:pt x="3581655" y="274141"/>
                  </a:cubicBezTo>
                  <a:cubicBezTo>
                    <a:pt x="3580563" y="273377"/>
                    <a:pt x="3579744" y="271575"/>
                    <a:pt x="3579635" y="270210"/>
                  </a:cubicBezTo>
                  <a:cubicBezTo>
                    <a:pt x="3579525" y="266552"/>
                    <a:pt x="3581873" y="263495"/>
                    <a:pt x="3584548" y="263495"/>
                  </a:cubicBezTo>
                  <a:close/>
                  <a:moveTo>
                    <a:pt x="3600107" y="263168"/>
                  </a:moveTo>
                  <a:lnTo>
                    <a:pt x="3600817" y="263168"/>
                  </a:lnTo>
                  <a:lnTo>
                    <a:pt x="3600817" y="263277"/>
                  </a:lnTo>
                  <a:lnTo>
                    <a:pt x="3600817" y="263877"/>
                  </a:lnTo>
                  <a:cubicBezTo>
                    <a:pt x="3600326" y="263877"/>
                    <a:pt x="3599834" y="263877"/>
                    <a:pt x="3599343" y="263877"/>
                  </a:cubicBezTo>
                  <a:cubicBezTo>
                    <a:pt x="3599616" y="263604"/>
                    <a:pt x="3600107" y="263168"/>
                    <a:pt x="3600107" y="263168"/>
                  </a:cubicBezTo>
                  <a:close/>
                  <a:moveTo>
                    <a:pt x="3665401" y="263059"/>
                  </a:moveTo>
                  <a:cubicBezTo>
                    <a:pt x="3668404" y="263004"/>
                    <a:pt x="3671516" y="265625"/>
                    <a:pt x="3671680" y="268300"/>
                  </a:cubicBezTo>
                  <a:cubicBezTo>
                    <a:pt x="3671898" y="272121"/>
                    <a:pt x="3668895" y="275233"/>
                    <a:pt x="3664692" y="275561"/>
                  </a:cubicBezTo>
                  <a:cubicBezTo>
                    <a:pt x="3661798" y="275834"/>
                    <a:pt x="3658796" y="273268"/>
                    <a:pt x="3658577" y="270265"/>
                  </a:cubicBezTo>
                  <a:lnTo>
                    <a:pt x="3658632" y="270265"/>
                  </a:lnTo>
                  <a:cubicBezTo>
                    <a:pt x="3658304" y="266280"/>
                    <a:pt x="3661361" y="263059"/>
                    <a:pt x="3665401" y="263059"/>
                  </a:cubicBezTo>
                  <a:close/>
                  <a:moveTo>
                    <a:pt x="1354098" y="258964"/>
                  </a:moveTo>
                  <a:cubicBezTo>
                    <a:pt x="1355299" y="259182"/>
                    <a:pt x="1356391" y="259510"/>
                    <a:pt x="1357374" y="259947"/>
                  </a:cubicBezTo>
                  <a:cubicBezTo>
                    <a:pt x="1360977" y="261639"/>
                    <a:pt x="1362615" y="265078"/>
                    <a:pt x="1362615" y="270865"/>
                  </a:cubicBezTo>
                  <a:cubicBezTo>
                    <a:pt x="1362615" y="275451"/>
                    <a:pt x="1362451" y="275888"/>
                    <a:pt x="1367146" y="277035"/>
                  </a:cubicBezTo>
                  <a:cubicBezTo>
                    <a:pt x="1372387" y="278290"/>
                    <a:pt x="1376100" y="280856"/>
                    <a:pt x="1376864" y="286097"/>
                  </a:cubicBezTo>
                  <a:cubicBezTo>
                    <a:pt x="1377683" y="291611"/>
                    <a:pt x="1377628" y="297180"/>
                    <a:pt x="1378010" y="303295"/>
                  </a:cubicBezTo>
                  <a:cubicBezTo>
                    <a:pt x="1376482" y="309518"/>
                    <a:pt x="1381068" y="316779"/>
                    <a:pt x="1376809" y="323549"/>
                  </a:cubicBezTo>
                  <a:cubicBezTo>
                    <a:pt x="1376482" y="324040"/>
                    <a:pt x="1378010" y="326606"/>
                    <a:pt x="1378993" y="326879"/>
                  </a:cubicBezTo>
                  <a:cubicBezTo>
                    <a:pt x="1385927" y="328572"/>
                    <a:pt x="1392915" y="329991"/>
                    <a:pt x="1399903" y="331411"/>
                  </a:cubicBezTo>
                  <a:lnTo>
                    <a:pt x="1399903" y="331301"/>
                  </a:lnTo>
                  <a:cubicBezTo>
                    <a:pt x="1402742" y="331847"/>
                    <a:pt x="1405690" y="328026"/>
                    <a:pt x="1404980" y="324750"/>
                  </a:cubicBezTo>
                  <a:cubicBezTo>
                    <a:pt x="1404652" y="323167"/>
                    <a:pt x="1403943" y="321747"/>
                    <a:pt x="1403451" y="320219"/>
                  </a:cubicBezTo>
                  <a:cubicBezTo>
                    <a:pt x="1402087" y="316124"/>
                    <a:pt x="1402360" y="312412"/>
                    <a:pt x="1406509" y="309900"/>
                  </a:cubicBezTo>
                  <a:cubicBezTo>
                    <a:pt x="1407164" y="309518"/>
                    <a:pt x="1407819" y="309027"/>
                    <a:pt x="1408474" y="308590"/>
                  </a:cubicBezTo>
                  <a:cubicBezTo>
                    <a:pt x="1412132" y="306461"/>
                    <a:pt x="1414643" y="303786"/>
                    <a:pt x="1413278" y="298982"/>
                  </a:cubicBezTo>
                  <a:cubicBezTo>
                    <a:pt x="1412623" y="296689"/>
                    <a:pt x="1412132" y="294341"/>
                    <a:pt x="1411859" y="291993"/>
                  </a:cubicBezTo>
                  <a:cubicBezTo>
                    <a:pt x="1411368" y="287844"/>
                    <a:pt x="1412186" y="284023"/>
                    <a:pt x="1415735" y="281348"/>
                  </a:cubicBezTo>
                  <a:cubicBezTo>
                    <a:pt x="1422123" y="276598"/>
                    <a:pt x="1428565" y="271848"/>
                    <a:pt x="1435007" y="267208"/>
                  </a:cubicBezTo>
                  <a:cubicBezTo>
                    <a:pt x="1438010" y="265024"/>
                    <a:pt x="1441340" y="265297"/>
                    <a:pt x="1443687" y="267535"/>
                  </a:cubicBezTo>
                  <a:cubicBezTo>
                    <a:pt x="1445544" y="269282"/>
                    <a:pt x="1446635" y="271684"/>
                    <a:pt x="1445544" y="273923"/>
                  </a:cubicBezTo>
                  <a:cubicBezTo>
                    <a:pt x="1442213" y="280419"/>
                    <a:pt x="1440848" y="287298"/>
                    <a:pt x="1441231" y="294614"/>
                  </a:cubicBezTo>
                  <a:cubicBezTo>
                    <a:pt x="1441340" y="297944"/>
                    <a:pt x="1440303" y="301002"/>
                    <a:pt x="1438010" y="303349"/>
                  </a:cubicBezTo>
                  <a:cubicBezTo>
                    <a:pt x="1434133" y="307389"/>
                    <a:pt x="1436535" y="310446"/>
                    <a:pt x="1439047" y="313667"/>
                  </a:cubicBezTo>
                  <a:cubicBezTo>
                    <a:pt x="1436972" y="320164"/>
                    <a:pt x="1443305" y="321365"/>
                    <a:pt x="1446144" y="324641"/>
                  </a:cubicBezTo>
                  <a:cubicBezTo>
                    <a:pt x="1447454" y="326115"/>
                    <a:pt x="1448819" y="325296"/>
                    <a:pt x="1449911" y="323494"/>
                  </a:cubicBezTo>
                  <a:cubicBezTo>
                    <a:pt x="1451549" y="320656"/>
                    <a:pt x="1453951" y="318472"/>
                    <a:pt x="1457281" y="317871"/>
                  </a:cubicBezTo>
                  <a:cubicBezTo>
                    <a:pt x="1458701" y="317598"/>
                    <a:pt x="1460612" y="317707"/>
                    <a:pt x="1461758" y="318472"/>
                  </a:cubicBezTo>
                  <a:cubicBezTo>
                    <a:pt x="1468255" y="322730"/>
                    <a:pt x="1470712" y="330919"/>
                    <a:pt x="1467436" y="337198"/>
                  </a:cubicBezTo>
                  <a:cubicBezTo>
                    <a:pt x="1465962" y="340036"/>
                    <a:pt x="1464652" y="343258"/>
                    <a:pt x="1462359" y="345223"/>
                  </a:cubicBezTo>
                  <a:cubicBezTo>
                    <a:pt x="1454552" y="351938"/>
                    <a:pt x="1448055" y="359963"/>
                    <a:pt x="1440685" y="367170"/>
                  </a:cubicBezTo>
                  <a:cubicBezTo>
                    <a:pt x="1437191" y="370609"/>
                    <a:pt x="1433260" y="373011"/>
                    <a:pt x="1428237" y="373612"/>
                  </a:cubicBezTo>
                  <a:cubicBezTo>
                    <a:pt x="1425016" y="373994"/>
                    <a:pt x="1421904" y="374649"/>
                    <a:pt x="1418792" y="375250"/>
                  </a:cubicBezTo>
                  <a:cubicBezTo>
                    <a:pt x="1414698" y="376123"/>
                    <a:pt x="1411095" y="375577"/>
                    <a:pt x="1407273" y="373667"/>
                  </a:cubicBezTo>
                  <a:cubicBezTo>
                    <a:pt x="1402360" y="371210"/>
                    <a:pt x="1397064" y="369463"/>
                    <a:pt x="1391877" y="367607"/>
                  </a:cubicBezTo>
                  <a:cubicBezTo>
                    <a:pt x="1390458" y="367115"/>
                    <a:pt x="1388602" y="366678"/>
                    <a:pt x="1387346" y="367115"/>
                  </a:cubicBezTo>
                  <a:cubicBezTo>
                    <a:pt x="1380467" y="369681"/>
                    <a:pt x="1373315" y="369463"/>
                    <a:pt x="1366164" y="370282"/>
                  </a:cubicBezTo>
                  <a:cubicBezTo>
                    <a:pt x="1363161" y="370609"/>
                    <a:pt x="1360104" y="372247"/>
                    <a:pt x="1357483" y="373885"/>
                  </a:cubicBezTo>
                  <a:cubicBezTo>
                    <a:pt x="1349731" y="378744"/>
                    <a:pt x="1341432" y="380491"/>
                    <a:pt x="1332370" y="379563"/>
                  </a:cubicBezTo>
                  <a:cubicBezTo>
                    <a:pt x="1327620" y="379126"/>
                    <a:pt x="1322816" y="379727"/>
                    <a:pt x="1318066" y="379181"/>
                  </a:cubicBezTo>
                  <a:cubicBezTo>
                    <a:pt x="1316373" y="379017"/>
                    <a:pt x="1314627" y="378525"/>
                    <a:pt x="1312989" y="377925"/>
                  </a:cubicBezTo>
                  <a:cubicBezTo>
                    <a:pt x="1311678" y="377488"/>
                    <a:pt x="1310368" y="376888"/>
                    <a:pt x="1309112" y="376287"/>
                  </a:cubicBezTo>
                  <a:cubicBezTo>
                    <a:pt x="1303107" y="373339"/>
                    <a:pt x="1300541" y="367716"/>
                    <a:pt x="1301306" y="360346"/>
                  </a:cubicBezTo>
                  <a:cubicBezTo>
                    <a:pt x="1301633" y="357234"/>
                    <a:pt x="1304254" y="354013"/>
                    <a:pt x="1306983" y="353576"/>
                  </a:cubicBezTo>
                  <a:cubicBezTo>
                    <a:pt x="1312388" y="352702"/>
                    <a:pt x="1317793" y="351829"/>
                    <a:pt x="1323198" y="350955"/>
                  </a:cubicBezTo>
                  <a:cubicBezTo>
                    <a:pt x="1328002" y="350191"/>
                    <a:pt x="1332806" y="349372"/>
                    <a:pt x="1337611" y="348608"/>
                  </a:cubicBezTo>
                  <a:cubicBezTo>
                    <a:pt x="1338320" y="348499"/>
                    <a:pt x="1339030" y="347953"/>
                    <a:pt x="1339740" y="347625"/>
                  </a:cubicBezTo>
                  <a:cubicBezTo>
                    <a:pt x="1339139" y="347188"/>
                    <a:pt x="1338539" y="346479"/>
                    <a:pt x="1337938" y="346369"/>
                  </a:cubicBezTo>
                  <a:cubicBezTo>
                    <a:pt x="1333789" y="346042"/>
                    <a:pt x="1329531" y="345878"/>
                    <a:pt x="1325491" y="344841"/>
                  </a:cubicBezTo>
                  <a:cubicBezTo>
                    <a:pt x="1323471" y="344295"/>
                    <a:pt x="1321451" y="343476"/>
                    <a:pt x="1319540" y="342275"/>
                  </a:cubicBezTo>
                  <a:cubicBezTo>
                    <a:pt x="1318448" y="341620"/>
                    <a:pt x="1316210" y="341674"/>
                    <a:pt x="1315009" y="342275"/>
                  </a:cubicBezTo>
                  <a:cubicBezTo>
                    <a:pt x="1304636" y="347407"/>
                    <a:pt x="1296938" y="341783"/>
                    <a:pt x="1289240" y="336051"/>
                  </a:cubicBezTo>
                  <a:cubicBezTo>
                    <a:pt x="1286019" y="333649"/>
                    <a:pt x="1282907" y="331192"/>
                    <a:pt x="1279795" y="328681"/>
                  </a:cubicBezTo>
                  <a:cubicBezTo>
                    <a:pt x="1276465" y="326006"/>
                    <a:pt x="1274718" y="322894"/>
                    <a:pt x="1276247" y="318363"/>
                  </a:cubicBezTo>
                  <a:cubicBezTo>
                    <a:pt x="1278157" y="312412"/>
                    <a:pt x="1282361" y="307717"/>
                    <a:pt x="1287602" y="307826"/>
                  </a:cubicBezTo>
                  <a:cubicBezTo>
                    <a:pt x="1293062" y="307935"/>
                    <a:pt x="1298521" y="309245"/>
                    <a:pt x="1303981" y="309955"/>
                  </a:cubicBezTo>
                  <a:cubicBezTo>
                    <a:pt x="1304690" y="310010"/>
                    <a:pt x="1305673" y="309791"/>
                    <a:pt x="1306164" y="309354"/>
                  </a:cubicBezTo>
                  <a:cubicBezTo>
                    <a:pt x="1307311" y="308372"/>
                    <a:pt x="1306874" y="307062"/>
                    <a:pt x="1305182" y="305970"/>
                  </a:cubicBezTo>
                  <a:cubicBezTo>
                    <a:pt x="1302507" y="304277"/>
                    <a:pt x="1299668" y="302803"/>
                    <a:pt x="1297156" y="300947"/>
                  </a:cubicBezTo>
                  <a:cubicBezTo>
                    <a:pt x="1295682" y="299910"/>
                    <a:pt x="1295628" y="297944"/>
                    <a:pt x="1296938" y="296634"/>
                  </a:cubicBezTo>
                  <a:cubicBezTo>
                    <a:pt x="1299722" y="293850"/>
                    <a:pt x="1302288" y="290356"/>
                    <a:pt x="1305728" y="288827"/>
                  </a:cubicBezTo>
                  <a:cubicBezTo>
                    <a:pt x="1310477" y="286807"/>
                    <a:pt x="1314354" y="285060"/>
                    <a:pt x="1313371" y="279000"/>
                  </a:cubicBezTo>
                  <a:cubicBezTo>
                    <a:pt x="1315445" y="276598"/>
                    <a:pt x="1317192" y="273759"/>
                    <a:pt x="1319649" y="271957"/>
                  </a:cubicBezTo>
                  <a:cubicBezTo>
                    <a:pt x="1326037" y="267371"/>
                    <a:pt x="1334280" y="266389"/>
                    <a:pt x="1340286" y="260493"/>
                  </a:cubicBezTo>
                  <a:cubicBezTo>
                    <a:pt x="1343616" y="257272"/>
                    <a:pt x="1349294" y="258200"/>
                    <a:pt x="1354098" y="258964"/>
                  </a:cubicBezTo>
                  <a:close/>
                  <a:moveTo>
                    <a:pt x="3600926" y="258909"/>
                  </a:moveTo>
                  <a:cubicBezTo>
                    <a:pt x="3602237" y="258855"/>
                    <a:pt x="3603601" y="258745"/>
                    <a:pt x="3604802" y="259073"/>
                  </a:cubicBezTo>
                  <a:cubicBezTo>
                    <a:pt x="3606167" y="259401"/>
                    <a:pt x="3607368" y="260383"/>
                    <a:pt x="3608569" y="261038"/>
                  </a:cubicBezTo>
                  <a:lnTo>
                    <a:pt x="3608569" y="261093"/>
                  </a:lnTo>
                  <a:cubicBezTo>
                    <a:pt x="3607204" y="261803"/>
                    <a:pt x="3606004" y="262731"/>
                    <a:pt x="3604639" y="263058"/>
                  </a:cubicBezTo>
                  <a:cubicBezTo>
                    <a:pt x="3603437" y="263386"/>
                    <a:pt x="3602127" y="263277"/>
                    <a:pt x="3600817" y="263277"/>
                  </a:cubicBezTo>
                  <a:lnTo>
                    <a:pt x="3600819" y="263168"/>
                  </a:lnTo>
                  <a:lnTo>
                    <a:pt x="3600817" y="263168"/>
                  </a:lnTo>
                  <a:lnTo>
                    <a:pt x="3600817" y="263113"/>
                  </a:lnTo>
                  <a:lnTo>
                    <a:pt x="3600821" y="263117"/>
                  </a:lnTo>
                  <a:close/>
                  <a:moveTo>
                    <a:pt x="3600217" y="257837"/>
                  </a:moveTo>
                  <a:lnTo>
                    <a:pt x="3600926" y="258090"/>
                  </a:lnTo>
                  <a:cubicBezTo>
                    <a:pt x="3600926" y="258363"/>
                    <a:pt x="3600926" y="258636"/>
                    <a:pt x="3600926" y="258854"/>
                  </a:cubicBezTo>
                  <a:cubicBezTo>
                    <a:pt x="3600708" y="258854"/>
                    <a:pt x="3600217" y="258854"/>
                    <a:pt x="3600217" y="258854"/>
                  </a:cubicBezTo>
                  <a:close/>
                  <a:moveTo>
                    <a:pt x="4938649" y="253887"/>
                  </a:moveTo>
                  <a:cubicBezTo>
                    <a:pt x="4943836" y="256180"/>
                    <a:pt x="4947384" y="260220"/>
                    <a:pt x="4948149" y="266826"/>
                  </a:cubicBezTo>
                  <a:cubicBezTo>
                    <a:pt x="4947603" y="268464"/>
                    <a:pt x="4947002" y="270702"/>
                    <a:pt x="4946129" y="272831"/>
                  </a:cubicBezTo>
                  <a:cubicBezTo>
                    <a:pt x="4945310" y="274797"/>
                    <a:pt x="4941980" y="275834"/>
                    <a:pt x="4940233" y="275069"/>
                  </a:cubicBezTo>
                  <a:cubicBezTo>
                    <a:pt x="4934063" y="272285"/>
                    <a:pt x="4930296" y="267535"/>
                    <a:pt x="4929696" y="260875"/>
                  </a:cubicBezTo>
                  <a:cubicBezTo>
                    <a:pt x="4929532" y="258910"/>
                    <a:pt x="4930733" y="256071"/>
                    <a:pt x="4932262" y="254870"/>
                  </a:cubicBezTo>
                  <a:cubicBezTo>
                    <a:pt x="4933791" y="253723"/>
                    <a:pt x="4936957" y="253177"/>
                    <a:pt x="4938649" y="253941"/>
                  </a:cubicBezTo>
                  <a:close/>
                  <a:moveTo>
                    <a:pt x="1690291" y="249574"/>
                  </a:moveTo>
                  <a:cubicBezTo>
                    <a:pt x="1691219" y="250284"/>
                    <a:pt x="1692202" y="250939"/>
                    <a:pt x="1692966" y="251812"/>
                  </a:cubicBezTo>
                  <a:cubicBezTo>
                    <a:pt x="1693130" y="252031"/>
                    <a:pt x="1693239" y="252413"/>
                    <a:pt x="1693294" y="252850"/>
                  </a:cubicBezTo>
                  <a:cubicBezTo>
                    <a:pt x="1693349" y="253286"/>
                    <a:pt x="1693294" y="253723"/>
                    <a:pt x="1693130" y="253887"/>
                  </a:cubicBezTo>
                  <a:cubicBezTo>
                    <a:pt x="1691820" y="255470"/>
                    <a:pt x="1690673" y="255033"/>
                    <a:pt x="1690400" y="252850"/>
                  </a:cubicBezTo>
                  <a:lnTo>
                    <a:pt x="1690291" y="252904"/>
                  </a:lnTo>
                  <a:cubicBezTo>
                    <a:pt x="1690291" y="252686"/>
                    <a:pt x="1690291" y="252467"/>
                    <a:pt x="1690291" y="252304"/>
                  </a:cubicBezTo>
                  <a:cubicBezTo>
                    <a:pt x="1690237" y="251376"/>
                    <a:pt x="1690291" y="250502"/>
                    <a:pt x="1690291" y="249574"/>
                  </a:cubicBezTo>
                  <a:close/>
                  <a:moveTo>
                    <a:pt x="4366010" y="247881"/>
                  </a:moveTo>
                  <a:cubicBezTo>
                    <a:pt x="4368467" y="249191"/>
                    <a:pt x="4369395" y="251648"/>
                    <a:pt x="4367921" y="253613"/>
                  </a:cubicBezTo>
                  <a:lnTo>
                    <a:pt x="4367976" y="253613"/>
                  </a:lnTo>
                  <a:cubicBezTo>
                    <a:pt x="4367212" y="254596"/>
                    <a:pt x="4365410" y="254814"/>
                    <a:pt x="4364045" y="255360"/>
                  </a:cubicBezTo>
                  <a:cubicBezTo>
                    <a:pt x="4362080" y="254378"/>
                    <a:pt x="4361261" y="251757"/>
                    <a:pt x="4362243" y="249300"/>
                  </a:cubicBezTo>
                  <a:cubicBezTo>
                    <a:pt x="4362898" y="247553"/>
                    <a:pt x="4364373" y="246953"/>
                    <a:pt x="4366010" y="247881"/>
                  </a:cubicBezTo>
                  <a:close/>
                  <a:moveTo>
                    <a:pt x="3588151" y="245042"/>
                  </a:moveTo>
                  <a:cubicBezTo>
                    <a:pt x="3590444" y="245151"/>
                    <a:pt x="3592628" y="245861"/>
                    <a:pt x="3594866" y="246298"/>
                  </a:cubicBezTo>
                  <a:lnTo>
                    <a:pt x="3594866" y="246352"/>
                  </a:lnTo>
                  <a:cubicBezTo>
                    <a:pt x="3599725" y="247280"/>
                    <a:pt x="3599998" y="247444"/>
                    <a:pt x="3600216" y="251976"/>
                  </a:cubicBezTo>
                  <a:lnTo>
                    <a:pt x="3600216" y="257817"/>
                  </a:lnTo>
                  <a:lnTo>
                    <a:pt x="3600217" y="257817"/>
                  </a:lnTo>
                  <a:lnTo>
                    <a:pt x="3600217" y="257837"/>
                  </a:lnTo>
                  <a:lnTo>
                    <a:pt x="3600216" y="257836"/>
                  </a:lnTo>
                  <a:lnTo>
                    <a:pt x="3600216" y="257872"/>
                  </a:lnTo>
                  <a:cubicBezTo>
                    <a:pt x="3594702" y="255906"/>
                    <a:pt x="3589352" y="253395"/>
                    <a:pt x="3583346" y="253067"/>
                  </a:cubicBezTo>
                  <a:cubicBezTo>
                    <a:pt x="3581545" y="252958"/>
                    <a:pt x="3580617" y="251266"/>
                    <a:pt x="3581217" y="249737"/>
                  </a:cubicBezTo>
                  <a:cubicBezTo>
                    <a:pt x="3581763" y="248427"/>
                    <a:pt x="3582746" y="247062"/>
                    <a:pt x="3583892" y="246298"/>
                  </a:cubicBezTo>
                  <a:cubicBezTo>
                    <a:pt x="3585094" y="245479"/>
                    <a:pt x="3586731" y="244988"/>
                    <a:pt x="3588151" y="245042"/>
                  </a:cubicBezTo>
                  <a:close/>
                  <a:moveTo>
                    <a:pt x="4309888" y="241002"/>
                  </a:moveTo>
                  <a:cubicBezTo>
                    <a:pt x="4315565" y="241111"/>
                    <a:pt x="4320915" y="243459"/>
                    <a:pt x="4326429" y="244769"/>
                  </a:cubicBezTo>
                  <a:cubicBezTo>
                    <a:pt x="4329323" y="245479"/>
                    <a:pt x="4332271" y="245861"/>
                    <a:pt x="4335383" y="245479"/>
                  </a:cubicBezTo>
                  <a:cubicBezTo>
                    <a:pt x="4340678" y="249301"/>
                    <a:pt x="4345537" y="253177"/>
                    <a:pt x="4343900" y="260984"/>
                  </a:cubicBezTo>
                  <a:cubicBezTo>
                    <a:pt x="4343135" y="264532"/>
                    <a:pt x="4345046" y="266662"/>
                    <a:pt x="4348431" y="268190"/>
                  </a:cubicBezTo>
                  <a:cubicBezTo>
                    <a:pt x="4352908" y="270156"/>
                    <a:pt x="4357330" y="271575"/>
                    <a:pt x="4362243" y="270156"/>
                  </a:cubicBezTo>
                  <a:cubicBezTo>
                    <a:pt x="4365301" y="269337"/>
                    <a:pt x="4368303" y="268409"/>
                    <a:pt x="4371415" y="267808"/>
                  </a:cubicBezTo>
                  <a:cubicBezTo>
                    <a:pt x="4374964" y="267153"/>
                    <a:pt x="4379877" y="270210"/>
                    <a:pt x="4380696" y="273813"/>
                  </a:cubicBezTo>
                  <a:cubicBezTo>
                    <a:pt x="4381570" y="277635"/>
                    <a:pt x="4382061" y="281566"/>
                    <a:pt x="4382389" y="285497"/>
                  </a:cubicBezTo>
                  <a:cubicBezTo>
                    <a:pt x="4382771" y="289482"/>
                    <a:pt x="4382498" y="293413"/>
                    <a:pt x="4382935" y="297344"/>
                  </a:cubicBezTo>
                  <a:cubicBezTo>
                    <a:pt x="4383535" y="302858"/>
                    <a:pt x="4388831" y="305151"/>
                    <a:pt x="4393417" y="302148"/>
                  </a:cubicBezTo>
                  <a:cubicBezTo>
                    <a:pt x="4397566" y="299473"/>
                    <a:pt x="4398876" y="296306"/>
                    <a:pt x="4397293" y="292103"/>
                  </a:cubicBezTo>
                  <a:cubicBezTo>
                    <a:pt x="4396474" y="289864"/>
                    <a:pt x="4394945" y="287953"/>
                    <a:pt x="4394017" y="285770"/>
                  </a:cubicBezTo>
                  <a:cubicBezTo>
                    <a:pt x="4393089" y="283695"/>
                    <a:pt x="4394454" y="280747"/>
                    <a:pt x="4396692" y="279928"/>
                  </a:cubicBezTo>
                  <a:cubicBezTo>
                    <a:pt x="4404226" y="277253"/>
                    <a:pt x="4411870" y="274523"/>
                    <a:pt x="4419021" y="270920"/>
                  </a:cubicBezTo>
                  <a:cubicBezTo>
                    <a:pt x="4421751" y="269501"/>
                    <a:pt x="4424426" y="268026"/>
                    <a:pt x="4426992" y="266279"/>
                  </a:cubicBezTo>
                  <a:cubicBezTo>
                    <a:pt x="4432288" y="262785"/>
                    <a:pt x="4437038" y="263550"/>
                    <a:pt x="4442333" y="267262"/>
                  </a:cubicBezTo>
                  <a:cubicBezTo>
                    <a:pt x="4447465" y="270811"/>
                    <a:pt x="4453634" y="272885"/>
                    <a:pt x="4459257" y="275779"/>
                  </a:cubicBezTo>
                  <a:cubicBezTo>
                    <a:pt x="4465645" y="279109"/>
                    <a:pt x="4471814" y="282549"/>
                    <a:pt x="4476345" y="288554"/>
                  </a:cubicBezTo>
                  <a:cubicBezTo>
                    <a:pt x="4480385" y="293850"/>
                    <a:pt x="4480276" y="287735"/>
                    <a:pt x="4481696" y="286097"/>
                  </a:cubicBezTo>
                  <a:cubicBezTo>
                    <a:pt x="4483388" y="284186"/>
                    <a:pt x="4486009" y="284023"/>
                    <a:pt x="4487701" y="285770"/>
                  </a:cubicBezTo>
                  <a:cubicBezTo>
                    <a:pt x="4493652" y="292048"/>
                    <a:pt x="4497856" y="300073"/>
                    <a:pt x="4506372" y="303786"/>
                  </a:cubicBezTo>
                  <a:cubicBezTo>
                    <a:pt x="4507628" y="304332"/>
                    <a:pt x="4508665" y="306242"/>
                    <a:pt x="4508938" y="307662"/>
                  </a:cubicBezTo>
                  <a:cubicBezTo>
                    <a:pt x="4510358" y="315687"/>
                    <a:pt x="4515435" y="322020"/>
                    <a:pt x="4518601" y="329227"/>
                  </a:cubicBezTo>
                  <a:cubicBezTo>
                    <a:pt x="4521604" y="335996"/>
                    <a:pt x="4522532" y="343421"/>
                    <a:pt x="4519912" y="350246"/>
                  </a:cubicBezTo>
                  <a:cubicBezTo>
                    <a:pt x="4516964" y="357780"/>
                    <a:pt x="4516363" y="365696"/>
                    <a:pt x="4514452" y="373339"/>
                  </a:cubicBezTo>
                  <a:cubicBezTo>
                    <a:pt x="4512542" y="380982"/>
                    <a:pt x="4508774" y="388189"/>
                    <a:pt x="4505499" y="395450"/>
                  </a:cubicBezTo>
                  <a:cubicBezTo>
                    <a:pt x="4504134" y="398507"/>
                    <a:pt x="4503697" y="401400"/>
                    <a:pt x="4504461" y="404621"/>
                  </a:cubicBezTo>
                  <a:cubicBezTo>
                    <a:pt x="4504735" y="405550"/>
                    <a:pt x="4504735" y="406532"/>
                    <a:pt x="4504735" y="407460"/>
                  </a:cubicBezTo>
                  <a:cubicBezTo>
                    <a:pt x="4504571" y="409644"/>
                    <a:pt x="4503806" y="411719"/>
                    <a:pt x="4502769" y="413793"/>
                  </a:cubicBezTo>
                  <a:cubicBezTo>
                    <a:pt x="4499603" y="420345"/>
                    <a:pt x="4497146" y="426896"/>
                    <a:pt x="4499166" y="434484"/>
                  </a:cubicBezTo>
                  <a:cubicBezTo>
                    <a:pt x="4499712" y="436395"/>
                    <a:pt x="4497965" y="438961"/>
                    <a:pt x="4497091" y="441200"/>
                  </a:cubicBezTo>
                  <a:cubicBezTo>
                    <a:pt x="4495399" y="445731"/>
                    <a:pt x="4488575" y="446168"/>
                    <a:pt x="4488192" y="451736"/>
                  </a:cubicBezTo>
                  <a:cubicBezTo>
                    <a:pt x="4487865" y="456541"/>
                    <a:pt x="4486991" y="461072"/>
                    <a:pt x="4484698" y="465439"/>
                  </a:cubicBezTo>
                  <a:cubicBezTo>
                    <a:pt x="4483115" y="468442"/>
                    <a:pt x="4484698" y="469534"/>
                    <a:pt x="4488302" y="469206"/>
                  </a:cubicBezTo>
                  <a:cubicBezTo>
                    <a:pt x="4498456" y="468333"/>
                    <a:pt x="4506700" y="464784"/>
                    <a:pt x="4511886" y="455394"/>
                  </a:cubicBezTo>
                  <a:cubicBezTo>
                    <a:pt x="4514507" y="450590"/>
                    <a:pt x="4517837" y="446058"/>
                    <a:pt x="4522150" y="442346"/>
                  </a:cubicBezTo>
                  <a:cubicBezTo>
                    <a:pt x="4523187" y="441473"/>
                    <a:pt x="4523569" y="439780"/>
                    <a:pt x="4523897" y="438142"/>
                  </a:cubicBezTo>
                  <a:cubicBezTo>
                    <a:pt x="4524006" y="437487"/>
                    <a:pt x="4524170" y="436832"/>
                    <a:pt x="4524334" y="436232"/>
                  </a:cubicBezTo>
                  <a:cubicBezTo>
                    <a:pt x="4523733" y="436068"/>
                    <a:pt x="4523078" y="435904"/>
                    <a:pt x="4522423" y="435795"/>
                  </a:cubicBezTo>
                  <a:cubicBezTo>
                    <a:pt x="4520185" y="435303"/>
                    <a:pt x="4518056" y="434867"/>
                    <a:pt x="4515981" y="433993"/>
                  </a:cubicBezTo>
                  <a:cubicBezTo>
                    <a:pt x="4512869" y="432683"/>
                    <a:pt x="4511286" y="429789"/>
                    <a:pt x="4511504" y="426405"/>
                  </a:cubicBezTo>
                  <a:cubicBezTo>
                    <a:pt x="4511668" y="424330"/>
                    <a:pt x="4512050" y="422201"/>
                    <a:pt x="4512650" y="420181"/>
                  </a:cubicBezTo>
                  <a:cubicBezTo>
                    <a:pt x="4512705" y="419908"/>
                    <a:pt x="4512814" y="419689"/>
                    <a:pt x="4512869" y="419471"/>
                  </a:cubicBezTo>
                  <a:cubicBezTo>
                    <a:pt x="4514179" y="415267"/>
                    <a:pt x="4517182" y="412538"/>
                    <a:pt x="4521604" y="413193"/>
                  </a:cubicBezTo>
                  <a:cubicBezTo>
                    <a:pt x="4525753" y="413793"/>
                    <a:pt x="4529247" y="413247"/>
                    <a:pt x="4532905" y="411391"/>
                  </a:cubicBezTo>
                  <a:cubicBezTo>
                    <a:pt x="4535307" y="410081"/>
                    <a:pt x="4537000" y="411500"/>
                    <a:pt x="4538310" y="413793"/>
                  </a:cubicBezTo>
                  <a:cubicBezTo>
                    <a:pt x="4539839" y="416468"/>
                    <a:pt x="4541367" y="419307"/>
                    <a:pt x="4543551" y="421436"/>
                  </a:cubicBezTo>
                  <a:cubicBezTo>
                    <a:pt x="4549666" y="427442"/>
                    <a:pt x="4559001" y="424658"/>
                    <a:pt x="4562113" y="416086"/>
                  </a:cubicBezTo>
                  <a:lnTo>
                    <a:pt x="4563081" y="412265"/>
                  </a:lnTo>
                  <a:lnTo>
                    <a:pt x="4562987" y="412265"/>
                  </a:lnTo>
                  <a:cubicBezTo>
                    <a:pt x="4562823" y="411828"/>
                    <a:pt x="4562768" y="411774"/>
                    <a:pt x="4562659" y="411446"/>
                  </a:cubicBezTo>
                  <a:lnTo>
                    <a:pt x="4562714" y="411446"/>
                  </a:lnTo>
                  <a:cubicBezTo>
                    <a:pt x="4563041" y="411610"/>
                    <a:pt x="4563369" y="411719"/>
                    <a:pt x="4563587" y="411774"/>
                  </a:cubicBezTo>
                  <a:lnTo>
                    <a:pt x="4563508" y="412012"/>
                  </a:lnTo>
                  <a:lnTo>
                    <a:pt x="4565116" y="412101"/>
                  </a:lnTo>
                  <a:cubicBezTo>
                    <a:pt x="4570084" y="414394"/>
                    <a:pt x="4574997" y="416796"/>
                    <a:pt x="4579911" y="419143"/>
                  </a:cubicBezTo>
                  <a:cubicBezTo>
                    <a:pt x="4584660" y="416195"/>
                    <a:pt x="4589137" y="412811"/>
                    <a:pt x="4594105" y="410408"/>
                  </a:cubicBezTo>
                  <a:cubicBezTo>
                    <a:pt x="4598364" y="408388"/>
                    <a:pt x="4603004" y="407187"/>
                    <a:pt x="4607645" y="406150"/>
                  </a:cubicBezTo>
                  <a:cubicBezTo>
                    <a:pt x="4610920" y="405440"/>
                    <a:pt x="4614196" y="404731"/>
                    <a:pt x="4617472" y="404021"/>
                  </a:cubicBezTo>
                  <a:cubicBezTo>
                    <a:pt x="4626643" y="402110"/>
                    <a:pt x="4635761" y="400308"/>
                    <a:pt x="4644878" y="398398"/>
                  </a:cubicBezTo>
                  <a:cubicBezTo>
                    <a:pt x="4648809" y="397633"/>
                    <a:pt x="4653231" y="400254"/>
                    <a:pt x="4653995" y="404021"/>
                  </a:cubicBezTo>
                  <a:cubicBezTo>
                    <a:pt x="4654268" y="405550"/>
                    <a:pt x="4654104" y="407187"/>
                    <a:pt x="4654432" y="408716"/>
                  </a:cubicBezTo>
                  <a:cubicBezTo>
                    <a:pt x="4656670" y="420781"/>
                    <a:pt x="4666334" y="424002"/>
                    <a:pt x="4677198" y="416305"/>
                  </a:cubicBezTo>
                  <a:cubicBezTo>
                    <a:pt x="4681183" y="413520"/>
                    <a:pt x="4681620" y="412974"/>
                    <a:pt x="4685169" y="416305"/>
                  </a:cubicBezTo>
                  <a:cubicBezTo>
                    <a:pt x="4690573" y="421327"/>
                    <a:pt x="4696743" y="422037"/>
                    <a:pt x="4702912" y="419962"/>
                  </a:cubicBezTo>
                  <a:cubicBezTo>
                    <a:pt x="4707771" y="418325"/>
                    <a:pt x="4712575" y="416414"/>
                    <a:pt x="4717325" y="414448"/>
                  </a:cubicBezTo>
                  <a:cubicBezTo>
                    <a:pt x="4722020" y="412483"/>
                    <a:pt x="4726715" y="410463"/>
                    <a:pt x="4731410" y="408498"/>
                  </a:cubicBezTo>
                  <a:cubicBezTo>
                    <a:pt x="4733102" y="407788"/>
                    <a:pt x="4733867" y="403857"/>
                    <a:pt x="4732829" y="402110"/>
                  </a:cubicBezTo>
                  <a:cubicBezTo>
                    <a:pt x="4729554" y="396705"/>
                    <a:pt x="4726060" y="391464"/>
                    <a:pt x="4723002" y="385950"/>
                  </a:cubicBezTo>
                  <a:cubicBezTo>
                    <a:pt x="4720382" y="381255"/>
                    <a:pt x="4721528" y="377215"/>
                    <a:pt x="4726387" y="373612"/>
                  </a:cubicBezTo>
                  <a:cubicBezTo>
                    <a:pt x="4728899" y="371756"/>
                    <a:pt x="4731683" y="369899"/>
                    <a:pt x="4734631" y="369190"/>
                  </a:cubicBezTo>
                  <a:cubicBezTo>
                    <a:pt x="4744895" y="366733"/>
                    <a:pt x="4755322" y="367661"/>
                    <a:pt x="4765258" y="370609"/>
                  </a:cubicBezTo>
                  <a:cubicBezTo>
                    <a:pt x="4769735" y="371919"/>
                    <a:pt x="4772520" y="371210"/>
                    <a:pt x="4775850" y="368808"/>
                  </a:cubicBezTo>
                  <a:cubicBezTo>
                    <a:pt x="4776996" y="367934"/>
                    <a:pt x="4778852" y="367879"/>
                    <a:pt x="4780436" y="367716"/>
                  </a:cubicBezTo>
                  <a:cubicBezTo>
                    <a:pt x="4782183" y="367606"/>
                    <a:pt x="4784749" y="367825"/>
                    <a:pt x="4787751" y="368371"/>
                  </a:cubicBezTo>
                  <a:cubicBezTo>
                    <a:pt x="4797087" y="370009"/>
                    <a:pt x="4810408" y="374376"/>
                    <a:pt x="4814120" y="377816"/>
                  </a:cubicBezTo>
                  <a:cubicBezTo>
                    <a:pt x="4820508" y="383657"/>
                    <a:pt x="4826459" y="389990"/>
                    <a:pt x="4832628" y="396159"/>
                  </a:cubicBezTo>
                  <a:cubicBezTo>
                    <a:pt x="4835303" y="398834"/>
                    <a:pt x="4833993" y="401728"/>
                    <a:pt x="4833174" y="404840"/>
                  </a:cubicBezTo>
                  <a:cubicBezTo>
                    <a:pt x="4832246" y="408115"/>
                    <a:pt x="4833010" y="409207"/>
                    <a:pt x="4836449" y="409371"/>
                  </a:cubicBezTo>
                  <a:cubicBezTo>
                    <a:pt x="4840598" y="409589"/>
                    <a:pt x="4844857" y="409862"/>
                    <a:pt x="4847532" y="412865"/>
                  </a:cubicBezTo>
                  <a:cubicBezTo>
                    <a:pt x="4851135" y="416960"/>
                    <a:pt x="4854902" y="421327"/>
                    <a:pt x="4855503" y="427114"/>
                  </a:cubicBezTo>
                  <a:cubicBezTo>
                    <a:pt x="4855612" y="428479"/>
                    <a:pt x="4854957" y="430554"/>
                    <a:pt x="4853919" y="431318"/>
                  </a:cubicBezTo>
                  <a:cubicBezTo>
                    <a:pt x="4851572" y="433010"/>
                    <a:pt x="4848842" y="434212"/>
                    <a:pt x="4846276" y="435522"/>
                  </a:cubicBezTo>
                  <a:cubicBezTo>
                    <a:pt x="4847204" y="437487"/>
                    <a:pt x="4847860" y="439780"/>
                    <a:pt x="4849334" y="441309"/>
                  </a:cubicBezTo>
                  <a:cubicBezTo>
                    <a:pt x="4852664" y="444748"/>
                    <a:pt x="4854902" y="444694"/>
                    <a:pt x="4859816" y="441746"/>
                  </a:cubicBezTo>
                  <a:cubicBezTo>
                    <a:pt x="4865111" y="438579"/>
                    <a:pt x="4865220" y="438579"/>
                    <a:pt x="4867186" y="444857"/>
                  </a:cubicBezTo>
                  <a:cubicBezTo>
                    <a:pt x="4867404" y="445567"/>
                    <a:pt x="4867022" y="446823"/>
                    <a:pt x="4867404" y="447150"/>
                  </a:cubicBezTo>
                  <a:cubicBezTo>
                    <a:pt x="4879033" y="455230"/>
                    <a:pt x="4888259" y="466531"/>
                    <a:pt x="4902454" y="471117"/>
                  </a:cubicBezTo>
                  <a:cubicBezTo>
                    <a:pt x="4907149" y="472646"/>
                    <a:pt x="4911680" y="473192"/>
                    <a:pt x="4916375" y="473683"/>
                  </a:cubicBezTo>
                  <a:cubicBezTo>
                    <a:pt x="4919433" y="474011"/>
                    <a:pt x="4920961" y="472373"/>
                    <a:pt x="4920634" y="469807"/>
                  </a:cubicBezTo>
                  <a:cubicBezTo>
                    <a:pt x="4919269" y="460198"/>
                    <a:pt x="4915829" y="451300"/>
                    <a:pt x="4911953" y="442564"/>
                  </a:cubicBezTo>
                  <a:cubicBezTo>
                    <a:pt x="4909005" y="435904"/>
                    <a:pt x="4906712" y="429189"/>
                    <a:pt x="4907040" y="421819"/>
                  </a:cubicBezTo>
                  <a:cubicBezTo>
                    <a:pt x="4907040" y="421109"/>
                    <a:pt x="4907586" y="420290"/>
                    <a:pt x="4908186" y="419853"/>
                  </a:cubicBezTo>
                  <a:cubicBezTo>
                    <a:pt x="4908678" y="419416"/>
                    <a:pt x="4909606" y="419253"/>
                    <a:pt x="4910261" y="419362"/>
                  </a:cubicBezTo>
                  <a:cubicBezTo>
                    <a:pt x="4910971" y="419471"/>
                    <a:pt x="4911680" y="419962"/>
                    <a:pt x="4912281" y="420508"/>
                  </a:cubicBezTo>
                  <a:cubicBezTo>
                    <a:pt x="4920907" y="428697"/>
                    <a:pt x="4931116" y="431427"/>
                    <a:pt x="4942963" y="430281"/>
                  </a:cubicBezTo>
                  <a:cubicBezTo>
                    <a:pt x="4949405" y="429680"/>
                    <a:pt x="4953063" y="427496"/>
                    <a:pt x="4954810" y="421054"/>
                  </a:cubicBezTo>
                  <a:cubicBezTo>
                    <a:pt x="4956448" y="414994"/>
                    <a:pt x="4962016" y="412647"/>
                    <a:pt x="4967694" y="411828"/>
                  </a:cubicBezTo>
                  <a:cubicBezTo>
                    <a:pt x="4971570" y="411227"/>
                    <a:pt x="4975665" y="411719"/>
                    <a:pt x="4979541" y="412428"/>
                  </a:cubicBezTo>
                  <a:cubicBezTo>
                    <a:pt x="4984618" y="413357"/>
                    <a:pt x="4988822" y="412210"/>
                    <a:pt x="4992807" y="408989"/>
                  </a:cubicBezTo>
                  <a:cubicBezTo>
                    <a:pt x="4995919" y="406478"/>
                    <a:pt x="4999468" y="404676"/>
                    <a:pt x="5002798" y="402438"/>
                  </a:cubicBezTo>
                  <a:cubicBezTo>
                    <a:pt x="5008203" y="398780"/>
                    <a:pt x="5013171" y="399872"/>
                    <a:pt x="5018194" y="403311"/>
                  </a:cubicBezTo>
                  <a:cubicBezTo>
                    <a:pt x="5020050" y="404621"/>
                    <a:pt x="5022616" y="403366"/>
                    <a:pt x="5024090" y="401127"/>
                  </a:cubicBezTo>
                  <a:cubicBezTo>
                    <a:pt x="5025619" y="398671"/>
                    <a:pt x="5025728" y="396268"/>
                    <a:pt x="5023544" y="394794"/>
                  </a:cubicBezTo>
                  <a:cubicBezTo>
                    <a:pt x="5018139" y="391137"/>
                    <a:pt x="5014263" y="386114"/>
                    <a:pt x="5010660" y="380873"/>
                  </a:cubicBezTo>
                  <a:cubicBezTo>
                    <a:pt x="5008421" y="377543"/>
                    <a:pt x="5008203" y="373830"/>
                    <a:pt x="5008967" y="370063"/>
                  </a:cubicBezTo>
                  <a:cubicBezTo>
                    <a:pt x="5005910" y="370118"/>
                    <a:pt x="5002744" y="370445"/>
                    <a:pt x="4999686" y="370227"/>
                  </a:cubicBezTo>
                  <a:cubicBezTo>
                    <a:pt x="4995537" y="369954"/>
                    <a:pt x="4992316" y="366242"/>
                    <a:pt x="4992207" y="362202"/>
                  </a:cubicBezTo>
                  <a:cubicBezTo>
                    <a:pt x="4992098" y="357124"/>
                    <a:pt x="4993790" y="352811"/>
                    <a:pt x="4998376" y="350191"/>
                  </a:cubicBezTo>
                  <a:cubicBezTo>
                    <a:pt x="5000396" y="349044"/>
                    <a:pt x="5002853" y="348662"/>
                    <a:pt x="5005036" y="347680"/>
                  </a:cubicBezTo>
                  <a:cubicBezTo>
                    <a:pt x="5007275" y="346697"/>
                    <a:pt x="5009295" y="343421"/>
                    <a:pt x="5008476" y="342166"/>
                  </a:cubicBezTo>
                  <a:cubicBezTo>
                    <a:pt x="5007602" y="340910"/>
                    <a:pt x="5006674" y="339327"/>
                    <a:pt x="5005364" y="338726"/>
                  </a:cubicBezTo>
                  <a:cubicBezTo>
                    <a:pt x="5001815" y="337088"/>
                    <a:pt x="4998048" y="335996"/>
                    <a:pt x="4994391" y="334468"/>
                  </a:cubicBezTo>
                  <a:cubicBezTo>
                    <a:pt x="4993790" y="334249"/>
                    <a:pt x="4992971" y="333103"/>
                    <a:pt x="4993135" y="332612"/>
                  </a:cubicBezTo>
                  <a:cubicBezTo>
                    <a:pt x="4993517" y="331137"/>
                    <a:pt x="4994009" y="329227"/>
                    <a:pt x="4995155" y="328572"/>
                  </a:cubicBezTo>
                  <a:cubicBezTo>
                    <a:pt x="4997066" y="327316"/>
                    <a:pt x="4999850" y="325733"/>
                    <a:pt x="5001597" y="326333"/>
                  </a:cubicBezTo>
                  <a:cubicBezTo>
                    <a:pt x="5011861" y="329663"/>
                    <a:pt x="5022070" y="328080"/>
                    <a:pt x="5032334" y="326934"/>
                  </a:cubicBezTo>
                  <a:cubicBezTo>
                    <a:pt x="5035009" y="326606"/>
                    <a:pt x="5037629" y="326333"/>
                    <a:pt x="5040250" y="326060"/>
                  </a:cubicBezTo>
                  <a:cubicBezTo>
                    <a:pt x="5047948" y="325296"/>
                    <a:pt x="5055645" y="324641"/>
                    <a:pt x="5063343" y="324422"/>
                  </a:cubicBezTo>
                  <a:cubicBezTo>
                    <a:pt x="5072078" y="324149"/>
                    <a:pt x="5081250" y="323549"/>
                    <a:pt x="5089439" y="325896"/>
                  </a:cubicBezTo>
                  <a:cubicBezTo>
                    <a:pt x="5097738" y="328299"/>
                    <a:pt x="5103033" y="327589"/>
                    <a:pt x="5108165" y="320819"/>
                  </a:cubicBezTo>
                  <a:cubicBezTo>
                    <a:pt x="5109912" y="318472"/>
                    <a:pt x="5113352" y="317107"/>
                    <a:pt x="5116300" y="316069"/>
                  </a:cubicBezTo>
                  <a:cubicBezTo>
                    <a:pt x="5120776" y="314486"/>
                    <a:pt x="5125526" y="313613"/>
                    <a:pt x="5130112" y="312466"/>
                  </a:cubicBezTo>
                  <a:cubicBezTo>
                    <a:pt x="5141086" y="309682"/>
                    <a:pt x="5150476" y="313776"/>
                    <a:pt x="5159484" y="319236"/>
                  </a:cubicBezTo>
                  <a:cubicBezTo>
                    <a:pt x="5160139" y="319673"/>
                    <a:pt x="5160576" y="320382"/>
                    <a:pt x="5161176" y="320928"/>
                  </a:cubicBezTo>
                  <a:cubicBezTo>
                    <a:pt x="5165161" y="324641"/>
                    <a:pt x="5165216" y="328135"/>
                    <a:pt x="5161176" y="335287"/>
                  </a:cubicBezTo>
                  <a:cubicBezTo>
                    <a:pt x="5160139" y="337088"/>
                    <a:pt x="5160139" y="338671"/>
                    <a:pt x="5161886" y="339108"/>
                  </a:cubicBezTo>
                  <a:cubicBezTo>
                    <a:pt x="5166417" y="340309"/>
                    <a:pt x="5171003" y="341074"/>
                    <a:pt x="5174606" y="344841"/>
                  </a:cubicBezTo>
                  <a:cubicBezTo>
                    <a:pt x="5176244" y="346588"/>
                    <a:pt x="5178865" y="346424"/>
                    <a:pt x="5181267" y="345660"/>
                  </a:cubicBezTo>
                  <a:cubicBezTo>
                    <a:pt x="5184706" y="344622"/>
                    <a:pt x="5187217" y="346478"/>
                    <a:pt x="5189838" y="348498"/>
                  </a:cubicBezTo>
                  <a:cubicBezTo>
                    <a:pt x="5193496" y="351283"/>
                    <a:pt x="5193823" y="351337"/>
                    <a:pt x="5197427" y="348335"/>
                  </a:cubicBezTo>
                  <a:cubicBezTo>
                    <a:pt x="5200757" y="345550"/>
                    <a:pt x="5203978" y="344022"/>
                    <a:pt x="5208182" y="346151"/>
                  </a:cubicBezTo>
                  <a:cubicBezTo>
                    <a:pt x="5211731" y="347953"/>
                    <a:pt x="5215388" y="349590"/>
                    <a:pt x="5219046" y="351174"/>
                  </a:cubicBezTo>
                  <a:cubicBezTo>
                    <a:pt x="5224396" y="353412"/>
                    <a:pt x="5228163" y="357015"/>
                    <a:pt x="5230565" y="362529"/>
                  </a:cubicBezTo>
                  <a:cubicBezTo>
                    <a:pt x="5232586" y="367170"/>
                    <a:pt x="5238373" y="368480"/>
                    <a:pt x="5242576" y="365914"/>
                  </a:cubicBezTo>
                  <a:cubicBezTo>
                    <a:pt x="5248691" y="362147"/>
                    <a:pt x="5254805" y="358380"/>
                    <a:pt x="5260538" y="354067"/>
                  </a:cubicBezTo>
                  <a:cubicBezTo>
                    <a:pt x="5261629" y="353248"/>
                    <a:pt x="5262721" y="352429"/>
                    <a:pt x="5263868" y="351665"/>
                  </a:cubicBezTo>
                  <a:cubicBezTo>
                    <a:pt x="5273968" y="344731"/>
                    <a:pt x="5284996" y="339709"/>
                    <a:pt x="5296352" y="335177"/>
                  </a:cubicBezTo>
                  <a:cubicBezTo>
                    <a:pt x="5299300" y="333976"/>
                    <a:pt x="5302630" y="333540"/>
                    <a:pt x="5305305" y="331956"/>
                  </a:cubicBezTo>
                  <a:cubicBezTo>
                    <a:pt x="5316224" y="325623"/>
                    <a:pt x="5326269" y="326169"/>
                    <a:pt x="5335933" y="329936"/>
                  </a:cubicBezTo>
                  <a:cubicBezTo>
                    <a:pt x="5340628" y="331738"/>
                    <a:pt x="5345323" y="334413"/>
                    <a:pt x="5349909" y="337416"/>
                  </a:cubicBezTo>
                  <a:cubicBezTo>
                    <a:pt x="5351219" y="338289"/>
                    <a:pt x="5352147" y="339709"/>
                    <a:pt x="5353512" y="340528"/>
                  </a:cubicBezTo>
                  <a:cubicBezTo>
                    <a:pt x="5366560" y="348225"/>
                    <a:pt x="5375077" y="359144"/>
                    <a:pt x="5378079" y="374158"/>
                  </a:cubicBezTo>
                  <a:cubicBezTo>
                    <a:pt x="5378243" y="374977"/>
                    <a:pt x="5378734" y="375632"/>
                    <a:pt x="5379007" y="376396"/>
                  </a:cubicBezTo>
                  <a:cubicBezTo>
                    <a:pt x="5380263" y="379672"/>
                    <a:pt x="5382884" y="381692"/>
                    <a:pt x="5386105" y="382019"/>
                  </a:cubicBezTo>
                  <a:cubicBezTo>
                    <a:pt x="5400845" y="383493"/>
                    <a:pt x="5414330" y="379672"/>
                    <a:pt x="5426996" y="372138"/>
                  </a:cubicBezTo>
                  <a:cubicBezTo>
                    <a:pt x="5435840" y="366788"/>
                    <a:pt x="5445066" y="362092"/>
                    <a:pt x="5454238" y="357288"/>
                  </a:cubicBezTo>
                  <a:cubicBezTo>
                    <a:pt x="5455494" y="356578"/>
                    <a:pt x="5457405" y="356469"/>
                    <a:pt x="5458770" y="356906"/>
                  </a:cubicBezTo>
                  <a:cubicBezTo>
                    <a:pt x="5464393" y="358489"/>
                    <a:pt x="5469525" y="357179"/>
                    <a:pt x="5475039" y="355541"/>
                  </a:cubicBezTo>
                  <a:cubicBezTo>
                    <a:pt x="5482627" y="353357"/>
                    <a:pt x="5490707" y="352866"/>
                    <a:pt x="5498514" y="351501"/>
                  </a:cubicBezTo>
                  <a:cubicBezTo>
                    <a:pt x="5502445" y="350846"/>
                    <a:pt x="5505611" y="347243"/>
                    <a:pt x="5505721" y="343094"/>
                  </a:cubicBezTo>
                  <a:cubicBezTo>
                    <a:pt x="5505939" y="336761"/>
                    <a:pt x="5505666" y="330428"/>
                    <a:pt x="5505830" y="324095"/>
                  </a:cubicBezTo>
                  <a:cubicBezTo>
                    <a:pt x="5505830" y="323330"/>
                    <a:pt x="5506212" y="322348"/>
                    <a:pt x="5506867" y="321365"/>
                  </a:cubicBezTo>
                  <a:cubicBezTo>
                    <a:pt x="5508505" y="318854"/>
                    <a:pt x="5511617" y="316288"/>
                    <a:pt x="5513855" y="316124"/>
                  </a:cubicBezTo>
                  <a:cubicBezTo>
                    <a:pt x="5519533" y="315633"/>
                    <a:pt x="5525211" y="316069"/>
                    <a:pt x="5528650" y="321583"/>
                  </a:cubicBezTo>
                  <a:cubicBezTo>
                    <a:pt x="5529906" y="323658"/>
                    <a:pt x="5530889" y="325678"/>
                    <a:pt x="5531216" y="327753"/>
                  </a:cubicBezTo>
                  <a:cubicBezTo>
                    <a:pt x="5531762" y="330865"/>
                    <a:pt x="5530998" y="333867"/>
                    <a:pt x="5527886" y="336706"/>
                  </a:cubicBezTo>
                  <a:cubicBezTo>
                    <a:pt x="5526576" y="337907"/>
                    <a:pt x="5526084" y="339163"/>
                    <a:pt x="5527067" y="340910"/>
                  </a:cubicBezTo>
                  <a:cubicBezTo>
                    <a:pt x="5528596" y="343694"/>
                    <a:pt x="5529906" y="346642"/>
                    <a:pt x="5531871" y="349099"/>
                  </a:cubicBezTo>
                  <a:cubicBezTo>
                    <a:pt x="5533291" y="350846"/>
                    <a:pt x="5535475" y="352102"/>
                    <a:pt x="5537549" y="353194"/>
                  </a:cubicBezTo>
                  <a:cubicBezTo>
                    <a:pt x="5538859" y="353849"/>
                    <a:pt x="5540606" y="354012"/>
                    <a:pt x="5542190" y="354122"/>
                  </a:cubicBezTo>
                  <a:cubicBezTo>
                    <a:pt x="5552290" y="354995"/>
                    <a:pt x="5560533" y="358435"/>
                    <a:pt x="5565447" y="368262"/>
                  </a:cubicBezTo>
                  <a:cubicBezTo>
                    <a:pt x="5567303" y="372029"/>
                    <a:pt x="5571889" y="372029"/>
                    <a:pt x="5575820" y="369026"/>
                  </a:cubicBezTo>
                  <a:cubicBezTo>
                    <a:pt x="5578386" y="367115"/>
                    <a:pt x="5580788" y="364986"/>
                    <a:pt x="5583026" y="362802"/>
                  </a:cubicBezTo>
                  <a:cubicBezTo>
                    <a:pt x="5585101" y="360837"/>
                    <a:pt x="5585374" y="356142"/>
                    <a:pt x="5583572" y="353903"/>
                  </a:cubicBezTo>
                  <a:cubicBezTo>
                    <a:pt x="5579259" y="348608"/>
                    <a:pt x="5575001" y="343312"/>
                    <a:pt x="5570524" y="338180"/>
                  </a:cubicBezTo>
                  <a:cubicBezTo>
                    <a:pt x="5570306" y="337907"/>
                    <a:pt x="5570087" y="337689"/>
                    <a:pt x="5569869" y="337416"/>
                  </a:cubicBezTo>
                  <a:cubicBezTo>
                    <a:pt x="5565447" y="332448"/>
                    <a:pt x="5559332" y="330646"/>
                    <a:pt x="5553163" y="328681"/>
                  </a:cubicBezTo>
                  <a:cubicBezTo>
                    <a:pt x="5551252" y="328080"/>
                    <a:pt x="5548304" y="325241"/>
                    <a:pt x="5548523" y="323986"/>
                  </a:cubicBezTo>
                  <a:cubicBezTo>
                    <a:pt x="5550269" y="315141"/>
                    <a:pt x="5542462" y="309409"/>
                    <a:pt x="5541698" y="301547"/>
                  </a:cubicBezTo>
                  <a:cubicBezTo>
                    <a:pt x="5541534" y="299582"/>
                    <a:pt x="5542026" y="298272"/>
                    <a:pt x="5543991" y="297944"/>
                  </a:cubicBezTo>
                  <a:cubicBezTo>
                    <a:pt x="5547922" y="297453"/>
                    <a:pt x="5551853" y="296470"/>
                    <a:pt x="5555729" y="296688"/>
                  </a:cubicBezTo>
                  <a:cubicBezTo>
                    <a:pt x="5564573" y="297125"/>
                    <a:pt x="5572872" y="293795"/>
                    <a:pt x="5581661" y="293358"/>
                  </a:cubicBezTo>
                  <a:cubicBezTo>
                    <a:pt x="5589359" y="292976"/>
                    <a:pt x="5596675" y="288554"/>
                    <a:pt x="5603991" y="285442"/>
                  </a:cubicBezTo>
                  <a:cubicBezTo>
                    <a:pt x="5614145" y="281129"/>
                    <a:pt x="5624955" y="277635"/>
                    <a:pt x="5636474" y="281020"/>
                  </a:cubicBezTo>
                  <a:cubicBezTo>
                    <a:pt x="5638713" y="281620"/>
                    <a:pt x="5641278" y="281784"/>
                    <a:pt x="5643626" y="281566"/>
                  </a:cubicBezTo>
                  <a:cubicBezTo>
                    <a:pt x="5660550" y="280092"/>
                    <a:pt x="5676765" y="285005"/>
                    <a:pt x="5693307" y="287134"/>
                  </a:cubicBezTo>
                  <a:cubicBezTo>
                    <a:pt x="5694071" y="287244"/>
                    <a:pt x="5694835" y="287353"/>
                    <a:pt x="5695599" y="287407"/>
                  </a:cubicBezTo>
                  <a:cubicBezTo>
                    <a:pt x="5701277" y="288063"/>
                    <a:pt x="5706573" y="290083"/>
                    <a:pt x="5710941" y="293631"/>
                  </a:cubicBezTo>
                  <a:cubicBezTo>
                    <a:pt x="5715690" y="297453"/>
                    <a:pt x="5720221" y="299254"/>
                    <a:pt x="5726172" y="296798"/>
                  </a:cubicBezTo>
                  <a:cubicBezTo>
                    <a:pt x="5733925" y="293522"/>
                    <a:pt x="5742168" y="294396"/>
                    <a:pt x="5749648" y="296961"/>
                  </a:cubicBezTo>
                  <a:cubicBezTo>
                    <a:pt x="5752323" y="297890"/>
                    <a:pt x="5755053" y="298545"/>
                    <a:pt x="5757728" y="299091"/>
                  </a:cubicBezTo>
                  <a:cubicBezTo>
                    <a:pt x="5763624" y="300237"/>
                    <a:pt x="5769520" y="300565"/>
                    <a:pt x="5775525" y="300674"/>
                  </a:cubicBezTo>
                  <a:cubicBezTo>
                    <a:pt x="5782732" y="300783"/>
                    <a:pt x="5789665" y="300619"/>
                    <a:pt x="5796708" y="303021"/>
                  </a:cubicBezTo>
                  <a:cubicBezTo>
                    <a:pt x="5800967" y="304441"/>
                    <a:pt x="5806262" y="304332"/>
                    <a:pt x="5810739" y="303404"/>
                  </a:cubicBezTo>
                  <a:cubicBezTo>
                    <a:pt x="5823459" y="300783"/>
                    <a:pt x="5831813" y="307935"/>
                    <a:pt x="5840384" y="315141"/>
                  </a:cubicBezTo>
                  <a:cubicBezTo>
                    <a:pt x="5846443" y="326442"/>
                    <a:pt x="5858509" y="333103"/>
                    <a:pt x="5863750" y="345059"/>
                  </a:cubicBezTo>
                  <a:cubicBezTo>
                    <a:pt x="5863859" y="345387"/>
                    <a:pt x="5865333" y="345605"/>
                    <a:pt x="5865770" y="345277"/>
                  </a:cubicBezTo>
                  <a:cubicBezTo>
                    <a:pt x="5867026" y="344568"/>
                    <a:pt x="5868609" y="343749"/>
                    <a:pt x="5869264" y="342548"/>
                  </a:cubicBezTo>
                  <a:cubicBezTo>
                    <a:pt x="5870847" y="339490"/>
                    <a:pt x="5870629" y="335996"/>
                    <a:pt x="5868718" y="333430"/>
                  </a:cubicBezTo>
                  <a:cubicBezTo>
                    <a:pt x="5865442" y="328954"/>
                    <a:pt x="5861457" y="325023"/>
                    <a:pt x="5857854" y="320765"/>
                  </a:cubicBezTo>
                  <a:cubicBezTo>
                    <a:pt x="5856052" y="318690"/>
                    <a:pt x="5856380" y="314486"/>
                    <a:pt x="5858455" y="311920"/>
                  </a:cubicBezTo>
                  <a:cubicBezTo>
                    <a:pt x="5859437" y="310665"/>
                    <a:pt x="5860365" y="308754"/>
                    <a:pt x="5861621" y="308481"/>
                  </a:cubicBezTo>
                  <a:cubicBezTo>
                    <a:pt x="5869319" y="307061"/>
                    <a:pt x="5873577" y="301274"/>
                    <a:pt x="5878600" y="296252"/>
                  </a:cubicBezTo>
                  <a:cubicBezTo>
                    <a:pt x="5882258" y="292539"/>
                    <a:pt x="5886734" y="291502"/>
                    <a:pt x="5891648" y="294013"/>
                  </a:cubicBezTo>
                  <a:cubicBezTo>
                    <a:pt x="5894487" y="295433"/>
                    <a:pt x="5897162" y="297999"/>
                    <a:pt x="5900110" y="298326"/>
                  </a:cubicBezTo>
                  <a:cubicBezTo>
                    <a:pt x="5908900" y="299254"/>
                    <a:pt x="5917034" y="302475"/>
                    <a:pt x="5925441" y="304386"/>
                  </a:cubicBezTo>
                  <a:cubicBezTo>
                    <a:pt x="5926861" y="304714"/>
                    <a:pt x="5928553" y="303786"/>
                    <a:pt x="5930137" y="303786"/>
                  </a:cubicBezTo>
                  <a:cubicBezTo>
                    <a:pt x="5933194" y="303786"/>
                    <a:pt x="5934613" y="304878"/>
                    <a:pt x="5934613" y="308153"/>
                  </a:cubicBezTo>
                  <a:cubicBezTo>
                    <a:pt x="5934613" y="313558"/>
                    <a:pt x="5935378" y="318635"/>
                    <a:pt x="5937124" y="323385"/>
                  </a:cubicBezTo>
                  <a:cubicBezTo>
                    <a:pt x="5938599" y="327316"/>
                    <a:pt x="5940782" y="331028"/>
                    <a:pt x="5943840" y="334468"/>
                  </a:cubicBezTo>
                  <a:cubicBezTo>
                    <a:pt x="5945478" y="336269"/>
                    <a:pt x="5945751" y="338617"/>
                    <a:pt x="5945041" y="341128"/>
                  </a:cubicBezTo>
                  <a:cubicBezTo>
                    <a:pt x="5943021" y="348116"/>
                    <a:pt x="5940455" y="354558"/>
                    <a:pt x="5934286" y="359254"/>
                  </a:cubicBezTo>
                  <a:cubicBezTo>
                    <a:pt x="5930792" y="361929"/>
                    <a:pt x="5931065" y="363512"/>
                    <a:pt x="5934013" y="367115"/>
                  </a:cubicBezTo>
                  <a:cubicBezTo>
                    <a:pt x="5936524" y="370227"/>
                    <a:pt x="5938599" y="374103"/>
                    <a:pt x="5941819" y="375959"/>
                  </a:cubicBezTo>
                  <a:cubicBezTo>
                    <a:pt x="5949245" y="380218"/>
                    <a:pt x="5950882" y="386496"/>
                    <a:pt x="5950500" y="394139"/>
                  </a:cubicBezTo>
                  <a:cubicBezTo>
                    <a:pt x="5950391" y="395723"/>
                    <a:pt x="5950173" y="397360"/>
                    <a:pt x="5950555" y="398889"/>
                  </a:cubicBezTo>
                  <a:cubicBezTo>
                    <a:pt x="5951428" y="402001"/>
                    <a:pt x="5952902" y="405604"/>
                    <a:pt x="5956232" y="405932"/>
                  </a:cubicBezTo>
                  <a:cubicBezTo>
                    <a:pt x="5967479" y="407024"/>
                    <a:pt x="5966933" y="415813"/>
                    <a:pt x="5968134" y="423456"/>
                  </a:cubicBezTo>
                  <a:cubicBezTo>
                    <a:pt x="5968353" y="424658"/>
                    <a:pt x="5966933" y="426350"/>
                    <a:pt x="5965896" y="427387"/>
                  </a:cubicBezTo>
                  <a:cubicBezTo>
                    <a:pt x="5964749" y="428425"/>
                    <a:pt x="5963330" y="429353"/>
                    <a:pt x="5961856" y="429789"/>
                  </a:cubicBezTo>
                  <a:cubicBezTo>
                    <a:pt x="5958854" y="430663"/>
                    <a:pt x="5955687" y="431482"/>
                    <a:pt x="5952575" y="431591"/>
                  </a:cubicBezTo>
                  <a:cubicBezTo>
                    <a:pt x="5948590" y="431755"/>
                    <a:pt x="5944604" y="431100"/>
                    <a:pt x="5940619" y="430881"/>
                  </a:cubicBezTo>
                  <a:cubicBezTo>
                    <a:pt x="5934995" y="430499"/>
                    <a:pt x="5930082" y="431591"/>
                    <a:pt x="5925059" y="434867"/>
                  </a:cubicBezTo>
                  <a:cubicBezTo>
                    <a:pt x="5920091" y="438142"/>
                    <a:pt x="5914304" y="437050"/>
                    <a:pt x="5909937" y="432137"/>
                  </a:cubicBezTo>
                  <a:cubicBezTo>
                    <a:pt x="5907316" y="429134"/>
                    <a:pt x="5904696" y="426132"/>
                    <a:pt x="5901747" y="423511"/>
                  </a:cubicBezTo>
                  <a:cubicBezTo>
                    <a:pt x="5899400" y="421436"/>
                    <a:pt x="5897052" y="418598"/>
                    <a:pt x="5893504" y="419471"/>
                  </a:cubicBezTo>
                  <a:cubicBezTo>
                    <a:pt x="5888809" y="420618"/>
                    <a:pt x="5884441" y="422747"/>
                    <a:pt x="5881712" y="426950"/>
                  </a:cubicBezTo>
                  <a:cubicBezTo>
                    <a:pt x="5880838" y="428261"/>
                    <a:pt x="5880456" y="429844"/>
                    <a:pt x="5879855" y="431318"/>
                  </a:cubicBezTo>
                  <a:cubicBezTo>
                    <a:pt x="5872813" y="446659"/>
                    <a:pt x="5871503" y="447041"/>
                    <a:pt x="5857253" y="439616"/>
                  </a:cubicBezTo>
                  <a:cubicBezTo>
                    <a:pt x="5852067" y="436832"/>
                    <a:pt x="5848354" y="433065"/>
                    <a:pt x="5846334" y="427551"/>
                  </a:cubicBezTo>
                  <a:cubicBezTo>
                    <a:pt x="5845133" y="424385"/>
                    <a:pt x="5841367" y="424821"/>
                    <a:pt x="5839455" y="428588"/>
                  </a:cubicBezTo>
                  <a:cubicBezTo>
                    <a:pt x="5838364" y="430772"/>
                    <a:pt x="5837708" y="433065"/>
                    <a:pt x="5836671" y="435194"/>
                  </a:cubicBezTo>
                  <a:cubicBezTo>
                    <a:pt x="5835470" y="437706"/>
                    <a:pt x="5836234" y="439835"/>
                    <a:pt x="5837599" y="441800"/>
                  </a:cubicBezTo>
                  <a:cubicBezTo>
                    <a:pt x="5840820" y="446604"/>
                    <a:pt x="5845024" y="450208"/>
                    <a:pt x="5850921" y="451081"/>
                  </a:cubicBezTo>
                  <a:cubicBezTo>
                    <a:pt x="5857144" y="452009"/>
                    <a:pt x="5860802" y="455394"/>
                    <a:pt x="5863040" y="461181"/>
                  </a:cubicBezTo>
                  <a:cubicBezTo>
                    <a:pt x="5864405" y="464839"/>
                    <a:pt x="5867080" y="468060"/>
                    <a:pt x="5868609" y="471718"/>
                  </a:cubicBezTo>
                  <a:cubicBezTo>
                    <a:pt x="5869865" y="474557"/>
                    <a:pt x="5870902" y="477778"/>
                    <a:pt x="5870902" y="480835"/>
                  </a:cubicBezTo>
                  <a:cubicBezTo>
                    <a:pt x="5870956" y="490389"/>
                    <a:pt x="5870956" y="499943"/>
                    <a:pt x="5870138" y="509442"/>
                  </a:cubicBezTo>
                  <a:cubicBezTo>
                    <a:pt x="5869428" y="517959"/>
                    <a:pt x="5865333" y="524565"/>
                    <a:pt x="5856380" y="526913"/>
                  </a:cubicBezTo>
                  <a:cubicBezTo>
                    <a:pt x="5853322" y="527732"/>
                    <a:pt x="5850265" y="528550"/>
                    <a:pt x="5847262" y="529533"/>
                  </a:cubicBezTo>
                  <a:cubicBezTo>
                    <a:pt x="5845188" y="530243"/>
                    <a:pt x="5844423" y="533846"/>
                    <a:pt x="5846007" y="535648"/>
                  </a:cubicBezTo>
                  <a:cubicBezTo>
                    <a:pt x="5850320" y="540452"/>
                    <a:pt x="5854687" y="544383"/>
                    <a:pt x="5862167" y="542909"/>
                  </a:cubicBezTo>
                  <a:cubicBezTo>
                    <a:pt x="5869319" y="541544"/>
                    <a:pt x="5871721" y="543400"/>
                    <a:pt x="5874996" y="550224"/>
                  </a:cubicBezTo>
                  <a:cubicBezTo>
                    <a:pt x="5875651" y="551698"/>
                    <a:pt x="5875979" y="553282"/>
                    <a:pt x="5876580" y="554701"/>
                  </a:cubicBezTo>
                  <a:cubicBezTo>
                    <a:pt x="5877344" y="556394"/>
                    <a:pt x="5878709" y="556830"/>
                    <a:pt x="5880510" y="556667"/>
                  </a:cubicBezTo>
                  <a:cubicBezTo>
                    <a:pt x="5887389" y="556011"/>
                    <a:pt x="5890665" y="560106"/>
                    <a:pt x="5892631" y="565893"/>
                  </a:cubicBezTo>
                  <a:cubicBezTo>
                    <a:pt x="5893558" y="568732"/>
                    <a:pt x="5894268" y="571680"/>
                    <a:pt x="5895087" y="574573"/>
                  </a:cubicBezTo>
                  <a:cubicBezTo>
                    <a:pt x="5904641" y="576430"/>
                    <a:pt x="5911029" y="584346"/>
                    <a:pt x="5920036" y="587403"/>
                  </a:cubicBezTo>
                  <a:cubicBezTo>
                    <a:pt x="5921729" y="587949"/>
                    <a:pt x="5922930" y="590133"/>
                    <a:pt x="5924131" y="591934"/>
                  </a:cubicBezTo>
                  <a:cubicBezTo>
                    <a:pt x="5924295" y="592153"/>
                    <a:pt x="5924404" y="592371"/>
                    <a:pt x="5924568" y="592590"/>
                  </a:cubicBezTo>
                  <a:cubicBezTo>
                    <a:pt x="5926424" y="595210"/>
                    <a:pt x="5927407" y="598704"/>
                    <a:pt x="5929754" y="600506"/>
                  </a:cubicBezTo>
                  <a:cubicBezTo>
                    <a:pt x="5939527" y="607931"/>
                    <a:pt x="5939144" y="618304"/>
                    <a:pt x="5938599" y="628786"/>
                  </a:cubicBezTo>
                  <a:cubicBezTo>
                    <a:pt x="5938544" y="629932"/>
                    <a:pt x="5936907" y="631570"/>
                    <a:pt x="5935651" y="632007"/>
                  </a:cubicBezTo>
                  <a:cubicBezTo>
                    <a:pt x="5933467" y="632771"/>
                    <a:pt x="5930955" y="632989"/>
                    <a:pt x="5928608" y="632989"/>
                  </a:cubicBezTo>
                  <a:cubicBezTo>
                    <a:pt x="5923039" y="632880"/>
                    <a:pt x="5917416" y="632280"/>
                    <a:pt x="5911902" y="632334"/>
                  </a:cubicBezTo>
                  <a:lnTo>
                    <a:pt x="5911575" y="632334"/>
                  </a:lnTo>
                  <a:cubicBezTo>
                    <a:pt x="5907589" y="632443"/>
                    <a:pt x="5903877" y="633808"/>
                    <a:pt x="5900928" y="636538"/>
                  </a:cubicBezTo>
                  <a:cubicBezTo>
                    <a:pt x="5897489" y="639704"/>
                    <a:pt x="5894377" y="643144"/>
                    <a:pt x="5891538" y="646802"/>
                  </a:cubicBezTo>
                  <a:cubicBezTo>
                    <a:pt x="5887662" y="651934"/>
                    <a:pt x="5884387" y="657448"/>
                    <a:pt x="5881930" y="663398"/>
                  </a:cubicBezTo>
                  <a:cubicBezTo>
                    <a:pt x="5881548" y="664217"/>
                    <a:pt x="5881220" y="664982"/>
                    <a:pt x="5880893" y="665801"/>
                  </a:cubicBezTo>
                  <a:cubicBezTo>
                    <a:pt x="5878436" y="671642"/>
                    <a:pt x="5875870" y="677320"/>
                    <a:pt x="5872485" y="682561"/>
                  </a:cubicBezTo>
                  <a:cubicBezTo>
                    <a:pt x="5865879" y="692879"/>
                    <a:pt x="5862658" y="704399"/>
                    <a:pt x="5861730" y="716246"/>
                  </a:cubicBezTo>
                  <a:cubicBezTo>
                    <a:pt x="5861075" y="724271"/>
                    <a:pt x="5859874" y="731969"/>
                    <a:pt x="5857745" y="739667"/>
                  </a:cubicBezTo>
                  <a:cubicBezTo>
                    <a:pt x="5856816" y="743106"/>
                    <a:pt x="5856052" y="746600"/>
                    <a:pt x="5855342" y="750094"/>
                  </a:cubicBezTo>
                  <a:cubicBezTo>
                    <a:pt x="5854960" y="752060"/>
                    <a:pt x="5854523" y="754025"/>
                    <a:pt x="5854087" y="755990"/>
                  </a:cubicBezTo>
                  <a:cubicBezTo>
                    <a:pt x="5852722" y="761832"/>
                    <a:pt x="5857035" y="766582"/>
                    <a:pt x="5857198" y="772150"/>
                  </a:cubicBezTo>
                  <a:cubicBezTo>
                    <a:pt x="5857253" y="774116"/>
                    <a:pt x="5854797" y="776845"/>
                    <a:pt x="5852667" y="776627"/>
                  </a:cubicBezTo>
                  <a:cubicBezTo>
                    <a:pt x="5850320" y="776409"/>
                    <a:pt x="5847918" y="776136"/>
                    <a:pt x="5845679" y="775481"/>
                  </a:cubicBezTo>
                  <a:cubicBezTo>
                    <a:pt x="5844587" y="775153"/>
                    <a:pt x="5843550" y="774443"/>
                    <a:pt x="5842567" y="773679"/>
                  </a:cubicBezTo>
                  <a:cubicBezTo>
                    <a:pt x="5842240" y="773406"/>
                    <a:pt x="5841967" y="773188"/>
                    <a:pt x="5841639" y="772969"/>
                  </a:cubicBezTo>
                  <a:cubicBezTo>
                    <a:pt x="5837763" y="770185"/>
                    <a:pt x="5833942" y="767291"/>
                    <a:pt x="5830010" y="764562"/>
                  </a:cubicBezTo>
                  <a:cubicBezTo>
                    <a:pt x="5826080" y="761887"/>
                    <a:pt x="5821985" y="758556"/>
                    <a:pt x="5817017" y="759430"/>
                  </a:cubicBezTo>
                  <a:cubicBezTo>
                    <a:pt x="5809975" y="760685"/>
                    <a:pt x="5802932" y="762815"/>
                    <a:pt x="5798018" y="768602"/>
                  </a:cubicBezTo>
                  <a:cubicBezTo>
                    <a:pt x="5794361" y="772860"/>
                    <a:pt x="5791249" y="777446"/>
                    <a:pt x="5790212" y="783178"/>
                  </a:cubicBezTo>
                  <a:cubicBezTo>
                    <a:pt x="5789502" y="787055"/>
                    <a:pt x="5788847" y="790985"/>
                    <a:pt x="5787700" y="794752"/>
                  </a:cubicBezTo>
                  <a:cubicBezTo>
                    <a:pt x="5787373" y="795953"/>
                    <a:pt x="5785735" y="797318"/>
                    <a:pt x="5784370" y="797646"/>
                  </a:cubicBezTo>
                  <a:cubicBezTo>
                    <a:pt x="5783114" y="797919"/>
                    <a:pt x="5780876" y="797427"/>
                    <a:pt x="5780275" y="796499"/>
                  </a:cubicBezTo>
                  <a:cubicBezTo>
                    <a:pt x="5778037" y="793224"/>
                    <a:pt x="5776290" y="789620"/>
                    <a:pt x="5774325" y="786181"/>
                  </a:cubicBezTo>
                  <a:cubicBezTo>
                    <a:pt x="5773233" y="784270"/>
                    <a:pt x="5770066" y="784598"/>
                    <a:pt x="5768537" y="786399"/>
                  </a:cubicBezTo>
                  <a:cubicBezTo>
                    <a:pt x="5765753" y="789620"/>
                    <a:pt x="5765316" y="793497"/>
                    <a:pt x="5764607" y="797427"/>
                  </a:cubicBezTo>
                  <a:cubicBezTo>
                    <a:pt x="5763842" y="801686"/>
                    <a:pt x="5762860" y="802286"/>
                    <a:pt x="5758110" y="802723"/>
                  </a:cubicBezTo>
                  <a:cubicBezTo>
                    <a:pt x="5756527" y="802887"/>
                    <a:pt x="5754834" y="802123"/>
                    <a:pt x="5753361" y="802505"/>
                  </a:cubicBezTo>
                  <a:cubicBezTo>
                    <a:pt x="5744243" y="804852"/>
                    <a:pt x="5740094" y="811840"/>
                    <a:pt x="5742660" y="820357"/>
                  </a:cubicBezTo>
                  <a:cubicBezTo>
                    <a:pt x="5743097" y="821886"/>
                    <a:pt x="5743260" y="823578"/>
                    <a:pt x="5744079" y="824888"/>
                  </a:cubicBezTo>
                  <a:cubicBezTo>
                    <a:pt x="5751832" y="836899"/>
                    <a:pt x="5752596" y="850220"/>
                    <a:pt x="5751886" y="863978"/>
                  </a:cubicBezTo>
                  <a:cubicBezTo>
                    <a:pt x="5751395" y="872768"/>
                    <a:pt x="5752159" y="881503"/>
                    <a:pt x="5755762" y="889746"/>
                  </a:cubicBezTo>
                  <a:cubicBezTo>
                    <a:pt x="5757782" y="894278"/>
                    <a:pt x="5760567" y="897772"/>
                    <a:pt x="5765044" y="899901"/>
                  </a:cubicBezTo>
                  <a:cubicBezTo>
                    <a:pt x="5766190" y="898099"/>
                    <a:pt x="5767172" y="896189"/>
                    <a:pt x="5768592" y="894660"/>
                  </a:cubicBezTo>
                  <a:cubicBezTo>
                    <a:pt x="5769575" y="893568"/>
                    <a:pt x="5771431" y="892476"/>
                    <a:pt x="5772632" y="892640"/>
                  </a:cubicBezTo>
                  <a:cubicBezTo>
                    <a:pt x="5774325" y="892858"/>
                    <a:pt x="5776017" y="893240"/>
                    <a:pt x="5777655" y="893786"/>
                  </a:cubicBezTo>
                  <a:cubicBezTo>
                    <a:pt x="5780548" y="894769"/>
                    <a:pt x="5783169" y="896243"/>
                    <a:pt x="5785243" y="898645"/>
                  </a:cubicBezTo>
                  <a:cubicBezTo>
                    <a:pt x="5786663" y="900338"/>
                    <a:pt x="5787700" y="902794"/>
                    <a:pt x="5788137" y="905033"/>
                  </a:cubicBezTo>
                  <a:cubicBezTo>
                    <a:pt x="5788300" y="906070"/>
                    <a:pt x="5788410" y="907217"/>
                    <a:pt x="5788410" y="908308"/>
                  </a:cubicBezTo>
                  <a:cubicBezTo>
                    <a:pt x="5788410" y="909673"/>
                    <a:pt x="5788246" y="910984"/>
                    <a:pt x="5787755" y="912076"/>
                  </a:cubicBezTo>
                  <a:cubicBezTo>
                    <a:pt x="5784260" y="919773"/>
                    <a:pt x="5788246" y="926052"/>
                    <a:pt x="5791085" y="932494"/>
                  </a:cubicBezTo>
                  <a:cubicBezTo>
                    <a:pt x="5791522" y="933531"/>
                    <a:pt x="5793651" y="934623"/>
                    <a:pt x="5794852" y="934459"/>
                  </a:cubicBezTo>
                  <a:cubicBezTo>
                    <a:pt x="5800312" y="933586"/>
                    <a:pt x="5803587" y="935223"/>
                    <a:pt x="5805990" y="940628"/>
                  </a:cubicBezTo>
                  <a:cubicBezTo>
                    <a:pt x="5808610" y="946306"/>
                    <a:pt x="5812705" y="951274"/>
                    <a:pt x="5815816" y="956788"/>
                  </a:cubicBezTo>
                  <a:cubicBezTo>
                    <a:pt x="5818000" y="960610"/>
                    <a:pt x="5813469" y="966670"/>
                    <a:pt x="5808773" y="966451"/>
                  </a:cubicBezTo>
                  <a:cubicBezTo>
                    <a:pt x="5807190" y="966397"/>
                    <a:pt x="5805662" y="965687"/>
                    <a:pt x="5804078" y="965523"/>
                  </a:cubicBezTo>
                  <a:cubicBezTo>
                    <a:pt x="5801786" y="965250"/>
                    <a:pt x="5799492" y="967434"/>
                    <a:pt x="5799165" y="969563"/>
                  </a:cubicBezTo>
                  <a:cubicBezTo>
                    <a:pt x="5796927" y="983812"/>
                    <a:pt x="5800093" y="996369"/>
                    <a:pt x="5810247" y="1007015"/>
                  </a:cubicBezTo>
                  <a:cubicBezTo>
                    <a:pt x="5814124" y="1011000"/>
                    <a:pt x="5817563" y="1015368"/>
                    <a:pt x="5821003" y="1019735"/>
                  </a:cubicBezTo>
                  <a:cubicBezTo>
                    <a:pt x="5823295" y="1022574"/>
                    <a:pt x="5822204" y="1028580"/>
                    <a:pt x="5819092" y="1030381"/>
                  </a:cubicBezTo>
                  <a:cubicBezTo>
                    <a:pt x="5815707" y="1032292"/>
                    <a:pt x="5812104" y="1034039"/>
                    <a:pt x="5808446" y="1035459"/>
                  </a:cubicBezTo>
                  <a:cubicBezTo>
                    <a:pt x="5803532" y="1037424"/>
                    <a:pt x="5800366" y="1040973"/>
                    <a:pt x="5799766" y="1045941"/>
                  </a:cubicBezTo>
                  <a:cubicBezTo>
                    <a:pt x="5798892" y="1053038"/>
                    <a:pt x="5798564" y="1060244"/>
                    <a:pt x="5798673" y="1067342"/>
                  </a:cubicBezTo>
                  <a:cubicBezTo>
                    <a:pt x="5798728" y="1070399"/>
                    <a:pt x="5800148" y="1073565"/>
                    <a:pt x="5801567" y="1076350"/>
                  </a:cubicBezTo>
                  <a:cubicBezTo>
                    <a:pt x="5802386" y="1077988"/>
                    <a:pt x="5803368" y="1079516"/>
                    <a:pt x="5804406" y="1081045"/>
                  </a:cubicBezTo>
                  <a:cubicBezTo>
                    <a:pt x="5805607" y="1082792"/>
                    <a:pt x="5806808" y="1084593"/>
                    <a:pt x="5807955" y="1086395"/>
                  </a:cubicBezTo>
                  <a:cubicBezTo>
                    <a:pt x="5809538" y="1088852"/>
                    <a:pt x="5809046" y="1090599"/>
                    <a:pt x="5806590" y="1092237"/>
                  </a:cubicBezTo>
                  <a:cubicBezTo>
                    <a:pt x="5805880" y="1092673"/>
                    <a:pt x="5805280" y="1093165"/>
                    <a:pt x="5804515" y="1093492"/>
                  </a:cubicBezTo>
                  <a:cubicBezTo>
                    <a:pt x="5792450" y="1099389"/>
                    <a:pt x="5790266" y="1103210"/>
                    <a:pt x="5792013" y="1110580"/>
                  </a:cubicBezTo>
                  <a:cubicBezTo>
                    <a:pt x="5792614" y="1113201"/>
                    <a:pt x="5793760" y="1116313"/>
                    <a:pt x="5795125" y="1120134"/>
                  </a:cubicBezTo>
                  <a:cubicBezTo>
                    <a:pt x="5795944" y="1122427"/>
                    <a:pt x="5796599" y="1124720"/>
                    <a:pt x="5797145" y="1126959"/>
                  </a:cubicBezTo>
                  <a:cubicBezTo>
                    <a:pt x="5799766" y="1138150"/>
                    <a:pt x="5798728" y="1148742"/>
                    <a:pt x="5793105" y="1159224"/>
                  </a:cubicBezTo>
                  <a:cubicBezTo>
                    <a:pt x="5790484" y="1164083"/>
                    <a:pt x="5790157" y="1170143"/>
                    <a:pt x="5785462" y="1173855"/>
                  </a:cubicBezTo>
                  <a:cubicBezTo>
                    <a:pt x="5784916" y="1174292"/>
                    <a:pt x="5783769" y="1174892"/>
                    <a:pt x="5783333" y="1174619"/>
                  </a:cubicBezTo>
                  <a:cubicBezTo>
                    <a:pt x="5777382" y="1170962"/>
                    <a:pt x="5770721" y="1168123"/>
                    <a:pt x="5767937" y="1160862"/>
                  </a:cubicBezTo>
                  <a:cubicBezTo>
                    <a:pt x="5765316" y="1154147"/>
                    <a:pt x="5762860" y="1147431"/>
                    <a:pt x="5759857" y="1140935"/>
                  </a:cubicBezTo>
                  <a:cubicBezTo>
                    <a:pt x="5759693" y="1140553"/>
                    <a:pt x="5759530" y="1140225"/>
                    <a:pt x="5759366" y="1139898"/>
                  </a:cubicBezTo>
                  <a:cubicBezTo>
                    <a:pt x="5756527" y="1133838"/>
                    <a:pt x="5753415" y="1128051"/>
                    <a:pt x="5747846" y="1123519"/>
                  </a:cubicBezTo>
                  <a:cubicBezTo>
                    <a:pt x="5745827" y="1121827"/>
                    <a:pt x="5744188" y="1119643"/>
                    <a:pt x="5742714" y="1117241"/>
                  </a:cubicBezTo>
                  <a:cubicBezTo>
                    <a:pt x="5741240" y="1114839"/>
                    <a:pt x="5739875" y="1112218"/>
                    <a:pt x="5738510" y="1109816"/>
                  </a:cubicBezTo>
                  <a:cubicBezTo>
                    <a:pt x="5734143" y="1102227"/>
                    <a:pt x="5728956" y="1095130"/>
                    <a:pt x="5724261" y="1087815"/>
                  </a:cubicBezTo>
                  <a:cubicBezTo>
                    <a:pt x="5707447" y="1061828"/>
                    <a:pt x="5689867" y="1036168"/>
                    <a:pt x="5681350" y="1005705"/>
                  </a:cubicBezTo>
                  <a:cubicBezTo>
                    <a:pt x="5681296" y="1005595"/>
                    <a:pt x="5681241" y="1005486"/>
                    <a:pt x="5681241" y="1005323"/>
                  </a:cubicBezTo>
                  <a:cubicBezTo>
                    <a:pt x="5678675" y="996314"/>
                    <a:pt x="5674362" y="987852"/>
                    <a:pt x="5673161" y="978353"/>
                  </a:cubicBezTo>
                  <a:cubicBezTo>
                    <a:pt x="5672506" y="972675"/>
                    <a:pt x="5672561" y="967325"/>
                    <a:pt x="5674581" y="961920"/>
                  </a:cubicBezTo>
                  <a:cubicBezTo>
                    <a:pt x="5676000" y="958208"/>
                    <a:pt x="5677584" y="954495"/>
                    <a:pt x="5678348" y="950619"/>
                  </a:cubicBezTo>
                  <a:cubicBezTo>
                    <a:pt x="5679822" y="943413"/>
                    <a:pt x="5679221" y="936588"/>
                    <a:pt x="5674144" y="930365"/>
                  </a:cubicBezTo>
                  <a:cubicBezTo>
                    <a:pt x="5670213" y="925560"/>
                    <a:pt x="5670705" y="925124"/>
                    <a:pt x="5677146" y="920046"/>
                  </a:cubicBezTo>
                  <a:cubicBezTo>
                    <a:pt x="5678949" y="918572"/>
                    <a:pt x="5680859" y="917098"/>
                    <a:pt x="5682224" y="915242"/>
                  </a:cubicBezTo>
                  <a:cubicBezTo>
                    <a:pt x="5683644" y="913331"/>
                    <a:pt x="5684025" y="910656"/>
                    <a:pt x="5685609" y="908964"/>
                  </a:cubicBezTo>
                  <a:cubicBezTo>
                    <a:pt x="5688011" y="906343"/>
                    <a:pt x="5689758" y="903559"/>
                    <a:pt x="5690959" y="900611"/>
                  </a:cubicBezTo>
                  <a:cubicBezTo>
                    <a:pt x="5693252" y="895042"/>
                    <a:pt x="5693634" y="888982"/>
                    <a:pt x="5693307" y="882376"/>
                  </a:cubicBezTo>
                  <a:cubicBezTo>
                    <a:pt x="5692870" y="874242"/>
                    <a:pt x="5693034" y="866107"/>
                    <a:pt x="5693307" y="857918"/>
                  </a:cubicBezTo>
                  <a:cubicBezTo>
                    <a:pt x="5693415" y="854151"/>
                    <a:pt x="5693525" y="850329"/>
                    <a:pt x="5693634" y="846562"/>
                  </a:cubicBezTo>
                  <a:cubicBezTo>
                    <a:pt x="5693689" y="843396"/>
                    <a:pt x="5693525" y="839902"/>
                    <a:pt x="5694726" y="837117"/>
                  </a:cubicBezTo>
                  <a:cubicBezTo>
                    <a:pt x="5700131" y="825052"/>
                    <a:pt x="5699039" y="812277"/>
                    <a:pt x="5698712" y="799666"/>
                  </a:cubicBezTo>
                  <a:cubicBezTo>
                    <a:pt x="5698493" y="794425"/>
                    <a:pt x="5699749" y="790385"/>
                    <a:pt x="5702916" y="786563"/>
                  </a:cubicBezTo>
                  <a:cubicBezTo>
                    <a:pt x="5703407" y="785963"/>
                    <a:pt x="5704062" y="785417"/>
                    <a:pt x="5704498" y="784762"/>
                  </a:cubicBezTo>
                  <a:cubicBezTo>
                    <a:pt x="5707720" y="780339"/>
                    <a:pt x="5712306" y="776791"/>
                    <a:pt x="5713561" y="771058"/>
                  </a:cubicBezTo>
                  <a:cubicBezTo>
                    <a:pt x="5710504" y="763797"/>
                    <a:pt x="5713616" y="754953"/>
                    <a:pt x="5707992" y="748293"/>
                  </a:cubicBezTo>
                  <a:cubicBezTo>
                    <a:pt x="5707010" y="747092"/>
                    <a:pt x="5705699" y="745508"/>
                    <a:pt x="5705808" y="744143"/>
                  </a:cubicBezTo>
                  <a:cubicBezTo>
                    <a:pt x="5706573" y="733880"/>
                    <a:pt x="5701113" y="725963"/>
                    <a:pt x="5696418" y="717720"/>
                  </a:cubicBezTo>
                  <a:cubicBezTo>
                    <a:pt x="5692597" y="711114"/>
                    <a:pt x="5691450" y="704399"/>
                    <a:pt x="5695654" y="697356"/>
                  </a:cubicBezTo>
                  <a:cubicBezTo>
                    <a:pt x="5696746" y="695500"/>
                    <a:pt x="5694944" y="692115"/>
                    <a:pt x="5693198" y="691351"/>
                  </a:cubicBezTo>
                  <a:cubicBezTo>
                    <a:pt x="5687247" y="688785"/>
                    <a:pt x="5679385" y="691132"/>
                    <a:pt x="5676437" y="696428"/>
                  </a:cubicBezTo>
                  <a:cubicBezTo>
                    <a:pt x="5676055" y="697029"/>
                    <a:pt x="5675509" y="697902"/>
                    <a:pt x="5675618" y="698503"/>
                  </a:cubicBezTo>
                  <a:cubicBezTo>
                    <a:pt x="5677584" y="711278"/>
                    <a:pt x="5680914" y="723398"/>
                    <a:pt x="5691669" y="731914"/>
                  </a:cubicBezTo>
                  <a:lnTo>
                    <a:pt x="5693003" y="732633"/>
                  </a:lnTo>
                  <a:lnTo>
                    <a:pt x="5694138" y="732256"/>
                  </a:lnTo>
                  <a:lnTo>
                    <a:pt x="5693524" y="733279"/>
                  </a:lnTo>
                  <a:lnTo>
                    <a:pt x="5692939" y="732986"/>
                  </a:lnTo>
                  <a:lnTo>
                    <a:pt x="5689267" y="740540"/>
                  </a:lnTo>
                  <a:cubicBezTo>
                    <a:pt x="5683370" y="742560"/>
                    <a:pt x="5680204" y="745781"/>
                    <a:pt x="5679549" y="752387"/>
                  </a:cubicBezTo>
                  <a:cubicBezTo>
                    <a:pt x="5678566" y="761887"/>
                    <a:pt x="5676546" y="771277"/>
                    <a:pt x="5674635" y="780612"/>
                  </a:cubicBezTo>
                  <a:cubicBezTo>
                    <a:pt x="5674144" y="782851"/>
                    <a:pt x="5672561" y="784980"/>
                    <a:pt x="5671087" y="786672"/>
                  </a:cubicBezTo>
                  <a:cubicBezTo>
                    <a:pt x="5670213" y="787655"/>
                    <a:pt x="5667592" y="788529"/>
                    <a:pt x="5666992" y="788037"/>
                  </a:cubicBezTo>
                  <a:cubicBezTo>
                    <a:pt x="5662788" y="784489"/>
                    <a:pt x="5657547" y="782851"/>
                    <a:pt x="5652962" y="780012"/>
                  </a:cubicBezTo>
                  <a:cubicBezTo>
                    <a:pt x="5648703" y="777446"/>
                    <a:pt x="5645864" y="773843"/>
                    <a:pt x="5645482" y="768492"/>
                  </a:cubicBezTo>
                  <a:cubicBezTo>
                    <a:pt x="5645045" y="762978"/>
                    <a:pt x="5644227" y="757464"/>
                    <a:pt x="5643517" y="751950"/>
                  </a:cubicBezTo>
                  <a:cubicBezTo>
                    <a:pt x="5643189" y="749494"/>
                    <a:pt x="5640569" y="748456"/>
                    <a:pt x="5637948" y="750149"/>
                  </a:cubicBezTo>
                  <a:cubicBezTo>
                    <a:pt x="5635273" y="751896"/>
                    <a:pt x="5632761" y="754352"/>
                    <a:pt x="5629431" y="753261"/>
                  </a:cubicBezTo>
                  <a:cubicBezTo>
                    <a:pt x="5623699" y="751404"/>
                    <a:pt x="5618786" y="752114"/>
                    <a:pt x="5613490" y="755062"/>
                  </a:cubicBezTo>
                  <a:cubicBezTo>
                    <a:pt x="5608686" y="757792"/>
                    <a:pt x="5603117" y="759157"/>
                    <a:pt x="5597930" y="761231"/>
                  </a:cubicBezTo>
                  <a:cubicBezTo>
                    <a:pt x="5591707" y="763797"/>
                    <a:pt x="5588158" y="768656"/>
                    <a:pt x="5588213" y="774825"/>
                  </a:cubicBezTo>
                  <a:cubicBezTo>
                    <a:pt x="5588267" y="775262"/>
                    <a:pt x="5588267" y="775754"/>
                    <a:pt x="5588267" y="776245"/>
                  </a:cubicBezTo>
                  <a:cubicBezTo>
                    <a:pt x="5589250" y="785799"/>
                    <a:pt x="5588267" y="795298"/>
                    <a:pt x="5588649" y="804798"/>
                  </a:cubicBezTo>
                  <a:cubicBezTo>
                    <a:pt x="5588977" y="812168"/>
                    <a:pt x="5588485" y="819101"/>
                    <a:pt x="5585265" y="825762"/>
                  </a:cubicBezTo>
                  <a:cubicBezTo>
                    <a:pt x="5584555" y="827127"/>
                    <a:pt x="5584391" y="828819"/>
                    <a:pt x="5583790" y="830293"/>
                  </a:cubicBezTo>
                  <a:cubicBezTo>
                    <a:pt x="5580351" y="838974"/>
                    <a:pt x="5581334" y="847490"/>
                    <a:pt x="5584555" y="855952"/>
                  </a:cubicBezTo>
                  <a:cubicBezTo>
                    <a:pt x="5585428" y="858300"/>
                    <a:pt x="5587230" y="859774"/>
                    <a:pt x="5589796" y="860156"/>
                  </a:cubicBezTo>
                  <a:cubicBezTo>
                    <a:pt x="5590615" y="860265"/>
                    <a:pt x="5591379" y="860484"/>
                    <a:pt x="5592198" y="860538"/>
                  </a:cubicBezTo>
                  <a:cubicBezTo>
                    <a:pt x="5596948" y="861139"/>
                    <a:pt x="5602353" y="860975"/>
                    <a:pt x="5603608" y="866981"/>
                  </a:cubicBezTo>
                  <a:cubicBezTo>
                    <a:pt x="5604809" y="872822"/>
                    <a:pt x="5598695" y="874460"/>
                    <a:pt x="5595965" y="878063"/>
                  </a:cubicBezTo>
                  <a:cubicBezTo>
                    <a:pt x="5594764" y="879646"/>
                    <a:pt x="5593126" y="880629"/>
                    <a:pt x="5591324" y="880957"/>
                  </a:cubicBezTo>
                  <a:cubicBezTo>
                    <a:pt x="5590124" y="881230"/>
                    <a:pt x="5588813" y="881066"/>
                    <a:pt x="5587448" y="880629"/>
                  </a:cubicBezTo>
                  <a:cubicBezTo>
                    <a:pt x="5584009" y="879428"/>
                    <a:pt x="5581061" y="879974"/>
                    <a:pt x="5579095" y="882977"/>
                  </a:cubicBezTo>
                  <a:cubicBezTo>
                    <a:pt x="5573636" y="891493"/>
                    <a:pt x="5564082" y="894169"/>
                    <a:pt x="5556166" y="899246"/>
                  </a:cubicBezTo>
                  <a:cubicBezTo>
                    <a:pt x="5553436" y="900993"/>
                    <a:pt x="5550051" y="899137"/>
                    <a:pt x="5547649" y="896680"/>
                  </a:cubicBezTo>
                  <a:cubicBezTo>
                    <a:pt x="5545029" y="894059"/>
                    <a:pt x="5544428" y="891603"/>
                    <a:pt x="5545957" y="888109"/>
                  </a:cubicBezTo>
                  <a:cubicBezTo>
                    <a:pt x="5546557" y="886635"/>
                    <a:pt x="5548086" y="885488"/>
                    <a:pt x="5548359" y="884069"/>
                  </a:cubicBezTo>
                  <a:cubicBezTo>
                    <a:pt x="5548632" y="882868"/>
                    <a:pt x="5548086" y="880957"/>
                    <a:pt x="5547158" y="880192"/>
                  </a:cubicBezTo>
                  <a:cubicBezTo>
                    <a:pt x="5545302" y="878773"/>
                    <a:pt x="5543118" y="877244"/>
                    <a:pt x="5540879" y="876971"/>
                  </a:cubicBezTo>
                  <a:cubicBezTo>
                    <a:pt x="5529851" y="875606"/>
                    <a:pt x="5518823" y="874515"/>
                    <a:pt x="5507741" y="873477"/>
                  </a:cubicBezTo>
                  <a:cubicBezTo>
                    <a:pt x="5504028" y="873095"/>
                    <a:pt x="5499715" y="875989"/>
                    <a:pt x="5498623" y="879756"/>
                  </a:cubicBezTo>
                  <a:cubicBezTo>
                    <a:pt x="5497532" y="883523"/>
                    <a:pt x="5497095" y="887563"/>
                    <a:pt x="5495894" y="891330"/>
                  </a:cubicBezTo>
                  <a:cubicBezTo>
                    <a:pt x="5495457" y="892640"/>
                    <a:pt x="5493764" y="894441"/>
                    <a:pt x="5492618" y="894441"/>
                  </a:cubicBezTo>
                  <a:cubicBezTo>
                    <a:pt x="5483992" y="894714"/>
                    <a:pt x="5476240" y="899956"/>
                    <a:pt x="5466959" y="898209"/>
                  </a:cubicBezTo>
                  <a:cubicBezTo>
                    <a:pt x="5461772" y="897226"/>
                    <a:pt x="5456149" y="899573"/>
                    <a:pt x="5453092" y="905415"/>
                  </a:cubicBezTo>
                  <a:cubicBezTo>
                    <a:pt x="5450853" y="909619"/>
                    <a:pt x="5447141" y="910219"/>
                    <a:pt x="5443047" y="907926"/>
                  </a:cubicBezTo>
                  <a:cubicBezTo>
                    <a:pt x="5439334" y="905906"/>
                    <a:pt x="5435349" y="905579"/>
                    <a:pt x="5431473" y="906944"/>
                  </a:cubicBezTo>
                  <a:cubicBezTo>
                    <a:pt x="5422464" y="910110"/>
                    <a:pt x="5413784" y="914587"/>
                    <a:pt x="5404503" y="916443"/>
                  </a:cubicBezTo>
                  <a:cubicBezTo>
                    <a:pt x="5396587" y="918026"/>
                    <a:pt x="5391837" y="922285"/>
                    <a:pt x="5387906" y="928454"/>
                  </a:cubicBezTo>
                  <a:cubicBezTo>
                    <a:pt x="5386214" y="931238"/>
                    <a:pt x="5384903" y="934405"/>
                    <a:pt x="5386105" y="937571"/>
                  </a:cubicBezTo>
                  <a:cubicBezTo>
                    <a:pt x="5388889" y="944941"/>
                    <a:pt x="5387415" y="951493"/>
                    <a:pt x="5383047" y="957825"/>
                  </a:cubicBezTo>
                  <a:cubicBezTo>
                    <a:pt x="5381300" y="960282"/>
                    <a:pt x="5380154" y="963067"/>
                    <a:pt x="5379717" y="965905"/>
                  </a:cubicBezTo>
                  <a:cubicBezTo>
                    <a:pt x="5379444" y="967707"/>
                    <a:pt x="5379499" y="969563"/>
                    <a:pt x="5379881" y="971474"/>
                  </a:cubicBezTo>
                  <a:cubicBezTo>
                    <a:pt x="5382174" y="983157"/>
                    <a:pt x="5378079" y="993694"/>
                    <a:pt x="5373439" y="1003685"/>
                  </a:cubicBezTo>
                  <a:cubicBezTo>
                    <a:pt x="5366615" y="1018316"/>
                    <a:pt x="5361319" y="1033056"/>
                    <a:pt x="5359736" y="1049216"/>
                  </a:cubicBezTo>
                  <a:cubicBezTo>
                    <a:pt x="5358917" y="1058115"/>
                    <a:pt x="5354440" y="1065813"/>
                    <a:pt x="5350236" y="1073565"/>
                  </a:cubicBezTo>
                  <a:cubicBezTo>
                    <a:pt x="5346415" y="1080553"/>
                    <a:pt x="5342593" y="1087542"/>
                    <a:pt x="5338881" y="1094584"/>
                  </a:cubicBezTo>
                  <a:cubicBezTo>
                    <a:pt x="5337789" y="1096659"/>
                    <a:pt x="5337079" y="1098952"/>
                    <a:pt x="5336260" y="1101190"/>
                  </a:cubicBezTo>
                  <a:cubicBezTo>
                    <a:pt x="5334950" y="1104739"/>
                    <a:pt x="5338171" y="1109215"/>
                    <a:pt x="5342484" y="1109543"/>
                  </a:cubicBezTo>
                  <a:cubicBezTo>
                    <a:pt x="5344831" y="1109761"/>
                    <a:pt x="5347288" y="1110034"/>
                    <a:pt x="5349581" y="1109652"/>
                  </a:cubicBezTo>
                  <a:cubicBezTo>
                    <a:pt x="5351874" y="1109325"/>
                    <a:pt x="5354058" y="1108014"/>
                    <a:pt x="5356351" y="1107359"/>
                  </a:cubicBezTo>
                  <a:cubicBezTo>
                    <a:pt x="5362738" y="1105558"/>
                    <a:pt x="5365523" y="1106704"/>
                    <a:pt x="5367706" y="1112218"/>
                  </a:cubicBezTo>
                  <a:cubicBezTo>
                    <a:pt x="5370108" y="1118169"/>
                    <a:pt x="5372238" y="1124120"/>
                    <a:pt x="5374476" y="1130071"/>
                  </a:cubicBezTo>
                  <a:cubicBezTo>
                    <a:pt x="5374640" y="1130453"/>
                    <a:pt x="5374858" y="1130780"/>
                    <a:pt x="5375077" y="1131053"/>
                  </a:cubicBezTo>
                  <a:cubicBezTo>
                    <a:pt x="5375622" y="1131763"/>
                    <a:pt x="5376332" y="1132145"/>
                    <a:pt x="5377097" y="1131981"/>
                  </a:cubicBezTo>
                  <a:cubicBezTo>
                    <a:pt x="5377424" y="1131927"/>
                    <a:pt x="5377752" y="1131818"/>
                    <a:pt x="5378079" y="1131599"/>
                  </a:cubicBezTo>
                  <a:cubicBezTo>
                    <a:pt x="5379116" y="1130835"/>
                    <a:pt x="5380208" y="1128869"/>
                    <a:pt x="5379936" y="1127778"/>
                  </a:cubicBezTo>
                  <a:cubicBezTo>
                    <a:pt x="5379171" y="1124502"/>
                    <a:pt x="5378571" y="1121499"/>
                    <a:pt x="5381246" y="1118879"/>
                  </a:cubicBezTo>
                  <a:cubicBezTo>
                    <a:pt x="5382338" y="1117841"/>
                    <a:pt x="5383648" y="1117022"/>
                    <a:pt x="5384958" y="1116258"/>
                  </a:cubicBezTo>
                  <a:cubicBezTo>
                    <a:pt x="5385176" y="1116149"/>
                    <a:pt x="5386214" y="1117132"/>
                    <a:pt x="5386541" y="1117787"/>
                  </a:cubicBezTo>
                  <a:cubicBezTo>
                    <a:pt x="5389653" y="1124065"/>
                    <a:pt x="5392710" y="1130507"/>
                    <a:pt x="5395932" y="1136786"/>
                  </a:cubicBezTo>
                  <a:cubicBezTo>
                    <a:pt x="5396095" y="1137222"/>
                    <a:pt x="5397733" y="1137386"/>
                    <a:pt x="5398170" y="1137059"/>
                  </a:cubicBezTo>
                  <a:cubicBezTo>
                    <a:pt x="5402701" y="1133292"/>
                    <a:pt x="5404503" y="1127996"/>
                    <a:pt x="5405595" y="1122536"/>
                  </a:cubicBezTo>
                  <a:cubicBezTo>
                    <a:pt x="5406523" y="1117678"/>
                    <a:pt x="5409362" y="1116204"/>
                    <a:pt x="5413838" y="1116094"/>
                  </a:cubicBezTo>
                  <a:cubicBezTo>
                    <a:pt x="5417824" y="1115985"/>
                    <a:pt x="5421755" y="1115057"/>
                    <a:pt x="5425740" y="1115057"/>
                  </a:cubicBezTo>
                  <a:cubicBezTo>
                    <a:pt x="5427978" y="1115057"/>
                    <a:pt x="5430872" y="1115494"/>
                    <a:pt x="5432510" y="1116859"/>
                  </a:cubicBezTo>
                  <a:cubicBezTo>
                    <a:pt x="5441299" y="1123901"/>
                    <a:pt x="5451509" y="1128596"/>
                    <a:pt x="5460790" y="1134602"/>
                  </a:cubicBezTo>
                  <a:cubicBezTo>
                    <a:pt x="5466467" y="1138260"/>
                    <a:pt x="5470344" y="1142955"/>
                    <a:pt x="5469743" y="1150325"/>
                  </a:cubicBezTo>
                  <a:cubicBezTo>
                    <a:pt x="5469525" y="1153601"/>
                    <a:pt x="5471108" y="1156549"/>
                    <a:pt x="5473401" y="1158896"/>
                  </a:cubicBezTo>
                  <a:cubicBezTo>
                    <a:pt x="5476949" y="1162554"/>
                    <a:pt x="5477714" y="1167195"/>
                    <a:pt x="5478642" y="1171944"/>
                  </a:cubicBezTo>
                  <a:cubicBezTo>
                    <a:pt x="5479243" y="1175056"/>
                    <a:pt x="5482354" y="1176967"/>
                    <a:pt x="5483446" y="1175438"/>
                  </a:cubicBezTo>
                  <a:cubicBezTo>
                    <a:pt x="5484265" y="1174183"/>
                    <a:pt x="5485412" y="1172545"/>
                    <a:pt x="5485138" y="1171289"/>
                  </a:cubicBezTo>
                  <a:cubicBezTo>
                    <a:pt x="5483555" y="1162718"/>
                    <a:pt x="5482027" y="1154092"/>
                    <a:pt x="5476949" y="1146558"/>
                  </a:cubicBezTo>
                  <a:cubicBezTo>
                    <a:pt x="5475257" y="1143937"/>
                    <a:pt x="5474165" y="1140771"/>
                    <a:pt x="5473346" y="1137768"/>
                  </a:cubicBezTo>
                  <a:cubicBezTo>
                    <a:pt x="5472964" y="1136458"/>
                    <a:pt x="5473619" y="1134602"/>
                    <a:pt x="5474384" y="1133292"/>
                  </a:cubicBezTo>
                  <a:cubicBezTo>
                    <a:pt x="5474493" y="1133073"/>
                    <a:pt x="5474656" y="1132800"/>
                    <a:pt x="5474820" y="1132527"/>
                  </a:cubicBezTo>
                  <a:cubicBezTo>
                    <a:pt x="5481481" y="1121281"/>
                    <a:pt x="5481535" y="1120953"/>
                    <a:pt x="5473674" y="1111781"/>
                  </a:cubicBezTo>
                  <a:cubicBezTo>
                    <a:pt x="5472637" y="1110580"/>
                    <a:pt x="5471817" y="1109215"/>
                    <a:pt x="5471162" y="1107796"/>
                  </a:cubicBezTo>
                  <a:cubicBezTo>
                    <a:pt x="5470889" y="1107195"/>
                    <a:pt x="5471053" y="1105994"/>
                    <a:pt x="5471490" y="1105558"/>
                  </a:cubicBezTo>
                  <a:cubicBezTo>
                    <a:pt x="5472582" y="1104466"/>
                    <a:pt x="5474056" y="1102937"/>
                    <a:pt x="5475202" y="1103046"/>
                  </a:cubicBezTo>
                  <a:cubicBezTo>
                    <a:pt x="5480171" y="1103428"/>
                    <a:pt x="5484429" y="1105831"/>
                    <a:pt x="5486886" y="1110198"/>
                  </a:cubicBezTo>
                  <a:cubicBezTo>
                    <a:pt x="5489233" y="1114347"/>
                    <a:pt x="5489725" y="1119588"/>
                    <a:pt x="5493764" y="1122591"/>
                  </a:cubicBezTo>
                  <a:cubicBezTo>
                    <a:pt x="5504683" y="1130616"/>
                    <a:pt x="5507686" y="1143610"/>
                    <a:pt x="5513964" y="1154529"/>
                  </a:cubicBezTo>
                  <a:cubicBezTo>
                    <a:pt x="5515875" y="1157804"/>
                    <a:pt x="5516694" y="1162227"/>
                    <a:pt x="5516530" y="1166048"/>
                  </a:cubicBezTo>
                  <a:cubicBezTo>
                    <a:pt x="5516312" y="1170470"/>
                    <a:pt x="5517076" y="1174456"/>
                    <a:pt x="5518550" y="1178114"/>
                  </a:cubicBezTo>
                  <a:cubicBezTo>
                    <a:pt x="5519533" y="1180570"/>
                    <a:pt x="5520843" y="1182918"/>
                    <a:pt x="5522372" y="1185211"/>
                  </a:cubicBezTo>
                  <a:cubicBezTo>
                    <a:pt x="5523409" y="1186739"/>
                    <a:pt x="5524556" y="1188323"/>
                    <a:pt x="5525811" y="1189851"/>
                  </a:cubicBezTo>
                  <a:cubicBezTo>
                    <a:pt x="5537058" y="1203718"/>
                    <a:pt x="5546175" y="1218950"/>
                    <a:pt x="5555019" y="1234400"/>
                  </a:cubicBezTo>
                  <a:cubicBezTo>
                    <a:pt x="5560370" y="1243790"/>
                    <a:pt x="5565611" y="1253290"/>
                    <a:pt x="5571179" y="1262625"/>
                  </a:cubicBezTo>
                  <a:cubicBezTo>
                    <a:pt x="5573144" y="1265956"/>
                    <a:pt x="5574509" y="1269559"/>
                    <a:pt x="5573472" y="1273599"/>
                  </a:cubicBezTo>
                  <a:cubicBezTo>
                    <a:pt x="5569596" y="1273927"/>
                    <a:pt x="5565774" y="1274145"/>
                    <a:pt x="5561953" y="1274691"/>
                  </a:cubicBezTo>
                  <a:cubicBezTo>
                    <a:pt x="5559059" y="1275073"/>
                    <a:pt x="5556330" y="1278622"/>
                    <a:pt x="5556493" y="1281570"/>
                  </a:cubicBezTo>
                  <a:cubicBezTo>
                    <a:pt x="5556548" y="1283972"/>
                    <a:pt x="5556548" y="1286374"/>
                    <a:pt x="5556875" y="1288722"/>
                  </a:cubicBezTo>
                  <a:cubicBezTo>
                    <a:pt x="5557913" y="1296638"/>
                    <a:pt x="5558623" y="1304609"/>
                    <a:pt x="5560479" y="1312306"/>
                  </a:cubicBezTo>
                  <a:cubicBezTo>
                    <a:pt x="5561898" y="1318421"/>
                    <a:pt x="5564955" y="1324153"/>
                    <a:pt x="5567249" y="1330050"/>
                  </a:cubicBezTo>
                  <a:cubicBezTo>
                    <a:pt x="5576147" y="1335618"/>
                    <a:pt x="5578331" y="1347410"/>
                    <a:pt x="5588485" y="1352106"/>
                  </a:cubicBezTo>
                  <a:cubicBezTo>
                    <a:pt x="5593618" y="1354508"/>
                    <a:pt x="5595638" y="1360513"/>
                    <a:pt x="5596511" y="1366136"/>
                  </a:cubicBezTo>
                  <a:cubicBezTo>
                    <a:pt x="5596729" y="1367392"/>
                    <a:pt x="5595528" y="1368975"/>
                    <a:pt x="5594709" y="1370176"/>
                  </a:cubicBezTo>
                  <a:cubicBezTo>
                    <a:pt x="5594491" y="1370449"/>
                    <a:pt x="5593126" y="1370340"/>
                    <a:pt x="5592471" y="1370012"/>
                  </a:cubicBezTo>
                  <a:cubicBezTo>
                    <a:pt x="5588158" y="1368102"/>
                    <a:pt x="5585155" y="1364171"/>
                    <a:pt x="5579914" y="1363570"/>
                  </a:cubicBezTo>
                  <a:cubicBezTo>
                    <a:pt x="5574673" y="1362970"/>
                    <a:pt x="5572162" y="1364335"/>
                    <a:pt x="5572380" y="1369412"/>
                  </a:cubicBezTo>
                  <a:cubicBezTo>
                    <a:pt x="5572544" y="1372524"/>
                    <a:pt x="5572817" y="1375636"/>
                    <a:pt x="5572489" y="1378748"/>
                  </a:cubicBezTo>
                  <a:cubicBezTo>
                    <a:pt x="5572380" y="1379403"/>
                    <a:pt x="5569651" y="1380495"/>
                    <a:pt x="5568613" y="1380112"/>
                  </a:cubicBezTo>
                  <a:cubicBezTo>
                    <a:pt x="5563045" y="1377820"/>
                    <a:pt x="5560151" y="1373124"/>
                    <a:pt x="5558786" y="1367501"/>
                  </a:cubicBezTo>
                  <a:cubicBezTo>
                    <a:pt x="5558186" y="1365208"/>
                    <a:pt x="5558077" y="1362751"/>
                    <a:pt x="5558186" y="1360404"/>
                  </a:cubicBezTo>
                  <a:cubicBezTo>
                    <a:pt x="5558513" y="1354726"/>
                    <a:pt x="5557476" y="1349485"/>
                    <a:pt x="5554746" y="1344299"/>
                  </a:cubicBezTo>
                  <a:cubicBezTo>
                    <a:pt x="5551034" y="1337256"/>
                    <a:pt x="5548741" y="1329777"/>
                    <a:pt x="5548031" y="1321587"/>
                  </a:cubicBezTo>
                  <a:cubicBezTo>
                    <a:pt x="5547594" y="1316292"/>
                    <a:pt x="5545902" y="1310068"/>
                    <a:pt x="5542572" y="1306083"/>
                  </a:cubicBezTo>
                  <a:cubicBezTo>
                    <a:pt x="5534874" y="1296911"/>
                    <a:pt x="5534000" y="1285719"/>
                    <a:pt x="5530998" y="1275128"/>
                  </a:cubicBezTo>
                  <a:cubicBezTo>
                    <a:pt x="5530616" y="1273599"/>
                    <a:pt x="5530561" y="1271961"/>
                    <a:pt x="5530506" y="1270378"/>
                  </a:cubicBezTo>
                  <a:cubicBezTo>
                    <a:pt x="5530070" y="1260606"/>
                    <a:pt x="5526794" y="1251652"/>
                    <a:pt x="5522426" y="1243081"/>
                  </a:cubicBezTo>
                  <a:cubicBezTo>
                    <a:pt x="5520625" y="1239532"/>
                    <a:pt x="5518769" y="1235983"/>
                    <a:pt x="5516858" y="1232489"/>
                  </a:cubicBezTo>
                  <a:cubicBezTo>
                    <a:pt x="5512600" y="1224737"/>
                    <a:pt x="5513855" y="1214692"/>
                    <a:pt x="5507795" y="1208031"/>
                  </a:cubicBezTo>
                  <a:cubicBezTo>
                    <a:pt x="5506103" y="1206230"/>
                    <a:pt x="5504465" y="1204373"/>
                    <a:pt x="5502827" y="1202572"/>
                  </a:cubicBezTo>
                  <a:cubicBezTo>
                    <a:pt x="5498623" y="1197877"/>
                    <a:pt x="5494529" y="1193127"/>
                    <a:pt x="5490925" y="1187941"/>
                  </a:cubicBezTo>
                  <a:cubicBezTo>
                    <a:pt x="5490544" y="1187395"/>
                    <a:pt x="5489670" y="1187231"/>
                    <a:pt x="5489015" y="1186849"/>
                  </a:cubicBezTo>
                  <a:cubicBezTo>
                    <a:pt x="5488469" y="1188104"/>
                    <a:pt x="5487486" y="1189360"/>
                    <a:pt x="5487486" y="1190616"/>
                  </a:cubicBezTo>
                  <a:cubicBezTo>
                    <a:pt x="5487705" y="1204100"/>
                    <a:pt x="5488087" y="1217694"/>
                    <a:pt x="5488469" y="1231234"/>
                  </a:cubicBezTo>
                  <a:cubicBezTo>
                    <a:pt x="5488578" y="1234018"/>
                    <a:pt x="5488906" y="1236693"/>
                    <a:pt x="5489615" y="1239259"/>
                  </a:cubicBezTo>
                  <a:cubicBezTo>
                    <a:pt x="5490489" y="1242699"/>
                    <a:pt x="5491908" y="1246029"/>
                    <a:pt x="5493819" y="1249304"/>
                  </a:cubicBezTo>
                  <a:cubicBezTo>
                    <a:pt x="5502008" y="1263171"/>
                    <a:pt x="5506485" y="1278349"/>
                    <a:pt x="5508068" y="1294399"/>
                  </a:cubicBezTo>
                  <a:cubicBezTo>
                    <a:pt x="5508942" y="1303080"/>
                    <a:pt x="5510853" y="1311760"/>
                    <a:pt x="5505284" y="1319840"/>
                  </a:cubicBezTo>
                  <a:cubicBezTo>
                    <a:pt x="5504028" y="1321642"/>
                    <a:pt x="5503264" y="1324372"/>
                    <a:pt x="5503264" y="1326610"/>
                  </a:cubicBezTo>
                  <a:cubicBezTo>
                    <a:pt x="5503591" y="1339604"/>
                    <a:pt x="5498132" y="1351505"/>
                    <a:pt x="5496986" y="1364226"/>
                  </a:cubicBezTo>
                  <a:cubicBezTo>
                    <a:pt x="5495675" y="1379130"/>
                    <a:pt x="5494638" y="1394252"/>
                    <a:pt x="5484756" y="1406918"/>
                  </a:cubicBezTo>
                  <a:cubicBezTo>
                    <a:pt x="5482846" y="1409375"/>
                    <a:pt x="5481699" y="1412705"/>
                    <a:pt x="5481153" y="1415762"/>
                  </a:cubicBezTo>
                  <a:cubicBezTo>
                    <a:pt x="5478478" y="1430885"/>
                    <a:pt x="5470071" y="1443769"/>
                    <a:pt x="5464939" y="1458019"/>
                  </a:cubicBezTo>
                  <a:cubicBezTo>
                    <a:pt x="5461772" y="1466917"/>
                    <a:pt x="5456804" y="1475325"/>
                    <a:pt x="5450799" y="1482859"/>
                  </a:cubicBezTo>
                  <a:cubicBezTo>
                    <a:pt x="5447250" y="1487336"/>
                    <a:pt x="5442774" y="1490448"/>
                    <a:pt x="5437642" y="1492850"/>
                  </a:cubicBezTo>
                  <a:cubicBezTo>
                    <a:pt x="5432182" y="1495416"/>
                    <a:pt x="5427105" y="1494815"/>
                    <a:pt x="5421591" y="1492522"/>
                  </a:cubicBezTo>
                  <a:cubicBezTo>
                    <a:pt x="5416732" y="1490448"/>
                    <a:pt x="5413893" y="1483569"/>
                    <a:pt x="5407123" y="1485971"/>
                  </a:cubicBezTo>
                  <a:cubicBezTo>
                    <a:pt x="5401937" y="1487827"/>
                    <a:pt x="5401882" y="1493614"/>
                    <a:pt x="5399098" y="1497272"/>
                  </a:cubicBezTo>
                  <a:cubicBezTo>
                    <a:pt x="5397788" y="1499019"/>
                    <a:pt x="5396314" y="1500602"/>
                    <a:pt x="5394840" y="1502185"/>
                  </a:cubicBezTo>
                  <a:cubicBezTo>
                    <a:pt x="5394185" y="1502950"/>
                    <a:pt x="5393475" y="1503659"/>
                    <a:pt x="5392765" y="1504369"/>
                  </a:cubicBezTo>
                  <a:cubicBezTo>
                    <a:pt x="5390581" y="1506607"/>
                    <a:pt x="5388125" y="1508682"/>
                    <a:pt x="5385831" y="1510866"/>
                  </a:cubicBezTo>
                  <a:cubicBezTo>
                    <a:pt x="5378407" y="1518072"/>
                    <a:pt x="5374585" y="1526917"/>
                    <a:pt x="5378134" y="1536853"/>
                  </a:cubicBezTo>
                  <a:cubicBezTo>
                    <a:pt x="5379007" y="1539200"/>
                    <a:pt x="5379553" y="1541493"/>
                    <a:pt x="5379936" y="1543732"/>
                  </a:cubicBezTo>
                  <a:cubicBezTo>
                    <a:pt x="5381082" y="1551156"/>
                    <a:pt x="5379499" y="1557762"/>
                    <a:pt x="5375732" y="1563986"/>
                  </a:cubicBezTo>
                  <a:cubicBezTo>
                    <a:pt x="5374804" y="1565515"/>
                    <a:pt x="5373766" y="1566989"/>
                    <a:pt x="5372565" y="1568517"/>
                  </a:cubicBezTo>
                  <a:cubicBezTo>
                    <a:pt x="5371801" y="1569555"/>
                    <a:pt x="5370927" y="1570592"/>
                    <a:pt x="5369999" y="1571629"/>
                  </a:cubicBezTo>
                  <a:cubicBezTo>
                    <a:pt x="5367979" y="1573868"/>
                    <a:pt x="5366068" y="1576215"/>
                    <a:pt x="5363994" y="1578454"/>
                  </a:cubicBezTo>
                  <a:cubicBezTo>
                    <a:pt x="5362301" y="1580255"/>
                    <a:pt x="5360554" y="1581948"/>
                    <a:pt x="5358480" y="1583422"/>
                  </a:cubicBezTo>
                  <a:cubicBezTo>
                    <a:pt x="5356023" y="1585223"/>
                    <a:pt x="5354112" y="1588008"/>
                    <a:pt x="5352311" y="1590628"/>
                  </a:cubicBezTo>
                  <a:cubicBezTo>
                    <a:pt x="5350782" y="1592866"/>
                    <a:pt x="5350400" y="1596142"/>
                    <a:pt x="5350946" y="1599145"/>
                  </a:cubicBezTo>
                  <a:cubicBezTo>
                    <a:pt x="5351437" y="1601820"/>
                    <a:pt x="5352747" y="1604386"/>
                    <a:pt x="5354658" y="1605805"/>
                  </a:cubicBezTo>
                  <a:cubicBezTo>
                    <a:pt x="5358480" y="1608699"/>
                    <a:pt x="5362411" y="1611483"/>
                    <a:pt x="5366451" y="1613995"/>
                  </a:cubicBezTo>
                  <a:cubicBezTo>
                    <a:pt x="5372019" y="1617488"/>
                    <a:pt x="5376496" y="1621747"/>
                    <a:pt x="5379389" y="1627698"/>
                  </a:cubicBezTo>
                  <a:cubicBezTo>
                    <a:pt x="5381355" y="1631628"/>
                    <a:pt x="5383866" y="1635177"/>
                    <a:pt x="5386596" y="1638507"/>
                  </a:cubicBezTo>
                  <a:cubicBezTo>
                    <a:pt x="5388343" y="1640691"/>
                    <a:pt x="5390199" y="1642820"/>
                    <a:pt x="5392110" y="1644949"/>
                  </a:cubicBezTo>
                  <a:cubicBezTo>
                    <a:pt x="5404776" y="1659253"/>
                    <a:pt x="5404612" y="1659417"/>
                    <a:pt x="5410181" y="1678034"/>
                  </a:cubicBezTo>
                  <a:cubicBezTo>
                    <a:pt x="5411546" y="1682619"/>
                    <a:pt x="5412419" y="1687315"/>
                    <a:pt x="5414057" y="1691791"/>
                  </a:cubicBezTo>
                  <a:cubicBezTo>
                    <a:pt x="5417715" y="1701837"/>
                    <a:pt x="5415585" y="1710517"/>
                    <a:pt x="5409089" y="1718597"/>
                  </a:cubicBezTo>
                  <a:cubicBezTo>
                    <a:pt x="5407342" y="1720781"/>
                    <a:pt x="5405704" y="1722801"/>
                    <a:pt x="5403575" y="1724002"/>
                  </a:cubicBezTo>
                  <a:cubicBezTo>
                    <a:pt x="5401828" y="1725039"/>
                    <a:pt x="5399862" y="1725476"/>
                    <a:pt x="5397296" y="1725094"/>
                  </a:cubicBezTo>
                  <a:cubicBezTo>
                    <a:pt x="5394949" y="1724766"/>
                    <a:pt x="5392492" y="1725203"/>
                    <a:pt x="5390145" y="1724930"/>
                  </a:cubicBezTo>
                  <a:cubicBezTo>
                    <a:pt x="5384085" y="1724330"/>
                    <a:pt x="5379226" y="1726677"/>
                    <a:pt x="5375022" y="1730717"/>
                  </a:cubicBezTo>
                  <a:cubicBezTo>
                    <a:pt x="5372129" y="1733447"/>
                    <a:pt x="5369071" y="1736067"/>
                    <a:pt x="5364867" y="1736559"/>
                  </a:cubicBezTo>
                  <a:cubicBezTo>
                    <a:pt x="5364158" y="1736613"/>
                    <a:pt x="5362956" y="1736450"/>
                    <a:pt x="5362684" y="1736013"/>
                  </a:cubicBezTo>
                  <a:cubicBezTo>
                    <a:pt x="5359736" y="1730499"/>
                    <a:pt x="5355859" y="1725312"/>
                    <a:pt x="5355641" y="1718761"/>
                  </a:cubicBezTo>
                  <a:cubicBezTo>
                    <a:pt x="5355532" y="1715594"/>
                    <a:pt x="5355805" y="1712373"/>
                    <a:pt x="5356187" y="1709207"/>
                  </a:cubicBezTo>
                  <a:cubicBezTo>
                    <a:pt x="5357606" y="1697578"/>
                    <a:pt x="5355423" y="1687260"/>
                    <a:pt x="5346469" y="1678798"/>
                  </a:cubicBezTo>
                  <a:cubicBezTo>
                    <a:pt x="5343630" y="1676123"/>
                    <a:pt x="5344176" y="1674649"/>
                    <a:pt x="5347343" y="1670663"/>
                  </a:cubicBezTo>
                  <a:cubicBezTo>
                    <a:pt x="5351219" y="1665695"/>
                    <a:pt x="5351710" y="1663675"/>
                    <a:pt x="5349090" y="1660618"/>
                  </a:cubicBezTo>
                  <a:cubicBezTo>
                    <a:pt x="5346524" y="1657670"/>
                    <a:pt x="5343903" y="1654613"/>
                    <a:pt x="5340900" y="1652047"/>
                  </a:cubicBezTo>
                  <a:cubicBezTo>
                    <a:pt x="5337734" y="1649317"/>
                    <a:pt x="5333803" y="1648389"/>
                    <a:pt x="5329654" y="1649262"/>
                  </a:cubicBezTo>
                  <a:cubicBezTo>
                    <a:pt x="5327361" y="1649699"/>
                    <a:pt x="5325123" y="1650627"/>
                    <a:pt x="5322830" y="1651228"/>
                  </a:cubicBezTo>
                  <a:cubicBezTo>
                    <a:pt x="5321083" y="1651719"/>
                    <a:pt x="5319554" y="1651555"/>
                    <a:pt x="5318135" y="1650955"/>
                  </a:cubicBezTo>
                  <a:cubicBezTo>
                    <a:pt x="5316770" y="1650354"/>
                    <a:pt x="5315569" y="1649372"/>
                    <a:pt x="5314477" y="1648116"/>
                  </a:cubicBezTo>
                  <a:cubicBezTo>
                    <a:pt x="5311802" y="1645059"/>
                    <a:pt x="5309836" y="1641619"/>
                    <a:pt x="5309836" y="1637415"/>
                  </a:cubicBezTo>
                  <a:cubicBezTo>
                    <a:pt x="5309836" y="1629499"/>
                    <a:pt x="5309727" y="1621528"/>
                    <a:pt x="5309946" y="1613612"/>
                  </a:cubicBezTo>
                  <a:cubicBezTo>
                    <a:pt x="5310219" y="1603785"/>
                    <a:pt x="5310328" y="1603785"/>
                    <a:pt x="5300610" y="1600674"/>
                  </a:cubicBezTo>
                  <a:cubicBezTo>
                    <a:pt x="5298317" y="1599909"/>
                    <a:pt x="5296133" y="1599036"/>
                    <a:pt x="5293786" y="1598435"/>
                  </a:cubicBezTo>
                  <a:cubicBezTo>
                    <a:pt x="5291547" y="1597834"/>
                    <a:pt x="5289145" y="1596852"/>
                    <a:pt x="5286961" y="1597234"/>
                  </a:cubicBezTo>
                  <a:cubicBezTo>
                    <a:pt x="5273367" y="1599636"/>
                    <a:pt x="5260756" y="1604004"/>
                    <a:pt x="5252622" y="1616397"/>
                  </a:cubicBezTo>
                  <a:cubicBezTo>
                    <a:pt x="5249510" y="1621146"/>
                    <a:pt x="5245579" y="1625077"/>
                    <a:pt x="5240338" y="1627315"/>
                  </a:cubicBezTo>
                  <a:cubicBezTo>
                    <a:pt x="5239191" y="1627807"/>
                    <a:pt x="5237117" y="1627261"/>
                    <a:pt x="5236079" y="1626442"/>
                  </a:cubicBezTo>
                  <a:cubicBezTo>
                    <a:pt x="5235206" y="1625678"/>
                    <a:pt x="5234987" y="1623876"/>
                    <a:pt x="5234824" y="1622511"/>
                  </a:cubicBezTo>
                  <a:cubicBezTo>
                    <a:pt x="5234769" y="1621856"/>
                    <a:pt x="5235370" y="1620983"/>
                    <a:pt x="5235861" y="1620382"/>
                  </a:cubicBezTo>
                  <a:cubicBezTo>
                    <a:pt x="5237717" y="1617980"/>
                    <a:pt x="5240447" y="1616014"/>
                    <a:pt x="5238864" y="1612247"/>
                  </a:cubicBezTo>
                  <a:cubicBezTo>
                    <a:pt x="5237936" y="1610064"/>
                    <a:pt x="5237554" y="1607607"/>
                    <a:pt x="5236516" y="1605478"/>
                  </a:cubicBezTo>
                  <a:cubicBezTo>
                    <a:pt x="5233841" y="1599909"/>
                    <a:pt x="5234824" y="1594723"/>
                    <a:pt x="5237826" y="1589591"/>
                  </a:cubicBezTo>
                  <a:cubicBezTo>
                    <a:pt x="5238646" y="1588226"/>
                    <a:pt x="5239246" y="1586752"/>
                    <a:pt x="5240010" y="1585333"/>
                  </a:cubicBezTo>
                  <a:cubicBezTo>
                    <a:pt x="5242085" y="1581620"/>
                    <a:pt x="5243068" y="1577908"/>
                    <a:pt x="5239792" y="1574359"/>
                  </a:cubicBezTo>
                  <a:cubicBezTo>
                    <a:pt x="5239246" y="1573758"/>
                    <a:pt x="5238700" y="1573158"/>
                    <a:pt x="5238099" y="1572612"/>
                  </a:cubicBezTo>
                  <a:cubicBezTo>
                    <a:pt x="5234551" y="1569282"/>
                    <a:pt x="5230511" y="1567043"/>
                    <a:pt x="5225215" y="1568299"/>
                  </a:cubicBezTo>
                  <a:cubicBezTo>
                    <a:pt x="5223086" y="1568845"/>
                    <a:pt x="5220684" y="1570264"/>
                    <a:pt x="5219483" y="1572066"/>
                  </a:cubicBezTo>
                  <a:cubicBezTo>
                    <a:pt x="5219101" y="1572612"/>
                    <a:pt x="5218773" y="1573103"/>
                    <a:pt x="5218446" y="1573649"/>
                  </a:cubicBezTo>
                  <a:cubicBezTo>
                    <a:pt x="5216316" y="1577143"/>
                    <a:pt x="5214569" y="1580965"/>
                    <a:pt x="5212495" y="1584568"/>
                  </a:cubicBezTo>
                  <a:cubicBezTo>
                    <a:pt x="5210912" y="1587298"/>
                    <a:pt x="5209656" y="1591229"/>
                    <a:pt x="5207254" y="1592266"/>
                  </a:cubicBezTo>
                  <a:cubicBezTo>
                    <a:pt x="5196771" y="1596852"/>
                    <a:pt x="5195352" y="1606406"/>
                    <a:pt x="5192786" y="1615578"/>
                  </a:cubicBezTo>
                  <a:cubicBezTo>
                    <a:pt x="5192623" y="1616233"/>
                    <a:pt x="5192349" y="1616833"/>
                    <a:pt x="5192131" y="1617379"/>
                  </a:cubicBezTo>
                  <a:cubicBezTo>
                    <a:pt x="5190329" y="1621365"/>
                    <a:pt x="5186726" y="1623275"/>
                    <a:pt x="5182140" y="1623658"/>
                  </a:cubicBezTo>
                  <a:cubicBezTo>
                    <a:pt x="5179738" y="1623876"/>
                    <a:pt x="5177282" y="1623821"/>
                    <a:pt x="5174988" y="1624258"/>
                  </a:cubicBezTo>
                  <a:cubicBezTo>
                    <a:pt x="5168929" y="1625350"/>
                    <a:pt x="5165708" y="1634849"/>
                    <a:pt x="5169693" y="1639654"/>
                  </a:cubicBezTo>
                  <a:cubicBezTo>
                    <a:pt x="5174333" y="1645222"/>
                    <a:pt x="5179356" y="1650736"/>
                    <a:pt x="5186399" y="1652702"/>
                  </a:cubicBezTo>
                  <a:cubicBezTo>
                    <a:pt x="5193551" y="1654722"/>
                    <a:pt x="5196499" y="1659472"/>
                    <a:pt x="5199010" y="1665695"/>
                  </a:cubicBezTo>
                  <a:cubicBezTo>
                    <a:pt x="5200812" y="1670172"/>
                    <a:pt x="5204852" y="1671974"/>
                    <a:pt x="5208564" y="1670936"/>
                  </a:cubicBezTo>
                  <a:cubicBezTo>
                    <a:pt x="5210748" y="1670281"/>
                    <a:pt x="5213204" y="1669353"/>
                    <a:pt x="5214733" y="1667770"/>
                  </a:cubicBezTo>
                  <a:cubicBezTo>
                    <a:pt x="5215879" y="1666514"/>
                    <a:pt x="5216971" y="1665204"/>
                    <a:pt x="5218063" y="1663894"/>
                  </a:cubicBezTo>
                  <a:cubicBezTo>
                    <a:pt x="5221011" y="1660345"/>
                    <a:pt x="5224014" y="1656796"/>
                    <a:pt x="5228327" y="1654558"/>
                  </a:cubicBezTo>
                  <a:cubicBezTo>
                    <a:pt x="5231166" y="1653084"/>
                    <a:pt x="5234278" y="1652101"/>
                    <a:pt x="5237444" y="1653848"/>
                  </a:cubicBezTo>
                  <a:cubicBezTo>
                    <a:pt x="5240229" y="1655377"/>
                    <a:pt x="5242795" y="1657452"/>
                    <a:pt x="5245743" y="1658489"/>
                  </a:cubicBezTo>
                  <a:cubicBezTo>
                    <a:pt x="5248636" y="1659526"/>
                    <a:pt x="5251857" y="1659635"/>
                    <a:pt x="5255024" y="1659799"/>
                  </a:cubicBezTo>
                  <a:cubicBezTo>
                    <a:pt x="5258954" y="1659908"/>
                    <a:pt x="5262885" y="1659417"/>
                    <a:pt x="5266816" y="1659581"/>
                  </a:cubicBezTo>
                  <a:cubicBezTo>
                    <a:pt x="5270419" y="1659744"/>
                    <a:pt x="5273695" y="1663948"/>
                    <a:pt x="5273695" y="1668043"/>
                  </a:cubicBezTo>
                  <a:cubicBezTo>
                    <a:pt x="5273695" y="1670390"/>
                    <a:pt x="5273422" y="1672793"/>
                    <a:pt x="5272876" y="1675085"/>
                  </a:cubicBezTo>
                  <a:cubicBezTo>
                    <a:pt x="5272330" y="1677378"/>
                    <a:pt x="5271129" y="1679890"/>
                    <a:pt x="5268345" y="1679890"/>
                  </a:cubicBezTo>
                  <a:cubicBezTo>
                    <a:pt x="5260920" y="1679944"/>
                    <a:pt x="5254314" y="1682674"/>
                    <a:pt x="5248254" y="1686550"/>
                  </a:cubicBezTo>
                  <a:cubicBezTo>
                    <a:pt x="5243723" y="1689389"/>
                    <a:pt x="5239574" y="1692665"/>
                    <a:pt x="5236571" y="1697032"/>
                  </a:cubicBezTo>
                  <a:cubicBezTo>
                    <a:pt x="5235534" y="1698561"/>
                    <a:pt x="5234606" y="1700199"/>
                    <a:pt x="5233841" y="1702001"/>
                  </a:cubicBezTo>
                  <a:cubicBezTo>
                    <a:pt x="5232367" y="1705604"/>
                    <a:pt x="5229856" y="1708825"/>
                    <a:pt x="5227399" y="1711882"/>
                  </a:cubicBezTo>
                  <a:cubicBezTo>
                    <a:pt x="5224123" y="1715922"/>
                    <a:pt x="5223796" y="1720563"/>
                    <a:pt x="5223359" y="1725367"/>
                  </a:cubicBezTo>
                  <a:cubicBezTo>
                    <a:pt x="5223141" y="1727878"/>
                    <a:pt x="5223250" y="1730117"/>
                    <a:pt x="5223741" y="1732246"/>
                  </a:cubicBezTo>
                  <a:cubicBezTo>
                    <a:pt x="5224669" y="1736067"/>
                    <a:pt x="5226962" y="1739125"/>
                    <a:pt x="5231166" y="1741363"/>
                  </a:cubicBezTo>
                  <a:cubicBezTo>
                    <a:pt x="5234005" y="1742837"/>
                    <a:pt x="5236735" y="1744475"/>
                    <a:pt x="5239628" y="1745785"/>
                  </a:cubicBezTo>
                  <a:cubicBezTo>
                    <a:pt x="5245033" y="1748187"/>
                    <a:pt x="5248363" y="1752446"/>
                    <a:pt x="5250929" y="1757577"/>
                  </a:cubicBezTo>
                  <a:cubicBezTo>
                    <a:pt x="5252294" y="1760253"/>
                    <a:pt x="5253659" y="1762873"/>
                    <a:pt x="5255078" y="1765494"/>
                  </a:cubicBezTo>
                  <a:cubicBezTo>
                    <a:pt x="5257808" y="1770625"/>
                    <a:pt x="5260592" y="1775703"/>
                    <a:pt x="5263049" y="1780944"/>
                  </a:cubicBezTo>
                  <a:cubicBezTo>
                    <a:pt x="5265888" y="1786949"/>
                    <a:pt x="5269764" y="1791480"/>
                    <a:pt x="5275606" y="1794811"/>
                  </a:cubicBezTo>
                  <a:cubicBezTo>
                    <a:pt x="5278936" y="1796667"/>
                    <a:pt x="5281557" y="1799997"/>
                    <a:pt x="5284232" y="1802891"/>
                  </a:cubicBezTo>
                  <a:cubicBezTo>
                    <a:pt x="5287889" y="1806931"/>
                    <a:pt x="5286743" y="1811844"/>
                    <a:pt x="5281502" y="1814519"/>
                  </a:cubicBezTo>
                  <a:cubicBezTo>
                    <a:pt x="5280301" y="1815120"/>
                    <a:pt x="5278827" y="1815174"/>
                    <a:pt x="5277462" y="1815447"/>
                  </a:cubicBezTo>
                  <a:cubicBezTo>
                    <a:pt x="5281447" y="1818887"/>
                    <a:pt x="5286143" y="1821671"/>
                    <a:pt x="5288708" y="1826639"/>
                  </a:cubicBezTo>
                  <a:cubicBezTo>
                    <a:pt x="5290237" y="1829587"/>
                    <a:pt x="5290291" y="1832645"/>
                    <a:pt x="5287835" y="1834992"/>
                  </a:cubicBezTo>
                  <a:cubicBezTo>
                    <a:pt x="5284996" y="1837667"/>
                    <a:pt x="5281720" y="1839906"/>
                    <a:pt x="5279318" y="1842854"/>
                  </a:cubicBezTo>
                  <a:cubicBezTo>
                    <a:pt x="5278117" y="1844273"/>
                    <a:pt x="5278117" y="1846730"/>
                    <a:pt x="5277735" y="1848805"/>
                  </a:cubicBezTo>
                  <a:cubicBezTo>
                    <a:pt x="5280737" y="1848532"/>
                    <a:pt x="5283686" y="1848477"/>
                    <a:pt x="5286197" y="1850497"/>
                  </a:cubicBezTo>
                  <a:cubicBezTo>
                    <a:pt x="5289254" y="1853008"/>
                    <a:pt x="5292530" y="1855410"/>
                    <a:pt x="5295041" y="1858413"/>
                  </a:cubicBezTo>
                  <a:cubicBezTo>
                    <a:pt x="5299190" y="1863436"/>
                    <a:pt x="5302084" y="1868786"/>
                    <a:pt x="5297826" y="1875719"/>
                  </a:cubicBezTo>
                  <a:cubicBezTo>
                    <a:pt x="5295915" y="1878941"/>
                    <a:pt x="5294932" y="1883253"/>
                    <a:pt x="5295096" y="1887075"/>
                  </a:cubicBezTo>
                  <a:cubicBezTo>
                    <a:pt x="5295369" y="1893954"/>
                    <a:pt x="5293513" y="1899304"/>
                    <a:pt x="5287889" y="1903563"/>
                  </a:cubicBezTo>
                  <a:cubicBezTo>
                    <a:pt x="5283904" y="1906620"/>
                    <a:pt x="5282485" y="1911206"/>
                    <a:pt x="5281829" y="1916119"/>
                  </a:cubicBezTo>
                  <a:cubicBezTo>
                    <a:pt x="5280792" y="1924472"/>
                    <a:pt x="5276970" y="1931460"/>
                    <a:pt x="5269600" y="1935555"/>
                  </a:cubicBezTo>
                  <a:cubicBezTo>
                    <a:pt x="5264796" y="1938230"/>
                    <a:pt x="5266652" y="1941560"/>
                    <a:pt x="5266379" y="1945436"/>
                  </a:cubicBezTo>
                  <a:cubicBezTo>
                    <a:pt x="5265997" y="1951769"/>
                    <a:pt x="5265997" y="1957884"/>
                    <a:pt x="5267744" y="1964053"/>
                  </a:cubicBezTo>
                  <a:cubicBezTo>
                    <a:pt x="5268672" y="1967602"/>
                    <a:pt x="5267416" y="1969786"/>
                    <a:pt x="5263595" y="1971314"/>
                  </a:cubicBezTo>
                  <a:cubicBezTo>
                    <a:pt x="5261466" y="1972133"/>
                    <a:pt x="5258791" y="1972024"/>
                    <a:pt x="5257862" y="1974644"/>
                  </a:cubicBezTo>
                  <a:cubicBezTo>
                    <a:pt x="5256498" y="1978739"/>
                    <a:pt x="5254751" y="1982615"/>
                    <a:pt x="5252185" y="1985782"/>
                  </a:cubicBezTo>
                  <a:cubicBezTo>
                    <a:pt x="5250438" y="1988020"/>
                    <a:pt x="5248254" y="1989931"/>
                    <a:pt x="5245470" y="1991405"/>
                  </a:cubicBezTo>
                  <a:cubicBezTo>
                    <a:pt x="5244869" y="1991732"/>
                    <a:pt x="5244541" y="1992661"/>
                    <a:pt x="5244269" y="1993370"/>
                  </a:cubicBezTo>
                  <a:cubicBezTo>
                    <a:pt x="5240884" y="2003088"/>
                    <a:pt x="5232476" y="2007838"/>
                    <a:pt x="5224724" y="2013133"/>
                  </a:cubicBezTo>
                  <a:cubicBezTo>
                    <a:pt x="5222868" y="2014498"/>
                    <a:pt x="5220356" y="2014880"/>
                    <a:pt x="5219701" y="2017501"/>
                  </a:cubicBezTo>
                  <a:cubicBezTo>
                    <a:pt x="5218118" y="2023561"/>
                    <a:pt x="5213587" y="2026618"/>
                    <a:pt x="5208182" y="2028529"/>
                  </a:cubicBezTo>
                  <a:cubicBezTo>
                    <a:pt x="5202941" y="2030331"/>
                    <a:pt x="5197754" y="2032842"/>
                    <a:pt x="5192349" y="2033497"/>
                  </a:cubicBezTo>
                  <a:cubicBezTo>
                    <a:pt x="5189620" y="2033825"/>
                    <a:pt x="5186945" y="2034316"/>
                    <a:pt x="5184379" y="2034971"/>
                  </a:cubicBezTo>
                  <a:cubicBezTo>
                    <a:pt x="5180120" y="2036063"/>
                    <a:pt x="5175971" y="2037482"/>
                    <a:pt x="5171931" y="2039448"/>
                  </a:cubicBezTo>
                  <a:cubicBezTo>
                    <a:pt x="5168383" y="2041140"/>
                    <a:pt x="5165926" y="2038902"/>
                    <a:pt x="5163305" y="2037209"/>
                  </a:cubicBezTo>
                  <a:cubicBezTo>
                    <a:pt x="5161067" y="2035790"/>
                    <a:pt x="5159102" y="2035790"/>
                    <a:pt x="5157846" y="2038520"/>
                  </a:cubicBezTo>
                  <a:cubicBezTo>
                    <a:pt x="5153533" y="2047801"/>
                    <a:pt x="5145398" y="2053533"/>
                    <a:pt x="5136445" y="2056044"/>
                  </a:cubicBezTo>
                  <a:cubicBezTo>
                    <a:pt x="5125690" y="2059047"/>
                    <a:pt x="5116245" y="2065380"/>
                    <a:pt x="5105162" y="2067182"/>
                  </a:cubicBezTo>
                  <a:cubicBezTo>
                    <a:pt x="5104070" y="2067345"/>
                    <a:pt x="5102596" y="2069311"/>
                    <a:pt x="5102487" y="2070512"/>
                  </a:cubicBezTo>
                  <a:cubicBezTo>
                    <a:pt x="5102433" y="2071604"/>
                    <a:pt x="5103361" y="2072750"/>
                    <a:pt x="5104070" y="2073897"/>
                  </a:cubicBezTo>
                  <a:lnTo>
                    <a:pt x="5104835" y="2073242"/>
                  </a:lnTo>
                  <a:lnTo>
                    <a:pt x="5104507" y="2074552"/>
                  </a:lnTo>
                  <a:lnTo>
                    <a:pt x="5103961" y="2074006"/>
                  </a:lnTo>
                  <a:cubicBezTo>
                    <a:pt x="5104016" y="2076408"/>
                    <a:pt x="5104398" y="2078865"/>
                    <a:pt x="5104016" y="2081158"/>
                  </a:cubicBezTo>
                  <a:cubicBezTo>
                    <a:pt x="5103197" y="2086235"/>
                    <a:pt x="5096919" y="2088419"/>
                    <a:pt x="5092879" y="2085362"/>
                  </a:cubicBezTo>
                  <a:cubicBezTo>
                    <a:pt x="5088893" y="2082359"/>
                    <a:pt x="5085563" y="2078592"/>
                    <a:pt x="5084908" y="2073842"/>
                  </a:cubicBezTo>
                  <a:cubicBezTo>
                    <a:pt x="5083871" y="2067018"/>
                    <a:pt x="5079503" y="2064834"/>
                    <a:pt x="5073771" y="2063469"/>
                  </a:cubicBezTo>
                  <a:cubicBezTo>
                    <a:pt x="5071478" y="2062869"/>
                    <a:pt x="5069403" y="2061395"/>
                    <a:pt x="5067056" y="2061067"/>
                  </a:cubicBezTo>
                  <a:cubicBezTo>
                    <a:pt x="5064763" y="2060740"/>
                    <a:pt x="5062033" y="2060631"/>
                    <a:pt x="5060122" y="2061668"/>
                  </a:cubicBezTo>
                  <a:cubicBezTo>
                    <a:pt x="5050896" y="2066363"/>
                    <a:pt x="5041833" y="2071440"/>
                    <a:pt x="5032825" y="2076517"/>
                  </a:cubicBezTo>
                  <a:cubicBezTo>
                    <a:pt x="5029986" y="2078101"/>
                    <a:pt x="5028294" y="2080940"/>
                    <a:pt x="5027748" y="2084270"/>
                  </a:cubicBezTo>
                  <a:cubicBezTo>
                    <a:pt x="5026929" y="2089183"/>
                    <a:pt x="5024854" y="2093605"/>
                    <a:pt x="5020978" y="2096608"/>
                  </a:cubicBezTo>
                  <a:cubicBezTo>
                    <a:pt x="5012516" y="2103269"/>
                    <a:pt x="5015300" y="2112386"/>
                    <a:pt x="5015409" y="2120793"/>
                  </a:cubicBezTo>
                  <a:cubicBezTo>
                    <a:pt x="5015409" y="2122158"/>
                    <a:pt x="5016720" y="2123742"/>
                    <a:pt x="5017757" y="2124833"/>
                  </a:cubicBezTo>
                  <a:cubicBezTo>
                    <a:pt x="5019995" y="2127126"/>
                    <a:pt x="5022452" y="2129146"/>
                    <a:pt x="5024854" y="2131276"/>
                  </a:cubicBezTo>
                  <a:cubicBezTo>
                    <a:pt x="5027857" y="2133951"/>
                    <a:pt x="5030914" y="2136789"/>
                    <a:pt x="5031733" y="2140830"/>
                  </a:cubicBezTo>
                  <a:cubicBezTo>
                    <a:pt x="5033316" y="2148636"/>
                    <a:pt x="5038776" y="2153059"/>
                    <a:pt x="5044836" y="2157099"/>
                  </a:cubicBezTo>
                  <a:cubicBezTo>
                    <a:pt x="5054062" y="2163268"/>
                    <a:pt x="5063616" y="2169000"/>
                    <a:pt x="5071369" y="2177353"/>
                  </a:cubicBezTo>
                  <a:cubicBezTo>
                    <a:pt x="5075190" y="2181448"/>
                    <a:pt x="5078739" y="2185542"/>
                    <a:pt x="5081359" y="2190565"/>
                  </a:cubicBezTo>
                  <a:cubicBezTo>
                    <a:pt x="5087201" y="2201920"/>
                    <a:pt x="5092060" y="2213658"/>
                    <a:pt x="5094407" y="2226215"/>
                  </a:cubicBezTo>
                  <a:cubicBezTo>
                    <a:pt x="5094680" y="2227853"/>
                    <a:pt x="5094953" y="2229436"/>
                    <a:pt x="5095172" y="2231074"/>
                  </a:cubicBezTo>
                  <a:cubicBezTo>
                    <a:pt x="5095281" y="2231893"/>
                    <a:pt x="5095117" y="2232766"/>
                    <a:pt x="5095444" y="2233476"/>
                  </a:cubicBezTo>
                  <a:cubicBezTo>
                    <a:pt x="5100085" y="2244286"/>
                    <a:pt x="5098502" y="2254932"/>
                    <a:pt x="5095608" y="2266014"/>
                  </a:cubicBezTo>
                  <a:cubicBezTo>
                    <a:pt x="5093752" y="2273330"/>
                    <a:pt x="5090749" y="2279499"/>
                    <a:pt x="5085345" y="2284358"/>
                  </a:cubicBezTo>
                  <a:cubicBezTo>
                    <a:pt x="5076446" y="2292383"/>
                    <a:pt x="5067656" y="2300572"/>
                    <a:pt x="5055263" y="2303138"/>
                  </a:cubicBezTo>
                  <a:cubicBezTo>
                    <a:pt x="5051988" y="2303848"/>
                    <a:pt x="5049968" y="2306196"/>
                    <a:pt x="5047674" y="2308489"/>
                  </a:cubicBezTo>
                  <a:cubicBezTo>
                    <a:pt x="5038776" y="2317497"/>
                    <a:pt x="5029549" y="2326232"/>
                    <a:pt x="5020377" y="2335021"/>
                  </a:cubicBezTo>
                  <a:cubicBezTo>
                    <a:pt x="5019832" y="2335458"/>
                    <a:pt x="5018904" y="2335567"/>
                    <a:pt x="5018194" y="2335950"/>
                  </a:cubicBezTo>
                  <a:cubicBezTo>
                    <a:pt x="5016447" y="2336932"/>
                    <a:pt x="5012243" y="2335458"/>
                    <a:pt x="5012188" y="2333656"/>
                  </a:cubicBezTo>
                  <a:cubicBezTo>
                    <a:pt x="5011915" y="2327324"/>
                    <a:pt x="5011315" y="2320936"/>
                    <a:pt x="5011752" y="2314658"/>
                  </a:cubicBezTo>
                  <a:cubicBezTo>
                    <a:pt x="5012298" y="2307397"/>
                    <a:pt x="5007056" y="2304940"/>
                    <a:pt x="5002361" y="2302319"/>
                  </a:cubicBezTo>
                  <a:cubicBezTo>
                    <a:pt x="5001051" y="2301610"/>
                    <a:pt x="4998212" y="2303848"/>
                    <a:pt x="4996083" y="2304722"/>
                  </a:cubicBezTo>
                  <a:cubicBezTo>
                    <a:pt x="4986475" y="2296532"/>
                    <a:pt x="4975829" y="2289108"/>
                    <a:pt x="4970424" y="2277370"/>
                  </a:cubicBezTo>
                  <a:cubicBezTo>
                    <a:pt x="4965619" y="2267052"/>
                    <a:pt x="4955847" y="2263175"/>
                    <a:pt x="4947658" y="2257279"/>
                  </a:cubicBezTo>
                  <a:cubicBezTo>
                    <a:pt x="4945911" y="2256078"/>
                    <a:pt x="4943072" y="2256078"/>
                    <a:pt x="4940724" y="2256078"/>
                  </a:cubicBezTo>
                  <a:cubicBezTo>
                    <a:pt x="4932153" y="2256187"/>
                    <a:pt x="4927240" y="2252420"/>
                    <a:pt x="4926093" y="2243740"/>
                  </a:cubicBezTo>
                  <a:cubicBezTo>
                    <a:pt x="4925929" y="2242375"/>
                    <a:pt x="4924892" y="2240682"/>
                    <a:pt x="4923746" y="2239809"/>
                  </a:cubicBezTo>
                  <a:cubicBezTo>
                    <a:pt x="4922654" y="2238935"/>
                    <a:pt x="4920797" y="2238444"/>
                    <a:pt x="4919433" y="2238608"/>
                  </a:cubicBezTo>
                  <a:cubicBezTo>
                    <a:pt x="4918013" y="2238772"/>
                    <a:pt x="4916703" y="2239864"/>
                    <a:pt x="4915502" y="2240737"/>
                  </a:cubicBezTo>
                  <a:cubicBezTo>
                    <a:pt x="4914956" y="2241228"/>
                    <a:pt x="4914410" y="2242047"/>
                    <a:pt x="4914410" y="2242812"/>
                  </a:cubicBezTo>
                  <a:cubicBezTo>
                    <a:pt x="4913100" y="2261265"/>
                    <a:pt x="4907258" y="2278626"/>
                    <a:pt x="4901526" y="2295986"/>
                  </a:cubicBezTo>
                  <a:cubicBezTo>
                    <a:pt x="4899942" y="2300736"/>
                    <a:pt x="4899888" y="2305377"/>
                    <a:pt x="4900543" y="2310126"/>
                  </a:cubicBezTo>
                  <a:cubicBezTo>
                    <a:pt x="4901526" y="2317060"/>
                    <a:pt x="4905347" y="2321482"/>
                    <a:pt x="4912281" y="2322901"/>
                  </a:cubicBezTo>
                  <a:cubicBezTo>
                    <a:pt x="4915174" y="2329180"/>
                    <a:pt x="4917577" y="2335731"/>
                    <a:pt x="4922763" y="2340808"/>
                  </a:cubicBezTo>
                  <a:cubicBezTo>
                    <a:pt x="4926312" y="2344193"/>
                    <a:pt x="4928113" y="2348725"/>
                    <a:pt x="4928113" y="2353583"/>
                  </a:cubicBezTo>
                  <a:cubicBezTo>
                    <a:pt x="4928004" y="2361827"/>
                    <a:pt x="4932808" y="2367778"/>
                    <a:pt x="4939196" y="2370453"/>
                  </a:cubicBezTo>
                  <a:cubicBezTo>
                    <a:pt x="4948968" y="2374439"/>
                    <a:pt x="4954974" y="2383447"/>
                    <a:pt x="4964691" y="2387050"/>
                  </a:cubicBezTo>
                  <a:cubicBezTo>
                    <a:pt x="4971242" y="2393874"/>
                    <a:pt x="4978121" y="2400371"/>
                    <a:pt x="4984182" y="2407577"/>
                  </a:cubicBezTo>
                  <a:cubicBezTo>
                    <a:pt x="4987785" y="2411781"/>
                    <a:pt x="4989259" y="2417350"/>
                    <a:pt x="4989150" y="2423082"/>
                  </a:cubicBezTo>
                  <a:cubicBezTo>
                    <a:pt x="4989095" y="2427777"/>
                    <a:pt x="4988986" y="2432527"/>
                    <a:pt x="4989150" y="2437222"/>
                  </a:cubicBezTo>
                  <a:cubicBezTo>
                    <a:pt x="4989477" y="2445138"/>
                    <a:pt x="4990678" y="2452399"/>
                    <a:pt x="4996356" y="2459060"/>
                  </a:cubicBezTo>
                  <a:cubicBezTo>
                    <a:pt x="4998103" y="2461080"/>
                    <a:pt x="4999413" y="2463482"/>
                    <a:pt x="5000614" y="2466048"/>
                  </a:cubicBezTo>
                  <a:cubicBezTo>
                    <a:pt x="5002416" y="2469924"/>
                    <a:pt x="5003835" y="2474128"/>
                    <a:pt x="5005528" y="2478059"/>
                  </a:cubicBezTo>
                  <a:cubicBezTo>
                    <a:pt x="5006947" y="2481225"/>
                    <a:pt x="5006074" y="2484064"/>
                    <a:pt x="5003126" y="2486302"/>
                  </a:cubicBezTo>
                  <a:cubicBezTo>
                    <a:pt x="5001543" y="2487503"/>
                    <a:pt x="5000123" y="2489032"/>
                    <a:pt x="4998594" y="2490451"/>
                  </a:cubicBezTo>
                  <a:cubicBezTo>
                    <a:pt x="4998922" y="2490615"/>
                    <a:pt x="4999195" y="2490779"/>
                    <a:pt x="4999523" y="2490943"/>
                  </a:cubicBezTo>
                  <a:cubicBezTo>
                    <a:pt x="4998976" y="2490943"/>
                    <a:pt x="4998431" y="2490997"/>
                    <a:pt x="4997939" y="2491052"/>
                  </a:cubicBezTo>
                  <a:lnTo>
                    <a:pt x="4998540" y="2490397"/>
                  </a:lnTo>
                  <a:cubicBezTo>
                    <a:pt x="4995756" y="2488977"/>
                    <a:pt x="4992971" y="2487503"/>
                    <a:pt x="4990187" y="2486029"/>
                  </a:cubicBezTo>
                  <a:cubicBezTo>
                    <a:pt x="4985219" y="2483409"/>
                    <a:pt x="4980251" y="2480788"/>
                    <a:pt x="4975228" y="2478277"/>
                  </a:cubicBezTo>
                  <a:cubicBezTo>
                    <a:pt x="4968731" y="2475056"/>
                    <a:pt x="4962398" y="2472162"/>
                    <a:pt x="4958413" y="2465447"/>
                  </a:cubicBezTo>
                  <a:cubicBezTo>
                    <a:pt x="4956885" y="2462936"/>
                    <a:pt x="4953554" y="2461462"/>
                    <a:pt x="4951206" y="2459333"/>
                  </a:cubicBezTo>
                  <a:cubicBezTo>
                    <a:pt x="4949514" y="2457749"/>
                    <a:pt x="4947112" y="2456002"/>
                    <a:pt x="4946730" y="2453982"/>
                  </a:cubicBezTo>
                  <a:cubicBezTo>
                    <a:pt x="4945201" y="2446394"/>
                    <a:pt x="4940178" y="2441480"/>
                    <a:pt x="4935101" y="2436348"/>
                  </a:cubicBezTo>
                  <a:cubicBezTo>
                    <a:pt x="4931607" y="2432800"/>
                    <a:pt x="4929696" y="2428432"/>
                    <a:pt x="4930024" y="2423355"/>
                  </a:cubicBezTo>
                  <a:cubicBezTo>
                    <a:pt x="4930351" y="2418496"/>
                    <a:pt x="4929751" y="2413910"/>
                    <a:pt x="4927185" y="2409597"/>
                  </a:cubicBezTo>
                  <a:cubicBezTo>
                    <a:pt x="4926421" y="2408232"/>
                    <a:pt x="4925602" y="2406704"/>
                    <a:pt x="4925383" y="2405175"/>
                  </a:cubicBezTo>
                  <a:cubicBezTo>
                    <a:pt x="4924346" y="2398187"/>
                    <a:pt x="4925001" y="2390599"/>
                    <a:pt x="4920470" y="2384593"/>
                  </a:cubicBezTo>
                  <a:cubicBezTo>
                    <a:pt x="4911353" y="2372637"/>
                    <a:pt x="4901853" y="2360954"/>
                    <a:pt x="4892408" y="2349161"/>
                  </a:cubicBezTo>
                  <a:cubicBezTo>
                    <a:pt x="4891972" y="2348561"/>
                    <a:pt x="4891207" y="2348124"/>
                    <a:pt x="4890443" y="2347796"/>
                  </a:cubicBezTo>
                  <a:cubicBezTo>
                    <a:pt x="4879797" y="2343757"/>
                    <a:pt x="4878705" y="2336168"/>
                    <a:pt x="4881981" y="2326505"/>
                  </a:cubicBezTo>
                  <a:cubicBezTo>
                    <a:pt x="4884875" y="2318097"/>
                    <a:pt x="4886185" y="2309635"/>
                    <a:pt x="4883510" y="2300736"/>
                  </a:cubicBezTo>
                  <a:cubicBezTo>
                    <a:pt x="4882636" y="2298006"/>
                    <a:pt x="4883510" y="2294403"/>
                    <a:pt x="4884383" y="2291455"/>
                  </a:cubicBezTo>
                  <a:cubicBezTo>
                    <a:pt x="4887768" y="2279554"/>
                    <a:pt x="4887659" y="2267925"/>
                    <a:pt x="4883892" y="2256187"/>
                  </a:cubicBezTo>
                  <a:cubicBezTo>
                    <a:pt x="4882909" y="2253130"/>
                    <a:pt x="4882854" y="2249854"/>
                    <a:pt x="4881981" y="2246797"/>
                  </a:cubicBezTo>
                  <a:cubicBezTo>
                    <a:pt x="4881162" y="2243740"/>
                    <a:pt x="4880398" y="2240409"/>
                    <a:pt x="4878596" y="2237953"/>
                  </a:cubicBezTo>
                  <a:cubicBezTo>
                    <a:pt x="4874119" y="2231947"/>
                    <a:pt x="4871390" y="2225341"/>
                    <a:pt x="4869260" y="2218462"/>
                  </a:cubicBezTo>
                  <a:cubicBezTo>
                    <a:pt x="4867131" y="2211693"/>
                    <a:pt x="4865548" y="2204759"/>
                    <a:pt x="4863419" y="2198044"/>
                  </a:cubicBezTo>
                  <a:cubicBezTo>
                    <a:pt x="4861672" y="2192749"/>
                    <a:pt x="4860253" y="2187289"/>
                    <a:pt x="4859215" y="2181830"/>
                  </a:cubicBezTo>
                  <a:cubicBezTo>
                    <a:pt x="4858178" y="2176316"/>
                    <a:pt x="4854192" y="2173313"/>
                    <a:pt x="4850426" y="2170147"/>
                  </a:cubicBezTo>
                  <a:cubicBezTo>
                    <a:pt x="4849388" y="2169218"/>
                    <a:pt x="4848351" y="2168345"/>
                    <a:pt x="4847423" y="2167417"/>
                  </a:cubicBezTo>
                  <a:cubicBezTo>
                    <a:pt x="4846713" y="2166816"/>
                    <a:pt x="4844256" y="2167089"/>
                    <a:pt x="4843110" y="2167854"/>
                  </a:cubicBezTo>
                  <a:lnTo>
                    <a:pt x="4843383" y="2167089"/>
                  </a:lnTo>
                  <a:cubicBezTo>
                    <a:pt x="4837323" y="2170856"/>
                    <a:pt x="4831263" y="2174733"/>
                    <a:pt x="4825476" y="2178936"/>
                  </a:cubicBezTo>
                  <a:cubicBezTo>
                    <a:pt x="4817887" y="2184450"/>
                    <a:pt x="4809152" y="2184833"/>
                    <a:pt x="4800362" y="2185215"/>
                  </a:cubicBezTo>
                  <a:cubicBezTo>
                    <a:pt x="4797414" y="2185378"/>
                    <a:pt x="4792556" y="2180629"/>
                    <a:pt x="4792446" y="2177353"/>
                  </a:cubicBezTo>
                  <a:cubicBezTo>
                    <a:pt x="4792283" y="2173368"/>
                    <a:pt x="4791682" y="2169164"/>
                    <a:pt x="4792828" y="2165506"/>
                  </a:cubicBezTo>
                  <a:cubicBezTo>
                    <a:pt x="4796432" y="2154041"/>
                    <a:pt x="4793811" y="2143614"/>
                    <a:pt x="4788898" y="2133350"/>
                  </a:cubicBezTo>
                  <a:cubicBezTo>
                    <a:pt x="4788570" y="2132586"/>
                    <a:pt x="4788188" y="2131931"/>
                    <a:pt x="4787860" y="2131221"/>
                  </a:cubicBezTo>
                  <a:cubicBezTo>
                    <a:pt x="4785786" y="2126580"/>
                    <a:pt x="4782128" y="2124124"/>
                    <a:pt x="4777378" y="2122213"/>
                  </a:cubicBezTo>
                  <a:cubicBezTo>
                    <a:pt x="4770117" y="2119265"/>
                    <a:pt x="4769244" y="2116699"/>
                    <a:pt x="4770772" y="2109383"/>
                  </a:cubicBezTo>
                  <a:cubicBezTo>
                    <a:pt x="4771919" y="2104088"/>
                    <a:pt x="4771100" y="2101303"/>
                    <a:pt x="4767715" y="2099447"/>
                  </a:cubicBezTo>
                  <a:cubicBezTo>
                    <a:pt x="4765586" y="2098246"/>
                    <a:pt x="4763457" y="2097263"/>
                    <a:pt x="4761273" y="2096281"/>
                  </a:cubicBezTo>
                  <a:cubicBezTo>
                    <a:pt x="4754776" y="2093223"/>
                    <a:pt x="4749535" y="2089183"/>
                    <a:pt x="4745332" y="2084324"/>
                  </a:cubicBezTo>
                  <a:cubicBezTo>
                    <a:pt x="4739381" y="2077500"/>
                    <a:pt x="4735395" y="2069202"/>
                    <a:pt x="4732556" y="2059975"/>
                  </a:cubicBezTo>
                  <a:cubicBezTo>
                    <a:pt x="4731192" y="2055389"/>
                    <a:pt x="4729827" y="2050858"/>
                    <a:pt x="4728025" y="2046490"/>
                  </a:cubicBezTo>
                  <a:cubicBezTo>
                    <a:pt x="4727861" y="2046272"/>
                    <a:pt x="4727697" y="2046054"/>
                    <a:pt x="4727425" y="2045781"/>
                  </a:cubicBezTo>
                  <a:cubicBezTo>
                    <a:pt x="4726387" y="2044853"/>
                    <a:pt x="4724422" y="2044034"/>
                    <a:pt x="4724258" y="2044198"/>
                  </a:cubicBezTo>
                  <a:cubicBezTo>
                    <a:pt x="4719618" y="2049220"/>
                    <a:pt x="4712357" y="2048401"/>
                    <a:pt x="4707170" y="2052114"/>
                  </a:cubicBezTo>
                  <a:cubicBezTo>
                    <a:pt x="4697998" y="2058665"/>
                    <a:pt x="4687953" y="2062050"/>
                    <a:pt x="4677198" y="2063087"/>
                  </a:cubicBezTo>
                  <a:cubicBezTo>
                    <a:pt x="4673704" y="2063360"/>
                    <a:pt x="4670101" y="2063524"/>
                    <a:pt x="4666497" y="2063360"/>
                  </a:cubicBezTo>
                  <a:cubicBezTo>
                    <a:pt x="4660055" y="2063087"/>
                    <a:pt x="4653777" y="2063688"/>
                    <a:pt x="4647990" y="2066963"/>
                  </a:cubicBezTo>
                  <a:cubicBezTo>
                    <a:pt x="4644386" y="2069038"/>
                    <a:pt x="4641220" y="2071713"/>
                    <a:pt x="4641111" y="2076026"/>
                  </a:cubicBezTo>
                  <a:cubicBezTo>
                    <a:pt x="4641056" y="2079684"/>
                    <a:pt x="4640456" y="2083014"/>
                    <a:pt x="4639473" y="2086017"/>
                  </a:cubicBezTo>
                  <a:cubicBezTo>
                    <a:pt x="4636307" y="2095789"/>
                    <a:pt x="4628663" y="2102231"/>
                    <a:pt x="4618618" y="2106763"/>
                  </a:cubicBezTo>
                  <a:cubicBezTo>
                    <a:pt x="4614906" y="2108401"/>
                    <a:pt x="4611576" y="2110038"/>
                    <a:pt x="4609119" y="2113368"/>
                  </a:cubicBezTo>
                  <a:cubicBezTo>
                    <a:pt x="4605788" y="2117900"/>
                    <a:pt x="4601858" y="2121940"/>
                    <a:pt x="4598910" y="2126580"/>
                  </a:cubicBezTo>
                  <a:cubicBezTo>
                    <a:pt x="4596344" y="2130730"/>
                    <a:pt x="4593450" y="2134387"/>
                    <a:pt x="4589574" y="2137335"/>
                  </a:cubicBezTo>
                  <a:cubicBezTo>
                    <a:pt x="4580620" y="2143941"/>
                    <a:pt x="4574451" y="2153768"/>
                    <a:pt x="4564406" y="2159173"/>
                  </a:cubicBezTo>
                  <a:cubicBezTo>
                    <a:pt x="4560584" y="2161138"/>
                    <a:pt x="4559929" y="2165561"/>
                    <a:pt x="4558837" y="2169382"/>
                  </a:cubicBezTo>
                  <a:cubicBezTo>
                    <a:pt x="4557909" y="2172549"/>
                    <a:pt x="4555889" y="2175442"/>
                    <a:pt x="4552887" y="2176480"/>
                  </a:cubicBezTo>
                  <a:cubicBezTo>
                    <a:pt x="4546062" y="2178827"/>
                    <a:pt x="4539675" y="2181229"/>
                    <a:pt x="4535525" y="2187835"/>
                  </a:cubicBezTo>
                  <a:cubicBezTo>
                    <a:pt x="4534543" y="2189418"/>
                    <a:pt x="4531377" y="2189910"/>
                    <a:pt x="4529138" y="2190401"/>
                  </a:cubicBezTo>
                  <a:cubicBezTo>
                    <a:pt x="4523733" y="2191602"/>
                    <a:pt x="4520731" y="2194987"/>
                    <a:pt x="4520567" y="2200283"/>
                  </a:cubicBezTo>
                  <a:cubicBezTo>
                    <a:pt x="4520294" y="2209018"/>
                    <a:pt x="4520239" y="2217807"/>
                    <a:pt x="4520567" y="2226542"/>
                  </a:cubicBezTo>
                  <a:cubicBezTo>
                    <a:pt x="4520731" y="2230473"/>
                    <a:pt x="4521167" y="2234623"/>
                    <a:pt x="4522696" y="2238226"/>
                  </a:cubicBezTo>
                  <a:cubicBezTo>
                    <a:pt x="4525753" y="2245378"/>
                    <a:pt x="4525480" y="2252147"/>
                    <a:pt x="4522368" y="2259026"/>
                  </a:cubicBezTo>
                  <a:cubicBezTo>
                    <a:pt x="4521058" y="2261920"/>
                    <a:pt x="4520021" y="2264977"/>
                    <a:pt x="4518656" y="2267816"/>
                  </a:cubicBezTo>
                  <a:cubicBezTo>
                    <a:pt x="4516472" y="2272347"/>
                    <a:pt x="4516472" y="2277042"/>
                    <a:pt x="4517346" y="2281847"/>
                  </a:cubicBezTo>
                  <a:cubicBezTo>
                    <a:pt x="4518056" y="2285777"/>
                    <a:pt x="4518820" y="2289708"/>
                    <a:pt x="4519256" y="2293639"/>
                  </a:cubicBezTo>
                  <a:cubicBezTo>
                    <a:pt x="4519748" y="2297897"/>
                    <a:pt x="4518656" y="2301883"/>
                    <a:pt x="4514725" y="2303848"/>
                  </a:cubicBezTo>
                  <a:cubicBezTo>
                    <a:pt x="4508665" y="2307014"/>
                    <a:pt x="4504953" y="2312092"/>
                    <a:pt x="4502878" y="2318261"/>
                  </a:cubicBezTo>
                  <a:cubicBezTo>
                    <a:pt x="4501240" y="2323011"/>
                    <a:pt x="4499439" y="2326832"/>
                    <a:pt x="4494252" y="2328634"/>
                  </a:cubicBezTo>
                  <a:cubicBezTo>
                    <a:pt x="4493979" y="2328743"/>
                    <a:pt x="4493706" y="2328907"/>
                    <a:pt x="4493379" y="2329016"/>
                  </a:cubicBezTo>
                  <a:cubicBezTo>
                    <a:pt x="4489994" y="2330490"/>
                    <a:pt x="4487537" y="2333329"/>
                    <a:pt x="4485845" y="2336768"/>
                  </a:cubicBezTo>
                  <a:cubicBezTo>
                    <a:pt x="4484808" y="2338898"/>
                    <a:pt x="4483825" y="2341081"/>
                    <a:pt x="4482460" y="2343047"/>
                  </a:cubicBezTo>
                  <a:cubicBezTo>
                    <a:pt x="4478201" y="2349161"/>
                    <a:pt x="4469303" y="2350308"/>
                    <a:pt x="4463461" y="2345504"/>
                  </a:cubicBezTo>
                  <a:cubicBezTo>
                    <a:pt x="4461059" y="2343484"/>
                    <a:pt x="4458657" y="2341354"/>
                    <a:pt x="4456746" y="2338788"/>
                  </a:cubicBezTo>
                  <a:cubicBezTo>
                    <a:pt x="4452433" y="2333001"/>
                    <a:pt x="4448721" y="2326723"/>
                    <a:pt x="4447847" y="2319462"/>
                  </a:cubicBezTo>
                  <a:cubicBezTo>
                    <a:pt x="4446482" y="2307178"/>
                    <a:pt x="4439985" y="2296915"/>
                    <a:pt x="4435727" y="2285832"/>
                  </a:cubicBezTo>
                  <a:cubicBezTo>
                    <a:pt x="4433762" y="2280755"/>
                    <a:pt x="4430213" y="2275950"/>
                    <a:pt x="4426337" y="2272129"/>
                  </a:cubicBezTo>
                  <a:cubicBezTo>
                    <a:pt x="4421096" y="2266888"/>
                    <a:pt x="4417493" y="2261101"/>
                    <a:pt x="4414982" y="2254549"/>
                  </a:cubicBezTo>
                  <a:cubicBezTo>
                    <a:pt x="4414053" y="2252256"/>
                    <a:pt x="4413289" y="2249800"/>
                    <a:pt x="4412688" y="2247288"/>
                  </a:cubicBezTo>
                  <a:cubicBezTo>
                    <a:pt x="4411487" y="2242757"/>
                    <a:pt x="4409686" y="2238226"/>
                    <a:pt x="4408048" y="2233749"/>
                  </a:cubicBezTo>
                  <a:cubicBezTo>
                    <a:pt x="4404772" y="2224795"/>
                    <a:pt x="4401606" y="2215897"/>
                    <a:pt x="4395928" y="2207926"/>
                  </a:cubicBezTo>
                  <a:cubicBezTo>
                    <a:pt x="4391287" y="2201429"/>
                    <a:pt x="4387903" y="2194113"/>
                    <a:pt x="4384081" y="2187125"/>
                  </a:cubicBezTo>
                  <a:cubicBezTo>
                    <a:pt x="4382989" y="2185051"/>
                    <a:pt x="4381351" y="2182812"/>
                    <a:pt x="4381351" y="2180574"/>
                  </a:cubicBezTo>
                  <a:cubicBezTo>
                    <a:pt x="4381078" y="2168236"/>
                    <a:pt x="4373927" y="2157972"/>
                    <a:pt x="4371088" y="2146453"/>
                  </a:cubicBezTo>
                  <a:cubicBezTo>
                    <a:pt x="4370705" y="2144869"/>
                    <a:pt x="4370323" y="2143286"/>
                    <a:pt x="4369996" y="2141703"/>
                  </a:cubicBezTo>
                  <a:cubicBezTo>
                    <a:pt x="4367757" y="2131603"/>
                    <a:pt x="4366065" y="2121448"/>
                    <a:pt x="4362407" y="2111731"/>
                  </a:cubicBezTo>
                  <a:cubicBezTo>
                    <a:pt x="4360769" y="2107472"/>
                    <a:pt x="4360933" y="2102231"/>
                    <a:pt x="4361261" y="2097536"/>
                  </a:cubicBezTo>
                  <a:cubicBezTo>
                    <a:pt x="4362025" y="2086126"/>
                    <a:pt x="4357876" y="2075862"/>
                    <a:pt x="4354273" y="2065435"/>
                  </a:cubicBezTo>
                  <a:cubicBezTo>
                    <a:pt x="4354163" y="2064943"/>
                    <a:pt x="4353290" y="2064670"/>
                    <a:pt x="4352635" y="2064343"/>
                  </a:cubicBezTo>
                  <a:cubicBezTo>
                    <a:pt x="4351980" y="2071713"/>
                    <a:pt x="4347885" y="2076736"/>
                    <a:pt x="4341770" y="2080721"/>
                  </a:cubicBezTo>
                  <a:cubicBezTo>
                    <a:pt x="4325993" y="2090821"/>
                    <a:pt x="4319933" y="2090712"/>
                    <a:pt x="4306393" y="2078210"/>
                  </a:cubicBezTo>
                  <a:cubicBezTo>
                    <a:pt x="4298914" y="2071276"/>
                    <a:pt x="4292035" y="2063742"/>
                    <a:pt x="4285102" y="2056372"/>
                  </a:cubicBezTo>
                  <a:cubicBezTo>
                    <a:pt x="4284337" y="2055553"/>
                    <a:pt x="4284174" y="2053206"/>
                    <a:pt x="4284774" y="2052168"/>
                  </a:cubicBezTo>
                  <a:cubicBezTo>
                    <a:pt x="4285375" y="2051186"/>
                    <a:pt x="4287613" y="2050203"/>
                    <a:pt x="4288541" y="2050531"/>
                  </a:cubicBezTo>
                  <a:cubicBezTo>
                    <a:pt x="4295747" y="2053424"/>
                    <a:pt x="4300224" y="2050203"/>
                    <a:pt x="4303937" y="2044689"/>
                  </a:cubicBezTo>
                  <a:cubicBezTo>
                    <a:pt x="4301807" y="2044634"/>
                    <a:pt x="4299678" y="2044525"/>
                    <a:pt x="4297549" y="2044416"/>
                  </a:cubicBezTo>
                  <a:cubicBezTo>
                    <a:pt x="4287504" y="2043870"/>
                    <a:pt x="4278769" y="2040321"/>
                    <a:pt x="4272818" y="2032023"/>
                  </a:cubicBezTo>
                  <a:cubicBezTo>
                    <a:pt x="4269378" y="2027164"/>
                    <a:pt x="4264956" y="2023616"/>
                    <a:pt x="4259497" y="2022578"/>
                  </a:cubicBezTo>
                  <a:cubicBezTo>
                    <a:pt x="4251308" y="2021104"/>
                    <a:pt x="4246995" y="2016737"/>
                    <a:pt x="4245193" y="2008820"/>
                  </a:cubicBezTo>
                  <a:cubicBezTo>
                    <a:pt x="4244265" y="2004890"/>
                    <a:pt x="4241481" y="2001832"/>
                    <a:pt x="4237878" y="1999703"/>
                  </a:cubicBezTo>
                  <a:cubicBezTo>
                    <a:pt x="4235039" y="1998065"/>
                    <a:pt x="4233019" y="1995663"/>
                    <a:pt x="4231599" y="1992715"/>
                  </a:cubicBezTo>
                  <a:cubicBezTo>
                    <a:pt x="4230071" y="1989439"/>
                    <a:pt x="4227177" y="1987965"/>
                    <a:pt x="4223956" y="1987802"/>
                  </a:cubicBezTo>
                  <a:cubicBezTo>
                    <a:pt x="4214402" y="1987365"/>
                    <a:pt x="4204848" y="1987365"/>
                    <a:pt x="4195512" y="1990040"/>
                  </a:cubicBezTo>
                  <a:cubicBezTo>
                    <a:pt x="4192510" y="1990913"/>
                    <a:pt x="4189070" y="1992169"/>
                    <a:pt x="4186231" y="1991514"/>
                  </a:cubicBezTo>
                  <a:cubicBezTo>
                    <a:pt x="4172528" y="1988184"/>
                    <a:pt x="4159371" y="1992333"/>
                    <a:pt x="4146050" y="1993971"/>
                  </a:cubicBezTo>
                  <a:cubicBezTo>
                    <a:pt x="4137970" y="1994899"/>
                    <a:pt x="4130436" y="1994298"/>
                    <a:pt x="4122465" y="1993043"/>
                  </a:cubicBezTo>
                  <a:cubicBezTo>
                    <a:pt x="4100464" y="1989603"/>
                    <a:pt x="4078735" y="1984526"/>
                    <a:pt x="4056461" y="1982997"/>
                  </a:cubicBezTo>
                  <a:cubicBezTo>
                    <a:pt x="4051274" y="1982670"/>
                    <a:pt x="4047398" y="1980541"/>
                    <a:pt x="4045324" y="1975518"/>
                  </a:cubicBezTo>
                  <a:cubicBezTo>
                    <a:pt x="4044232" y="1972843"/>
                    <a:pt x="4043140" y="1970113"/>
                    <a:pt x="4041939" y="1967438"/>
                  </a:cubicBezTo>
                  <a:cubicBezTo>
                    <a:pt x="4040847" y="1964981"/>
                    <a:pt x="4039755" y="1962579"/>
                    <a:pt x="4038609" y="1960177"/>
                  </a:cubicBezTo>
                  <a:cubicBezTo>
                    <a:pt x="4035551" y="1953844"/>
                    <a:pt x="4029327" y="1951387"/>
                    <a:pt x="4022503" y="1954172"/>
                  </a:cubicBezTo>
                  <a:cubicBezTo>
                    <a:pt x="4016662" y="1956574"/>
                    <a:pt x="4011039" y="1959576"/>
                    <a:pt x="4005415" y="1962579"/>
                  </a:cubicBezTo>
                  <a:cubicBezTo>
                    <a:pt x="4001703" y="1964599"/>
                    <a:pt x="3998099" y="1965090"/>
                    <a:pt x="3993950" y="1964108"/>
                  </a:cubicBezTo>
                  <a:cubicBezTo>
                    <a:pt x="3983905" y="1961596"/>
                    <a:pt x="3973532" y="1960177"/>
                    <a:pt x="3964742" y="1954062"/>
                  </a:cubicBezTo>
                  <a:cubicBezTo>
                    <a:pt x="3961521" y="1951824"/>
                    <a:pt x="3957645" y="1949968"/>
                    <a:pt x="3955298" y="1947020"/>
                  </a:cubicBezTo>
                  <a:cubicBezTo>
                    <a:pt x="3951585" y="1942161"/>
                    <a:pt x="3946726" y="1940141"/>
                    <a:pt x="3941212" y="1938831"/>
                  </a:cubicBezTo>
                  <a:cubicBezTo>
                    <a:pt x="3938865" y="1938285"/>
                    <a:pt x="3936572" y="1937630"/>
                    <a:pt x="3934224" y="1937084"/>
                  </a:cubicBezTo>
                  <a:cubicBezTo>
                    <a:pt x="3929365" y="1935828"/>
                    <a:pt x="3925817" y="1933153"/>
                    <a:pt x="3923142" y="1928731"/>
                  </a:cubicBezTo>
                  <a:cubicBezTo>
                    <a:pt x="3917355" y="1919177"/>
                    <a:pt x="3911458" y="1909786"/>
                    <a:pt x="3905453" y="1900342"/>
                  </a:cubicBezTo>
                  <a:cubicBezTo>
                    <a:pt x="3903324" y="1896957"/>
                    <a:pt x="3901577" y="1892589"/>
                    <a:pt x="3898410" y="1890951"/>
                  </a:cubicBezTo>
                  <a:cubicBezTo>
                    <a:pt x="3894480" y="1888877"/>
                    <a:pt x="3889402" y="1888658"/>
                    <a:pt x="3884762" y="1888549"/>
                  </a:cubicBezTo>
                  <a:cubicBezTo>
                    <a:pt x="3880121" y="1888385"/>
                    <a:pt x="3875426" y="1889095"/>
                    <a:pt x="3870786" y="1889860"/>
                  </a:cubicBezTo>
                  <a:cubicBezTo>
                    <a:pt x="3869530" y="1890078"/>
                    <a:pt x="3868001" y="1891661"/>
                    <a:pt x="3867565" y="1892917"/>
                  </a:cubicBezTo>
                  <a:cubicBezTo>
                    <a:pt x="3867019" y="1894555"/>
                    <a:pt x="3866582" y="1896192"/>
                    <a:pt x="3866200" y="1897885"/>
                  </a:cubicBezTo>
                  <a:cubicBezTo>
                    <a:pt x="3865872" y="1899359"/>
                    <a:pt x="3865654" y="1900778"/>
                    <a:pt x="3865490" y="1902198"/>
                  </a:cubicBezTo>
                  <a:cubicBezTo>
                    <a:pt x="3865272" y="1904491"/>
                    <a:pt x="3865162" y="1907166"/>
                    <a:pt x="3866145" y="1909131"/>
                  </a:cubicBezTo>
                  <a:cubicBezTo>
                    <a:pt x="3870458" y="1917702"/>
                    <a:pt x="3875044" y="1926055"/>
                    <a:pt x="3879848" y="1934299"/>
                  </a:cubicBezTo>
                  <a:cubicBezTo>
                    <a:pt x="3880995" y="1936265"/>
                    <a:pt x="3883506" y="1937302"/>
                    <a:pt x="3885198" y="1938940"/>
                  </a:cubicBezTo>
                  <a:cubicBezTo>
                    <a:pt x="3889238" y="1942816"/>
                    <a:pt x="3893279" y="1946692"/>
                    <a:pt x="3897046" y="1950732"/>
                  </a:cubicBezTo>
                  <a:cubicBezTo>
                    <a:pt x="3902559" y="1956683"/>
                    <a:pt x="3906927" y="1963289"/>
                    <a:pt x="3908019" y="1971533"/>
                  </a:cubicBezTo>
                  <a:cubicBezTo>
                    <a:pt x="3908674" y="1976501"/>
                    <a:pt x="3911076" y="1980541"/>
                    <a:pt x="3914079" y="1984362"/>
                  </a:cubicBezTo>
                  <a:cubicBezTo>
                    <a:pt x="3916809" y="1987856"/>
                    <a:pt x="3919484" y="1987911"/>
                    <a:pt x="3921285" y="1984417"/>
                  </a:cubicBezTo>
                  <a:cubicBezTo>
                    <a:pt x="3922705" y="1981578"/>
                    <a:pt x="3923851" y="1978575"/>
                    <a:pt x="3925598" y="1975955"/>
                  </a:cubicBezTo>
                  <a:cubicBezTo>
                    <a:pt x="3926308" y="1974917"/>
                    <a:pt x="3928328" y="1973989"/>
                    <a:pt x="3929584" y="1974153"/>
                  </a:cubicBezTo>
                  <a:cubicBezTo>
                    <a:pt x="3930948" y="1974262"/>
                    <a:pt x="3932423" y="1975572"/>
                    <a:pt x="3933351" y="1976774"/>
                  </a:cubicBezTo>
                  <a:cubicBezTo>
                    <a:pt x="3934279" y="1977920"/>
                    <a:pt x="3935098" y="1979503"/>
                    <a:pt x="3935262" y="1980977"/>
                  </a:cubicBezTo>
                  <a:cubicBezTo>
                    <a:pt x="3936080" y="1988894"/>
                    <a:pt x="3936790" y="1996864"/>
                    <a:pt x="3937445" y="2004780"/>
                  </a:cubicBezTo>
                  <a:cubicBezTo>
                    <a:pt x="3937609" y="2006091"/>
                    <a:pt x="3937937" y="2007292"/>
                    <a:pt x="3938373" y="2008438"/>
                  </a:cubicBezTo>
                  <a:cubicBezTo>
                    <a:pt x="3939356" y="2010950"/>
                    <a:pt x="3941049" y="2013133"/>
                    <a:pt x="3942959" y="2015099"/>
                  </a:cubicBezTo>
                  <a:cubicBezTo>
                    <a:pt x="3945252" y="2017501"/>
                    <a:pt x="3948364" y="2019466"/>
                    <a:pt x="3951476" y="2018101"/>
                  </a:cubicBezTo>
                  <a:cubicBezTo>
                    <a:pt x="3959010" y="2014771"/>
                    <a:pt x="3966762" y="2014553"/>
                    <a:pt x="3974842" y="2015099"/>
                  </a:cubicBezTo>
                  <a:cubicBezTo>
                    <a:pt x="3982868" y="2015699"/>
                    <a:pt x="3989146" y="2013243"/>
                    <a:pt x="3994278" y="2007947"/>
                  </a:cubicBezTo>
                  <a:cubicBezTo>
                    <a:pt x="3995806" y="2006418"/>
                    <a:pt x="3997171" y="2004562"/>
                    <a:pt x="3998536" y="2002487"/>
                  </a:cubicBezTo>
                  <a:cubicBezTo>
                    <a:pt x="4001485" y="1997956"/>
                    <a:pt x="4004869" y="1993752"/>
                    <a:pt x="4008418" y="1989712"/>
                  </a:cubicBezTo>
                  <a:cubicBezTo>
                    <a:pt x="4008691" y="1989385"/>
                    <a:pt x="4009018" y="1989003"/>
                    <a:pt x="4009291" y="1988675"/>
                  </a:cubicBezTo>
                  <a:cubicBezTo>
                    <a:pt x="4010329" y="1987529"/>
                    <a:pt x="4011420" y="1986382"/>
                    <a:pt x="4012458" y="1985236"/>
                  </a:cubicBezTo>
                  <a:cubicBezTo>
                    <a:pt x="4016607" y="1980813"/>
                    <a:pt x="4020920" y="1976446"/>
                    <a:pt x="4025015" y="1971969"/>
                  </a:cubicBezTo>
                  <a:cubicBezTo>
                    <a:pt x="4025779" y="1971041"/>
                    <a:pt x="4027908" y="1971096"/>
                    <a:pt x="4029382" y="1971041"/>
                  </a:cubicBezTo>
                  <a:cubicBezTo>
                    <a:pt x="4029764" y="1970987"/>
                    <a:pt x="4030474" y="1972079"/>
                    <a:pt x="4030583" y="1972734"/>
                  </a:cubicBezTo>
                  <a:cubicBezTo>
                    <a:pt x="4030638" y="1973170"/>
                    <a:pt x="4030747" y="1973662"/>
                    <a:pt x="4030747" y="1974098"/>
                  </a:cubicBezTo>
                  <a:cubicBezTo>
                    <a:pt x="4031730" y="1980759"/>
                    <a:pt x="4032658" y="1987420"/>
                    <a:pt x="4033477" y="1994025"/>
                  </a:cubicBezTo>
                  <a:cubicBezTo>
                    <a:pt x="4033750" y="1995936"/>
                    <a:pt x="4034132" y="1997738"/>
                    <a:pt x="4034678" y="1999485"/>
                  </a:cubicBezTo>
                  <a:cubicBezTo>
                    <a:pt x="4036534" y="2005436"/>
                    <a:pt x="4040028" y="2010404"/>
                    <a:pt x="4044559" y="2014771"/>
                  </a:cubicBezTo>
                  <a:cubicBezTo>
                    <a:pt x="4047344" y="2017392"/>
                    <a:pt x="4051056" y="2019685"/>
                    <a:pt x="4054714" y="2020613"/>
                  </a:cubicBezTo>
                  <a:cubicBezTo>
                    <a:pt x="4060828" y="2022196"/>
                    <a:pt x="4067271" y="2022742"/>
                    <a:pt x="4073603" y="2023452"/>
                  </a:cubicBezTo>
                  <a:cubicBezTo>
                    <a:pt x="4078845" y="2023998"/>
                    <a:pt x="4082557" y="2026564"/>
                    <a:pt x="4085177" y="2030877"/>
                  </a:cubicBezTo>
                  <a:cubicBezTo>
                    <a:pt x="4088507" y="2036336"/>
                    <a:pt x="4092548" y="2041249"/>
                    <a:pt x="4097133" y="2045726"/>
                  </a:cubicBezTo>
                  <a:cubicBezTo>
                    <a:pt x="4104176" y="2052605"/>
                    <a:pt x="4105104" y="2056754"/>
                    <a:pt x="4101010" y="2064561"/>
                  </a:cubicBezTo>
                  <a:cubicBezTo>
                    <a:pt x="4094786" y="2076517"/>
                    <a:pt x="4087852" y="2088037"/>
                    <a:pt x="4075951" y="2095571"/>
                  </a:cubicBezTo>
                  <a:cubicBezTo>
                    <a:pt x="4072402" y="2097809"/>
                    <a:pt x="4070601" y="2101631"/>
                    <a:pt x="4070219" y="2105616"/>
                  </a:cubicBezTo>
                  <a:cubicBezTo>
                    <a:pt x="4069727" y="2110366"/>
                    <a:pt x="4070382" y="2115225"/>
                    <a:pt x="4069782" y="2119974"/>
                  </a:cubicBezTo>
                  <a:cubicBezTo>
                    <a:pt x="4069563" y="2121940"/>
                    <a:pt x="4067926" y="2124451"/>
                    <a:pt x="4066179" y="2125379"/>
                  </a:cubicBezTo>
                  <a:cubicBezTo>
                    <a:pt x="4063940" y="2126689"/>
                    <a:pt x="4061156" y="2127126"/>
                    <a:pt x="4058535" y="2127836"/>
                  </a:cubicBezTo>
                  <a:cubicBezTo>
                    <a:pt x="4058044" y="2128000"/>
                    <a:pt x="4057553" y="2128109"/>
                    <a:pt x="4057116" y="2128273"/>
                  </a:cubicBezTo>
                  <a:cubicBezTo>
                    <a:pt x="4053185" y="2129583"/>
                    <a:pt x="4049527" y="2131985"/>
                    <a:pt x="4048163" y="2135698"/>
                  </a:cubicBezTo>
                  <a:cubicBezTo>
                    <a:pt x="4045160" y="2144269"/>
                    <a:pt x="4039318" y="2148473"/>
                    <a:pt x="4030638" y="2149783"/>
                  </a:cubicBezTo>
                  <a:cubicBezTo>
                    <a:pt x="4026270" y="2150438"/>
                    <a:pt x="4023868" y="2153441"/>
                    <a:pt x="4022885" y="2157699"/>
                  </a:cubicBezTo>
                  <a:cubicBezTo>
                    <a:pt x="4021193" y="2164851"/>
                    <a:pt x="4016334" y="2167526"/>
                    <a:pt x="4009237" y="2168782"/>
                  </a:cubicBezTo>
                  <a:cubicBezTo>
                    <a:pt x="3999137" y="2170638"/>
                    <a:pt x="3989201" y="2173750"/>
                    <a:pt x="3979265" y="2176589"/>
                  </a:cubicBezTo>
                  <a:cubicBezTo>
                    <a:pt x="3971894" y="2178663"/>
                    <a:pt x="3966544" y="2182867"/>
                    <a:pt x="3965015" y="2191002"/>
                  </a:cubicBezTo>
                  <a:cubicBezTo>
                    <a:pt x="3964415" y="2194223"/>
                    <a:pt x="3962177" y="2196625"/>
                    <a:pt x="3959065" y="2197990"/>
                  </a:cubicBezTo>
                  <a:cubicBezTo>
                    <a:pt x="3952568" y="2201047"/>
                    <a:pt x="3946235" y="2204432"/>
                    <a:pt x="3939574" y="2206998"/>
                  </a:cubicBezTo>
                  <a:cubicBezTo>
                    <a:pt x="3931385" y="2210055"/>
                    <a:pt x="3922869" y="2212348"/>
                    <a:pt x="3914570" y="2215078"/>
                  </a:cubicBezTo>
                  <a:cubicBezTo>
                    <a:pt x="3909220" y="2216825"/>
                    <a:pt x="3904143" y="2219008"/>
                    <a:pt x="3900376" y="2223485"/>
                  </a:cubicBezTo>
                  <a:cubicBezTo>
                    <a:pt x="3897155" y="2227307"/>
                    <a:pt x="3892569" y="2229054"/>
                    <a:pt x="3887819" y="2229873"/>
                  </a:cubicBezTo>
                  <a:cubicBezTo>
                    <a:pt x="3882250" y="2230801"/>
                    <a:pt x="3877119" y="2232002"/>
                    <a:pt x="3872314" y="2235441"/>
                  </a:cubicBezTo>
                  <a:cubicBezTo>
                    <a:pt x="3864890" y="2240682"/>
                    <a:pt x="3856264" y="2242484"/>
                    <a:pt x="3847256" y="2241447"/>
                  </a:cubicBezTo>
                  <a:cubicBezTo>
                    <a:pt x="3842287" y="2240901"/>
                    <a:pt x="3837811" y="2241283"/>
                    <a:pt x="3833935" y="2243467"/>
                  </a:cubicBezTo>
                  <a:cubicBezTo>
                    <a:pt x="3831860" y="2244613"/>
                    <a:pt x="3829949" y="2246306"/>
                    <a:pt x="3828202" y="2248544"/>
                  </a:cubicBezTo>
                  <a:cubicBezTo>
                    <a:pt x="3824544" y="2253239"/>
                    <a:pt x="3819139" y="2254877"/>
                    <a:pt x="3813407" y="2255314"/>
                  </a:cubicBezTo>
                  <a:cubicBezTo>
                    <a:pt x="3809476" y="2255641"/>
                    <a:pt x="3805491" y="2256242"/>
                    <a:pt x="3801560" y="2256187"/>
                  </a:cubicBezTo>
                  <a:cubicBezTo>
                    <a:pt x="3797356" y="2256187"/>
                    <a:pt x="3793917" y="2254495"/>
                    <a:pt x="3791678" y="2250619"/>
                  </a:cubicBezTo>
                  <a:cubicBezTo>
                    <a:pt x="3789331" y="2246469"/>
                    <a:pt x="3787693" y="2242047"/>
                    <a:pt x="3786110" y="2237516"/>
                  </a:cubicBezTo>
                  <a:cubicBezTo>
                    <a:pt x="3782343" y="2226270"/>
                    <a:pt x="3781033" y="2214259"/>
                    <a:pt x="3775628" y="2203449"/>
                  </a:cubicBezTo>
                  <a:cubicBezTo>
                    <a:pt x="3774045" y="2200446"/>
                    <a:pt x="3774481" y="2197335"/>
                    <a:pt x="3775191" y="2194168"/>
                  </a:cubicBezTo>
                  <a:cubicBezTo>
                    <a:pt x="3777484" y="2184013"/>
                    <a:pt x="3773608" y="2175169"/>
                    <a:pt x="3768203" y="2167253"/>
                  </a:cubicBezTo>
                  <a:cubicBezTo>
                    <a:pt x="3763781" y="2160702"/>
                    <a:pt x="3758431" y="2154696"/>
                    <a:pt x="3753026" y="2148964"/>
                  </a:cubicBezTo>
                  <a:cubicBezTo>
                    <a:pt x="3746420" y="2141812"/>
                    <a:pt x="3741015" y="2134114"/>
                    <a:pt x="3738340" y="2124670"/>
                  </a:cubicBezTo>
                  <a:cubicBezTo>
                    <a:pt x="3736101" y="2116535"/>
                    <a:pt x="3730806" y="2110693"/>
                    <a:pt x="3724419" y="2105725"/>
                  </a:cubicBezTo>
                  <a:cubicBezTo>
                    <a:pt x="3720706" y="2102832"/>
                    <a:pt x="3716229" y="2100812"/>
                    <a:pt x="3712408" y="2097918"/>
                  </a:cubicBezTo>
                  <a:cubicBezTo>
                    <a:pt x="3705692" y="2092841"/>
                    <a:pt x="3700506" y="2086836"/>
                    <a:pt x="3697667" y="2079520"/>
                  </a:cubicBezTo>
                  <a:cubicBezTo>
                    <a:pt x="3696248" y="2075971"/>
                    <a:pt x="3695374" y="2072095"/>
                    <a:pt x="3695156" y="2067891"/>
                  </a:cubicBezTo>
                  <a:cubicBezTo>
                    <a:pt x="3695047" y="2065489"/>
                    <a:pt x="3694774" y="2063033"/>
                    <a:pt x="3694937" y="2060685"/>
                  </a:cubicBezTo>
                  <a:cubicBezTo>
                    <a:pt x="3695265" y="2054898"/>
                    <a:pt x="3694009" y="2049602"/>
                    <a:pt x="3691170" y="2044634"/>
                  </a:cubicBezTo>
                  <a:cubicBezTo>
                    <a:pt x="3689587" y="2041850"/>
                    <a:pt x="3688168" y="2039011"/>
                    <a:pt x="3687021" y="2036008"/>
                  </a:cubicBezTo>
                  <a:cubicBezTo>
                    <a:pt x="3683418" y="2026509"/>
                    <a:pt x="3677249" y="2019739"/>
                    <a:pt x="3667367" y="2016628"/>
                  </a:cubicBezTo>
                  <a:cubicBezTo>
                    <a:pt x="3662345" y="2015044"/>
                    <a:pt x="3659233" y="2011386"/>
                    <a:pt x="3658196" y="2006473"/>
                  </a:cubicBezTo>
                  <a:cubicBezTo>
                    <a:pt x="3656503" y="1998448"/>
                    <a:pt x="3652845" y="1991678"/>
                    <a:pt x="3647768" y="1985290"/>
                  </a:cubicBezTo>
                  <a:cubicBezTo>
                    <a:pt x="3638978" y="1973989"/>
                    <a:pt x="3632973" y="1960777"/>
                    <a:pt x="3623801" y="1949695"/>
                  </a:cubicBezTo>
                  <a:cubicBezTo>
                    <a:pt x="3623200" y="1948985"/>
                    <a:pt x="3622655" y="1948221"/>
                    <a:pt x="3622109" y="1947456"/>
                  </a:cubicBezTo>
                  <a:cubicBezTo>
                    <a:pt x="3620798" y="1945655"/>
                    <a:pt x="3619597" y="1943799"/>
                    <a:pt x="3618178" y="1942052"/>
                  </a:cubicBezTo>
                  <a:cubicBezTo>
                    <a:pt x="3615666" y="1938940"/>
                    <a:pt x="3612773" y="1936101"/>
                    <a:pt x="3608406" y="1935937"/>
                  </a:cubicBezTo>
                  <a:cubicBezTo>
                    <a:pt x="3604966" y="1935828"/>
                    <a:pt x="3602618" y="1938012"/>
                    <a:pt x="3600325" y="1940250"/>
                  </a:cubicBezTo>
                  <a:cubicBezTo>
                    <a:pt x="3597705" y="1942761"/>
                    <a:pt x="3594429" y="1941833"/>
                    <a:pt x="3591263" y="1941833"/>
                  </a:cubicBezTo>
                  <a:cubicBezTo>
                    <a:pt x="3588424" y="1941779"/>
                    <a:pt x="3586895" y="1944181"/>
                    <a:pt x="3588042" y="1946583"/>
                  </a:cubicBezTo>
                  <a:cubicBezTo>
                    <a:pt x="3589407" y="1949422"/>
                    <a:pt x="3591536" y="1952097"/>
                    <a:pt x="3592191" y="1955100"/>
                  </a:cubicBezTo>
                  <a:cubicBezTo>
                    <a:pt x="3594156" y="1963180"/>
                    <a:pt x="3597268" y="1970604"/>
                    <a:pt x="3601035" y="1977702"/>
                  </a:cubicBezTo>
                  <a:cubicBezTo>
                    <a:pt x="3605403" y="1985945"/>
                    <a:pt x="3610644" y="1993862"/>
                    <a:pt x="3615721" y="2001778"/>
                  </a:cubicBezTo>
                  <a:cubicBezTo>
                    <a:pt x="3617905" y="2005108"/>
                    <a:pt x="3619433" y="2008875"/>
                    <a:pt x="3621945" y="2011932"/>
                  </a:cubicBezTo>
                  <a:cubicBezTo>
                    <a:pt x="3627240" y="2018429"/>
                    <a:pt x="3629697" y="2025526"/>
                    <a:pt x="3628879" y="2033934"/>
                  </a:cubicBezTo>
                  <a:cubicBezTo>
                    <a:pt x="3628605" y="2036227"/>
                    <a:pt x="3629206" y="2038738"/>
                    <a:pt x="3630079" y="2040922"/>
                  </a:cubicBezTo>
                  <a:cubicBezTo>
                    <a:pt x="3630953" y="2043051"/>
                    <a:pt x="3632263" y="2045290"/>
                    <a:pt x="3633956" y="2046764"/>
                  </a:cubicBezTo>
                  <a:cubicBezTo>
                    <a:pt x="3635703" y="2048237"/>
                    <a:pt x="3638323" y="2048620"/>
                    <a:pt x="3640398" y="2049821"/>
                  </a:cubicBezTo>
                  <a:cubicBezTo>
                    <a:pt x="3651098" y="2056263"/>
                    <a:pt x="3658632" y="2064943"/>
                    <a:pt x="3661034" y="2077664"/>
                  </a:cubicBezTo>
                  <a:cubicBezTo>
                    <a:pt x="3661744" y="2081704"/>
                    <a:pt x="3662618" y="2085635"/>
                    <a:pt x="3663546" y="2089620"/>
                  </a:cubicBezTo>
                  <a:cubicBezTo>
                    <a:pt x="3665620" y="2098847"/>
                    <a:pt x="3667750" y="2108018"/>
                    <a:pt x="3668077" y="2117572"/>
                  </a:cubicBezTo>
                  <a:cubicBezTo>
                    <a:pt x="3668241" y="2122486"/>
                    <a:pt x="3670479" y="2126799"/>
                    <a:pt x="3674519" y="2129911"/>
                  </a:cubicBezTo>
                  <a:cubicBezTo>
                    <a:pt x="3679542" y="2133787"/>
                    <a:pt x="3684564" y="2137772"/>
                    <a:pt x="3689587" y="2141703"/>
                  </a:cubicBezTo>
                  <a:cubicBezTo>
                    <a:pt x="3695374" y="2146234"/>
                    <a:pt x="3699742" y="2151803"/>
                    <a:pt x="3701980" y="2158900"/>
                  </a:cubicBezTo>
                  <a:cubicBezTo>
                    <a:pt x="3704109" y="2165779"/>
                    <a:pt x="3706621" y="2172549"/>
                    <a:pt x="3708149" y="2179482"/>
                  </a:cubicBezTo>
                  <a:cubicBezTo>
                    <a:pt x="3711152" y="2193185"/>
                    <a:pt x="3720706" y="2201211"/>
                    <a:pt x="3732334" y="2206779"/>
                  </a:cubicBezTo>
                  <a:cubicBezTo>
                    <a:pt x="3738940" y="2209946"/>
                    <a:pt x="3745437" y="2213276"/>
                    <a:pt x="3750187" y="2218462"/>
                  </a:cubicBezTo>
                  <a:cubicBezTo>
                    <a:pt x="3758212" y="2227252"/>
                    <a:pt x="3767930" y="2234513"/>
                    <a:pt x="3774700" y="2244504"/>
                  </a:cubicBezTo>
                  <a:cubicBezTo>
                    <a:pt x="3777812" y="2249145"/>
                    <a:pt x="3781906" y="2252802"/>
                    <a:pt x="3786274" y="2256351"/>
                  </a:cubicBezTo>
                  <a:cubicBezTo>
                    <a:pt x="3792333" y="2261319"/>
                    <a:pt x="3792825" y="2263503"/>
                    <a:pt x="3789440" y="2270873"/>
                  </a:cubicBezTo>
                  <a:cubicBezTo>
                    <a:pt x="3789167" y="2271474"/>
                    <a:pt x="3788840" y="2272129"/>
                    <a:pt x="3788512" y="2272839"/>
                  </a:cubicBezTo>
                  <a:cubicBezTo>
                    <a:pt x="3787420" y="2275131"/>
                    <a:pt x="3786929" y="2276988"/>
                    <a:pt x="3788894" y="2278953"/>
                  </a:cubicBezTo>
                  <a:cubicBezTo>
                    <a:pt x="3790750" y="2280809"/>
                    <a:pt x="3792552" y="2282665"/>
                    <a:pt x="3794408" y="2284522"/>
                  </a:cubicBezTo>
                  <a:cubicBezTo>
                    <a:pt x="3796592" y="2286760"/>
                    <a:pt x="3798776" y="2288944"/>
                    <a:pt x="3800959" y="2291182"/>
                  </a:cubicBezTo>
                  <a:cubicBezTo>
                    <a:pt x="3802543" y="2292820"/>
                    <a:pt x="3804126" y="2294403"/>
                    <a:pt x="3805709" y="2295986"/>
                  </a:cubicBezTo>
                  <a:cubicBezTo>
                    <a:pt x="3807402" y="2297679"/>
                    <a:pt x="3809203" y="2299317"/>
                    <a:pt x="3811223" y="2300518"/>
                  </a:cubicBezTo>
                  <a:cubicBezTo>
                    <a:pt x="3813625" y="2301937"/>
                    <a:pt x="3816355" y="2302592"/>
                    <a:pt x="3819085" y="2302156"/>
                  </a:cubicBezTo>
                  <a:cubicBezTo>
                    <a:pt x="3819522" y="2302101"/>
                    <a:pt x="3820013" y="2302047"/>
                    <a:pt x="3820450" y="2301883"/>
                  </a:cubicBezTo>
                  <a:cubicBezTo>
                    <a:pt x="3822688" y="2301227"/>
                    <a:pt x="3824926" y="2300299"/>
                    <a:pt x="3827056" y="2299262"/>
                  </a:cubicBezTo>
                  <a:cubicBezTo>
                    <a:pt x="3830113" y="2297679"/>
                    <a:pt x="3833225" y="2296259"/>
                    <a:pt x="3836391" y="2295113"/>
                  </a:cubicBezTo>
                  <a:cubicBezTo>
                    <a:pt x="3841359" y="2293311"/>
                    <a:pt x="3846546" y="2292383"/>
                    <a:pt x="3852169" y="2292984"/>
                  </a:cubicBezTo>
                  <a:cubicBezTo>
                    <a:pt x="3854462" y="2293202"/>
                    <a:pt x="3857083" y="2292984"/>
                    <a:pt x="3859211" y="2292165"/>
                  </a:cubicBezTo>
                  <a:cubicBezTo>
                    <a:pt x="3874225" y="2286269"/>
                    <a:pt x="3890167" y="2285559"/>
                    <a:pt x="3905781" y="2282993"/>
                  </a:cubicBezTo>
                  <a:cubicBezTo>
                    <a:pt x="3916535" y="2281191"/>
                    <a:pt x="3927782" y="2279390"/>
                    <a:pt x="3936790" y="2271910"/>
                  </a:cubicBezTo>
                  <a:cubicBezTo>
                    <a:pt x="3937336" y="2271419"/>
                    <a:pt x="3938210" y="2271310"/>
                    <a:pt x="3938919" y="2270982"/>
                  </a:cubicBezTo>
                  <a:cubicBezTo>
                    <a:pt x="3941813" y="2269890"/>
                    <a:pt x="3948309" y="2273821"/>
                    <a:pt x="3948091" y="2276824"/>
                  </a:cubicBezTo>
                  <a:cubicBezTo>
                    <a:pt x="3947163" y="2289435"/>
                    <a:pt x="3948473" y="2302101"/>
                    <a:pt x="3944597" y="2314603"/>
                  </a:cubicBezTo>
                  <a:cubicBezTo>
                    <a:pt x="3941758" y="2323939"/>
                    <a:pt x="3938755" y="2333111"/>
                    <a:pt x="3932805" y="2340590"/>
                  </a:cubicBezTo>
                  <a:cubicBezTo>
                    <a:pt x="3930785" y="2343047"/>
                    <a:pt x="3928928" y="2345613"/>
                    <a:pt x="3927291" y="2348288"/>
                  </a:cubicBezTo>
                  <a:cubicBezTo>
                    <a:pt x="3921285" y="2357733"/>
                    <a:pt x="3917136" y="2368106"/>
                    <a:pt x="3912769" y="2378315"/>
                  </a:cubicBezTo>
                  <a:cubicBezTo>
                    <a:pt x="3903378" y="2400262"/>
                    <a:pt x="3890712" y="2419479"/>
                    <a:pt x="3875262" y="2436512"/>
                  </a:cubicBezTo>
                  <a:cubicBezTo>
                    <a:pt x="3865818" y="2446994"/>
                    <a:pt x="3855281" y="2456603"/>
                    <a:pt x="3843871" y="2465556"/>
                  </a:cubicBezTo>
                  <a:cubicBezTo>
                    <a:pt x="3842670" y="2466539"/>
                    <a:pt x="3841414" y="2467686"/>
                    <a:pt x="3839940" y="2468231"/>
                  </a:cubicBezTo>
                  <a:cubicBezTo>
                    <a:pt x="3826837" y="2473254"/>
                    <a:pt x="3817720" y="2483409"/>
                    <a:pt x="3807784" y="2492581"/>
                  </a:cubicBezTo>
                  <a:cubicBezTo>
                    <a:pt x="3790750" y="2508304"/>
                    <a:pt x="3774045" y="2524191"/>
                    <a:pt x="3760451" y="2543080"/>
                  </a:cubicBezTo>
                  <a:cubicBezTo>
                    <a:pt x="3755264" y="2550287"/>
                    <a:pt x="3748767" y="2556347"/>
                    <a:pt x="3741015" y="2560605"/>
                  </a:cubicBezTo>
                  <a:cubicBezTo>
                    <a:pt x="3739596" y="2561370"/>
                    <a:pt x="3738340" y="2562298"/>
                    <a:pt x="3737248" y="2563335"/>
                  </a:cubicBezTo>
                  <a:cubicBezTo>
                    <a:pt x="3734955" y="2565519"/>
                    <a:pt x="3733263" y="2568139"/>
                    <a:pt x="3731625" y="2570978"/>
                  </a:cubicBezTo>
                  <a:cubicBezTo>
                    <a:pt x="3726930" y="2579276"/>
                    <a:pt x="3725401" y="2589376"/>
                    <a:pt x="3718358" y="2596201"/>
                  </a:cubicBezTo>
                  <a:cubicBezTo>
                    <a:pt x="3712408" y="2602097"/>
                    <a:pt x="3710333" y="2609740"/>
                    <a:pt x="3707003" y="2616892"/>
                  </a:cubicBezTo>
                  <a:cubicBezTo>
                    <a:pt x="3702635" y="2626282"/>
                    <a:pt x="3703782" y="2633489"/>
                    <a:pt x="3712244" y="2639931"/>
                  </a:cubicBezTo>
                  <a:cubicBezTo>
                    <a:pt x="3716557" y="2643152"/>
                    <a:pt x="3716557" y="2648011"/>
                    <a:pt x="3714209" y="2652869"/>
                  </a:cubicBezTo>
                  <a:cubicBezTo>
                    <a:pt x="3713226" y="2654999"/>
                    <a:pt x="3712244" y="2657565"/>
                    <a:pt x="3712626" y="2659694"/>
                  </a:cubicBezTo>
                  <a:cubicBezTo>
                    <a:pt x="3714591" y="2670613"/>
                    <a:pt x="3713117" y="2681805"/>
                    <a:pt x="3716557" y="2692614"/>
                  </a:cubicBezTo>
                  <a:cubicBezTo>
                    <a:pt x="3719287" y="2701185"/>
                    <a:pt x="3722235" y="2709047"/>
                    <a:pt x="3730533" y="2713906"/>
                  </a:cubicBezTo>
                  <a:cubicBezTo>
                    <a:pt x="3735173" y="2716581"/>
                    <a:pt x="3736811" y="2721440"/>
                    <a:pt x="3735719" y="2726353"/>
                  </a:cubicBezTo>
                  <a:cubicBezTo>
                    <a:pt x="3733536" y="2735798"/>
                    <a:pt x="3732389" y="2744970"/>
                    <a:pt x="3734354" y="2754688"/>
                  </a:cubicBezTo>
                  <a:cubicBezTo>
                    <a:pt x="3735446" y="2760038"/>
                    <a:pt x="3734300" y="2765770"/>
                    <a:pt x="3734191" y="2771339"/>
                  </a:cubicBezTo>
                  <a:cubicBezTo>
                    <a:pt x="3734027" y="2778600"/>
                    <a:pt x="3733044" y="2785916"/>
                    <a:pt x="3734191" y="2792849"/>
                  </a:cubicBezTo>
                  <a:cubicBezTo>
                    <a:pt x="3735501" y="2800383"/>
                    <a:pt x="3733918" y="2806716"/>
                    <a:pt x="3731079" y="2813540"/>
                  </a:cubicBezTo>
                  <a:cubicBezTo>
                    <a:pt x="3725074" y="2828008"/>
                    <a:pt x="3716229" y="2839582"/>
                    <a:pt x="3702253" y="2847334"/>
                  </a:cubicBezTo>
                  <a:cubicBezTo>
                    <a:pt x="3696029" y="2850828"/>
                    <a:pt x="3690079" y="2854759"/>
                    <a:pt x="3683309" y="2857380"/>
                  </a:cubicBezTo>
                  <a:cubicBezTo>
                    <a:pt x="3679651" y="2858799"/>
                    <a:pt x="3675884" y="2860437"/>
                    <a:pt x="3672445" y="2862457"/>
                  </a:cubicBezTo>
                  <a:cubicBezTo>
                    <a:pt x="3670370" y="2863658"/>
                    <a:pt x="3668405" y="2864969"/>
                    <a:pt x="3666603" y="2866442"/>
                  </a:cubicBezTo>
                  <a:cubicBezTo>
                    <a:pt x="3649515" y="2880637"/>
                    <a:pt x="3632754" y="2895268"/>
                    <a:pt x="3615339" y="2909135"/>
                  </a:cubicBezTo>
                  <a:cubicBezTo>
                    <a:pt x="3612336" y="2911537"/>
                    <a:pt x="3611572" y="2915959"/>
                    <a:pt x="3612828" y="2920218"/>
                  </a:cubicBezTo>
                  <a:cubicBezTo>
                    <a:pt x="3616267" y="2932447"/>
                    <a:pt x="3619433" y="2944785"/>
                    <a:pt x="3622982" y="2957014"/>
                  </a:cubicBezTo>
                  <a:cubicBezTo>
                    <a:pt x="3624074" y="2960945"/>
                    <a:pt x="3624347" y="2964821"/>
                    <a:pt x="3623637" y="2968752"/>
                  </a:cubicBezTo>
                  <a:cubicBezTo>
                    <a:pt x="3622982" y="2972083"/>
                    <a:pt x="3622272" y="2975467"/>
                    <a:pt x="3621672" y="2978797"/>
                  </a:cubicBezTo>
                  <a:cubicBezTo>
                    <a:pt x="3620853" y="2983220"/>
                    <a:pt x="3620253" y="2987696"/>
                    <a:pt x="3620253" y="2992337"/>
                  </a:cubicBezTo>
                  <a:cubicBezTo>
                    <a:pt x="3620253" y="2999161"/>
                    <a:pt x="3615612" y="3003965"/>
                    <a:pt x="3610152" y="3007678"/>
                  </a:cubicBezTo>
                  <a:cubicBezTo>
                    <a:pt x="3603383" y="3012264"/>
                    <a:pt x="3595685" y="3014447"/>
                    <a:pt x="3587933" y="3016249"/>
                  </a:cubicBezTo>
                  <a:cubicBezTo>
                    <a:pt x="3580617" y="3017942"/>
                    <a:pt x="3574775" y="3021927"/>
                    <a:pt x="3569371" y="3026622"/>
                  </a:cubicBezTo>
                  <a:cubicBezTo>
                    <a:pt x="3565658" y="3029788"/>
                    <a:pt x="3562874" y="3033938"/>
                    <a:pt x="3565931" y="3039179"/>
                  </a:cubicBezTo>
                  <a:cubicBezTo>
                    <a:pt x="3568169" y="3042891"/>
                    <a:pt x="3568224" y="3046767"/>
                    <a:pt x="3567241" y="3050698"/>
                  </a:cubicBezTo>
                  <a:cubicBezTo>
                    <a:pt x="3565331" y="3058450"/>
                    <a:pt x="3563420" y="3066148"/>
                    <a:pt x="3561018" y="3073737"/>
                  </a:cubicBezTo>
                  <a:cubicBezTo>
                    <a:pt x="3560035" y="3077013"/>
                    <a:pt x="3558834" y="3080234"/>
                    <a:pt x="3557360" y="3083236"/>
                  </a:cubicBezTo>
                  <a:cubicBezTo>
                    <a:pt x="3554084" y="3090170"/>
                    <a:pt x="3549444" y="3096175"/>
                    <a:pt x="3542292" y="3100488"/>
                  </a:cubicBezTo>
                  <a:cubicBezTo>
                    <a:pt x="3537433" y="3103436"/>
                    <a:pt x="3534103" y="3107967"/>
                    <a:pt x="3531045" y="3112717"/>
                  </a:cubicBezTo>
                  <a:cubicBezTo>
                    <a:pt x="3525477" y="3121452"/>
                    <a:pt x="3518543" y="3129150"/>
                    <a:pt x="3513029" y="3137994"/>
                  </a:cubicBezTo>
                  <a:cubicBezTo>
                    <a:pt x="3507515" y="3146730"/>
                    <a:pt x="3500473" y="3154318"/>
                    <a:pt x="3492666" y="3161361"/>
                  </a:cubicBezTo>
                  <a:cubicBezTo>
                    <a:pt x="3480873" y="3172061"/>
                    <a:pt x="3470064" y="3183744"/>
                    <a:pt x="3456579" y="3192589"/>
                  </a:cubicBezTo>
                  <a:cubicBezTo>
                    <a:pt x="3447079" y="3198758"/>
                    <a:pt x="3437525" y="3204108"/>
                    <a:pt x="3425788" y="3204272"/>
                  </a:cubicBezTo>
                  <a:cubicBezTo>
                    <a:pt x="3423549" y="3204327"/>
                    <a:pt x="3420492" y="3205036"/>
                    <a:pt x="3419291" y="3206565"/>
                  </a:cubicBezTo>
                  <a:cubicBezTo>
                    <a:pt x="3413504" y="3214153"/>
                    <a:pt x="3404059" y="3209568"/>
                    <a:pt x="3397180" y="3213662"/>
                  </a:cubicBezTo>
                  <a:cubicBezTo>
                    <a:pt x="3396416" y="3214153"/>
                    <a:pt x="3395215" y="3214263"/>
                    <a:pt x="3394014" y="3214153"/>
                  </a:cubicBezTo>
                  <a:cubicBezTo>
                    <a:pt x="3392649" y="3213990"/>
                    <a:pt x="3391284" y="3213608"/>
                    <a:pt x="3390247" y="3213171"/>
                  </a:cubicBezTo>
                  <a:cubicBezTo>
                    <a:pt x="3382494" y="3209568"/>
                    <a:pt x="3374687" y="3212133"/>
                    <a:pt x="3366880" y="3212133"/>
                  </a:cubicBezTo>
                  <a:cubicBezTo>
                    <a:pt x="3364642" y="3212133"/>
                    <a:pt x="3362458" y="3212243"/>
                    <a:pt x="3360329" y="3212461"/>
                  </a:cubicBezTo>
                  <a:cubicBezTo>
                    <a:pt x="3355416" y="3212953"/>
                    <a:pt x="3350666" y="3214044"/>
                    <a:pt x="3345971" y="3216010"/>
                  </a:cubicBezTo>
                  <a:cubicBezTo>
                    <a:pt x="3342367" y="3217538"/>
                    <a:pt x="3338273" y="3219012"/>
                    <a:pt x="3334506" y="3218685"/>
                  </a:cubicBezTo>
                  <a:cubicBezTo>
                    <a:pt x="3325170" y="3217975"/>
                    <a:pt x="3317309" y="3221087"/>
                    <a:pt x="3309502" y="3225400"/>
                  </a:cubicBezTo>
                  <a:cubicBezTo>
                    <a:pt x="3307646" y="3226383"/>
                    <a:pt x="3304479" y="3226546"/>
                    <a:pt x="3302623" y="3225618"/>
                  </a:cubicBezTo>
                  <a:cubicBezTo>
                    <a:pt x="3302186" y="3225400"/>
                    <a:pt x="3301695" y="3225127"/>
                    <a:pt x="3301204" y="3224909"/>
                  </a:cubicBezTo>
                  <a:cubicBezTo>
                    <a:pt x="3293178" y="3220868"/>
                    <a:pt x="3285316" y="3216446"/>
                    <a:pt x="3277509" y="3212024"/>
                  </a:cubicBezTo>
                  <a:cubicBezTo>
                    <a:pt x="3276363" y="3211369"/>
                    <a:pt x="3275544" y="3209349"/>
                    <a:pt x="3275381" y="3207875"/>
                  </a:cubicBezTo>
                  <a:cubicBezTo>
                    <a:pt x="3274616" y="3200778"/>
                    <a:pt x="3274289" y="3193626"/>
                    <a:pt x="3269757" y="3187457"/>
                  </a:cubicBezTo>
                  <a:cubicBezTo>
                    <a:pt x="3267737" y="3184727"/>
                    <a:pt x="3268010" y="3181124"/>
                    <a:pt x="3270249" y="3178613"/>
                  </a:cubicBezTo>
                  <a:cubicBezTo>
                    <a:pt x="3274343" y="3174136"/>
                    <a:pt x="3275053" y="3169386"/>
                    <a:pt x="3274179" y="3164473"/>
                  </a:cubicBezTo>
                  <a:cubicBezTo>
                    <a:pt x="3273852" y="3162453"/>
                    <a:pt x="3273306" y="3160487"/>
                    <a:pt x="3272542" y="3158413"/>
                  </a:cubicBezTo>
                  <a:cubicBezTo>
                    <a:pt x="3271504" y="3155410"/>
                    <a:pt x="3270358" y="3152407"/>
                    <a:pt x="3268774" y="3149623"/>
                  </a:cubicBezTo>
                  <a:cubicBezTo>
                    <a:pt x="3262878" y="3139032"/>
                    <a:pt x="3259330" y="3127512"/>
                    <a:pt x="3256545" y="3115829"/>
                  </a:cubicBezTo>
                  <a:cubicBezTo>
                    <a:pt x="3256381" y="3115119"/>
                    <a:pt x="3256218" y="3114410"/>
                    <a:pt x="3256054" y="3113700"/>
                  </a:cubicBezTo>
                  <a:cubicBezTo>
                    <a:pt x="3254634" y="3107312"/>
                    <a:pt x="3252506" y="3101635"/>
                    <a:pt x="3248192" y="3096612"/>
                  </a:cubicBezTo>
                  <a:cubicBezTo>
                    <a:pt x="3244098" y="3091753"/>
                    <a:pt x="3240549" y="3086512"/>
                    <a:pt x="3236618" y="3081489"/>
                  </a:cubicBezTo>
                  <a:cubicBezTo>
                    <a:pt x="3229194" y="3071935"/>
                    <a:pt x="3223625" y="3061617"/>
                    <a:pt x="3221168" y="3049497"/>
                  </a:cubicBezTo>
                  <a:cubicBezTo>
                    <a:pt x="3218985" y="3038633"/>
                    <a:pt x="3215600" y="3027987"/>
                    <a:pt x="3215763" y="3016631"/>
                  </a:cubicBezTo>
                  <a:cubicBezTo>
                    <a:pt x="3215818" y="3012755"/>
                    <a:pt x="3214508" y="3008770"/>
                    <a:pt x="3213307" y="3005003"/>
                  </a:cubicBezTo>
                  <a:cubicBezTo>
                    <a:pt x="3210086" y="2995012"/>
                    <a:pt x="3207956" y="2984694"/>
                    <a:pt x="3208120" y="2974430"/>
                  </a:cubicBezTo>
                  <a:cubicBezTo>
                    <a:pt x="3208229" y="2964275"/>
                    <a:pt x="3204844" y="2956141"/>
                    <a:pt x="3200422" y="2947460"/>
                  </a:cubicBezTo>
                  <a:cubicBezTo>
                    <a:pt x="3198785" y="2944294"/>
                    <a:pt x="3197147" y="2941127"/>
                    <a:pt x="3195563" y="2937961"/>
                  </a:cubicBezTo>
                  <a:cubicBezTo>
                    <a:pt x="3191141" y="2929062"/>
                    <a:pt x="3186938" y="2920054"/>
                    <a:pt x="3183662" y="2910555"/>
                  </a:cubicBezTo>
                  <a:cubicBezTo>
                    <a:pt x="3179567" y="2898435"/>
                    <a:pt x="3173398" y="2887243"/>
                    <a:pt x="3164226" y="2878016"/>
                  </a:cubicBezTo>
                  <a:cubicBezTo>
                    <a:pt x="3160678" y="2874468"/>
                    <a:pt x="3159313" y="2869827"/>
                    <a:pt x="3159313" y="2864859"/>
                  </a:cubicBezTo>
                  <a:cubicBezTo>
                    <a:pt x="3159313" y="2861201"/>
                    <a:pt x="3159313" y="2857489"/>
                    <a:pt x="3159313" y="2853831"/>
                  </a:cubicBezTo>
                  <a:cubicBezTo>
                    <a:pt x="3159313" y="2847935"/>
                    <a:pt x="3159368" y="2842039"/>
                    <a:pt x="3159477" y="2836143"/>
                  </a:cubicBezTo>
                  <a:cubicBezTo>
                    <a:pt x="3159531" y="2830519"/>
                    <a:pt x="3160569" y="2825114"/>
                    <a:pt x="3163189" y="2819983"/>
                  </a:cubicBezTo>
                  <a:cubicBezTo>
                    <a:pt x="3167939" y="2810647"/>
                    <a:pt x="3170832" y="2800820"/>
                    <a:pt x="3172088" y="2790393"/>
                  </a:cubicBezTo>
                  <a:cubicBezTo>
                    <a:pt x="3172852" y="2783841"/>
                    <a:pt x="3175746" y="2778382"/>
                    <a:pt x="3180332" y="2773468"/>
                  </a:cubicBezTo>
                  <a:cubicBezTo>
                    <a:pt x="3184590" y="2768828"/>
                    <a:pt x="3187811" y="2763423"/>
                    <a:pt x="3192888" y="2759219"/>
                  </a:cubicBezTo>
                  <a:cubicBezTo>
                    <a:pt x="3200095" y="2753268"/>
                    <a:pt x="3202715" y="2746007"/>
                    <a:pt x="3202934" y="2738200"/>
                  </a:cubicBezTo>
                  <a:cubicBezTo>
                    <a:pt x="3203043" y="2733614"/>
                    <a:pt x="3202333" y="2728919"/>
                    <a:pt x="3201187" y="2724115"/>
                  </a:cubicBezTo>
                  <a:cubicBezTo>
                    <a:pt x="3200477" y="2721058"/>
                    <a:pt x="3198785" y="2718164"/>
                    <a:pt x="3197201" y="2715435"/>
                  </a:cubicBezTo>
                  <a:cubicBezTo>
                    <a:pt x="3193598" y="2709102"/>
                    <a:pt x="3191960" y="2702114"/>
                    <a:pt x="3190541" y="2695071"/>
                  </a:cubicBezTo>
                  <a:cubicBezTo>
                    <a:pt x="3189940" y="2692123"/>
                    <a:pt x="3190486" y="2688847"/>
                    <a:pt x="3190868" y="2685681"/>
                  </a:cubicBezTo>
                  <a:cubicBezTo>
                    <a:pt x="3191196" y="2683388"/>
                    <a:pt x="3193052" y="2680876"/>
                    <a:pt x="3192561" y="2678856"/>
                  </a:cubicBezTo>
                  <a:cubicBezTo>
                    <a:pt x="3189886" y="2668210"/>
                    <a:pt x="3189722" y="2656582"/>
                    <a:pt x="3183717" y="2647137"/>
                  </a:cubicBezTo>
                  <a:cubicBezTo>
                    <a:pt x="3178639" y="2638948"/>
                    <a:pt x="3174927" y="2630322"/>
                    <a:pt x="3172361" y="2621205"/>
                  </a:cubicBezTo>
                  <a:cubicBezTo>
                    <a:pt x="3171215" y="2617383"/>
                    <a:pt x="3170068" y="2613616"/>
                    <a:pt x="3168376" y="2610068"/>
                  </a:cubicBezTo>
                  <a:cubicBezTo>
                    <a:pt x="3164936" y="2602807"/>
                    <a:pt x="3160678" y="2596146"/>
                    <a:pt x="3154454" y="2590905"/>
                  </a:cubicBezTo>
                  <a:cubicBezTo>
                    <a:pt x="3150796" y="2587793"/>
                    <a:pt x="3147302" y="2584517"/>
                    <a:pt x="3143863" y="2581242"/>
                  </a:cubicBezTo>
                  <a:cubicBezTo>
                    <a:pt x="3123172" y="2562079"/>
                    <a:pt x="3119459" y="2556674"/>
                    <a:pt x="3109032" y="2530797"/>
                  </a:cubicBezTo>
                  <a:cubicBezTo>
                    <a:pt x="3108759" y="2530087"/>
                    <a:pt x="3108431" y="2529268"/>
                    <a:pt x="3108540" y="2528558"/>
                  </a:cubicBezTo>
                  <a:cubicBezTo>
                    <a:pt x="3108704" y="2527030"/>
                    <a:pt x="3108704" y="2525064"/>
                    <a:pt x="3109632" y="2524136"/>
                  </a:cubicBezTo>
                  <a:cubicBezTo>
                    <a:pt x="3116238" y="2517421"/>
                    <a:pt x="3117002" y="2508358"/>
                    <a:pt x="3119241" y="2500060"/>
                  </a:cubicBezTo>
                  <a:cubicBezTo>
                    <a:pt x="3120223" y="2496238"/>
                    <a:pt x="3119405" y="2491980"/>
                    <a:pt x="3119405" y="2487940"/>
                  </a:cubicBezTo>
                  <a:cubicBezTo>
                    <a:pt x="3119350" y="2486521"/>
                    <a:pt x="3119459" y="2485101"/>
                    <a:pt x="3119732" y="2483736"/>
                  </a:cubicBezTo>
                  <a:cubicBezTo>
                    <a:pt x="3120660" y="2479205"/>
                    <a:pt x="3124263" y="2475329"/>
                    <a:pt x="3125683" y="2470797"/>
                  </a:cubicBezTo>
                  <a:cubicBezTo>
                    <a:pt x="3127375" y="2465556"/>
                    <a:pt x="3129122" y="2459879"/>
                    <a:pt x="3128904" y="2454474"/>
                  </a:cubicBezTo>
                  <a:cubicBezTo>
                    <a:pt x="3128522" y="2445957"/>
                    <a:pt x="3127648" y="2437058"/>
                    <a:pt x="3119131" y="2431599"/>
                  </a:cubicBezTo>
                  <a:cubicBezTo>
                    <a:pt x="3116566" y="2429906"/>
                    <a:pt x="3113891" y="2427723"/>
                    <a:pt x="3112362" y="2425102"/>
                  </a:cubicBezTo>
                  <a:cubicBezTo>
                    <a:pt x="3108813" y="2418987"/>
                    <a:pt x="3104118" y="2419151"/>
                    <a:pt x="3098113" y="2420571"/>
                  </a:cubicBezTo>
                  <a:cubicBezTo>
                    <a:pt x="3090688" y="2422372"/>
                    <a:pt x="3083099" y="2423628"/>
                    <a:pt x="3075565" y="2424938"/>
                  </a:cubicBezTo>
                  <a:cubicBezTo>
                    <a:pt x="3072890" y="2425375"/>
                    <a:pt x="3070215" y="2425812"/>
                    <a:pt x="3067540" y="2426303"/>
                  </a:cubicBezTo>
                  <a:cubicBezTo>
                    <a:pt x="3065193" y="2426740"/>
                    <a:pt x="3062790" y="2426740"/>
                    <a:pt x="3060388" y="2426740"/>
                  </a:cubicBezTo>
                  <a:cubicBezTo>
                    <a:pt x="3051708" y="2426467"/>
                    <a:pt x="3044883" y="2422973"/>
                    <a:pt x="3040953" y="2415057"/>
                  </a:cubicBezTo>
                  <a:cubicBezTo>
                    <a:pt x="3038878" y="2410798"/>
                    <a:pt x="3037349" y="2406267"/>
                    <a:pt x="3035548" y="2401790"/>
                  </a:cubicBezTo>
                  <a:cubicBezTo>
                    <a:pt x="3031672" y="2392291"/>
                    <a:pt x="3024138" y="2386613"/>
                    <a:pt x="3015020" y="2382846"/>
                  </a:cubicBezTo>
                  <a:cubicBezTo>
                    <a:pt x="3013928" y="2382409"/>
                    <a:pt x="3012618" y="2382245"/>
                    <a:pt x="3011362" y="2382082"/>
                  </a:cubicBezTo>
                  <a:cubicBezTo>
                    <a:pt x="3010270" y="2381918"/>
                    <a:pt x="3009124" y="2381809"/>
                    <a:pt x="3008087" y="2381645"/>
                  </a:cubicBezTo>
                  <a:cubicBezTo>
                    <a:pt x="2997441" y="2379843"/>
                    <a:pt x="2987723" y="2384757"/>
                    <a:pt x="2977514" y="2385794"/>
                  </a:cubicBezTo>
                  <a:cubicBezTo>
                    <a:pt x="2970581" y="2386504"/>
                    <a:pt x="2963920" y="2390053"/>
                    <a:pt x="2957096" y="2392127"/>
                  </a:cubicBezTo>
                  <a:cubicBezTo>
                    <a:pt x="2950217" y="2394202"/>
                    <a:pt x="2943611" y="2396658"/>
                    <a:pt x="2937605" y="2400971"/>
                  </a:cubicBezTo>
                  <a:cubicBezTo>
                    <a:pt x="2933838" y="2403646"/>
                    <a:pt x="2929089" y="2405230"/>
                    <a:pt x="2924721" y="2406868"/>
                  </a:cubicBezTo>
                  <a:cubicBezTo>
                    <a:pt x="2919480" y="2408887"/>
                    <a:pt x="2914075" y="2410307"/>
                    <a:pt x="2908834" y="2412218"/>
                  </a:cubicBezTo>
                  <a:cubicBezTo>
                    <a:pt x="2904139" y="2413910"/>
                    <a:pt x="2899499" y="2414019"/>
                    <a:pt x="2894804" y="2412600"/>
                  </a:cubicBezTo>
                  <a:cubicBezTo>
                    <a:pt x="2892456" y="2411945"/>
                    <a:pt x="2890109" y="2411399"/>
                    <a:pt x="2887979" y="2410416"/>
                  </a:cubicBezTo>
                  <a:cubicBezTo>
                    <a:pt x="2881810" y="2407468"/>
                    <a:pt x="2875532" y="2406158"/>
                    <a:pt x="2869035" y="2406158"/>
                  </a:cubicBezTo>
                  <a:cubicBezTo>
                    <a:pt x="2866196" y="2406158"/>
                    <a:pt x="2863303" y="2406431"/>
                    <a:pt x="2860355" y="2406868"/>
                  </a:cubicBezTo>
                  <a:cubicBezTo>
                    <a:pt x="2854076" y="2407905"/>
                    <a:pt x="2847634" y="2408560"/>
                    <a:pt x="2841356" y="2408396"/>
                  </a:cubicBezTo>
                  <a:cubicBezTo>
                    <a:pt x="2838298" y="2408287"/>
                    <a:pt x="2835296" y="2408505"/>
                    <a:pt x="2832348" y="2408887"/>
                  </a:cubicBezTo>
                  <a:cubicBezTo>
                    <a:pt x="2831911" y="2408942"/>
                    <a:pt x="2831420" y="2408997"/>
                    <a:pt x="2830983" y="2409051"/>
                  </a:cubicBezTo>
                  <a:cubicBezTo>
                    <a:pt x="2825032" y="2410034"/>
                    <a:pt x="2819245" y="2411945"/>
                    <a:pt x="2813677" y="2414620"/>
                  </a:cubicBezTo>
                  <a:cubicBezTo>
                    <a:pt x="2808654" y="2417022"/>
                    <a:pt x="2803631" y="2419479"/>
                    <a:pt x="2798445" y="2421499"/>
                  </a:cubicBezTo>
                  <a:cubicBezTo>
                    <a:pt x="2796370" y="2422263"/>
                    <a:pt x="2793586" y="2422427"/>
                    <a:pt x="2791457" y="2421826"/>
                  </a:cubicBezTo>
                  <a:cubicBezTo>
                    <a:pt x="2783813" y="2419533"/>
                    <a:pt x="2776552" y="2416531"/>
                    <a:pt x="2769619" y="2412382"/>
                  </a:cubicBezTo>
                  <a:cubicBezTo>
                    <a:pt x="2755206" y="2403756"/>
                    <a:pt x="2742540" y="2392728"/>
                    <a:pt x="2729492" y="2382409"/>
                  </a:cubicBezTo>
                  <a:cubicBezTo>
                    <a:pt x="2723814" y="2377823"/>
                    <a:pt x="2718082" y="2373893"/>
                    <a:pt x="2711367" y="2371327"/>
                  </a:cubicBezTo>
                  <a:cubicBezTo>
                    <a:pt x="2701977" y="2367724"/>
                    <a:pt x="2695207" y="2361063"/>
                    <a:pt x="2690512" y="2352437"/>
                  </a:cubicBezTo>
                  <a:cubicBezTo>
                    <a:pt x="2685981" y="2344084"/>
                    <a:pt x="2680903" y="2335895"/>
                    <a:pt x="2680466" y="2325795"/>
                  </a:cubicBezTo>
                  <a:cubicBezTo>
                    <a:pt x="2680357" y="2323065"/>
                    <a:pt x="2678010" y="2319953"/>
                    <a:pt x="2675990" y="2317660"/>
                  </a:cubicBezTo>
                  <a:cubicBezTo>
                    <a:pt x="2671240" y="2312256"/>
                    <a:pt x="2665944" y="2307451"/>
                    <a:pt x="2659229" y="2304449"/>
                  </a:cubicBezTo>
                  <a:cubicBezTo>
                    <a:pt x="2656281" y="2303084"/>
                    <a:pt x="2653715" y="2300900"/>
                    <a:pt x="2652951" y="2297570"/>
                  </a:cubicBezTo>
                  <a:cubicBezTo>
                    <a:pt x="2651695" y="2292656"/>
                    <a:pt x="2648802" y="2289271"/>
                    <a:pt x="2644489" y="2286705"/>
                  </a:cubicBezTo>
                  <a:cubicBezTo>
                    <a:pt x="2640176" y="2284085"/>
                    <a:pt x="2638265" y="2279990"/>
                    <a:pt x="2638265" y="2275022"/>
                  </a:cubicBezTo>
                  <a:cubicBezTo>
                    <a:pt x="2633788" y="2273494"/>
                    <a:pt x="2629148" y="2272347"/>
                    <a:pt x="2624999" y="2270218"/>
                  </a:cubicBezTo>
                  <a:cubicBezTo>
                    <a:pt x="2624835" y="2270109"/>
                    <a:pt x="2624616" y="2270000"/>
                    <a:pt x="2624398" y="2269890"/>
                  </a:cubicBezTo>
                  <a:cubicBezTo>
                    <a:pt x="2619648" y="2267379"/>
                    <a:pt x="2615390" y="2264049"/>
                    <a:pt x="2613152" y="2258862"/>
                  </a:cubicBezTo>
                  <a:cubicBezTo>
                    <a:pt x="2610258" y="2252202"/>
                    <a:pt x="2607747" y="2245378"/>
                    <a:pt x="2611077" y="2238116"/>
                  </a:cubicBezTo>
                  <a:cubicBezTo>
                    <a:pt x="2613316" y="2233148"/>
                    <a:pt x="2611623" y="2228836"/>
                    <a:pt x="2608839" y="2224686"/>
                  </a:cubicBezTo>
                  <a:cubicBezTo>
                    <a:pt x="2606164" y="2220701"/>
                    <a:pt x="2603379" y="2216879"/>
                    <a:pt x="2600977" y="2212730"/>
                  </a:cubicBezTo>
                  <a:cubicBezTo>
                    <a:pt x="2600322" y="2211638"/>
                    <a:pt x="2600431" y="2209127"/>
                    <a:pt x="2601196" y="2208363"/>
                  </a:cubicBezTo>
                  <a:cubicBezTo>
                    <a:pt x="2611896" y="2197662"/>
                    <a:pt x="2615554" y="2183904"/>
                    <a:pt x="2618011" y="2169655"/>
                  </a:cubicBezTo>
                  <a:cubicBezTo>
                    <a:pt x="2618284" y="2168127"/>
                    <a:pt x="2618611" y="2166489"/>
                    <a:pt x="2619321" y="2165069"/>
                  </a:cubicBezTo>
                  <a:cubicBezTo>
                    <a:pt x="2626254" y="2151312"/>
                    <a:pt x="2625217" y="2137117"/>
                    <a:pt x="2621013" y="2123141"/>
                  </a:cubicBezTo>
                  <a:cubicBezTo>
                    <a:pt x="2619321" y="2117463"/>
                    <a:pt x="2619539" y="2112604"/>
                    <a:pt x="2621232" y="2107036"/>
                  </a:cubicBezTo>
                  <a:cubicBezTo>
                    <a:pt x="2622979" y="2101358"/>
                    <a:pt x="2621286" y="2095844"/>
                    <a:pt x="2615827" y="2092514"/>
                  </a:cubicBezTo>
                  <a:cubicBezTo>
                    <a:pt x="2612770" y="2090657"/>
                    <a:pt x="2610859" y="2088364"/>
                    <a:pt x="2609821" y="2085798"/>
                  </a:cubicBezTo>
                  <a:cubicBezTo>
                    <a:pt x="2608620" y="2082960"/>
                    <a:pt x="2608402" y="2079684"/>
                    <a:pt x="2608839" y="2076081"/>
                  </a:cubicBezTo>
                  <a:cubicBezTo>
                    <a:pt x="2609494" y="2070512"/>
                    <a:pt x="2610422" y="2064943"/>
                    <a:pt x="2613752" y="2060303"/>
                  </a:cubicBezTo>
                  <a:cubicBezTo>
                    <a:pt x="2621723" y="2049275"/>
                    <a:pt x="2627565" y="2037155"/>
                    <a:pt x="2633188" y="2024817"/>
                  </a:cubicBezTo>
                  <a:cubicBezTo>
                    <a:pt x="2634498" y="2021978"/>
                    <a:pt x="2636191" y="2019084"/>
                    <a:pt x="2638429" y="2016955"/>
                  </a:cubicBezTo>
                  <a:cubicBezTo>
                    <a:pt x="2647983" y="2008056"/>
                    <a:pt x="2653278" y="1996264"/>
                    <a:pt x="2659229" y="1985126"/>
                  </a:cubicBezTo>
                  <a:cubicBezTo>
                    <a:pt x="2662723" y="1978630"/>
                    <a:pt x="2666163" y="1972570"/>
                    <a:pt x="2672605" y="1968967"/>
                  </a:cubicBezTo>
                  <a:cubicBezTo>
                    <a:pt x="2672878" y="1968857"/>
                    <a:pt x="2673096" y="1968694"/>
                    <a:pt x="2673315" y="1968530"/>
                  </a:cubicBezTo>
                  <a:cubicBezTo>
                    <a:pt x="2678719" y="1965363"/>
                    <a:pt x="2682814" y="1961160"/>
                    <a:pt x="2685325" y="1955318"/>
                  </a:cubicBezTo>
                  <a:cubicBezTo>
                    <a:pt x="2686581" y="1952479"/>
                    <a:pt x="2688765" y="1949968"/>
                    <a:pt x="2690566" y="1947347"/>
                  </a:cubicBezTo>
                  <a:cubicBezTo>
                    <a:pt x="2693951" y="1942652"/>
                    <a:pt x="2697991" y="1938994"/>
                    <a:pt x="2703997" y="1938230"/>
                  </a:cubicBezTo>
                  <a:cubicBezTo>
                    <a:pt x="2710439" y="1937411"/>
                    <a:pt x="2716062" y="1934791"/>
                    <a:pt x="2721194" y="1930641"/>
                  </a:cubicBezTo>
                  <a:cubicBezTo>
                    <a:pt x="2724906" y="1927639"/>
                    <a:pt x="2729274" y="1925619"/>
                    <a:pt x="2733150" y="1922834"/>
                  </a:cubicBezTo>
                  <a:cubicBezTo>
                    <a:pt x="2735607" y="1921033"/>
                    <a:pt x="2738063" y="1918849"/>
                    <a:pt x="2739974" y="1916392"/>
                  </a:cubicBezTo>
                  <a:cubicBezTo>
                    <a:pt x="2743414" y="1912025"/>
                    <a:pt x="2746362" y="1907275"/>
                    <a:pt x="2749528" y="1902689"/>
                  </a:cubicBezTo>
                  <a:cubicBezTo>
                    <a:pt x="2751876" y="1899304"/>
                    <a:pt x="2753077" y="1895592"/>
                    <a:pt x="2752913" y="1891497"/>
                  </a:cubicBezTo>
                  <a:cubicBezTo>
                    <a:pt x="2752695" y="1886748"/>
                    <a:pt x="2752640" y="1881943"/>
                    <a:pt x="2752203" y="1877194"/>
                  </a:cubicBezTo>
                  <a:cubicBezTo>
                    <a:pt x="2751439" y="1870478"/>
                    <a:pt x="2753295" y="1864637"/>
                    <a:pt x="2757171" y="1859232"/>
                  </a:cubicBezTo>
                  <a:cubicBezTo>
                    <a:pt x="2759519" y="1856011"/>
                    <a:pt x="2762576" y="1852899"/>
                    <a:pt x="2762576" y="1848805"/>
                  </a:cubicBezTo>
                  <a:cubicBezTo>
                    <a:pt x="2762576" y="1838432"/>
                    <a:pt x="2769619" y="1833245"/>
                    <a:pt x="2776989" y="1828441"/>
                  </a:cubicBezTo>
                  <a:cubicBezTo>
                    <a:pt x="2778463" y="1827458"/>
                    <a:pt x="2779992" y="1826530"/>
                    <a:pt x="2781466" y="1825547"/>
                  </a:cubicBezTo>
                  <a:cubicBezTo>
                    <a:pt x="2785397" y="1823036"/>
                    <a:pt x="2789327" y="1820634"/>
                    <a:pt x="2793313" y="1818232"/>
                  </a:cubicBezTo>
                  <a:cubicBezTo>
                    <a:pt x="2796042" y="1816649"/>
                    <a:pt x="2798718" y="1815120"/>
                    <a:pt x="2801502" y="1813591"/>
                  </a:cubicBezTo>
                  <a:cubicBezTo>
                    <a:pt x="2811056" y="1808405"/>
                    <a:pt x="2818099" y="1801580"/>
                    <a:pt x="2820337" y="1790443"/>
                  </a:cubicBezTo>
                  <a:cubicBezTo>
                    <a:pt x="2821320" y="1785803"/>
                    <a:pt x="2823231" y="1781326"/>
                    <a:pt x="2824814" y="1776849"/>
                  </a:cubicBezTo>
                  <a:cubicBezTo>
                    <a:pt x="2827871" y="1768169"/>
                    <a:pt x="2834368" y="1766531"/>
                    <a:pt x="2840646" y="1772973"/>
                  </a:cubicBezTo>
                  <a:cubicBezTo>
                    <a:pt x="2841792" y="1774120"/>
                    <a:pt x="2842612" y="1775648"/>
                    <a:pt x="2843922" y="1776413"/>
                  </a:cubicBezTo>
                  <a:cubicBezTo>
                    <a:pt x="2846597" y="1777996"/>
                    <a:pt x="2849436" y="1780070"/>
                    <a:pt x="2852329" y="1780343"/>
                  </a:cubicBezTo>
                  <a:cubicBezTo>
                    <a:pt x="2858662" y="1780835"/>
                    <a:pt x="2865104" y="1780835"/>
                    <a:pt x="2871383" y="1779961"/>
                  </a:cubicBezTo>
                  <a:cubicBezTo>
                    <a:pt x="2877934" y="1779033"/>
                    <a:pt x="2883612" y="1779907"/>
                    <a:pt x="2889835" y="1782472"/>
                  </a:cubicBezTo>
                  <a:cubicBezTo>
                    <a:pt x="2897588" y="1785694"/>
                    <a:pt x="2905886" y="1784711"/>
                    <a:pt x="2912165" y="1778705"/>
                  </a:cubicBezTo>
                  <a:cubicBezTo>
                    <a:pt x="2917515" y="1773519"/>
                    <a:pt x="2923902" y="1770898"/>
                    <a:pt x="2930508" y="1768059"/>
                  </a:cubicBezTo>
                  <a:cubicBezTo>
                    <a:pt x="2938643" y="1764566"/>
                    <a:pt x="2946450" y="1760580"/>
                    <a:pt x="2954202" y="1756376"/>
                  </a:cubicBezTo>
                  <a:cubicBezTo>
                    <a:pt x="2954857" y="1755994"/>
                    <a:pt x="2955458" y="1755667"/>
                    <a:pt x="2956113" y="1755339"/>
                  </a:cubicBezTo>
                  <a:cubicBezTo>
                    <a:pt x="2961190" y="1752609"/>
                    <a:pt x="2966431" y="1751463"/>
                    <a:pt x="2972109" y="1751135"/>
                  </a:cubicBezTo>
                  <a:cubicBezTo>
                    <a:pt x="2978387" y="1750808"/>
                    <a:pt x="2984775" y="1751081"/>
                    <a:pt x="2990999" y="1749061"/>
                  </a:cubicBezTo>
                  <a:cubicBezTo>
                    <a:pt x="3002518" y="1745239"/>
                    <a:pt x="3014420" y="1744857"/>
                    <a:pt x="3026430" y="1746495"/>
                  </a:cubicBezTo>
                  <a:cubicBezTo>
                    <a:pt x="3031125" y="1747095"/>
                    <a:pt x="3035984" y="1746822"/>
                    <a:pt x="3040625" y="1746222"/>
                  </a:cubicBezTo>
                  <a:cubicBezTo>
                    <a:pt x="3046193" y="1745458"/>
                    <a:pt x="3051107" y="1740981"/>
                    <a:pt x="3057222" y="1742892"/>
                  </a:cubicBezTo>
                  <a:cubicBezTo>
                    <a:pt x="3057767" y="1743055"/>
                    <a:pt x="3058314" y="1743219"/>
                    <a:pt x="3058859" y="1743547"/>
                  </a:cubicBezTo>
                  <a:cubicBezTo>
                    <a:pt x="3064701" y="1746440"/>
                    <a:pt x="3071361" y="1740217"/>
                    <a:pt x="3077258" y="1744639"/>
                  </a:cubicBezTo>
                  <a:cubicBezTo>
                    <a:pt x="3081189" y="1744366"/>
                    <a:pt x="3085229" y="1744529"/>
                    <a:pt x="3088996" y="1743601"/>
                  </a:cubicBezTo>
                  <a:cubicBezTo>
                    <a:pt x="3095110" y="1742018"/>
                    <a:pt x="3100952" y="1739397"/>
                    <a:pt x="3107066" y="1737760"/>
                  </a:cubicBezTo>
                  <a:cubicBezTo>
                    <a:pt x="3113454" y="1736013"/>
                    <a:pt x="3119787" y="1735794"/>
                    <a:pt x="3124482" y="1741800"/>
                  </a:cubicBezTo>
                  <a:cubicBezTo>
                    <a:pt x="3127430" y="1745621"/>
                    <a:pt x="3131142" y="1745294"/>
                    <a:pt x="3135182" y="1744202"/>
                  </a:cubicBezTo>
                  <a:cubicBezTo>
                    <a:pt x="3137912" y="1743438"/>
                    <a:pt x="3140150" y="1746276"/>
                    <a:pt x="3139222" y="1748406"/>
                  </a:cubicBezTo>
                  <a:cubicBezTo>
                    <a:pt x="3137421" y="1752773"/>
                    <a:pt x="3135346" y="1757031"/>
                    <a:pt x="3133708" y="1761508"/>
                  </a:cubicBezTo>
                  <a:cubicBezTo>
                    <a:pt x="3133217" y="1762818"/>
                    <a:pt x="3133490" y="1764784"/>
                    <a:pt x="3134254" y="1765985"/>
                  </a:cubicBezTo>
                  <a:cubicBezTo>
                    <a:pt x="3136219" y="1769424"/>
                    <a:pt x="3139222" y="1772263"/>
                    <a:pt x="3140751" y="1775867"/>
                  </a:cubicBezTo>
                  <a:cubicBezTo>
                    <a:pt x="3143317" y="1782090"/>
                    <a:pt x="3143098" y="1788478"/>
                    <a:pt x="3138349" y="1793828"/>
                  </a:cubicBezTo>
                  <a:cubicBezTo>
                    <a:pt x="3135182" y="1797377"/>
                    <a:pt x="3131579" y="1800489"/>
                    <a:pt x="3128304" y="1803983"/>
                  </a:cubicBezTo>
                  <a:cubicBezTo>
                    <a:pt x="3125956" y="1806439"/>
                    <a:pt x="3127430" y="1813264"/>
                    <a:pt x="3130760" y="1814356"/>
                  </a:cubicBezTo>
                  <a:cubicBezTo>
                    <a:pt x="3138294" y="1816867"/>
                    <a:pt x="3145501" y="1819815"/>
                    <a:pt x="3150796" y="1826148"/>
                  </a:cubicBezTo>
                  <a:cubicBezTo>
                    <a:pt x="3151287" y="1826694"/>
                    <a:pt x="3152161" y="1826912"/>
                    <a:pt x="3152925" y="1827240"/>
                  </a:cubicBezTo>
                  <a:cubicBezTo>
                    <a:pt x="3160241" y="1830242"/>
                    <a:pt x="3167338" y="1834009"/>
                    <a:pt x="3175746" y="1833027"/>
                  </a:cubicBezTo>
                  <a:cubicBezTo>
                    <a:pt x="3190432" y="1831280"/>
                    <a:pt x="3204189" y="1835429"/>
                    <a:pt x="3217674" y="1840397"/>
                  </a:cubicBezTo>
                  <a:cubicBezTo>
                    <a:pt x="3222424" y="1842144"/>
                    <a:pt x="3225754" y="1845365"/>
                    <a:pt x="3227447" y="1850169"/>
                  </a:cubicBezTo>
                  <a:cubicBezTo>
                    <a:pt x="3228484" y="1853172"/>
                    <a:pt x="3229521" y="1856175"/>
                    <a:pt x="3230831" y="1859068"/>
                  </a:cubicBezTo>
                  <a:cubicBezTo>
                    <a:pt x="3232961" y="1863763"/>
                    <a:pt x="3236782" y="1866821"/>
                    <a:pt x="3241969" y="1866766"/>
                  </a:cubicBezTo>
                  <a:cubicBezTo>
                    <a:pt x="3253597" y="1866602"/>
                    <a:pt x="3263861" y="1870642"/>
                    <a:pt x="3273742" y="1875938"/>
                  </a:cubicBezTo>
                  <a:cubicBezTo>
                    <a:pt x="3277946" y="1878122"/>
                    <a:pt x="3281713" y="1881124"/>
                    <a:pt x="3285644" y="1883745"/>
                  </a:cubicBezTo>
                  <a:cubicBezTo>
                    <a:pt x="3288319" y="1885547"/>
                    <a:pt x="3290830" y="1887512"/>
                    <a:pt x="3293560" y="1889150"/>
                  </a:cubicBezTo>
                  <a:cubicBezTo>
                    <a:pt x="3298146" y="1891934"/>
                    <a:pt x="3304698" y="1890951"/>
                    <a:pt x="3309010" y="1886911"/>
                  </a:cubicBezTo>
                  <a:cubicBezTo>
                    <a:pt x="3310758" y="1885328"/>
                    <a:pt x="3312341" y="1883472"/>
                    <a:pt x="3313815" y="1881561"/>
                  </a:cubicBezTo>
                  <a:cubicBezTo>
                    <a:pt x="3315835" y="1878995"/>
                    <a:pt x="3317036" y="1875993"/>
                    <a:pt x="3316272" y="1872717"/>
                  </a:cubicBezTo>
                  <a:cubicBezTo>
                    <a:pt x="3315562" y="1869605"/>
                    <a:pt x="3314361" y="1866657"/>
                    <a:pt x="3313433" y="1863600"/>
                  </a:cubicBezTo>
                  <a:cubicBezTo>
                    <a:pt x="3310375" y="1853500"/>
                    <a:pt x="3317582" y="1841380"/>
                    <a:pt x="3325771" y="1837558"/>
                  </a:cubicBezTo>
                  <a:cubicBezTo>
                    <a:pt x="3338600" y="1831553"/>
                    <a:pt x="3351921" y="1831007"/>
                    <a:pt x="3365461" y="1834119"/>
                  </a:cubicBezTo>
                  <a:cubicBezTo>
                    <a:pt x="3368464" y="1834828"/>
                    <a:pt x="3371685" y="1836412"/>
                    <a:pt x="3373759" y="1838595"/>
                  </a:cubicBezTo>
                  <a:cubicBezTo>
                    <a:pt x="3379055" y="1844000"/>
                    <a:pt x="3385497" y="1846566"/>
                    <a:pt x="3392758" y="1847713"/>
                  </a:cubicBezTo>
                  <a:cubicBezTo>
                    <a:pt x="3401384" y="1849132"/>
                    <a:pt x="3409792" y="1850333"/>
                    <a:pt x="3417653" y="1855301"/>
                  </a:cubicBezTo>
                  <a:cubicBezTo>
                    <a:pt x="3419509" y="1856448"/>
                    <a:pt x="3421693" y="1857321"/>
                    <a:pt x="3423931" y="1857976"/>
                  </a:cubicBezTo>
                  <a:cubicBezTo>
                    <a:pt x="3427808" y="1859014"/>
                    <a:pt x="3432066" y="1859505"/>
                    <a:pt x="3435997" y="1859942"/>
                  </a:cubicBezTo>
                  <a:cubicBezTo>
                    <a:pt x="3453467" y="1861907"/>
                    <a:pt x="3470282" y="1866766"/>
                    <a:pt x="3487370" y="1870424"/>
                  </a:cubicBezTo>
                  <a:cubicBezTo>
                    <a:pt x="3492338" y="1871461"/>
                    <a:pt x="3496760" y="1871188"/>
                    <a:pt x="3501128" y="1868568"/>
                  </a:cubicBezTo>
                  <a:cubicBezTo>
                    <a:pt x="3507188" y="1864910"/>
                    <a:pt x="3513575" y="1862344"/>
                    <a:pt x="3520345" y="1861307"/>
                  </a:cubicBezTo>
                  <a:cubicBezTo>
                    <a:pt x="3523730" y="1860815"/>
                    <a:pt x="3527169" y="1860652"/>
                    <a:pt x="3530663" y="1860924"/>
                  </a:cubicBezTo>
                  <a:cubicBezTo>
                    <a:pt x="3535413" y="1861307"/>
                    <a:pt x="3540490" y="1861252"/>
                    <a:pt x="3544694" y="1863054"/>
                  </a:cubicBezTo>
                  <a:cubicBezTo>
                    <a:pt x="3556268" y="1868076"/>
                    <a:pt x="3568224" y="1866165"/>
                    <a:pt x="3580071" y="1865893"/>
                  </a:cubicBezTo>
                  <a:cubicBezTo>
                    <a:pt x="3583401" y="1865838"/>
                    <a:pt x="3585858" y="1863654"/>
                    <a:pt x="3587987" y="1861088"/>
                  </a:cubicBezTo>
                  <a:cubicBezTo>
                    <a:pt x="3593064" y="1854810"/>
                    <a:pt x="3597487" y="1847986"/>
                    <a:pt x="3598797" y="1840069"/>
                  </a:cubicBezTo>
                  <a:cubicBezTo>
                    <a:pt x="3600271" y="1831225"/>
                    <a:pt x="3604365" y="1823527"/>
                    <a:pt x="3607314" y="1815284"/>
                  </a:cubicBezTo>
                  <a:cubicBezTo>
                    <a:pt x="3609443" y="1809333"/>
                    <a:pt x="3611517" y="1803328"/>
                    <a:pt x="3613210" y="1797158"/>
                  </a:cubicBezTo>
                  <a:cubicBezTo>
                    <a:pt x="3615339" y="1789406"/>
                    <a:pt x="3615776" y="1781599"/>
                    <a:pt x="3614302" y="1773519"/>
                  </a:cubicBezTo>
                  <a:cubicBezTo>
                    <a:pt x="3612773" y="1765112"/>
                    <a:pt x="3612063" y="1756595"/>
                    <a:pt x="3614902" y="1748187"/>
                  </a:cubicBezTo>
                  <a:cubicBezTo>
                    <a:pt x="3608733" y="1747641"/>
                    <a:pt x="3602455" y="1748406"/>
                    <a:pt x="3596558" y="1746004"/>
                  </a:cubicBezTo>
                  <a:cubicBezTo>
                    <a:pt x="3593174" y="1744639"/>
                    <a:pt x="3589843" y="1745894"/>
                    <a:pt x="3587878" y="1748296"/>
                  </a:cubicBezTo>
                  <a:cubicBezTo>
                    <a:pt x="3581927" y="1755339"/>
                    <a:pt x="3574612" y="1759488"/>
                    <a:pt x="3565713" y="1761126"/>
                  </a:cubicBezTo>
                  <a:cubicBezTo>
                    <a:pt x="3557524" y="1762655"/>
                    <a:pt x="3549880" y="1762382"/>
                    <a:pt x="3543438" y="1755994"/>
                  </a:cubicBezTo>
                  <a:cubicBezTo>
                    <a:pt x="3540654" y="1753155"/>
                    <a:pt x="3537487" y="1751026"/>
                    <a:pt x="3533884" y="1749552"/>
                  </a:cubicBezTo>
                  <a:cubicBezTo>
                    <a:pt x="3532301" y="1748897"/>
                    <a:pt x="3530718" y="1748351"/>
                    <a:pt x="3529025" y="1747914"/>
                  </a:cubicBezTo>
                  <a:cubicBezTo>
                    <a:pt x="3523348" y="1746495"/>
                    <a:pt x="3518106" y="1746440"/>
                    <a:pt x="3514121" y="1752009"/>
                  </a:cubicBezTo>
                  <a:cubicBezTo>
                    <a:pt x="3508880" y="1759215"/>
                    <a:pt x="3500527" y="1759434"/>
                    <a:pt x="3492720" y="1760526"/>
                  </a:cubicBezTo>
                  <a:cubicBezTo>
                    <a:pt x="3491301" y="1760689"/>
                    <a:pt x="3489554" y="1759925"/>
                    <a:pt x="3488189" y="1759161"/>
                  </a:cubicBezTo>
                  <a:cubicBezTo>
                    <a:pt x="3486169" y="1758014"/>
                    <a:pt x="3483821" y="1756813"/>
                    <a:pt x="3482457" y="1755012"/>
                  </a:cubicBezTo>
                  <a:cubicBezTo>
                    <a:pt x="3482238" y="1754629"/>
                    <a:pt x="3481965" y="1754356"/>
                    <a:pt x="3481692" y="1754029"/>
                  </a:cubicBezTo>
                  <a:cubicBezTo>
                    <a:pt x="3477434" y="1749006"/>
                    <a:pt x="3472193" y="1747259"/>
                    <a:pt x="3465696" y="1749006"/>
                  </a:cubicBezTo>
                  <a:cubicBezTo>
                    <a:pt x="3462311" y="1749880"/>
                    <a:pt x="3459363" y="1749334"/>
                    <a:pt x="3456907" y="1746932"/>
                  </a:cubicBezTo>
                  <a:cubicBezTo>
                    <a:pt x="3453521" y="1743656"/>
                    <a:pt x="3449318" y="1741308"/>
                    <a:pt x="3447134" y="1736668"/>
                  </a:cubicBezTo>
                  <a:cubicBezTo>
                    <a:pt x="3445169" y="1732246"/>
                    <a:pt x="3441019" y="1729680"/>
                    <a:pt x="3436979" y="1726950"/>
                  </a:cubicBezTo>
                  <a:cubicBezTo>
                    <a:pt x="3433922" y="1724930"/>
                    <a:pt x="3440146" y="1722037"/>
                    <a:pt x="3437416" y="1719525"/>
                  </a:cubicBezTo>
                  <a:cubicBezTo>
                    <a:pt x="3435669" y="1717942"/>
                    <a:pt x="3433322" y="1717123"/>
                    <a:pt x="3431192" y="1716031"/>
                  </a:cubicBezTo>
                  <a:cubicBezTo>
                    <a:pt x="3428408" y="1714557"/>
                    <a:pt x="3425515" y="1713192"/>
                    <a:pt x="3422730" y="1711664"/>
                  </a:cubicBezTo>
                  <a:cubicBezTo>
                    <a:pt x="3421038" y="1710790"/>
                    <a:pt x="3420492" y="1709316"/>
                    <a:pt x="3421256" y="1707569"/>
                  </a:cubicBezTo>
                  <a:cubicBezTo>
                    <a:pt x="3421584" y="1706969"/>
                    <a:pt x="3422348" y="1706423"/>
                    <a:pt x="3422949" y="1706040"/>
                  </a:cubicBezTo>
                  <a:cubicBezTo>
                    <a:pt x="3426934" y="1703638"/>
                    <a:pt x="3432503" y="1704293"/>
                    <a:pt x="3435232" y="1699653"/>
                  </a:cubicBezTo>
                  <a:cubicBezTo>
                    <a:pt x="3435942" y="1698506"/>
                    <a:pt x="3435778" y="1696650"/>
                    <a:pt x="3435615" y="1695176"/>
                  </a:cubicBezTo>
                  <a:cubicBezTo>
                    <a:pt x="3435505" y="1694576"/>
                    <a:pt x="3434523" y="1693920"/>
                    <a:pt x="3433868" y="1693648"/>
                  </a:cubicBezTo>
                  <a:cubicBezTo>
                    <a:pt x="3433103" y="1693375"/>
                    <a:pt x="3432230" y="1693648"/>
                    <a:pt x="3431465" y="1693648"/>
                  </a:cubicBezTo>
                  <a:cubicBezTo>
                    <a:pt x="3429118" y="1693757"/>
                    <a:pt x="3426770" y="1693920"/>
                    <a:pt x="3424368" y="1693920"/>
                  </a:cubicBezTo>
                  <a:cubicBezTo>
                    <a:pt x="3422130" y="1693811"/>
                    <a:pt x="3419564" y="1691082"/>
                    <a:pt x="3420110" y="1689171"/>
                  </a:cubicBezTo>
                  <a:cubicBezTo>
                    <a:pt x="3422949" y="1679890"/>
                    <a:pt x="3422894" y="1670390"/>
                    <a:pt x="3422621" y="1660836"/>
                  </a:cubicBezTo>
                  <a:cubicBezTo>
                    <a:pt x="3422457" y="1654285"/>
                    <a:pt x="3417544" y="1648880"/>
                    <a:pt x="3410774" y="1648007"/>
                  </a:cubicBezTo>
                  <a:cubicBezTo>
                    <a:pt x="3405970" y="1647406"/>
                    <a:pt x="3401166" y="1647024"/>
                    <a:pt x="3397126" y="1650627"/>
                  </a:cubicBezTo>
                  <a:cubicBezTo>
                    <a:pt x="3394396" y="1653139"/>
                    <a:pt x="3391502" y="1652265"/>
                    <a:pt x="3388445" y="1651064"/>
                  </a:cubicBezTo>
                  <a:cubicBezTo>
                    <a:pt x="3387462" y="1650682"/>
                    <a:pt x="3385060" y="1651665"/>
                    <a:pt x="3384514" y="1652702"/>
                  </a:cubicBezTo>
                  <a:cubicBezTo>
                    <a:pt x="3383040" y="1655377"/>
                    <a:pt x="3382112" y="1658434"/>
                    <a:pt x="3381020" y="1661382"/>
                  </a:cubicBezTo>
                  <a:cubicBezTo>
                    <a:pt x="3377963" y="1669790"/>
                    <a:pt x="3371576" y="1671482"/>
                    <a:pt x="3364642" y="1665641"/>
                  </a:cubicBezTo>
                  <a:cubicBezTo>
                    <a:pt x="3363441" y="1664658"/>
                    <a:pt x="3362403" y="1663402"/>
                    <a:pt x="3361203" y="1662365"/>
                  </a:cubicBezTo>
                  <a:cubicBezTo>
                    <a:pt x="3359619" y="1660945"/>
                    <a:pt x="3358200" y="1661164"/>
                    <a:pt x="3357326" y="1662911"/>
                  </a:cubicBezTo>
                  <a:cubicBezTo>
                    <a:pt x="3356999" y="1663566"/>
                    <a:pt x="3356780" y="1664385"/>
                    <a:pt x="3356780" y="1665149"/>
                  </a:cubicBezTo>
                  <a:cubicBezTo>
                    <a:pt x="3356780" y="1666732"/>
                    <a:pt x="3356617" y="1668589"/>
                    <a:pt x="3357381" y="1669790"/>
                  </a:cubicBezTo>
                  <a:cubicBezTo>
                    <a:pt x="3362895" y="1678470"/>
                    <a:pt x="3368518" y="1687151"/>
                    <a:pt x="3374578" y="1695504"/>
                  </a:cubicBezTo>
                  <a:cubicBezTo>
                    <a:pt x="3376325" y="1697906"/>
                    <a:pt x="3379655" y="1699216"/>
                    <a:pt x="3382385" y="1700854"/>
                  </a:cubicBezTo>
                  <a:cubicBezTo>
                    <a:pt x="3388336" y="1704457"/>
                    <a:pt x="3390574" y="1710408"/>
                    <a:pt x="3392376" y="1716577"/>
                  </a:cubicBezTo>
                  <a:cubicBezTo>
                    <a:pt x="3392922" y="1718324"/>
                    <a:pt x="3392376" y="1719907"/>
                    <a:pt x="3390738" y="1720289"/>
                  </a:cubicBezTo>
                  <a:cubicBezTo>
                    <a:pt x="3385552" y="1721491"/>
                    <a:pt x="3381511" y="1726622"/>
                    <a:pt x="3375397" y="1724602"/>
                  </a:cubicBezTo>
                  <a:cubicBezTo>
                    <a:pt x="3374906" y="1724439"/>
                    <a:pt x="3373432" y="1725203"/>
                    <a:pt x="3373432" y="1725476"/>
                  </a:cubicBezTo>
                  <a:cubicBezTo>
                    <a:pt x="3374087" y="1732464"/>
                    <a:pt x="3365461" y="1737323"/>
                    <a:pt x="3369173" y="1745185"/>
                  </a:cubicBezTo>
                  <a:cubicBezTo>
                    <a:pt x="3370374" y="1747805"/>
                    <a:pt x="3368191" y="1749279"/>
                    <a:pt x="3365352" y="1749552"/>
                  </a:cubicBezTo>
                  <a:cubicBezTo>
                    <a:pt x="3358800" y="1750207"/>
                    <a:pt x="3352686" y="1748515"/>
                    <a:pt x="3346844" y="1745894"/>
                  </a:cubicBezTo>
                  <a:cubicBezTo>
                    <a:pt x="3344824" y="1744966"/>
                    <a:pt x="3342313" y="1743001"/>
                    <a:pt x="3341985" y="1741145"/>
                  </a:cubicBezTo>
                  <a:cubicBezTo>
                    <a:pt x="3340511" y="1732628"/>
                    <a:pt x="3334724" y="1727824"/>
                    <a:pt x="3328282" y="1723401"/>
                  </a:cubicBezTo>
                  <a:cubicBezTo>
                    <a:pt x="3328228" y="1721654"/>
                    <a:pt x="3328173" y="1719907"/>
                    <a:pt x="3328118" y="1718160"/>
                  </a:cubicBezTo>
                  <a:cubicBezTo>
                    <a:pt x="3327846" y="1718433"/>
                    <a:pt x="3327682" y="1718597"/>
                    <a:pt x="3327354" y="1718925"/>
                  </a:cubicBezTo>
                  <a:lnTo>
                    <a:pt x="3327354" y="1718160"/>
                  </a:lnTo>
                  <a:cubicBezTo>
                    <a:pt x="3324570" y="1718106"/>
                    <a:pt x="3321786" y="1718215"/>
                    <a:pt x="3319110" y="1717724"/>
                  </a:cubicBezTo>
                  <a:cubicBezTo>
                    <a:pt x="3318073" y="1717560"/>
                    <a:pt x="3316763" y="1715704"/>
                    <a:pt x="3316599" y="1714502"/>
                  </a:cubicBezTo>
                  <a:cubicBezTo>
                    <a:pt x="3316435" y="1713247"/>
                    <a:pt x="3317200" y="1711555"/>
                    <a:pt x="3318073" y="1710572"/>
                  </a:cubicBezTo>
                  <a:cubicBezTo>
                    <a:pt x="3319274" y="1709261"/>
                    <a:pt x="3320857" y="1709535"/>
                    <a:pt x="3322168" y="1710735"/>
                  </a:cubicBezTo>
                  <a:cubicBezTo>
                    <a:pt x="3322714" y="1711172"/>
                    <a:pt x="3323369" y="1711664"/>
                    <a:pt x="3324024" y="1712046"/>
                  </a:cubicBezTo>
                  <a:cubicBezTo>
                    <a:pt x="3325116" y="1712592"/>
                    <a:pt x="3326208" y="1713138"/>
                    <a:pt x="3327299" y="1713684"/>
                  </a:cubicBezTo>
                  <a:lnTo>
                    <a:pt x="3327299" y="1713083"/>
                  </a:lnTo>
                  <a:cubicBezTo>
                    <a:pt x="3327573" y="1713356"/>
                    <a:pt x="3327736" y="1713520"/>
                    <a:pt x="3328009" y="1713738"/>
                  </a:cubicBezTo>
                  <a:cubicBezTo>
                    <a:pt x="3327682" y="1706259"/>
                    <a:pt x="3319875" y="1702492"/>
                    <a:pt x="3318837" y="1695340"/>
                  </a:cubicBezTo>
                  <a:cubicBezTo>
                    <a:pt x="3315453" y="1692064"/>
                    <a:pt x="3312286" y="1688406"/>
                    <a:pt x="3308519" y="1685568"/>
                  </a:cubicBezTo>
                  <a:cubicBezTo>
                    <a:pt x="3303988" y="1682128"/>
                    <a:pt x="3298965" y="1679453"/>
                    <a:pt x="3301204" y="1672410"/>
                  </a:cubicBezTo>
                  <a:cubicBezTo>
                    <a:pt x="3301367" y="1671919"/>
                    <a:pt x="3300657" y="1670773"/>
                    <a:pt x="3300057" y="1670390"/>
                  </a:cubicBezTo>
                  <a:cubicBezTo>
                    <a:pt x="3292468" y="1665313"/>
                    <a:pt x="3291213" y="1657834"/>
                    <a:pt x="3291813" y="1649426"/>
                  </a:cubicBezTo>
                  <a:cubicBezTo>
                    <a:pt x="3291977" y="1646806"/>
                    <a:pt x="3291813" y="1644185"/>
                    <a:pt x="3291813" y="1641565"/>
                  </a:cubicBezTo>
                  <a:cubicBezTo>
                    <a:pt x="3291759" y="1639435"/>
                    <a:pt x="3291759" y="1637306"/>
                    <a:pt x="3291922" y="1635177"/>
                  </a:cubicBezTo>
                  <a:cubicBezTo>
                    <a:pt x="3292250" y="1631683"/>
                    <a:pt x="3291431" y="1629117"/>
                    <a:pt x="3288974" y="1626660"/>
                  </a:cubicBezTo>
                  <a:cubicBezTo>
                    <a:pt x="3284552" y="1622074"/>
                    <a:pt x="3280512" y="1617052"/>
                    <a:pt x="3276036" y="1612575"/>
                  </a:cubicBezTo>
                  <a:cubicBezTo>
                    <a:pt x="3272159" y="1608644"/>
                    <a:pt x="3268010" y="1604823"/>
                    <a:pt x="3262114" y="1603895"/>
                  </a:cubicBezTo>
                  <a:cubicBezTo>
                    <a:pt x="3257037" y="1603185"/>
                    <a:pt x="3253761" y="1599472"/>
                    <a:pt x="3249994" y="1596633"/>
                  </a:cubicBezTo>
                  <a:cubicBezTo>
                    <a:pt x="3240658" y="1596470"/>
                    <a:pt x="3234053" y="1590246"/>
                    <a:pt x="3226901" y="1585551"/>
                  </a:cubicBezTo>
                  <a:cubicBezTo>
                    <a:pt x="3218165" y="1579818"/>
                    <a:pt x="3210413" y="1573267"/>
                    <a:pt x="3207356" y="1562512"/>
                  </a:cubicBezTo>
                  <a:cubicBezTo>
                    <a:pt x="3206537" y="1559509"/>
                    <a:pt x="3203753" y="1556998"/>
                    <a:pt x="3200040" y="1557544"/>
                  </a:cubicBezTo>
                  <a:cubicBezTo>
                    <a:pt x="3195182" y="1558199"/>
                    <a:pt x="3192070" y="1552849"/>
                    <a:pt x="3186719" y="1554377"/>
                  </a:cubicBezTo>
                  <a:cubicBezTo>
                    <a:pt x="3183444" y="1555306"/>
                    <a:pt x="3180932" y="1551921"/>
                    <a:pt x="3179841" y="1548918"/>
                  </a:cubicBezTo>
                  <a:cubicBezTo>
                    <a:pt x="3178530" y="1545260"/>
                    <a:pt x="3178202" y="1541220"/>
                    <a:pt x="3177002" y="1537508"/>
                  </a:cubicBezTo>
                  <a:cubicBezTo>
                    <a:pt x="3176674" y="1536525"/>
                    <a:pt x="3174217" y="1535269"/>
                    <a:pt x="3173235" y="1535597"/>
                  </a:cubicBezTo>
                  <a:cubicBezTo>
                    <a:pt x="3169467" y="1536743"/>
                    <a:pt x="3165755" y="1538272"/>
                    <a:pt x="3162261" y="1540074"/>
                  </a:cubicBezTo>
                  <a:cubicBezTo>
                    <a:pt x="3160132" y="1541111"/>
                    <a:pt x="3158494" y="1542913"/>
                    <a:pt x="3158385" y="1545588"/>
                  </a:cubicBezTo>
                  <a:cubicBezTo>
                    <a:pt x="3158221" y="1549573"/>
                    <a:pt x="3157784" y="1553504"/>
                    <a:pt x="3157675" y="1557435"/>
                  </a:cubicBezTo>
                  <a:cubicBezTo>
                    <a:pt x="3157511" y="1562457"/>
                    <a:pt x="3159422" y="1566825"/>
                    <a:pt x="3163244" y="1570046"/>
                  </a:cubicBezTo>
                  <a:cubicBezTo>
                    <a:pt x="3166301" y="1572612"/>
                    <a:pt x="3170013" y="1574304"/>
                    <a:pt x="3172907" y="1576979"/>
                  </a:cubicBezTo>
                  <a:cubicBezTo>
                    <a:pt x="3179895" y="1583422"/>
                    <a:pt x="3187047" y="1589645"/>
                    <a:pt x="3190923" y="1598926"/>
                  </a:cubicBezTo>
                  <a:cubicBezTo>
                    <a:pt x="3192998" y="1603949"/>
                    <a:pt x="3196874" y="1608317"/>
                    <a:pt x="3200477" y="1612520"/>
                  </a:cubicBezTo>
                  <a:cubicBezTo>
                    <a:pt x="3205227" y="1618144"/>
                    <a:pt x="3211068" y="1621965"/>
                    <a:pt x="3218875" y="1622238"/>
                  </a:cubicBezTo>
                  <a:cubicBezTo>
                    <a:pt x="3222042" y="1622347"/>
                    <a:pt x="3225208" y="1623057"/>
                    <a:pt x="3228156" y="1624094"/>
                  </a:cubicBezTo>
                  <a:cubicBezTo>
                    <a:pt x="3229303" y="1624477"/>
                    <a:pt x="3230558" y="1626333"/>
                    <a:pt x="3230722" y="1627643"/>
                  </a:cubicBezTo>
                  <a:cubicBezTo>
                    <a:pt x="3231104" y="1631847"/>
                    <a:pt x="3232033" y="1635013"/>
                    <a:pt x="3236891" y="1636324"/>
                  </a:cubicBezTo>
                  <a:cubicBezTo>
                    <a:pt x="3241860" y="1637688"/>
                    <a:pt x="3246391" y="1639927"/>
                    <a:pt x="3250704" y="1642493"/>
                  </a:cubicBezTo>
                  <a:cubicBezTo>
                    <a:pt x="3258620" y="1647242"/>
                    <a:pt x="3265772" y="1653357"/>
                    <a:pt x="3273852" y="1657888"/>
                  </a:cubicBezTo>
                  <a:cubicBezTo>
                    <a:pt x="3277509" y="1659908"/>
                    <a:pt x="3277728" y="1666569"/>
                    <a:pt x="3274452" y="1670773"/>
                  </a:cubicBezTo>
                  <a:cubicBezTo>
                    <a:pt x="3273688" y="1671701"/>
                    <a:pt x="3271122" y="1672410"/>
                    <a:pt x="3270412" y="1671864"/>
                  </a:cubicBezTo>
                  <a:cubicBezTo>
                    <a:pt x="3266645" y="1669135"/>
                    <a:pt x="3263424" y="1665586"/>
                    <a:pt x="3259548" y="1663020"/>
                  </a:cubicBezTo>
                  <a:cubicBezTo>
                    <a:pt x="3255399" y="1660345"/>
                    <a:pt x="3249175" y="1662638"/>
                    <a:pt x="3247865" y="1667388"/>
                  </a:cubicBezTo>
                  <a:cubicBezTo>
                    <a:pt x="3246991" y="1670390"/>
                    <a:pt x="3246773" y="1673666"/>
                    <a:pt x="3247210" y="1676669"/>
                  </a:cubicBezTo>
                  <a:cubicBezTo>
                    <a:pt x="3247537" y="1678852"/>
                    <a:pt x="3249557" y="1680709"/>
                    <a:pt x="3250867" y="1682729"/>
                  </a:cubicBezTo>
                  <a:cubicBezTo>
                    <a:pt x="3253652" y="1687096"/>
                    <a:pt x="3254143" y="1691627"/>
                    <a:pt x="3251686" y="1696268"/>
                  </a:cubicBezTo>
                  <a:cubicBezTo>
                    <a:pt x="3247974" y="1703256"/>
                    <a:pt x="3244207" y="1710190"/>
                    <a:pt x="3240331" y="1717068"/>
                  </a:cubicBezTo>
                  <a:cubicBezTo>
                    <a:pt x="3237765" y="1721654"/>
                    <a:pt x="3233889" y="1723401"/>
                    <a:pt x="3228429" y="1723074"/>
                  </a:cubicBezTo>
                  <a:cubicBezTo>
                    <a:pt x="3223134" y="1722801"/>
                    <a:pt x="3219257" y="1726896"/>
                    <a:pt x="3219257" y="1731591"/>
                  </a:cubicBezTo>
                  <a:cubicBezTo>
                    <a:pt x="3219312" y="1734757"/>
                    <a:pt x="3220404" y="1737923"/>
                    <a:pt x="3220349" y="1741035"/>
                  </a:cubicBezTo>
                  <a:cubicBezTo>
                    <a:pt x="3220349" y="1743328"/>
                    <a:pt x="3219257" y="1745621"/>
                    <a:pt x="3218384" y="1747805"/>
                  </a:cubicBezTo>
                  <a:cubicBezTo>
                    <a:pt x="3217565" y="1749880"/>
                    <a:pt x="3214071" y="1751517"/>
                    <a:pt x="3212433" y="1750699"/>
                  </a:cubicBezTo>
                  <a:cubicBezTo>
                    <a:pt x="3202552" y="1745730"/>
                    <a:pt x="3192615" y="1740762"/>
                    <a:pt x="3182789" y="1735685"/>
                  </a:cubicBezTo>
                  <a:cubicBezTo>
                    <a:pt x="3177875" y="1733119"/>
                    <a:pt x="3173071" y="1730335"/>
                    <a:pt x="3168430" y="1727332"/>
                  </a:cubicBezTo>
                  <a:cubicBezTo>
                    <a:pt x="3167502" y="1726732"/>
                    <a:pt x="3167229" y="1724384"/>
                    <a:pt x="3167502" y="1722965"/>
                  </a:cubicBezTo>
                  <a:cubicBezTo>
                    <a:pt x="3167775" y="1721600"/>
                    <a:pt x="3168812" y="1719907"/>
                    <a:pt x="3170013" y="1719307"/>
                  </a:cubicBezTo>
                  <a:cubicBezTo>
                    <a:pt x="3172088" y="1718215"/>
                    <a:pt x="3174545" y="1717123"/>
                    <a:pt x="3176729" y="1717342"/>
                  </a:cubicBezTo>
                  <a:cubicBezTo>
                    <a:pt x="3191196" y="1718815"/>
                    <a:pt x="3205117" y="1715977"/>
                    <a:pt x="3219257" y="1713411"/>
                  </a:cubicBezTo>
                  <a:cubicBezTo>
                    <a:pt x="3228429" y="1711773"/>
                    <a:pt x="3230395" y="1705658"/>
                    <a:pt x="3232742" y="1698889"/>
                  </a:cubicBezTo>
                  <a:cubicBezTo>
                    <a:pt x="3233124" y="1697469"/>
                    <a:pt x="3233179" y="1695668"/>
                    <a:pt x="3232742" y="1694303"/>
                  </a:cubicBezTo>
                  <a:cubicBezTo>
                    <a:pt x="3230777" y="1688297"/>
                    <a:pt x="3228811" y="1682183"/>
                    <a:pt x="3226300" y="1676341"/>
                  </a:cubicBezTo>
                  <a:cubicBezTo>
                    <a:pt x="3225427" y="1674430"/>
                    <a:pt x="3223407" y="1672574"/>
                    <a:pt x="3221441" y="1671537"/>
                  </a:cubicBezTo>
                  <a:cubicBezTo>
                    <a:pt x="3215654" y="1668534"/>
                    <a:pt x="3210413" y="1665095"/>
                    <a:pt x="3207411" y="1659089"/>
                  </a:cubicBezTo>
                  <a:cubicBezTo>
                    <a:pt x="3199549" y="1654558"/>
                    <a:pt x="3193161" y="1647843"/>
                    <a:pt x="3184699" y="1644131"/>
                  </a:cubicBezTo>
                  <a:cubicBezTo>
                    <a:pt x="3182898" y="1643366"/>
                    <a:pt x="3181096" y="1642711"/>
                    <a:pt x="3179131" y="1642274"/>
                  </a:cubicBezTo>
                  <a:cubicBezTo>
                    <a:pt x="3169740" y="1640091"/>
                    <a:pt x="3161715" y="1634577"/>
                    <a:pt x="3155491" y="1626988"/>
                  </a:cubicBezTo>
                  <a:cubicBezTo>
                    <a:pt x="3146975" y="1616560"/>
                    <a:pt x="3136766" y="1607989"/>
                    <a:pt x="3126884" y="1598981"/>
                  </a:cubicBezTo>
                  <a:cubicBezTo>
                    <a:pt x="3124100" y="1593358"/>
                    <a:pt x="3121206" y="1587735"/>
                    <a:pt x="3118476" y="1582057"/>
                  </a:cubicBezTo>
                  <a:cubicBezTo>
                    <a:pt x="3115146" y="1575123"/>
                    <a:pt x="3109577" y="1571192"/>
                    <a:pt x="3102589" y="1568517"/>
                  </a:cubicBezTo>
                  <a:cubicBezTo>
                    <a:pt x="3095055" y="1565624"/>
                    <a:pt x="3088723" y="1566334"/>
                    <a:pt x="3083154" y="1572612"/>
                  </a:cubicBezTo>
                  <a:cubicBezTo>
                    <a:pt x="3081079" y="1574959"/>
                    <a:pt x="3078568" y="1577580"/>
                    <a:pt x="3075783" y="1578508"/>
                  </a:cubicBezTo>
                  <a:cubicBezTo>
                    <a:pt x="3075128" y="1578672"/>
                    <a:pt x="3074583" y="1578945"/>
                    <a:pt x="3073982" y="1579163"/>
                  </a:cubicBezTo>
                  <a:cubicBezTo>
                    <a:pt x="3065411" y="1582330"/>
                    <a:pt x="3058586" y="1587680"/>
                    <a:pt x="3052854" y="1594887"/>
                  </a:cubicBezTo>
                  <a:cubicBezTo>
                    <a:pt x="3049688" y="1598926"/>
                    <a:pt x="3044064" y="1600128"/>
                    <a:pt x="3039915" y="1597070"/>
                  </a:cubicBezTo>
                  <a:cubicBezTo>
                    <a:pt x="3030361" y="1590082"/>
                    <a:pt x="3019060" y="1590464"/>
                    <a:pt x="3008414" y="1588280"/>
                  </a:cubicBezTo>
                  <a:cubicBezTo>
                    <a:pt x="3008305" y="1588280"/>
                    <a:pt x="3008250" y="1588280"/>
                    <a:pt x="3008141" y="1588280"/>
                  </a:cubicBezTo>
                  <a:cubicBezTo>
                    <a:pt x="3002627" y="1587079"/>
                    <a:pt x="2995257" y="1592321"/>
                    <a:pt x="2993619" y="1598053"/>
                  </a:cubicBezTo>
                  <a:cubicBezTo>
                    <a:pt x="2992964" y="1600346"/>
                    <a:pt x="2992418" y="1602693"/>
                    <a:pt x="2992091" y="1605041"/>
                  </a:cubicBezTo>
                  <a:cubicBezTo>
                    <a:pt x="2991490" y="1609791"/>
                    <a:pt x="2990780" y="1614486"/>
                    <a:pt x="2990671" y="1619236"/>
                  </a:cubicBezTo>
                  <a:cubicBezTo>
                    <a:pt x="2990453" y="1630427"/>
                    <a:pt x="2984338" y="1636979"/>
                    <a:pt x="2975931" y="1641728"/>
                  </a:cubicBezTo>
                  <a:cubicBezTo>
                    <a:pt x="2974457" y="1642493"/>
                    <a:pt x="2972983" y="1643257"/>
                    <a:pt x="2971454" y="1644021"/>
                  </a:cubicBezTo>
                  <a:cubicBezTo>
                    <a:pt x="2960699" y="1644731"/>
                    <a:pt x="2955185" y="1652811"/>
                    <a:pt x="2948906" y="1659908"/>
                  </a:cubicBezTo>
                  <a:cubicBezTo>
                    <a:pt x="2946832" y="1662310"/>
                    <a:pt x="2944757" y="1664767"/>
                    <a:pt x="2942628" y="1667115"/>
                  </a:cubicBezTo>
                  <a:cubicBezTo>
                    <a:pt x="2934385" y="1676014"/>
                    <a:pt x="2929471" y="1685131"/>
                    <a:pt x="2938752" y="1696486"/>
                  </a:cubicBezTo>
                  <a:cubicBezTo>
                    <a:pt x="2940936" y="1699162"/>
                    <a:pt x="2939735" y="1702710"/>
                    <a:pt x="2937224" y="1705112"/>
                  </a:cubicBezTo>
                  <a:cubicBezTo>
                    <a:pt x="2931928" y="1710190"/>
                    <a:pt x="2928325" y="1716359"/>
                    <a:pt x="2926141" y="1723238"/>
                  </a:cubicBezTo>
                  <a:cubicBezTo>
                    <a:pt x="2924558" y="1728315"/>
                    <a:pt x="2921500" y="1731372"/>
                    <a:pt x="2916587" y="1732901"/>
                  </a:cubicBezTo>
                  <a:cubicBezTo>
                    <a:pt x="2911892" y="1734430"/>
                    <a:pt x="2908179" y="1737105"/>
                    <a:pt x="2905395" y="1741308"/>
                  </a:cubicBezTo>
                  <a:cubicBezTo>
                    <a:pt x="2903047" y="1744802"/>
                    <a:pt x="2899663" y="1746713"/>
                    <a:pt x="2895404" y="1746932"/>
                  </a:cubicBezTo>
                  <a:cubicBezTo>
                    <a:pt x="2888252" y="1747259"/>
                    <a:pt x="2881046" y="1748296"/>
                    <a:pt x="2873949" y="1747751"/>
                  </a:cubicBezTo>
                  <a:cubicBezTo>
                    <a:pt x="2863903" y="1747041"/>
                    <a:pt x="2855059" y="1749225"/>
                    <a:pt x="2846924" y="1755066"/>
                  </a:cubicBezTo>
                  <a:cubicBezTo>
                    <a:pt x="2843649" y="1757359"/>
                    <a:pt x="2840209" y="1759379"/>
                    <a:pt x="2836770" y="1761344"/>
                  </a:cubicBezTo>
                  <a:cubicBezTo>
                    <a:pt x="2832238" y="1763965"/>
                    <a:pt x="2825087" y="1762327"/>
                    <a:pt x="2821811" y="1757687"/>
                  </a:cubicBezTo>
                  <a:cubicBezTo>
                    <a:pt x="2818590" y="1753210"/>
                    <a:pt x="2815915" y="1748296"/>
                    <a:pt x="2812694" y="1743765"/>
                  </a:cubicBezTo>
                  <a:cubicBezTo>
                    <a:pt x="2810292" y="1740271"/>
                    <a:pt x="2806525" y="1738688"/>
                    <a:pt x="2802376" y="1738797"/>
                  </a:cubicBezTo>
                  <a:cubicBezTo>
                    <a:pt x="2799209" y="1738852"/>
                    <a:pt x="2795988" y="1739179"/>
                    <a:pt x="2792931" y="1740053"/>
                  </a:cubicBezTo>
                  <a:cubicBezTo>
                    <a:pt x="2790419" y="1740708"/>
                    <a:pt x="2788017" y="1740708"/>
                    <a:pt x="2785670" y="1740271"/>
                  </a:cubicBezTo>
                  <a:cubicBezTo>
                    <a:pt x="2781903" y="1739616"/>
                    <a:pt x="2778245" y="1737923"/>
                    <a:pt x="2774532" y="1736832"/>
                  </a:cubicBezTo>
                  <a:cubicBezTo>
                    <a:pt x="2773331" y="1736504"/>
                    <a:pt x="2772403" y="1734484"/>
                    <a:pt x="2771857" y="1733065"/>
                  </a:cubicBezTo>
                  <a:cubicBezTo>
                    <a:pt x="2771311" y="1731645"/>
                    <a:pt x="2771148" y="1729898"/>
                    <a:pt x="2771311" y="1728369"/>
                  </a:cubicBezTo>
                  <a:cubicBezTo>
                    <a:pt x="2772512" y="1717560"/>
                    <a:pt x="2769401" y="1708224"/>
                    <a:pt x="2762303" y="1699981"/>
                  </a:cubicBezTo>
                  <a:cubicBezTo>
                    <a:pt x="2760119" y="1697469"/>
                    <a:pt x="2760229" y="1693920"/>
                    <a:pt x="2761266" y="1690863"/>
                  </a:cubicBezTo>
                  <a:cubicBezTo>
                    <a:pt x="2762849" y="1686386"/>
                    <a:pt x="2764542" y="1681964"/>
                    <a:pt x="2766616" y="1677651"/>
                  </a:cubicBezTo>
                  <a:cubicBezTo>
                    <a:pt x="2774314" y="1661328"/>
                    <a:pt x="2777590" y="1644458"/>
                    <a:pt x="2773932" y="1626606"/>
                  </a:cubicBezTo>
                  <a:cubicBezTo>
                    <a:pt x="2773823" y="1625841"/>
                    <a:pt x="2773331" y="1625023"/>
                    <a:pt x="2773495" y="1624313"/>
                  </a:cubicBezTo>
                  <a:cubicBezTo>
                    <a:pt x="2774587" y="1619072"/>
                    <a:pt x="2774150" y="1614104"/>
                    <a:pt x="2772785" y="1609354"/>
                  </a:cubicBezTo>
                  <a:cubicBezTo>
                    <a:pt x="2771803" y="1606024"/>
                    <a:pt x="2770329" y="1602693"/>
                    <a:pt x="2768527" y="1599472"/>
                  </a:cubicBezTo>
                  <a:cubicBezTo>
                    <a:pt x="2767271" y="1597070"/>
                    <a:pt x="2769346" y="1592757"/>
                    <a:pt x="2772021" y="1591392"/>
                  </a:cubicBezTo>
                  <a:cubicBezTo>
                    <a:pt x="2773440" y="1590683"/>
                    <a:pt x="2774914" y="1590028"/>
                    <a:pt x="2776389" y="1589482"/>
                  </a:cubicBezTo>
                  <a:cubicBezTo>
                    <a:pt x="2777262" y="1589154"/>
                    <a:pt x="2778299" y="1588936"/>
                    <a:pt x="2779337" y="1588717"/>
                  </a:cubicBezTo>
                  <a:cubicBezTo>
                    <a:pt x="2780811" y="1588390"/>
                    <a:pt x="2782176" y="1588008"/>
                    <a:pt x="2782940" y="1587079"/>
                  </a:cubicBezTo>
                  <a:cubicBezTo>
                    <a:pt x="2790146" y="1577962"/>
                    <a:pt x="2798881" y="1577962"/>
                    <a:pt x="2808708" y="1581565"/>
                  </a:cubicBezTo>
                  <a:cubicBezTo>
                    <a:pt x="2809036" y="1581729"/>
                    <a:pt x="2809418" y="1581838"/>
                    <a:pt x="2809746" y="1581893"/>
                  </a:cubicBezTo>
                  <a:cubicBezTo>
                    <a:pt x="2811657" y="1582384"/>
                    <a:pt x="2813895" y="1582330"/>
                    <a:pt x="2815751" y="1581893"/>
                  </a:cubicBezTo>
                  <a:cubicBezTo>
                    <a:pt x="2824541" y="1579764"/>
                    <a:pt x="2832894" y="1581511"/>
                    <a:pt x="2841410" y="1583968"/>
                  </a:cubicBezTo>
                  <a:cubicBezTo>
                    <a:pt x="2848999" y="1586151"/>
                    <a:pt x="2856861" y="1587462"/>
                    <a:pt x="2864886" y="1584568"/>
                  </a:cubicBezTo>
                  <a:cubicBezTo>
                    <a:pt x="2866851" y="1583804"/>
                    <a:pt x="2869909" y="1584022"/>
                    <a:pt x="2871819" y="1585005"/>
                  </a:cubicBezTo>
                  <a:cubicBezTo>
                    <a:pt x="2880008" y="1589209"/>
                    <a:pt x="2889071" y="1584568"/>
                    <a:pt x="2897479" y="1588008"/>
                  </a:cubicBezTo>
                  <a:cubicBezTo>
                    <a:pt x="2901519" y="1589700"/>
                    <a:pt x="2907579" y="1585496"/>
                    <a:pt x="2908889" y="1581402"/>
                  </a:cubicBezTo>
                  <a:cubicBezTo>
                    <a:pt x="2910254" y="1576870"/>
                    <a:pt x="2912001" y="1572284"/>
                    <a:pt x="2912383" y="1567589"/>
                  </a:cubicBezTo>
                  <a:cubicBezTo>
                    <a:pt x="2913475" y="1555033"/>
                    <a:pt x="2914075" y="1542312"/>
                    <a:pt x="2914676" y="1529701"/>
                  </a:cubicBezTo>
                  <a:cubicBezTo>
                    <a:pt x="2914894" y="1524678"/>
                    <a:pt x="2913475" y="1520474"/>
                    <a:pt x="2908670" y="1517635"/>
                  </a:cubicBezTo>
                  <a:cubicBezTo>
                    <a:pt x="2902283" y="1513923"/>
                    <a:pt x="2898134" y="1508518"/>
                    <a:pt x="2895677" y="1501203"/>
                  </a:cubicBezTo>
                  <a:cubicBezTo>
                    <a:pt x="2893384" y="1494160"/>
                    <a:pt x="2888143" y="1489356"/>
                    <a:pt x="2880336" y="1487554"/>
                  </a:cubicBezTo>
                  <a:cubicBezTo>
                    <a:pt x="2879353" y="1487336"/>
                    <a:pt x="2878425" y="1486953"/>
                    <a:pt x="2877443" y="1486571"/>
                  </a:cubicBezTo>
                  <a:cubicBezTo>
                    <a:pt x="2873949" y="1485097"/>
                    <a:pt x="2870564" y="1482804"/>
                    <a:pt x="2867015" y="1482640"/>
                  </a:cubicBezTo>
                  <a:cubicBezTo>
                    <a:pt x="2855769" y="1482149"/>
                    <a:pt x="2855168" y="1474124"/>
                    <a:pt x="2853803" y="1466262"/>
                  </a:cubicBezTo>
                  <a:cubicBezTo>
                    <a:pt x="2853421" y="1464188"/>
                    <a:pt x="2855277" y="1461185"/>
                    <a:pt x="2857243" y="1460585"/>
                  </a:cubicBezTo>
                  <a:cubicBezTo>
                    <a:pt x="2863303" y="1458674"/>
                    <a:pt x="2869363" y="1456490"/>
                    <a:pt x="2875532" y="1455234"/>
                  </a:cubicBezTo>
                  <a:cubicBezTo>
                    <a:pt x="2878425" y="1454579"/>
                    <a:pt x="2882028" y="1455070"/>
                    <a:pt x="2884704" y="1456326"/>
                  </a:cubicBezTo>
                  <a:cubicBezTo>
                    <a:pt x="2888798" y="1458291"/>
                    <a:pt x="2892947" y="1458783"/>
                    <a:pt x="2897151" y="1458783"/>
                  </a:cubicBezTo>
                  <a:cubicBezTo>
                    <a:pt x="2898461" y="1458783"/>
                    <a:pt x="2899717" y="1458674"/>
                    <a:pt x="2901027" y="1458619"/>
                  </a:cubicBezTo>
                  <a:cubicBezTo>
                    <a:pt x="2904685" y="1458401"/>
                    <a:pt x="2907197" y="1455780"/>
                    <a:pt x="2906541" y="1452504"/>
                  </a:cubicBezTo>
                  <a:cubicBezTo>
                    <a:pt x="2906214" y="1450757"/>
                    <a:pt x="2905777" y="1449011"/>
                    <a:pt x="2905340" y="1447263"/>
                  </a:cubicBezTo>
                  <a:cubicBezTo>
                    <a:pt x="2904631" y="1444370"/>
                    <a:pt x="2903866" y="1441531"/>
                    <a:pt x="2903211" y="1438692"/>
                  </a:cubicBezTo>
                  <a:cubicBezTo>
                    <a:pt x="2902829" y="1436945"/>
                    <a:pt x="2905723" y="1433997"/>
                    <a:pt x="2907961" y="1434106"/>
                  </a:cubicBezTo>
                  <a:cubicBezTo>
                    <a:pt x="2909926" y="1434215"/>
                    <a:pt x="2912274" y="1434325"/>
                    <a:pt x="2913912" y="1435198"/>
                  </a:cubicBezTo>
                  <a:cubicBezTo>
                    <a:pt x="2914130" y="1435307"/>
                    <a:pt x="2914348" y="1435471"/>
                    <a:pt x="2914567" y="1435635"/>
                  </a:cubicBezTo>
                  <a:cubicBezTo>
                    <a:pt x="2917842" y="1438146"/>
                    <a:pt x="2921063" y="1440112"/>
                    <a:pt x="2925213" y="1440548"/>
                  </a:cubicBezTo>
                  <a:cubicBezTo>
                    <a:pt x="2930181" y="1441149"/>
                    <a:pt x="2934985" y="1440931"/>
                    <a:pt x="2937551" y="1435853"/>
                  </a:cubicBezTo>
                  <a:cubicBezTo>
                    <a:pt x="2939516" y="1431977"/>
                    <a:pt x="2942519" y="1429793"/>
                    <a:pt x="2946395" y="1428428"/>
                  </a:cubicBezTo>
                  <a:cubicBezTo>
                    <a:pt x="2948634" y="1427664"/>
                    <a:pt x="2950981" y="1427227"/>
                    <a:pt x="2953274" y="1426463"/>
                  </a:cubicBezTo>
                  <a:cubicBezTo>
                    <a:pt x="2958078" y="1424825"/>
                    <a:pt x="2961463" y="1421713"/>
                    <a:pt x="2962937" y="1416745"/>
                  </a:cubicBezTo>
                  <a:cubicBezTo>
                    <a:pt x="2963865" y="1413743"/>
                    <a:pt x="2964193" y="1410467"/>
                    <a:pt x="2965449" y="1407573"/>
                  </a:cubicBezTo>
                  <a:cubicBezTo>
                    <a:pt x="2966322" y="1405444"/>
                    <a:pt x="2968014" y="1403424"/>
                    <a:pt x="2969871" y="1402169"/>
                  </a:cubicBezTo>
                  <a:cubicBezTo>
                    <a:pt x="2973747" y="1399493"/>
                    <a:pt x="2978387" y="1397856"/>
                    <a:pt x="2982045" y="1394962"/>
                  </a:cubicBezTo>
                  <a:cubicBezTo>
                    <a:pt x="2998587" y="1381805"/>
                    <a:pt x="2998806" y="1381750"/>
                    <a:pt x="3005248" y="1360458"/>
                  </a:cubicBezTo>
                  <a:cubicBezTo>
                    <a:pt x="3005575" y="1359367"/>
                    <a:pt x="3006012" y="1358275"/>
                    <a:pt x="3006449" y="1357292"/>
                  </a:cubicBezTo>
                  <a:cubicBezTo>
                    <a:pt x="3008578" y="1352379"/>
                    <a:pt x="3011908" y="1348830"/>
                    <a:pt x="3016876" y="1346319"/>
                  </a:cubicBezTo>
                  <a:cubicBezTo>
                    <a:pt x="3023210" y="1343098"/>
                    <a:pt x="3029160" y="1339276"/>
                    <a:pt x="3036421" y="1337802"/>
                  </a:cubicBezTo>
                  <a:cubicBezTo>
                    <a:pt x="3041826" y="1336765"/>
                    <a:pt x="3047176" y="1334635"/>
                    <a:pt x="3051980" y="1331960"/>
                  </a:cubicBezTo>
                  <a:cubicBezTo>
                    <a:pt x="3055529" y="1329940"/>
                    <a:pt x="3059078" y="1328958"/>
                    <a:pt x="3062681" y="1328903"/>
                  </a:cubicBezTo>
                  <a:cubicBezTo>
                    <a:pt x="3065138" y="1328848"/>
                    <a:pt x="3067704" y="1329176"/>
                    <a:pt x="3070324" y="1329940"/>
                  </a:cubicBezTo>
                  <a:cubicBezTo>
                    <a:pt x="3075347" y="1331360"/>
                    <a:pt x="3082662" y="1323389"/>
                    <a:pt x="3082390" y="1317875"/>
                  </a:cubicBezTo>
                  <a:cubicBezTo>
                    <a:pt x="3081844" y="1307447"/>
                    <a:pt x="3078077" y="1297839"/>
                    <a:pt x="3076002" y="1287793"/>
                  </a:cubicBezTo>
                  <a:cubicBezTo>
                    <a:pt x="3075565" y="1285664"/>
                    <a:pt x="3073491" y="1283863"/>
                    <a:pt x="3071962" y="1282061"/>
                  </a:cubicBezTo>
                  <a:cubicBezTo>
                    <a:pt x="3071908" y="1282006"/>
                    <a:pt x="3071908" y="1282006"/>
                    <a:pt x="3071908" y="1282006"/>
                  </a:cubicBezTo>
                  <a:cubicBezTo>
                    <a:pt x="3069724" y="1279386"/>
                    <a:pt x="3068959" y="1276602"/>
                    <a:pt x="3070051" y="1273326"/>
                  </a:cubicBezTo>
                  <a:cubicBezTo>
                    <a:pt x="3070543" y="1271852"/>
                    <a:pt x="3071744" y="1269996"/>
                    <a:pt x="3071252" y="1268904"/>
                  </a:cubicBezTo>
                  <a:cubicBezTo>
                    <a:pt x="3067212" y="1259241"/>
                    <a:pt x="3074091" y="1250669"/>
                    <a:pt x="3073927" y="1241443"/>
                  </a:cubicBezTo>
                  <a:cubicBezTo>
                    <a:pt x="3073927" y="1240078"/>
                    <a:pt x="3075019" y="1237840"/>
                    <a:pt x="3076057" y="1237512"/>
                  </a:cubicBezTo>
                  <a:cubicBezTo>
                    <a:pt x="3076493" y="1237348"/>
                    <a:pt x="3076930" y="1237185"/>
                    <a:pt x="3077367" y="1237021"/>
                  </a:cubicBezTo>
                  <a:cubicBezTo>
                    <a:pt x="3077531" y="1236966"/>
                    <a:pt x="3077749" y="1236857"/>
                    <a:pt x="3077967" y="1236802"/>
                  </a:cubicBezTo>
                  <a:cubicBezTo>
                    <a:pt x="3087030" y="1233090"/>
                    <a:pt x="3093199" y="1225119"/>
                    <a:pt x="3101498" y="1220369"/>
                  </a:cubicBezTo>
                  <a:cubicBezTo>
                    <a:pt x="3102862" y="1219605"/>
                    <a:pt x="3104609" y="1219605"/>
                    <a:pt x="3106138" y="1219223"/>
                  </a:cubicBezTo>
                  <a:cubicBezTo>
                    <a:pt x="3108049" y="1218786"/>
                    <a:pt x="3110506" y="1221298"/>
                    <a:pt x="3110779" y="1223536"/>
                  </a:cubicBezTo>
                  <a:cubicBezTo>
                    <a:pt x="3111324" y="1227631"/>
                    <a:pt x="3110342" y="1231398"/>
                    <a:pt x="3108868" y="1235165"/>
                  </a:cubicBezTo>
                  <a:cubicBezTo>
                    <a:pt x="3105974" y="1242589"/>
                    <a:pt x="3107339" y="1248540"/>
                    <a:pt x="3114218" y="1252471"/>
                  </a:cubicBezTo>
                  <a:cubicBezTo>
                    <a:pt x="3114546" y="1252689"/>
                    <a:pt x="3114928" y="1252853"/>
                    <a:pt x="3115310" y="1253071"/>
                  </a:cubicBezTo>
                  <a:cubicBezTo>
                    <a:pt x="3115965" y="1253399"/>
                    <a:pt x="3116402" y="1254109"/>
                    <a:pt x="3116948" y="1254709"/>
                  </a:cubicBezTo>
                  <a:cubicBezTo>
                    <a:pt x="3118258" y="1256129"/>
                    <a:pt x="3118367" y="1258040"/>
                    <a:pt x="3116620" y="1258804"/>
                  </a:cubicBezTo>
                  <a:cubicBezTo>
                    <a:pt x="3112471" y="1260660"/>
                    <a:pt x="3109796" y="1263444"/>
                    <a:pt x="3108376" y="1267157"/>
                  </a:cubicBezTo>
                  <a:cubicBezTo>
                    <a:pt x="3107831" y="1268467"/>
                    <a:pt x="3107503" y="1269832"/>
                    <a:pt x="3107285" y="1271361"/>
                  </a:cubicBezTo>
                  <a:cubicBezTo>
                    <a:pt x="3107066" y="1272780"/>
                    <a:pt x="3107066" y="1275346"/>
                    <a:pt x="3107667" y="1275619"/>
                  </a:cubicBezTo>
                  <a:cubicBezTo>
                    <a:pt x="3114982" y="1278567"/>
                    <a:pt x="3116511" y="1286756"/>
                    <a:pt x="3122080" y="1291178"/>
                  </a:cubicBezTo>
                  <a:cubicBezTo>
                    <a:pt x="3122680" y="1291615"/>
                    <a:pt x="3123335" y="1292161"/>
                    <a:pt x="3124100" y="1292325"/>
                  </a:cubicBezTo>
                  <a:cubicBezTo>
                    <a:pt x="3125465" y="1292652"/>
                    <a:pt x="3127266" y="1293253"/>
                    <a:pt x="3128304" y="1292707"/>
                  </a:cubicBezTo>
                  <a:cubicBezTo>
                    <a:pt x="3129013" y="1292270"/>
                    <a:pt x="3129395" y="1289813"/>
                    <a:pt x="3128849" y="1288831"/>
                  </a:cubicBezTo>
                  <a:cubicBezTo>
                    <a:pt x="3127430" y="1286046"/>
                    <a:pt x="3125192" y="1283644"/>
                    <a:pt x="3123663" y="1280915"/>
                  </a:cubicBezTo>
                  <a:cubicBezTo>
                    <a:pt x="3121970" y="1277966"/>
                    <a:pt x="3122517" y="1274036"/>
                    <a:pt x="3124591" y="1272070"/>
                  </a:cubicBezTo>
                  <a:cubicBezTo>
                    <a:pt x="3130432" y="1266502"/>
                    <a:pt x="3136820" y="1262407"/>
                    <a:pt x="3145282" y="1262898"/>
                  </a:cubicBezTo>
                  <a:cubicBezTo>
                    <a:pt x="3145828" y="1260769"/>
                    <a:pt x="3146374" y="1258640"/>
                    <a:pt x="3147029" y="1256566"/>
                  </a:cubicBezTo>
                  <a:cubicBezTo>
                    <a:pt x="3147684" y="1254327"/>
                    <a:pt x="3148885" y="1252198"/>
                    <a:pt x="3147029" y="1249960"/>
                  </a:cubicBezTo>
                  <a:cubicBezTo>
                    <a:pt x="3145883" y="1248540"/>
                    <a:pt x="3144845" y="1247121"/>
                    <a:pt x="3143808" y="1245647"/>
                  </a:cubicBezTo>
                  <a:cubicBezTo>
                    <a:pt x="3140314" y="1240624"/>
                    <a:pt x="3137421" y="1235165"/>
                    <a:pt x="3134418" y="1229760"/>
                  </a:cubicBezTo>
                  <a:cubicBezTo>
                    <a:pt x="3133763" y="1228613"/>
                    <a:pt x="3133108" y="1227467"/>
                    <a:pt x="3132452" y="1226320"/>
                  </a:cubicBezTo>
                  <a:cubicBezTo>
                    <a:pt x="3128904" y="1219933"/>
                    <a:pt x="3125574" y="1213600"/>
                    <a:pt x="3124918" y="1205793"/>
                  </a:cubicBezTo>
                  <a:cubicBezTo>
                    <a:pt x="3124482" y="1200443"/>
                    <a:pt x="3121042" y="1195420"/>
                    <a:pt x="3119568" y="1190070"/>
                  </a:cubicBezTo>
                  <a:cubicBezTo>
                    <a:pt x="3118313" y="1185538"/>
                    <a:pt x="3118750" y="1180570"/>
                    <a:pt x="3117166" y="1176203"/>
                  </a:cubicBezTo>
                  <a:cubicBezTo>
                    <a:pt x="3116238" y="1173582"/>
                    <a:pt x="3112908" y="1171781"/>
                    <a:pt x="3110560" y="1169706"/>
                  </a:cubicBezTo>
                  <a:cubicBezTo>
                    <a:pt x="3110233" y="1169378"/>
                    <a:pt x="3108868" y="1169488"/>
                    <a:pt x="3108759" y="1169706"/>
                  </a:cubicBezTo>
                  <a:cubicBezTo>
                    <a:pt x="3105265" y="1178004"/>
                    <a:pt x="3096420" y="1179205"/>
                    <a:pt x="3090306" y="1183955"/>
                  </a:cubicBezTo>
                  <a:cubicBezTo>
                    <a:pt x="3086648" y="1186794"/>
                    <a:pt x="3083645" y="1190779"/>
                    <a:pt x="3081134" y="1194765"/>
                  </a:cubicBezTo>
                  <a:cubicBezTo>
                    <a:pt x="3075893" y="1203063"/>
                    <a:pt x="3067540" y="1205411"/>
                    <a:pt x="3059242" y="1207977"/>
                  </a:cubicBezTo>
                  <a:cubicBezTo>
                    <a:pt x="3058805" y="1208140"/>
                    <a:pt x="3058423" y="1208250"/>
                    <a:pt x="3058040" y="1208359"/>
                  </a:cubicBezTo>
                  <a:cubicBezTo>
                    <a:pt x="3056894" y="1208686"/>
                    <a:pt x="3055802" y="1209014"/>
                    <a:pt x="3054710" y="1209396"/>
                  </a:cubicBezTo>
                  <a:cubicBezTo>
                    <a:pt x="3053400" y="1209833"/>
                    <a:pt x="3051598" y="1209287"/>
                    <a:pt x="3050124" y="1208795"/>
                  </a:cubicBezTo>
                  <a:cubicBezTo>
                    <a:pt x="3039478" y="1205138"/>
                    <a:pt x="3030197" y="1199132"/>
                    <a:pt x="3022008" y="1191435"/>
                  </a:cubicBezTo>
                  <a:cubicBezTo>
                    <a:pt x="3020261" y="1189742"/>
                    <a:pt x="3019442" y="1184556"/>
                    <a:pt x="3020916" y="1182481"/>
                  </a:cubicBezTo>
                  <a:cubicBezTo>
                    <a:pt x="3022773" y="1179970"/>
                    <a:pt x="3024956" y="1177677"/>
                    <a:pt x="3026867" y="1175165"/>
                  </a:cubicBezTo>
                  <a:cubicBezTo>
                    <a:pt x="3028287" y="1173364"/>
                    <a:pt x="3027304" y="1170962"/>
                    <a:pt x="3024683" y="1169761"/>
                  </a:cubicBezTo>
                  <a:cubicBezTo>
                    <a:pt x="3022609" y="1168778"/>
                    <a:pt x="3020316" y="1168123"/>
                    <a:pt x="3018241" y="1167031"/>
                  </a:cubicBezTo>
                  <a:cubicBezTo>
                    <a:pt x="3016603" y="1166212"/>
                    <a:pt x="3015621" y="1162063"/>
                    <a:pt x="3016713" y="1160589"/>
                  </a:cubicBezTo>
                  <a:cubicBezTo>
                    <a:pt x="3018296" y="1158514"/>
                    <a:pt x="3020370" y="1156713"/>
                    <a:pt x="3021954" y="1154583"/>
                  </a:cubicBezTo>
                  <a:cubicBezTo>
                    <a:pt x="3022227" y="1154147"/>
                    <a:pt x="3022445" y="1153764"/>
                    <a:pt x="3022718" y="1153382"/>
                  </a:cubicBezTo>
                  <a:cubicBezTo>
                    <a:pt x="3022882" y="1153109"/>
                    <a:pt x="3023046" y="1152782"/>
                    <a:pt x="3023210" y="1152454"/>
                  </a:cubicBezTo>
                  <a:cubicBezTo>
                    <a:pt x="3024028" y="1150707"/>
                    <a:pt x="3024629" y="1148469"/>
                    <a:pt x="3024192" y="1146776"/>
                  </a:cubicBezTo>
                  <a:cubicBezTo>
                    <a:pt x="3023210" y="1143009"/>
                    <a:pt x="3021189" y="1139461"/>
                    <a:pt x="3019551" y="1135858"/>
                  </a:cubicBezTo>
                  <a:cubicBezTo>
                    <a:pt x="3016986" y="1130234"/>
                    <a:pt x="3012236" y="1125758"/>
                    <a:pt x="3010544" y="1119588"/>
                  </a:cubicBezTo>
                  <a:cubicBezTo>
                    <a:pt x="3010434" y="1118879"/>
                    <a:pt x="3009834" y="1117896"/>
                    <a:pt x="3010107" y="1117350"/>
                  </a:cubicBezTo>
                  <a:cubicBezTo>
                    <a:pt x="3014201" y="1109052"/>
                    <a:pt x="3010544" y="1100153"/>
                    <a:pt x="3012181" y="1091691"/>
                  </a:cubicBezTo>
                  <a:cubicBezTo>
                    <a:pt x="3012782" y="1088688"/>
                    <a:pt x="3012181" y="1085358"/>
                    <a:pt x="3013055" y="1082464"/>
                  </a:cubicBezTo>
                  <a:cubicBezTo>
                    <a:pt x="3013601" y="1080499"/>
                    <a:pt x="3015457" y="1078370"/>
                    <a:pt x="3017313" y="1077332"/>
                  </a:cubicBezTo>
                  <a:cubicBezTo>
                    <a:pt x="3019988" y="1075858"/>
                    <a:pt x="3023155" y="1075039"/>
                    <a:pt x="3026212" y="1074439"/>
                  </a:cubicBezTo>
                  <a:cubicBezTo>
                    <a:pt x="3030580" y="1073620"/>
                    <a:pt x="3033746" y="1072146"/>
                    <a:pt x="3032654" y="1066796"/>
                  </a:cubicBezTo>
                  <a:cubicBezTo>
                    <a:pt x="3032545" y="1066086"/>
                    <a:pt x="3032654" y="1064885"/>
                    <a:pt x="3033091" y="1064503"/>
                  </a:cubicBezTo>
                  <a:cubicBezTo>
                    <a:pt x="3038004" y="1060681"/>
                    <a:pt x="3043027" y="1057023"/>
                    <a:pt x="3047995" y="1053256"/>
                  </a:cubicBezTo>
                  <a:cubicBezTo>
                    <a:pt x="3055802" y="1054239"/>
                    <a:pt x="3059951" y="1046159"/>
                    <a:pt x="3067212" y="1045449"/>
                  </a:cubicBezTo>
                  <a:cubicBezTo>
                    <a:pt x="3069069" y="1045286"/>
                    <a:pt x="3069505" y="1041846"/>
                    <a:pt x="3068140" y="1039553"/>
                  </a:cubicBezTo>
                  <a:cubicBezTo>
                    <a:pt x="3067758" y="1038843"/>
                    <a:pt x="3067049" y="1038407"/>
                    <a:pt x="3066557" y="1037806"/>
                  </a:cubicBezTo>
                  <a:cubicBezTo>
                    <a:pt x="3065356" y="1036278"/>
                    <a:pt x="3065301" y="1034803"/>
                    <a:pt x="3066557" y="1033439"/>
                  </a:cubicBezTo>
                  <a:cubicBezTo>
                    <a:pt x="3066994" y="1032838"/>
                    <a:pt x="3067977" y="1032347"/>
                    <a:pt x="3068632" y="1032401"/>
                  </a:cubicBezTo>
                  <a:cubicBezTo>
                    <a:pt x="3071744" y="1032729"/>
                    <a:pt x="3074855" y="1033384"/>
                    <a:pt x="3078022" y="1033602"/>
                  </a:cubicBezTo>
                  <a:cubicBezTo>
                    <a:pt x="3081516" y="1033875"/>
                    <a:pt x="3084191" y="1032074"/>
                    <a:pt x="3085884" y="1029235"/>
                  </a:cubicBezTo>
                  <a:cubicBezTo>
                    <a:pt x="3087139" y="1027215"/>
                    <a:pt x="3087904" y="1024922"/>
                    <a:pt x="3088777" y="1022684"/>
                  </a:cubicBezTo>
                  <a:cubicBezTo>
                    <a:pt x="3092326" y="1013566"/>
                    <a:pt x="3097621" y="1005759"/>
                    <a:pt x="3105974" y="1000464"/>
                  </a:cubicBezTo>
                  <a:cubicBezTo>
                    <a:pt x="3110069" y="997843"/>
                    <a:pt x="3110069" y="994240"/>
                    <a:pt x="3110178" y="990200"/>
                  </a:cubicBezTo>
                  <a:cubicBezTo>
                    <a:pt x="3110178" y="988999"/>
                    <a:pt x="3111488" y="987361"/>
                    <a:pt x="3112635" y="986760"/>
                  </a:cubicBezTo>
                  <a:cubicBezTo>
                    <a:pt x="3114655" y="985614"/>
                    <a:pt x="3117057" y="985068"/>
                    <a:pt x="3119295" y="984249"/>
                  </a:cubicBezTo>
                  <a:cubicBezTo>
                    <a:pt x="3122462" y="983048"/>
                    <a:pt x="3124809" y="980973"/>
                    <a:pt x="3125574" y="977643"/>
                  </a:cubicBezTo>
                  <a:cubicBezTo>
                    <a:pt x="3126611" y="973003"/>
                    <a:pt x="3126993" y="968144"/>
                    <a:pt x="3128576" y="963776"/>
                  </a:cubicBezTo>
                  <a:cubicBezTo>
                    <a:pt x="3130323" y="958917"/>
                    <a:pt x="3129777" y="954441"/>
                    <a:pt x="3128576" y="949800"/>
                  </a:cubicBezTo>
                  <a:cubicBezTo>
                    <a:pt x="3127867" y="947180"/>
                    <a:pt x="3128959" y="944887"/>
                    <a:pt x="3131361" y="944013"/>
                  </a:cubicBezTo>
                  <a:cubicBezTo>
                    <a:pt x="3135947" y="942321"/>
                    <a:pt x="3136001" y="939209"/>
                    <a:pt x="3136438" y="934896"/>
                  </a:cubicBezTo>
                  <a:cubicBezTo>
                    <a:pt x="3136875" y="930419"/>
                    <a:pt x="3140915" y="926434"/>
                    <a:pt x="3141843" y="921848"/>
                  </a:cubicBezTo>
                  <a:cubicBezTo>
                    <a:pt x="3142935" y="916443"/>
                    <a:pt x="3146101" y="913877"/>
                    <a:pt x="3150578" y="911639"/>
                  </a:cubicBezTo>
                  <a:cubicBezTo>
                    <a:pt x="3154181" y="909837"/>
                    <a:pt x="3156638" y="907107"/>
                    <a:pt x="3156037" y="902249"/>
                  </a:cubicBezTo>
                  <a:cubicBezTo>
                    <a:pt x="3155819" y="900392"/>
                    <a:pt x="3158166" y="898263"/>
                    <a:pt x="3159368" y="896243"/>
                  </a:cubicBezTo>
                  <a:cubicBezTo>
                    <a:pt x="3159531" y="895970"/>
                    <a:pt x="3159695" y="895752"/>
                    <a:pt x="3159859" y="895479"/>
                  </a:cubicBezTo>
                  <a:cubicBezTo>
                    <a:pt x="3160678" y="894441"/>
                    <a:pt x="3161606" y="893350"/>
                    <a:pt x="3161770" y="892203"/>
                  </a:cubicBezTo>
                  <a:cubicBezTo>
                    <a:pt x="3162043" y="889146"/>
                    <a:pt x="3160733" y="885597"/>
                    <a:pt x="3161879" y="883031"/>
                  </a:cubicBezTo>
                  <a:cubicBezTo>
                    <a:pt x="3162916" y="880684"/>
                    <a:pt x="3166301" y="879373"/>
                    <a:pt x="3168648" y="877626"/>
                  </a:cubicBezTo>
                  <a:cubicBezTo>
                    <a:pt x="3167557" y="874296"/>
                    <a:pt x="3167720" y="871566"/>
                    <a:pt x="3171924" y="870748"/>
                  </a:cubicBezTo>
                  <a:cubicBezTo>
                    <a:pt x="3173507" y="870475"/>
                    <a:pt x="3175145" y="870256"/>
                    <a:pt x="3176565" y="869656"/>
                  </a:cubicBezTo>
                  <a:cubicBezTo>
                    <a:pt x="3179458" y="868400"/>
                    <a:pt x="3182242" y="866817"/>
                    <a:pt x="3185027" y="865288"/>
                  </a:cubicBezTo>
                  <a:cubicBezTo>
                    <a:pt x="3185682" y="864906"/>
                    <a:pt x="3186173" y="864251"/>
                    <a:pt x="3186774" y="863705"/>
                  </a:cubicBezTo>
                  <a:cubicBezTo>
                    <a:pt x="3186283" y="863377"/>
                    <a:pt x="3185791" y="862831"/>
                    <a:pt x="3185245" y="862831"/>
                  </a:cubicBezTo>
                  <a:cubicBezTo>
                    <a:pt x="3182079" y="862395"/>
                    <a:pt x="3178803" y="861412"/>
                    <a:pt x="3175800" y="861849"/>
                  </a:cubicBezTo>
                  <a:cubicBezTo>
                    <a:pt x="3170287" y="862722"/>
                    <a:pt x="3165045" y="864688"/>
                    <a:pt x="3159531" y="865725"/>
                  </a:cubicBezTo>
                  <a:cubicBezTo>
                    <a:pt x="3156802" y="866216"/>
                    <a:pt x="3153854" y="865889"/>
                    <a:pt x="3150960" y="865889"/>
                  </a:cubicBezTo>
                  <a:cubicBezTo>
                    <a:pt x="3151615" y="864688"/>
                    <a:pt x="3152107" y="863323"/>
                    <a:pt x="3153089" y="862449"/>
                  </a:cubicBezTo>
                  <a:cubicBezTo>
                    <a:pt x="3155819" y="859938"/>
                    <a:pt x="3156692" y="857317"/>
                    <a:pt x="3154345" y="854151"/>
                  </a:cubicBezTo>
                  <a:cubicBezTo>
                    <a:pt x="3152980" y="852240"/>
                    <a:pt x="3151233" y="850002"/>
                    <a:pt x="3153035" y="847927"/>
                  </a:cubicBezTo>
                  <a:cubicBezTo>
                    <a:pt x="3158221" y="842031"/>
                    <a:pt x="3163844" y="836408"/>
                    <a:pt x="3169358" y="830785"/>
                  </a:cubicBezTo>
                  <a:cubicBezTo>
                    <a:pt x="3169686" y="830457"/>
                    <a:pt x="3170778" y="830512"/>
                    <a:pt x="3171269" y="830785"/>
                  </a:cubicBezTo>
                  <a:cubicBezTo>
                    <a:pt x="3171815" y="831167"/>
                    <a:pt x="3172634" y="832095"/>
                    <a:pt x="3172525" y="832532"/>
                  </a:cubicBezTo>
                  <a:cubicBezTo>
                    <a:pt x="3171269" y="836244"/>
                    <a:pt x="3169740" y="839956"/>
                    <a:pt x="3168430" y="843669"/>
                  </a:cubicBezTo>
                  <a:cubicBezTo>
                    <a:pt x="3167611" y="845853"/>
                    <a:pt x="3169850" y="848692"/>
                    <a:pt x="3172361" y="848255"/>
                  </a:cubicBezTo>
                  <a:cubicBezTo>
                    <a:pt x="3176346" y="847545"/>
                    <a:pt x="3180168" y="846944"/>
                    <a:pt x="3184044" y="848692"/>
                  </a:cubicBezTo>
                  <a:cubicBezTo>
                    <a:pt x="3187647" y="850329"/>
                    <a:pt x="3190050" y="847818"/>
                    <a:pt x="3192615" y="846016"/>
                  </a:cubicBezTo>
                  <a:cubicBezTo>
                    <a:pt x="3194908" y="844379"/>
                    <a:pt x="3195454" y="841594"/>
                    <a:pt x="3193817" y="840011"/>
                  </a:cubicBezTo>
                  <a:cubicBezTo>
                    <a:pt x="3192725" y="838919"/>
                    <a:pt x="3191360" y="838100"/>
                    <a:pt x="3190050" y="837172"/>
                  </a:cubicBezTo>
                  <a:cubicBezTo>
                    <a:pt x="3185464" y="833733"/>
                    <a:pt x="3185518" y="829311"/>
                    <a:pt x="3187265" y="824397"/>
                  </a:cubicBezTo>
                  <a:cubicBezTo>
                    <a:pt x="3188739" y="820084"/>
                    <a:pt x="3191906" y="818173"/>
                    <a:pt x="3196219" y="817846"/>
                  </a:cubicBezTo>
                  <a:cubicBezTo>
                    <a:pt x="3198457" y="817627"/>
                    <a:pt x="3200805" y="817682"/>
                    <a:pt x="3203097" y="817627"/>
                  </a:cubicBezTo>
                  <a:cubicBezTo>
                    <a:pt x="3205882" y="811567"/>
                    <a:pt x="3210631" y="808728"/>
                    <a:pt x="3217456" y="809165"/>
                  </a:cubicBezTo>
                  <a:lnTo>
                    <a:pt x="3216855" y="808838"/>
                  </a:lnTo>
                  <a:lnTo>
                    <a:pt x="3217292" y="808838"/>
                  </a:lnTo>
                  <a:cubicBezTo>
                    <a:pt x="3216091" y="806108"/>
                    <a:pt x="3214835" y="803433"/>
                    <a:pt x="3213962" y="800649"/>
                  </a:cubicBezTo>
                  <a:cubicBezTo>
                    <a:pt x="3213798" y="800157"/>
                    <a:pt x="3215927" y="798246"/>
                    <a:pt x="3216910" y="798246"/>
                  </a:cubicBezTo>
                  <a:cubicBezTo>
                    <a:pt x="3219312" y="798410"/>
                    <a:pt x="3221714" y="799666"/>
                    <a:pt x="3222151" y="802286"/>
                  </a:cubicBezTo>
                  <a:cubicBezTo>
                    <a:pt x="3222479" y="804416"/>
                    <a:pt x="3222096" y="806654"/>
                    <a:pt x="3221933" y="808838"/>
                  </a:cubicBezTo>
                  <a:lnTo>
                    <a:pt x="3222424" y="808838"/>
                  </a:lnTo>
                  <a:lnTo>
                    <a:pt x="3221933" y="809220"/>
                  </a:lnTo>
                  <a:cubicBezTo>
                    <a:pt x="3225590" y="808073"/>
                    <a:pt x="3229357" y="806872"/>
                    <a:pt x="3233070" y="805726"/>
                  </a:cubicBezTo>
                  <a:cubicBezTo>
                    <a:pt x="3235199" y="805071"/>
                    <a:pt x="3238420" y="806490"/>
                    <a:pt x="3239184" y="803760"/>
                  </a:cubicBezTo>
                  <a:cubicBezTo>
                    <a:pt x="3239730" y="801850"/>
                    <a:pt x="3238147" y="799447"/>
                    <a:pt x="3237929" y="797209"/>
                  </a:cubicBezTo>
                  <a:cubicBezTo>
                    <a:pt x="3237765" y="795735"/>
                    <a:pt x="3237874" y="793169"/>
                    <a:pt x="3238638" y="792841"/>
                  </a:cubicBezTo>
                  <a:cubicBezTo>
                    <a:pt x="3247046" y="789293"/>
                    <a:pt x="3254853" y="784052"/>
                    <a:pt x="3264571" y="784652"/>
                  </a:cubicBezTo>
                  <a:cubicBezTo>
                    <a:pt x="3264298" y="783287"/>
                    <a:pt x="3264188" y="781868"/>
                    <a:pt x="3263861" y="780558"/>
                  </a:cubicBezTo>
                  <a:cubicBezTo>
                    <a:pt x="3261459" y="771495"/>
                    <a:pt x="3262551" y="770239"/>
                    <a:pt x="3272651" y="770403"/>
                  </a:cubicBezTo>
                  <a:cubicBezTo>
                    <a:pt x="3273360" y="770458"/>
                    <a:pt x="3273961" y="770731"/>
                    <a:pt x="3274616" y="770895"/>
                  </a:cubicBezTo>
                  <a:cubicBezTo>
                    <a:pt x="3275162" y="772096"/>
                    <a:pt x="3275271" y="773351"/>
                    <a:pt x="3275053" y="774607"/>
                  </a:cubicBezTo>
                  <a:cubicBezTo>
                    <a:pt x="3275708" y="774552"/>
                    <a:pt x="3276472" y="774443"/>
                    <a:pt x="3277073" y="774225"/>
                  </a:cubicBezTo>
                  <a:cubicBezTo>
                    <a:pt x="3282969" y="772260"/>
                    <a:pt x="3287063" y="766800"/>
                    <a:pt x="3293451" y="765927"/>
                  </a:cubicBezTo>
                  <a:cubicBezTo>
                    <a:pt x="3297273" y="759594"/>
                    <a:pt x="3305680" y="759266"/>
                    <a:pt x="3309938" y="753151"/>
                  </a:cubicBezTo>
                  <a:cubicBezTo>
                    <a:pt x="3310102" y="752933"/>
                    <a:pt x="3310266" y="752715"/>
                    <a:pt x="3310430" y="752551"/>
                  </a:cubicBezTo>
                  <a:cubicBezTo>
                    <a:pt x="3312723" y="750258"/>
                    <a:pt x="3317090" y="751732"/>
                    <a:pt x="3318455" y="756918"/>
                  </a:cubicBezTo>
                  <a:cubicBezTo>
                    <a:pt x="3319001" y="759048"/>
                    <a:pt x="3318947" y="762160"/>
                    <a:pt x="3321895" y="761996"/>
                  </a:cubicBezTo>
                  <a:cubicBezTo>
                    <a:pt x="3327354" y="761668"/>
                    <a:pt x="3328446" y="765108"/>
                    <a:pt x="3329374" y="769148"/>
                  </a:cubicBezTo>
                  <a:cubicBezTo>
                    <a:pt x="3329538" y="769803"/>
                    <a:pt x="3330630" y="770895"/>
                    <a:pt x="3330957" y="770785"/>
                  </a:cubicBezTo>
                  <a:cubicBezTo>
                    <a:pt x="3332322" y="770239"/>
                    <a:pt x="3334124" y="769639"/>
                    <a:pt x="3334724" y="768492"/>
                  </a:cubicBezTo>
                  <a:cubicBezTo>
                    <a:pt x="3335762" y="766472"/>
                    <a:pt x="3336471" y="764070"/>
                    <a:pt x="3336690" y="761723"/>
                  </a:cubicBezTo>
                  <a:cubicBezTo>
                    <a:pt x="3337017" y="758283"/>
                    <a:pt x="3338928" y="755936"/>
                    <a:pt x="3341330" y="753807"/>
                  </a:cubicBezTo>
                  <a:cubicBezTo>
                    <a:pt x="3343842" y="751568"/>
                    <a:pt x="3346626" y="750258"/>
                    <a:pt x="3350011" y="751241"/>
                  </a:cubicBezTo>
                  <a:cubicBezTo>
                    <a:pt x="3353887" y="752333"/>
                    <a:pt x="3356562" y="755827"/>
                    <a:pt x="3356671" y="759976"/>
                  </a:cubicBezTo>
                  <a:cubicBezTo>
                    <a:pt x="3356726" y="762378"/>
                    <a:pt x="3356398" y="764725"/>
                    <a:pt x="3356398" y="767128"/>
                  </a:cubicBezTo>
                  <a:cubicBezTo>
                    <a:pt x="3356398" y="767837"/>
                    <a:pt x="3356726" y="768711"/>
                    <a:pt x="3357272" y="769202"/>
                  </a:cubicBezTo>
                  <a:cubicBezTo>
                    <a:pt x="3358309" y="770130"/>
                    <a:pt x="3359456" y="769584"/>
                    <a:pt x="3360547" y="767837"/>
                  </a:cubicBezTo>
                  <a:cubicBezTo>
                    <a:pt x="3361367" y="766527"/>
                    <a:pt x="3362131" y="764889"/>
                    <a:pt x="3363332" y="764070"/>
                  </a:cubicBezTo>
                  <a:cubicBezTo>
                    <a:pt x="3365188" y="762815"/>
                    <a:pt x="3367863" y="760849"/>
                    <a:pt x="3369501" y="761395"/>
                  </a:cubicBezTo>
                  <a:cubicBezTo>
                    <a:pt x="3380802" y="764944"/>
                    <a:pt x="3392267" y="768274"/>
                    <a:pt x="3402585" y="774389"/>
                  </a:cubicBezTo>
                  <a:cubicBezTo>
                    <a:pt x="3404660" y="775644"/>
                    <a:pt x="3405424" y="779029"/>
                    <a:pt x="3403731" y="780394"/>
                  </a:cubicBezTo>
                  <a:cubicBezTo>
                    <a:pt x="3400674" y="782960"/>
                    <a:pt x="3397562" y="785471"/>
                    <a:pt x="3394560" y="788037"/>
                  </a:cubicBezTo>
                  <a:cubicBezTo>
                    <a:pt x="3391339" y="790712"/>
                    <a:pt x="3387517" y="791640"/>
                    <a:pt x="3383477" y="791804"/>
                  </a:cubicBezTo>
                  <a:cubicBezTo>
                    <a:pt x="3381511" y="791859"/>
                    <a:pt x="3380256" y="792787"/>
                    <a:pt x="3380638" y="794425"/>
                  </a:cubicBezTo>
                  <a:cubicBezTo>
                    <a:pt x="3381020" y="795899"/>
                    <a:pt x="3381621" y="797700"/>
                    <a:pt x="3382713" y="798519"/>
                  </a:cubicBezTo>
                  <a:cubicBezTo>
                    <a:pt x="3384514" y="799830"/>
                    <a:pt x="3386971" y="801413"/>
                    <a:pt x="3388882" y="801085"/>
                  </a:cubicBezTo>
                  <a:cubicBezTo>
                    <a:pt x="3393686" y="800212"/>
                    <a:pt x="3398327" y="799666"/>
                    <a:pt x="3402967" y="801522"/>
                  </a:cubicBezTo>
                  <a:cubicBezTo>
                    <a:pt x="3408263" y="803651"/>
                    <a:pt x="3412030" y="801249"/>
                    <a:pt x="3415524" y="797482"/>
                  </a:cubicBezTo>
                  <a:cubicBezTo>
                    <a:pt x="3418035" y="794862"/>
                    <a:pt x="3421147" y="794752"/>
                    <a:pt x="3424204" y="796281"/>
                  </a:cubicBezTo>
                  <a:cubicBezTo>
                    <a:pt x="3426006" y="797154"/>
                    <a:pt x="3427808" y="798083"/>
                    <a:pt x="3429500" y="799065"/>
                  </a:cubicBezTo>
                  <a:cubicBezTo>
                    <a:pt x="3430483" y="799666"/>
                    <a:pt x="3431520" y="800321"/>
                    <a:pt x="3432448" y="800976"/>
                  </a:cubicBezTo>
                  <a:cubicBezTo>
                    <a:pt x="3434413" y="802505"/>
                    <a:pt x="3435014" y="805016"/>
                    <a:pt x="3434086" y="807473"/>
                  </a:cubicBezTo>
                  <a:cubicBezTo>
                    <a:pt x="3433267" y="809711"/>
                    <a:pt x="3431902" y="812113"/>
                    <a:pt x="3435342" y="812878"/>
                  </a:cubicBezTo>
                  <a:cubicBezTo>
                    <a:pt x="3439218" y="813697"/>
                    <a:pt x="3443203" y="814297"/>
                    <a:pt x="3447134" y="814297"/>
                  </a:cubicBezTo>
                  <a:cubicBezTo>
                    <a:pt x="3450246" y="814352"/>
                    <a:pt x="3453358" y="812987"/>
                    <a:pt x="3456524" y="812987"/>
                  </a:cubicBezTo>
                  <a:cubicBezTo>
                    <a:pt x="3478635" y="812932"/>
                    <a:pt x="3484313" y="814461"/>
                    <a:pt x="3503912" y="826035"/>
                  </a:cubicBezTo>
                  <a:cubicBezTo>
                    <a:pt x="3510791" y="830129"/>
                    <a:pt x="3517615" y="834333"/>
                    <a:pt x="3523675" y="839410"/>
                  </a:cubicBezTo>
                  <a:cubicBezTo>
                    <a:pt x="3530063" y="844652"/>
                    <a:pt x="3537269" y="848091"/>
                    <a:pt x="3544967" y="849456"/>
                  </a:cubicBezTo>
                  <a:cubicBezTo>
                    <a:pt x="3550099" y="850329"/>
                    <a:pt x="3553702" y="852186"/>
                    <a:pt x="3557196" y="855516"/>
                  </a:cubicBezTo>
                  <a:cubicBezTo>
                    <a:pt x="3560090" y="858246"/>
                    <a:pt x="3562874" y="861467"/>
                    <a:pt x="3566368" y="862995"/>
                  </a:cubicBezTo>
                  <a:cubicBezTo>
                    <a:pt x="3573083" y="865998"/>
                    <a:pt x="3576741" y="871512"/>
                    <a:pt x="3580344" y="877081"/>
                  </a:cubicBezTo>
                  <a:cubicBezTo>
                    <a:pt x="3581436" y="878773"/>
                    <a:pt x="3582528" y="880520"/>
                    <a:pt x="3583729" y="882158"/>
                  </a:cubicBezTo>
                  <a:cubicBezTo>
                    <a:pt x="3585421" y="884451"/>
                    <a:pt x="3585749" y="888272"/>
                    <a:pt x="3585421" y="891275"/>
                  </a:cubicBezTo>
                  <a:cubicBezTo>
                    <a:pt x="3584166" y="902794"/>
                    <a:pt x="3578269" y="912185"/>
                    <a:pt x="3570572" y="920483"/>
                  </a:cubicBezTo>
                  <a:cubicBezTo>
                    <a:pt x="3568988" y="922230"/>
                    <a:pt x="3566696" y="923431"/>
                    <a:pt x="3564566" y="924359"/>
                  </a:cubicBezTo>
                  <a:cubicBezTo>
                    <a:pt x="3551846" y="929982"/>
                    <a:pt x="3538634" y="931893"/>
                    <a:pt x="3524876" y="929546"/>
                  </a:cubicBezTo>
                  <a:cubicBezTo>
                    <a:pt x="3506860" y="926543"/>
                    <a:pt x="3489335" y="921739"/>
                    <a:pt x="3472302" y="915078"/>
                  </a:cubicBezTo>
                  <a:cubicBezTo>
                    <a:pt x="3465860" y="912567"/>
                    <a:pt x="3459527" y="910001"/>
                    <a:pt x="3452484" y="910110"/>
                  </a:cubicBezTo>
                  <a:cubicBezTo>
                    <a:pt x="3454504" y="915460"/>
                    <a:pt x="3460073" y="917371"/>
                    <a:pt x="3463403" y="921411"/>
                  </a:cubicBezTo>
                  <a:cubicBezTo>
                    <a:pt x="3466679" y="925342"/>
                    <a:pt x="3470773" y="926925"/>
                    <a:pt x="3475250" y="928727"/>
                  </a:cubicBezTo>
                  <a:cubicBezTo>
                    <a:pt x="3486169" y="933149"/>
                    <a:pt x="3489772" y="939154"/>
                    <a:pt x="3488407" y="951056"/>
                  </a:cubicBezTo>
                  <a:cubicBezTo>
                    <a:pt x="3487807" y="956079"/>
                    <a:pt x="3487479" y="960610"/>
                    <a:pt x="3490373" y="964759"/>
                  </a:cubicBezTo>
                  <a:cubicBezTo>
                    <a:pt x="3494522" y="970764"/>
                    <a:pt x="3496706" y="977479"/>
                    <a:pt x="3498453" y="984522"/>
                  </a:cubicBezTo>
                  <a:cubicBezTo>
                    <a:pt x="3499217" y="987743"/>
                    <a:pt x="3501619" y="989982"/>
                    <a:pt x="3504895" y="990855"/>
                  </a:cubicBezTo>
                  <a:cubicBezTo>
                    <a:pt x="3509535" y="992056"/>
                    <a:pt x="3514503" y="992875"/>
                    <a:pt x="3517561" y="996915"/>
                  </a:cubicBezTo>
                  <a:cubicBezTo>
                    <a:pt x="3522256" y="1003084"/>
                    <a:pt x="3528862" y="1004667"/>
                    <a:pt x="3535740" y="1005814"/>
                  </a:cubicBezTo>
                  <a:cubicBezTo>
                    <a:pt x="3536723" y="1005978"/>
                    <a:pt x="3537761" y="1006141"/>
                    <a:pt x="3538743" y="1006305"/>
                  </a:cubicBezTo>
                  <a:cubicBezTo>
                    <a:pt x="3542346" y="1006906"/>
                    <a:pt x="3546659" y="1003030"/>
                    <a:pt x="3546659" y="999263"/>
                  </a:cubicBezTo>
                  <a:cubicBezTo>
                    <a:pt x="3546659" y="998717"/>
                    <a:pt x="3546605" y="998116"/>
                    <a:pt x="3546550" y="997570"/>
                  </a:cubicBezTo>
                  <a:cubicBezTo>
                    <a:pt x="3546332" y="995769"/>
                    <a:pt x="3545568" y="994185"/>
                    <a:pt x="3543711" y="993257"/>
                  </a:cubicBezTo>
                  <a:cubicBezTo>
                    <a:pt x="3542346" y="992602"/>
                    <a:pt x="3540818" y="991674"/>
                    <a:pt x="3539344" y="991674"/>
                  </a:cubicBezTo>
                  <a:cubicBezTo>
                    <a:pt x="3531318" y="991565"/>
                    <a:pt x="3526132" y="986651"/>
                    <a:pt x="3521382" y="981192"/>
                  </a:cubicBezTo>
                  <a:cubicBezTo>
                    <a:pt x="3519308" y="978735"/>
                    <a:pt x="3518379" y="975623"/>
                    <a:pt x="3519635" y="972293"/>
                  </a:cubicBezTo>
                  <a:cubicBezTo>
                    <a:pt x="3520782" y="969345"/>
                    <a:pt x="3521928" y="966342"/>
                    <a:pt x="3523129" y="963394"/>
                  </a:cubicBezTo>
                  <a:cubicBezTo>
                    <a:pt x="3523948" y="961374"/>
                    <a:pt x="3527005" y="960009"/>
                    <a:pt x="3529025" y="960610"/>
                  </a:cubicBezTo>
                  <a:cubicBezTo>
                    <a:pt x="3531264" y="961265"/>
                    <a:pt x="3534048" y="961374"/>
                    <a:pt x="3535740" y="962739"/>
                  </a:cubicBezTo>
                  <a:cubicBezTo>
                    <a:pt x="3545895" y="970983"/>
                    <a:pt x="3558779" y="973330"/>
                    <a:pt x="3570026" y="979226"/>
                  </a:cubicBezTo>
                  <a:cubicBezTo>
                    <a:pt x="3570080" y="979336"/>
                    <a:pt x="3570190" y="979336"/>
                    <a:pt x="3570244" y="979336"/>
                  </a:cubicBezTo>
                  <a:cubicBezTo>
                    <a:pt x="3572755" y="980482"/>
                    <a:pt x="3576413" y="978899"/>
                    <a:pt x="3578160" y="976060"/>
                  </a:cubicBezTo>
                  <a:cubicBezTo>
                    <a:pt x="3579034" y="974695"/>
                    <a:pt x="3579798" y="973276"/>
                    <a:pt x="3580126" y="971747"/>
                  </a:cubicBezTo>
                  <a:cubicBezTo>
                    <a:pt x="3580508" y="970273"/>
                    <a:pt x="3580453" y="968744"/>
                    <a:pt x="3579689" y="967106"/>
                  </a:cubicBezTo>
                  <a:cubicBezTo>
                    <a:pt x="3579034" y="965633"/>
                    <a:pt x="3578269" y="964158"/>
                    <a:pt x="3577232" y="963067"/>
                  </a:cubicBezTo>
                  <a:cubicBezTo>
                    <a:pt x="3565058" y="950019"/>
                    <a:pt x="3569589" y="946252"/>
                    <a:pt x="3576577" y="936425"/>
                  </a:cubicBezTo>
                  <a:cubicBezTo>
                    <a:pt x="3579853" y="931839"/>
                    <a:pt x="3582910" y="927471"/>
                    <a:pt x="3587660" y="924195"/>
                  </a:cubicBezTo>
                  <a:cubicBezTo>
                    <a:pt x="3590826" y="921957"/>
                    <a:pt x="3593720" y="919009"/>
                    <a:pt x="3595903" y="915788"/>
                  </a:cubicBezTo>
                  <a:cubicBezTo>
                    <a:pt x="3600271" y="909346"/>
                    <a:pt x="3605894" y="908745"/>
                    <a:pt x="3612664" y="910547"/>
                  </a:cubicBezTo>
                  <a:cubicBezTo>
                    <a:pt x="3617304" y="911748"/>
                    <a:pt x="3622000" y="912621"/>
                    <a:pt x="3626695" y="913549"/>
                  </a:cubicBezTo>
                  <a:cubicBezTo>
                    <a:pt x="3629424" y="914041"/>
                    <a:pt x="3632973" y="911038"/>
                    <a:pt x="3633301" y="907981"/>
                  </a:cubicBezTo>
                  <a:cubicBezTo>
                    <a:pt x="3633628" y="904814"/>
                    <a:pt x="3633956" y="901648"/>
                    <a:pt x="3633901" y="898482"/>
                  </a:cubicBezTo>
                  <a:cubicBezTo>
                    <a:pt x="3633846" y="892585"/>
                    <a:pt x="3632099" y="887617"/>
                    <a:pt x="3626149" y="884887"/>
                  </a:cubicBezTo>
                  <a:cubicBezTo>
                    <a:pt x="3623037" y="883468"/>
                    <a:pt x="3621890" y="880192"/>
                    <a:pt x="3621890" y="876917"/>
                  </a:cubicBezTo>
                  <a:cubicBezTo>
                    <a:pt x="3621836" y="875661"/>
                    <a:pt x="3621890" y="874405"/>
                    <a:pt x="3621945" y="873095"/>
                  </a:cubicBezTo>
                  <a:cubicBezTo>
                    <a:pt x="3622109" y="871239"/>
                    <a:pt x="3622272" y="869328"/>
                    <a:pt x="3622545" y="867417"/>
                  </a:cubicBezTo>
                  <a:cubicBezTo>
                    <a:pt x="3624456" y="853769"/>
                    <a:pt x="3621181" y="842249"/>
                    <a:pt x="3609716" y="833678"/>
                  </a:cubicBezTo>
                  <a:cubicBezTo>
                    <a:pt x="3608187" y="832532"/>
                    <a:pt x="3608242" y="830839"/>
                    <a:pt x="3609388" y="829693"/>
                  </a:cubicBezTo>
                  <a:cubicBezTo>
                    <a:pt x="3609934" y="829147"/>
                    <a:pt x="3610753" y="828546"/>
                    <a:pt x="3611354" y="828655"/>
                  </a:cubicBezTo>
                  <a:cubicBezTo>
                    <a:pt x="3617577" y="829856"/>
                    <a:pt x="3623637" y="830129"/>
                    <a:pt x="3630079" y="828819"/>
                  </a:cubicBezTo>
                  <a:cubicBezTo>
                    <a:pt x="3638433" y="827181"/>
                    <a:pt x="3645639" y="830129"/>
                    <a:pt x="3650825" y="837500"/>
                  </a:cubicBezTo>
                  <a:cubicBezTo>
                    <a:pt x="3653555" y="841321"/>
                    <a:pt x="3657158" y="844542"/>
                    <a:pt x="3660216" y="848146"/>
                  </a:cubicBezTo>
                  <a:cubicBezTo>
                    <a:pt x="3662290" y="850602"/>
                    <a:pt x="3661744" y="855079"/>
                    <a:pt x="3659342" y="856662"/>
                  </a:cubicBezTo>
                  <a:cubicBezTo>
                    <a:pt x="3655411" y="859337"/>
                    <a:pt x="3651262" y="861685"/>
                    <a:pt x="3647550" y="864578"/>
                  </a:cubicBezTo>
                  <a:cubicBezTo>
                    <a:pt x="3645530" y="866162"/>
                    <a:pt x="3644711" y="868618"/>
                    <a:pt x="3645147" y="871021"/>
                  </a:cubicBezTo>
                  <a:cubicBezTo>
                    <a:pt x="3645420" y="872495"/>
                    <a:pt x="3646075" y="873969"/>
                    <a:pt x="3647222" y="875170"/>
                  </a:cubicBezTo>
                  <a:cubicBezTo>
                    <a:pt x="3650498" y="878609"/>
                    <a:pt x="3654046" y="881830"/>
                    <a:pt x="3657213" y="885433"/>
                  </a:cubicBezTo>
                  <a:cubicBezTo>
                    <a:pt x="3661963" y="890838"/>
                    <a:pt x="3674683" y="890019"/>
                    <a:pt x="3681125" y="883741"/>
                  </a:cubicBezTo>
                  <a:cubicBezTo>
                    <a:pt x="3682162" y="882649"/>
                    <a:pt x="3683309" y="881230"/>
                    <a:pt x="3683636" y="879810"/>
                  </a:cubicBezTo>
                  <a:cubicBezTo>
                    <a:pt x="3684510" y="875989"/>
                    <a:pt x="3685165" y="872058"/>
                    <a:pt x="3685602" y="868072"/>
                  </a:cubicBezTo>
                  <a:cubicBezTo>
                    <a:pt x="3685656" y="867745"/>
                    <a:pt x="3685711" y="867472"/>
                    <a:pt x="3685766" y="867199"/>
                  </a:cubicBezTo>
                  <a:cubicBezTo>
                    <a:pt x="3686311" y="864251"/>
                    <a:pt x="3687676" y="861958"/>
                    <a:pt x="3690351" y="860320"/>
                  </a:cubicBezTo>
                  <a:cubicBezTo>
                    <a:pt x="3699633" y="854424"/>
                    <a:pt x="3707167" y="846671"/>
                    <a:pt x="3714373" y="838482"/>
                  </a:cubicBezTo>
                  <a:cubicBezTo>
                    <a:pt x="3716065" y="836517"/>
                    <a:pt x="3717812" y="834497"/>
                    <a:pt x="3719505" y="832477"/>
                  </a:cubicBezTo>
                  <a:cubicBezTo>
                    <a:pt x="3723272" y="828055"/>
                    <a:pt x="3727366" y="824779"/>
                    <a:pt x="3733044" y="823360"/>
                  </a:cubicBezTo>
                  <a:cubicBezTo>
                    <a:pt x="3733754" y="823196"/>
                    <a:pt x="3734464" y="823032"/>
                    <a:pt x="3735173" y="822868"/>
                  </a:cubicBezTo>
                  <a:cubicBezTo>
                    <a:pt x="3738395" y="822159"/>
                    <a:pt x="3741561" y="821504"/>
                    <a:pt x="3744509" y="820193"/>
                  </a:cubicBezTo>
                  <a:cubicBezTo>
                    <a:pt x="3747839" y="818719"/>
                    <a:pt x="3748931" y="813697"/>
                    <a:pt x="3753845" y="813860"/>
                  </a:cubicBezTo>
                  <a:cubicBezTo>
                    <a:pt x="3754827" y="813915"/>
                    <a:pt x="3756574" y="812277"/>
                    <a:pt x="3756902" y="811076"/>
                  </a:cubicBezTo>
                  <a:lnTo>
                    <a:pt x="3767926" y="804527"/>
                  </a:lnTo>
                  <a:lnTo>
                    <a:pt x="3767657" y="804197"/>
                  </a:lnTo>
                  <a:lnTo>
                    <a:pt x="3768640" y="804197"/>
                  </a:lnTo>
                  <a:cubicBezTo>
                    <a:pt x="3768476" y="804361"/>
                    <a:pt x="3768148" y="804798"/>
                    <a:pt x="3768148" y="804798"/>
                  </a:cubicBezTo>
                  <a:lnTo>
                    <a:pt x="3767933" y="804535"/>
                  </a:lnTo>
                  <a:lnTo>
                    <a:pt x="3773499" y="821285"/>
                  </a:lnTo>
                  <a:cubicBezTo>
                    <a:pt x="3773225" y="822705"/>
                    <a:pt x="3773499" y="824233"/>
                    <a:pt x="3773499" y="825707"/>
                  </a:cubicBezTo>
                  <a:cubicBezTo>
                    <a:pt x="3775792" y="825598"/>
                    <a:pt x="3778685" y="826308"/>
                    <a:pt x="3780268" y="825216"/>
                  </a:cubicBezTo>
                  <a:cubicBezTo>
                    <a:pt x="3785346" y="821722"/>
                    <a:pt x="3791733" y="820630"/>
                    <a:pt x="3796046" y="815280"/>
                  </a:cubicBezTo>
                  <a:cubicBezTo>
                    <a:pt x="3799486" y="811021"/>
                    <a:pt x="3805327" y="809165"/>
                    <a:pt x="3811223" y="809547"/>
                  </a:cubicBezTo>
                  <a:cubicBezTo>
                    <a:pt x="3817283" y="809930"/>
                    <a:pt x="3822197" y="808565"/>
                    <a:pt x="3824654" y="802341"/>
                  </a:cubicBezTo>
                  <a:cubicBezTo>
                    <a:pt x="3824872" y="801740"/>
                    <a:pt x="3825964" y="801031"/>
                    <a:pt x="3826564" y="801140"/>
                  </a:cubicBezTo>
                  <a:cubicBezTo>
                    <a:pt x="3833498" y="802013"/>
                    <a:pt x="3838466" y="797537"/>
                    <a:pt x="3844144" y="794916"/>
                  </a:cubicBezTo>
                  <a:cubicBezTo>
                    <a:pt x="3847365" y="793442"/>
                    <a:pt x="3852387" y="795680"/>
                    <a:pt x="3853971" y="799557"/>
                  </a:cubicBezTo>
                  <a:cubicBezTo>
                    <a:pt x="3855063" y="802450"/>
                    <a:pt x="3855281" y="805726"/>
                    <a:pt x="3856373" y="808674"/>
                  </a:cubicBezTo>
                  <a:cubicBezTo>
                    <a:pt x="3856864" y="809820"/>
                    <a:pt x="3858502" y="810639"/>
                    <a:pt x="3859703" y="811404"/>
                  </a:cubicBezTo>
                  <a:cubicBezTo>
                    <a:pt x="3859976" y="811567"/>
                    <a:pt x="3861341" y="810912"/>
                    <a:pt x="3861450" y="810476"/>
                  </a:cubicBezTo>
                  <a:cubicBezTo>
                    <a:pt x="3863088" y="803760"/>
                    <a:pt x="3868929" y="800703"/>
                    <a:pt x="3873624" y="796663"/>
                  </a:cubicBezTo>
                  <a:cubicBezTo>
                    <a:pt x="3876136" y="794479"/>
                    <a:pt x="3876463" y="790712"/>
                    <a:pt x="3874444" y="788037"/>
                  </a:cubicBezTo>
                  <a:cubicBezTo>
                    <a:pt x="3870130" y="782359"/>
                    <a:pt x="3865763" y="776682"/>
                    <a:pt x="3861286" y="771113"/>
                  </a:cubicBezTo>
                  <a:cubicBezTo>
                    <a:pt x="3859266" y="768602"/>
                    <a:pt x="3856591" y="766855"/>
                    <a:pt x="3853261" y="766309"/>
                  </a:cubicBezTo>
                  <a:cubicBezTo>
                    <a:pt x="3851678" y="766036"/>
                    <a:pt x="3849549" y="765817"/>
                    <a:pt x="3848839" y="764725"/>
                  </a:cubicBezTo>
                  <a:cubicBezTo>
                    <a:pt x="3843980" y="757519"/>
                    <a:pt x="3834863" y="757464"/>
                    <a:pt x="3828693" y="752442"/>
                  </a:cubicBezTo>
                  <a:cubicBezTo>
                    <a:pt x="3823234" y="748020"/>
                    <a:pt x="3821050" y="742396"/>
                    <a:pt x="3823234" y="735572"/>
                  </a:cubicBezTo>
                  <a:cubicBezTo>
                    <a:pt x="3823507" y="734808"/>
                    <a:pt x="3823998" y="734207"/>
                    <a:pt x="3824381" y="733497"/>
                  </a:cubicBezTo>
                  <a:cubicBezTo>
                    <a:pt x="3825472" y="731587"/>
                    <a:pt x="3829076" y="730222"/>
                    <a:pt x="3830604" y="731259"/>
                  </a:cubicBezTo>
                  <a:cubicBezTo>
                    <a:pt x="3836500" y="735244"/>
                    <a:pt x="3842779" y="738848"/>
                    <a:pt x="3848184" y="743434"/>
                  </a:cubicBezTo>
                  <a:cubicBezTo>
                    <a:pt x="3859266" y="752988"/>
                    <a:pt x="3872424" y="754625"/>
                    <a:pt x="3886181" y="754625"/>
                  </a:cubicBezTo>
                  <a:cubicBezTo>
                    <a:pt x="3887710" y="754625"/>
                    <a:pt x="3889293" y="754243"/>
                    <a:pt x="3890876" y="753970"/>
                  </a:cubicBezTo>
                  <a:cubicBezTo>
                    <a:pt x="3903215" y="751732"/>
                    <a:pt x="3914407" y="754844"/>
                    <a:pt x="3925653" y="759812"/>
                  </a:cubicBezTo>
                  <a:cubicBezTo>
                    <a:pt x="3931385" y="762323"/>
                    <a:pt x="3934770" y="769475"/>
                    <a:pt x="3942304" y="768001"/>
                  </a:cubicBezTo>
                  <a:cubicBezTo>
                    <a:pt x="3947381" y="770239"/>
                    <a:pt x="3952350" y="772696"/>
                    <a:pt x="3957481" y="774716"/>
                  </a:cubicBezTo>
                  <a:cubicBezTo>
                    <a:pt x="3963377" y="777064"/>
                    <a:pt x="3969547" y="778756"/>
                    <a:pt x="3975388" y="781322"/>
                  </a:cubicBezTo>
                  <a:cubicBezTo>
                    <a:pt x="3978991" y="782905"/>
                    <a:pt x="3982103" y="785471"/>
                    <a:pt x="3985434" y="787655"/>
                  </a:cubicBezTo>
                  <a:cubicBezTo>
                    <a:pt x="3987836" y="789184"/>
                    <a:pt x="3990129" y="790767"/>
                    <a:pt x="3992476" y="792350"/>
                  </a:cubicBezTo>
                  <a:cubicBezTo>
                    <a:pt x="3994769" y="793879"/>
                    <a:pt x="3997062" y="795407"/>
                    <a:pt x="3999355" y="796936"/>
                  </a:cubicBezTo>
                  <a:cubicBezTo>
                    <a:pt x="4001485" y="798356"/>
                    <a:pt x="4004542" y="796991"/>
                    <a:pt x="4004705" y="794425"/>
                  </a:cubicBezTo>
                  <a:cubicBezTo>
                    <a:pt x="4004815" y="792623"/>
                    <a:pt x="4004978" y="790822"/>
                    <a:pt x="4005033" y="789020"/>
                  </a:cubicBezTo>
                  <a:cubicBezTo>
                    <a:pt x="4005088" y="786891"/>
                    <a:pt x="4005142" y="784707"/>
                    <a:pt x="4005033" y="782578"/>
                  </a:cubicBezTo>
                  <a:cubicBezTo>
                    <a:pt x="4004978" y="781158"/>
                    <a:pt x="4003941" y="778920"/>
                    <a:pt x="4002904" y="778592"/>
                  </a:cubicBezTo>
                  <a:cubicBezTo>
                    <a:pt x="3993131" y="775754"/>
                    <a:pt x="3986853" y="768656"/>
                    <a:pt x="3980575" y="761395"/>
                  </a:cubicBezTo>
                  <a:cubicBezTo>
                    <a:pt x="3977463" y="757792"/>
                    <a:pt x="3973751" y="758283"/>
                    <a:pt x="3969874" y="760631"/>
                  </a:cubicBezTo>
                  <a:cubicBezTo>
                    <a:pt x="3968837" y="761341"/>
                    <a:pt x="3966216" y="761614"/>
                    <a:pt x="3965889" y="761122"/>
                  </a:cubicBezTo>
                  <a:cubicBezTo>
                    <a:pt x="3962122" y="755062"/>
                    <a:pt x="3958519" y="748838"/>
                    <a:pt x="3955134" y="742560"/>
                  </a:cubicBezTo>
                  <a:cubicBezTo>
                    <a:pt x="3954479" y="741359"/>
                    <a:pt x="3954479" y="739230"/>
                    <a:pt x="3955079" y="737974"/>
                  </a:cubicBezTo>
                  <a:cubicBezTo>
                    <a:pt x="3958628" y="730440"/>
                    <a:pt x="3953605" y="724053"/>
                    <a:pt x="3952350" y="717283"/>
                  </a:cubicBezTo>
                  <a:cubicBezTo>
                    <a:pt x="3951476" y="712752"/>
                    <a:pt x="3947600" y="708985"/>
                    <a:pt x="3943560" y="706310"/>
                  </a:cubicBezTo>
                  <a:cubicBezTo>
                    <a:pt x="3938919" y="703252"/>
                    <a:pt x="3938428" y="698994"/>
                    <a:pt x="3938100" y="693917"/>
                  </a:cubicBezTo>
                  <a:cubicBezTo>
                    <a:pt x="3937664" y="686328"/>
                    <a:pt x="3939247" y="679722"/>
                    <a:pt x="3944269" y="673990"/>
                  </a:cubicBezTo>
                  <a:cubicBezTo>
                    <a:pt x="3948801" y="668858"/>
                    <a:pt x="3949947" y="662743"/>
                    <a:pt x="3949674" y="656192"/>
                  </a:cubicBezTo>
                  <a:cubicBezTo>
                    <a:pt x="3949074" y="643472"/>
                    <a:pt x="3948309" y="630696"/>
                    <a:pt x="3947873" y="617976"/>
                  </a:cubicBezTo>
                  <a:cubicBezTo>
                    <a:pt x="3947709" y="614045"/>
                    <a:pt x="3947654" y="609951"/>
                    <a:pt x="3948473" y="606129"/>
                  </a:cubicBezTo>
                  <a:cubicBezTo>
                    <a:pt x="3948856" y="604273"/>
                    <a:pt x="3951148" y="601925"/>
                    <a:pt x="3953005" y="601488"/>
                  </a:cubicBezTo>
                  <a:cubicBezTo>
                    <a:pt x="3955953" y="600779"/>
                    <a:pt x="3959610" y="602307"/>
                    <a:pt x="3962395" y="601325"/>
                  </a:cubicBezTo>
                  <a:cubicBezTo>
                    <a:pt x="3975388" y="596630"/>
                    <a:pt x="3987563" y="600178"/>
                    <a:pt x="3999683" y="604546"/>
                  </a:cubicBezTo>
                  <a:cubicBezTo>
                    <a:pt x="4002795" y="605638"/>
                    <a:pt x="4004924" y="608258"/>
                    <a:pt x="4005743" y="611425"/>
                  </a:cubicBezTo>
                  <a:cubicBezTo>
                    <a:pt x="4009728" y="626875"/>
                    <a:pt x="4012349" y="642598"/>
                    <a:pt x="4012185" y="658649"/>
                  </a:cubicBezTo>
                  <a:cubicBezTo>
                    <a:pt x="4012130" y="664763"/>
                    <a:pt x="4014642" y="669568"/>
                    <a:pt x="4019501" y="672952"/>
                  </a:cubicBezTo>
                  <a:cubicBezTo>
                    <a:pt x="4029055" y="679613"/>
                    <a:pt x="4034459" y="688566"/>
                    <a:pt x="4037790" y="699813"/>
                  </a:cubicBezTo>
                  <a:cubicBezTo>
                    <a:pt x="4043249" y="718102"/>
                    <a:pt x="4050183" y="735954"/>
                    <a:pt x="4056352" y="754025"/>
                  </a:cubicBezTo>
                  <a:cubicBezTo>
                    <a:pt x="4058208" y="759484"/>
                    <a:pt x="4061429" y="763906"/>
                    <a:pt x="4066069" y="767291"/>
                  </a:cubicBezTo>
                  <a:cubicBezTo>
                    <a:pt x="4067980" y="768656"/>
                    <a:pt x="4069946" y="769966"/>
                    <a:pt x="4071911" y="771331"/>
                  </a:cubicBezTo>
                  <a:cubicBezTo>
                    <a:pt x="4073221" y="772260"/>
                    <a:pt x="4074586" y="773188"/>
                    <a:pt x="4075896" y="774116"/>
                  </a:cubicBezTo>
                  <a:cubicBezTo>
                    <a:pt x="4079336" y="776627"/>
                    <a:pt x="4081574" y="780066"/>
                    <a:pt x="4080810" y="784325"/>
                  </a:cubicBezTo>
                  <a:cubicBezTo>
                    <a:pt x="4079663" y="790985"/>
                    <a:pt x="4081137" y="796827"/>
                    <a:pt x="4084468" y="802614"/>
                  </a:cubicBezTo>
                  <a:cubicBezTo>
                    <a:pt x="4085505" y="804525"/>
                    <a:pt x="4085887" y="807309"/>
                    <a:pt x="4085505" y="809547"/>
                  </a:cubicBezTo>
                  <a:cubicBezTo>
                    <a:pt x="4082994" y="824452"/>
                    <a:pt x="4080155" y="839356"/>
                    <a:pt x="4074313" y="853441"/>
                  </a:cubicBezTo>
                  <a:cubicBezTo>
                    <a:pt x="4071092" y="861194"/>
                    <a:pt x="4065196" y="863650"/>
                    <a:pt x="4057007" y="860484"/>
                  </a:cubicBezTo>
                  <a:cubicBezTo>
                    <a:pt x="4054932" y="859665"/>
                    <a:pt x="4052912" y="858518"/>
                    <a:pt x="4050892" y="857481"/>
                  </a:cubicBezTo>
                  <a:cubicBezTo>
                    <a:pt x="4050838" y="859720"/>
                    <a:pt x="4050565" y="862067"/>
                    <a:pt x="4051165" y="864196"/>
                  </a:cubicBezTo>
                  <a:cubicBezTo>
                    <a:pt x="4051383" y="865070"/>
                    <a:pt x="4053622" y="865834"/>
                    <a:pt x="4055096" y="865998"/>
                  </a:cubicBezTo>
                  <a:cubicBezTo>
                    <a:pt x="4061374" y="866817"/>
                    <a:pt x="4067598" y="867636"/>
                    <a:pt x="4073822" y="868345"/>
                  </a:cubicBezTo>
                  <a:cubicBezTo>
                    <a:pt x="4077043" y="868728"/>
                    <a:pt x="4080264" y="869055"/>
                    <a:pt x="4083485" y="869383"/>
                  </a:cubicBezTo>
                  <a:cubicBezTo>
                    <a:pt x="4084741" y="869492"/>
                    <a:pt x="4087197" y="868236"/>
                    <a:pt x="4087361" y="867308"/>
                  </a:cubicBezTo>
                  <a:cubicBezTo>
                    <a:pt x="4088890" y="858300"/>
                    <a:pt x="4094513" y="851585"/>
                    <a:pt x="4099208" y="844215"/>
                  </a:cubicBezTo>
                  <a:cubicBezTo>
                    <a:pt x="4101228" y="841048"/>
                    <a:pt x="4102593" y="836735"/>
                    <a:pt x="4102429" y="832968"/>
                  </a:cubicBezTo>
                  <a:cubicBezTo>
                    <a:pt x="4102375" y="830512"/>
                    <a:pt x="4102429" y="828109"/>
                    <a:pt x="4102648" y="825762"/>
                  </a:cubicBezTo>
                  <a:cubicBezTo>
                    <a:pt x="4103139" y="820248"/>
                    <a:pt x="4104395" y="814952"/>
                    <a:pt x="4106469" y="809657"/>
                  </a:cubicBezTo>
                  <a:cubicBezTo>
                    <a:pt x="4108707" y="804143"/>
                    <a:pt x="4107124" y="798519"/>
                    <a:pt x="4103685" y="793824"/>
                  </a:cubicBezTo>
                  <a:cubicBezTo>
                    <a:pt x="4101337" y="790603"/>
                    <a:pt x="4098171" y="788037"/>
                    <a:pt x="4095660" y="784925"/>
                  </a:cubicBezTo>
                  <a:cubicBezTo>
                    <a:pt x="4091237" y="779411"/>
                    <a:pt x="4092002" y="770076"/>
                    <a:pt x="4097680" y="765435"/>
                  </a:cubicBezTo>
                  <a:cubicBezTo>
                    <a:pt x="4098225" y="764998"/>
                    <a:pt x="4098826" y="764507"/>
                    <a:pt x="4099426" y="764070"/>
                  </a:cubicBezTo>
                  <a:cubicBezTo>
                    <a:pt x="4105050" y="759594"/>
                    <a:pt x="4111001" y="755444"/>
                    <a:pt x="4116788" y="751131"/>
                  </a:cubicBezTo>
                  <a:cubicBezTo>
                    <a:pt x="4117388" y="750695"/>
                    <a:pt x="4118316" y="749985"/>
                    <a:pt x="4118316" y="749494"/>
                  </a:cubicBezTo>
                  <a:cubicBezTo>
                    <a:pt x="4118316" y="748838"/>
                    <a:pt x="4117443" y="748074"/>
                    <a:pt x="4116788" y="747747"/>
                  </a:cubicBezTo>
                  <a:cubicBezTo>
                    <a:pt x="4110837" y="744744"/>
                    <a:pt x="4104558" y="742560"/>
                    <a:pt x="4099536" y="748838"/>
                  </a:cubicBezTo>
                  <a:cubicBezTo>
                    <a:pt x="4095004" y="754516"/>
                    <a:pt x="4089108" y="755717"/>
                    <a:pt x="4082612" y="756154"/>
                  </a:cubicBezTo>
                  <a:cubicBezTo>
                    <a:pt x="4079281" y="756373"/>
                    <a:pt x="4075842" y="755499"/>
                    <a:pt x="4074477" y="752387"/>
                  </a:cubicBezTo>
                  <a:cubicBezTo>
                    <a:pt x="4069891" y="741468"/>
                    <a:pt x="4062302" y="731914"/>
                    <a:pt x="4060446" y="719685"/>
                  </a:cubicBezTo>
                  <a:cubicBezTo>
                    <a:pt x="4059464" y="713298"/>
                    <a:pt x="4059464" y="707019"/>
                    <a:pt x="4059354" y="700686"/>
                  </a:cubicBezTo>
                  <a:cubicBezTo>
                    <a:pt x="4059245" y="694681"/>
                    <a:pt x="4056898" y="689931"/>
                    <a:pt x="4052312" y="686164"/>
                  </a:cubicBezTo>
                  <a:cubicBezTo>
                    <a:pt x="4049255" y="683653"/>
                    <a:pt x="4046361" y="680869"/>
                    <a:pt x="4043467" y="678193"/>
                  </a:cubicBezTo>
                  <a:cubicBezTo>
                    <a:pt x="4039427" y="674317"/>
                    <a:pt x="4034896" y="670878"/>
                    <a:pt x="4031620" y="666510"/>
                  </a:cubicBezTo>
                  <a:cubicBezTo>
                    <a:pt x="4028126" y="661761"/>
                    <a:pt x="4031566" y="655428"/>
                    <a:pt x="4029819" y="650187"/>
                  </a:cubicBezTo>
                  <a:cubicBezTo>
                    <a:pt x="4027853" y="643963"/>
                    <a:pt x="4030092" y="639322"/>
                    <a:pt x="4033859" y="634846"/>
                  </a:cubicBezTo>
                  <a:cubicBezTo>
                    <a:pt x="4034950" y="633645"/>
                    <a:pt x="4035660" y="632225"/>
                    <a:pt x="4036534" y="630860"/>
                  </a:cubicBezTo>
                  <a:cubicBezTo>
                    <a:pt x="4037844" y="628731"/>
                    <a:pt x="4038609" y="626493"/>
                    <a:pt x="4038936" y="624254"/>
                  </a:cubicBezTo>
                  <a:cubicBezTo>
                    <a:pt x="4039264" y="621907"/>
                    <a:pt x="4039045" y="619505"/>
                    <a:pt x="4038336" y="617048"/>
                  </a:cubicBezTo>
                  <a:cubicBezTo>
                    <a:pt x="4036534" y="610988"/>
                    <a:pt x="4034405" y="605037"/>
                    <a:pt x="4032548" y="598977"/>
                  </a:cubicBezTo>
                  <a:cubicBezTo>
                    <a:pt x="4032439" y="598540"/>
                    <a:pt x="4033313" y="597558"/>
                    <a:pt x="4033913" y="597176"/>
                  </a:cubicBezTo>
                  <a:cubicBezTo>
                    <a:pt x="4034459" y="596848"/>
                    <a:pt x="4035497" y="596793"/>
                    <a:pt x="4035933" y="597121"/>
                  </a:cubicBezTo>
                  <a:cubicBezTo>
                    <a:pt x="4037790" y="598540"/>
                    <a:pt x="4039919" y="599851"/>
                    <a:pt x="4041284" y="601652"/>
                  </a:cubicBezTo>
                  <a:cubicBezTo>
                    <a:pt x="4046143" y="608094"/>
                    <a:pt x="4049964" y="615355"/>
                    <a:pt x="4050401" y="623435"/>
                  </a:cubicBezTo>
                  <a:cubicBezTo>
                    <a:pt x="4050783" y="631242"/>
                    <a:pt x="4053677" y="637848"/>
                    <a:pt x="4057334" y="644236"/>
                  </a:cubicBezTo>
                  <a:cubicBezTo>
                    <a:pt x="4058372" y="646092"/>
                    <a:pt x="4059518" y="647894"/>
                    <a:pt x="4060665" y="649750"/>
                  </a:cubicBezTo>
                  <a:cubicBezTo>
                    <a:pt x="4061484" y="651115"/>
                    <a:pt x="4062029" y="652589"/>
                    <a:pt x="4062739" y="654008"/>
                  </a:cubicBezTo>
                  <a:cubicBezTo>
                    <a:pt x="4064595" y="657721"/>
                    <a:pt x="4067816" y="659304"/>
                    <a:pt x="4071583" y="659795"/>
                  </a:cubicBezTo>
                  <a:cubicBezTo>
                    <a:pt x="4071856" y="659850"/>
                    <a:pt x="4072129" y="659904"/>
                    <a:pt x="4072457" y="659904"/>
                  </a:cubicBezTo>
                  <a:cubicBezTo>
                    <a:pt x="4079609" y="660505"/>
                    <a:pt x="4086706" y="661269"/>
                    <a:pt x="4093913" y="660068"/>
                  </a:cubicBezTo>
                  <a:cubicBezTo>
                    <a:pt x="4098007" y="659413"/>
                    <a:pt x="4101665" y="660942"/>
                    <a:pt x="4105377" y="662580"/>
                  </a:cubicBezTo>
                  <a:cubicBezTo>
                    <a:pt x="4107070" y="663344"/>
                    <a:pt x="4108162" y="662034"/>
                    <a:pt x="4107561" y="660341"/>
                  </a:cubicBezTo>
                  <a:cubicBezTo>
                    <a:pt x="4107343" y="659631"/>
                    <a:pt x="4106687" y="658812"/>
                    <a:pt x="4106087" y="658594"/>
                  </a:cubicBezTo>
                  <a:cubicBezTo>
                    <a:pt x="4103903" y="657884"/>
                    <a:pt x="4101610" y="656956"/>
                    <a:pt x="4099317" y="656847"/>
                  </a:cubicBezTo>
                  <a:cubicBezTo>
                    <a:pt x="4093639" y="656629"/>
                    <a:pt x="4088399" y="655100"/>
                    <a:pt x="4082994" y="653462"/>
                  </a:cubicBezTo>
                  <a:cubicBezTo>
                    <a:pt x="4072948" y="650405"/>
                    <a:pt x="4066943" y="643417"/>
                    <a:pt x="4062903" y="634463"/>
                  </a:cubicBezTo>
                  <a:cubicBezTo>
                    <a:pt x="4062084" y="632716"/>
                    <a:pt x="4063067" y="629605"/>
                    <a:pt x="4064268" y="627912"/>
                  </a:cubicBezTo>
                  <a:cubicBezTo>
                    <a:pt x="4066124" y="625292"/>
                    <a:pt x="4069291" y="623599"/>
                    <a:pt x="4072511" y="624036"/>
                  </a:cubicBezTo>
                  <a:cubicBezTo>
                    <a:pt x="4074750" y="624364"/>
                    <a:pt x="4076770" y="626111"/>
                    <a:pt x="4078953" y="627093"/>
                  </a:cubicBezTo>
                  <a:cubicBezTo>
                    <a:pt x="4081847" y="628349"/>
                    <a:pt x="4084631" y="629877"/>
                    <a:pt x="4087634" y="630533"/>
                  </a:cubicBezTo>
                  <a:cubicBezTo>
                    <a:pt x="4089982" y="631024"/>
                    <a:pt x="4092329" y="629932"/>
                    <a:pt x="4093585" y="627530"/>
                  </a:cubicBezTo>
                  <a:cubicBezTo>
                    <a:pt x="4095059" y="624800"/>
                    <a:pt x="4094022" y="620542"/>
                    <a:pt x="4091237" y="619450"/>
                  </a:cubicBezTo>
                  <a:cubicBezTo>
                    <a:pt x="4089054" y="618576"/>
                    <a:pt x="4086488" y="618467"/>
                    <a:pt x="4084413" y="617375"/>
                  </a:cubicBezTo>
                  <a:cubicBezTo>
                    <a:pt x="4082666" y="616502"/>
                    <a:pt x="4081247" y="614919"/>
                    <a:pt x="4079773" y="613554"/>
                  </a:cubicBezTo>
                  <a:cubicBezTo>
                    <a:pt x="4077480" y="613008"/>
                    <a:pt x="4074968" y="612789"/>
                    <a:pt x="4072894" y="611752"/>
                  </a:cubicBezTo>
                  <a:cubicBezTo>
                    <a:pt x="4071747" y="611206"/>
                    <a:pt x="4070601" y="609295"/>
                    <a:pt x="4070601" y="608040"/>
                  </a:cubicBezTo>
                  <a:cubicBezTo>
                    <a:pt x="4070655" y="603072"/>
                    <a:pt x="4072894" y="598759"/>
                    <a:pt x="4076552" y="595592"/>
                  </a:cubicBezTo>
                  <a:cubicBezTo>
                    <a:pt x="4078135" y="594227"/>
                    <a:pt x="4081137" y="593136"/>
                    <a:pt x="4082994" y="593681"/>
                  </a:cubicBezTo>
                  <a:cubicBezTo>
                    <a:pt x="4090582" y="595811"/>
                    <a:pt x="4097898" y="598595"/>
                    <a:pt x="4105650" y="600342"/>
                  </a:cubicBezTo>
                  <a:cubicBezTo>
                    <a:pt x="4113239" y="602089"/>
                    <a:pt x="4120500" y="605747"/>
                    <a:pt x="4127597" y="609186"/>
                  </a:cubicBezTo>
                  <a:cubicBezTo>
                    <a:pt x="4131801" y="611261"/>
                    <a:pt x="4135677" y="614264"/>
                    <a:pt x="4139226" y="617430"/>
                  </a:cubicBezTo>
                  <a:cubicBezTo>
                    <a:pt x="4145176" y="622726"/>
                    <a:pt x="4151782" y="623708"/>
                    <a:pt x="4159262" y="622180"/>
                  </a:cubicBezTo>
                  <a:cubicBezTo>
                    <a:pt x="4163083" y="621415"/>
                    <a:pt x="4167014" y="620815"/>
                    <a:pt x="4170945" y="620487"/>
                  </a:cubicBezTo>
                  <a:cubicBezTo>
                    <a:pt x="4175422" y="620160"/>
                    <a:pt x="4180117" y="625401"/>
                    <a:pt x="4179625" y="629877"/>
                  </a:cubicBezTo>
                  <a:cubicBezTo>
                    <a:pt x="4179462" y="631406"/>
                    <a:pt x="4179625" y="633208"/>
                    <a:pt x="4178916" y="634518"/>
                  </a:cubicBezTo>
                  <a:cubicBezTo>
                    <a:pt x="4173675" y="644236"/>
                    <a:pt x="4175531" y="652862"/>
                    <a:pt x="4182246" y="660996"/>
                  </a:cubicBezTo>
                  <a:cubicBezTo>
                    <a:pt x="4183119" y="662034"/>
                    <a:pt x="4183666" y="663235"/>
                    <a:pt x="4184375" y="664436"/>
                  </a:cubicBezTo>
                  <a:cubicBezTo>
                    <a:pt x="4187050" y="662852"/>
                    <a:pt x="4189725" y="661215"/>
                    <a:pt x="4192346" y="659631"/>
                  </a:cubicBezTo>
                  <a:cubicBezTo>
                    <a:pt x="4194584" y="658321"/>
                    <a:pt x="4196331" y="656192"/>
                    <a:pt x="4194748" y="653954"/>
                  </a:cubicBezTo>
                  <a:cubicBezTo>
                    <a:pt x="4188688" y="645273"/>
                    <a:pt x="4185576" y="635610"/>
                    <a:pt x="4183720" y="625292"/>
                  </a:cubicBezTo>
                  <a:cubicBezTo>
                    <a:pt x="4183119" y="621961"/>
                    <a:pt x="4180663" y="619778"/>
                    <a:pt x="4177660" y="618413"/>
                  </a:cubicBezTo>
                  <a:cubicBezTo>
                    <a:pt x="4174057" y="616775"/>
                    <a:pt x="4170399" y="615301"/>
                    <a:pt x="4166741" y="613772"/>
                  </a:cubicBezTo>
                  <a:cubicBezTo>
                    <a:pt x="4165267" y="613117"/>
                    <a:pt x="4163411" y="613062"/>
                    <a:pt x="4162319" y="612080"/>
                  </a:cubicBezTo>
                  <a:cubicBezTo>
                    <a:pt x="4157078" y="607330"/>
                    <a:pt x="4152055" y="602417"/>
                    <a:pt x="4146923" y="597558"/>
                  </a:cubicBezTo>
                  <a:cubicBezTo>
                    <a:pt x="4140536" y="597066"/>
                    <a:pt x="4133985" y="598267"/>
                    <a:pt x="4128088" y="595319"/>
                  </a:cubicBezTo>
                  <a:cubicBezTo>
                    <a:pt x="4125359" y="594009"/>
                    <a:pt x="4122902" y="591607"/>
                    <a:pt x="4121155" y="589096"/>
                  </a:cubicBezTo>
                  <a:cubicBezTo>
                    <a:pt x="4119408" y="586530"/>
                    <a:pt x="4118098" y="583418"/>
                    <a:pt x="4117552" y="580360"/>
                  </a:cubicBezTo>
                  <a:cubicBezTo>
                    <a:pt x="4116514" y="574573"/>
                    <a:pt x="4113621" y="570097"/>
                    <a:pt x="4109963" y="565784"/>
                  </a:cubicBezTo>
                  <a:cubicBezTo>
                    <a:pt x="4107397" y="562781"/>
                    <a:pt x="4105214" y="559342"/>
                    <a:pt x="4103412" y="555848"/>
                  </a:cubicBezTo>
                  <a:cubicBezTo>
                    <a:pt x="4098935" y="547167"/>
                    <a:pt x="4101447" y="540179"/>
                    <a:pt x="4110018" y="536849"/>
                  </a:cubicBezTo>
                  <a:cubicBezTo>
                    <a:pt x="4112966" y="535702"/>
                    <a:pt x="4116023" y="534938"/>
                    <a:pt x="4119080" y="534010"/>
                  </a:cubicBezTo>
                  <a:cubicBezTo>
                    <a:pt x="4128198" y="531226"/>
                    <a:pt x="4137097" y="528059"/>
                    <a:pt x="4145886" y="524128"/>
                  </a:cubicBezTo>
                  <a:cubicBezTo>
                    <a:pt x="4152055" y="521344"/>
                    <a:pt x="4158334" y="519106"/>
                    <a:pt x="4164175" y="515830"/>
                  </a:cubicBezTo>
                  <a:cubicBezTo>
                    <a:pt x="4166523" y="514465"/>
                    <a:pt x="4168816" y="512991"/>
                    <a:pt x="4171000" y="511189"/>
                  </a:cubicBezTo>
                  <a:cubicBezTo>
                    <a:pt x="4173074" y="509442"/>
                    <a:pt x="4177005" y="509661"/>
                    <a:pt x="4180117" y="509224"/>
                  </a:cubicBezTo>
                  <a:cubicBezTo>
                    <a:pt x="4183010" y="508787"/>
                    <a:pt x="4184321" y="510698"/>
                    <a:pt x="4185249" y="513100"/>
                  </a:cubicBezTo>
                  <a:cubicBezTo>
                    <a:pt x="4186068" y="515229"/>
                    <a:pt x="4186450" y="518287"/>
                    <a:pt x="4189835" y="516267"/>
                  </a:cubicBezTo>
                  <a:cubicBezTo>
                    <a:pt x="4191036" y="515557"/>
                    <a:pt x="4192128" y="513865"/>
                    <a:pt x="4192346" y="512500"/>
                  </a:cubicBezTo>
                  <a:cubicBezTo>
                    <a:pt x="4192564" y="511135"/>
                    <a:pt x="4192128" y="509169"/>
                    <a:pt x="4191200" y="508132"/>
                  </a:cubicBezTo>
                  <a:cubicBezTo>
                    <a:pt x="4185849" y="501854"/>
                    <a:pt x="4178424" y="498578"/>
                    <a:pt x="4170945" y="496067"/>
                  </a:cubicBezTo>
                  <a:cubicBezTo>
                    <a:pt x="4163902" y="493719"/>
                    <a:pt x="4158607" y="489352"/>
                    <a:pt x="4152984" y="484930"/>
                  </a:cubicBezTo>
                  <a:cubicBezTo>
                    <a:pt x="4150418" y="482855"/>
                    <a:pt x="4148398" y="481272"/>
                    <a:pt x="4147742" y="477778"/>
                  </a:cubicBezTo>
                  <a:cubicBezTo>
                    <a:pt x="4146596" y="472318"/>
                    <a:pt x="4144631" y="467132"/>
                    <a:pt x="4147360" y="461563"/>
                  </a:cubicBezTo>
                  <a:cubicBezTo>
                    <a:pt x="4148834" y="458670"/>
                    <a:pt x="4150035" y="455776"/>
                    <a:pt x="4152874" y="453975"/>
                  </a:cubicBezTo>
                  <a:cubicBezTo>
                    <a:pt x="4157569" y="451027"/>
                    <a:pt x="4155932" y="443329"/>
                    <a:pt x="4162483" y="441418"/>
                  </a:cubicBezTo>
                  <a:cubicBezTo>
                    <a:pt x="4167342" y="439944"/>
                    <a:pt x="4170399" y="435740"/>
                    <a:pt x="4171764" y="431100"/>
                  </a:cubicBezTo>
                  <a:cubicBezTo>
                    <a:pt x="4173784" y="424548"/>
                    <a:pt x="4179680" y="421382"/>
                    <a:pt x="4183283" y="416305"/>
                  </a:cubicBezTo>
                  <a:cubicBezTo>
                    <a:pt x="4187214" y="410736"/>
                    <a:pt x="4192837" y="408443"/>
                    <a:pt x="4198570" y="405659"/>
                  </a:cubicBezTo>
                  <a:cubicBezTo>
                    <a:pt x="4204903" y="402601"/>
                    <a:pt x="4210799" y="398452"/>
                    <a:pt x="4216859" y="394740"/>
                  </a:cubicBezTo>
                  <a:cubicBezTo>
                    <a:pt x="4218551" y="393648"/>
                    <a:pt x="4218715" y="390973"/>
                    <a:pt x="4216859" y="388680"/>
                  </a:cubicBezTo>
                  <a:cubicBezTo>
                    <a:pt x="4212437" y="383275"/>
                    <a:pt x="4212655" y="380709"/>
                    <a:pt x="4216750" y="376342"/>
                  </a:cubicBezTo>
                  <a:cubicBezTo>
                    <a:pt x="4220025" y="372902"/>
                    <a:pt x="4223301" y="369408"/>
                    <a:pt x="4228597" y="369081"/>
                  </a:cubicBezTo>
                  <a:cubicBezTo>
                    <a:pt x="4231817" y="368862"/>
                    <a:pt x="4234929" y="367989"/>
                    <a:pt x="4238096" y="367716"/>
                  </a:cubicBezTo>
                  <a:cubicBezTo>
                    <a:pt x="4240990" y="367443"/>
                    <a:pt x="4242245" y="366132"/>
                    <a:pt x="4243064" y="364058"/>
                  </a:cubicBezTo>
                  <a:cubicBezTo>
                    <a:pt x="4243337" y="363348"/>
                    <a:pt x="4243610" y="362475"/>
                    <a:pt x="4243774" y="361547"/>
                  </a:cubicBezTo>
                  <a:cubicBezTo>
                    <a:pt x="4245030" y="356032"/>
                    <a:pt x="4249834" y="354831"/>
                    <a:pt x="4254856" y="354449"/>
                  </a:cubicBezTo>
                  <a:cubicBezTo>
                    <a:pt x="4258241" y="354176"/>
                    <a:pt x="4261408" y="357070"/>
                    <a:pt x="4260698" y="360072"/>
                  </a:cubicBezTo>
                  <a:cubicBezTo>
                    <a:pt x="4259988" y="363130"/>
                    <a:pt x="4258842" y="366132"/>
                    <a:pt x="4258187" y="369135"/>
                  </a:cubicBezTo>
                  <a:cubicBezTo>
                    <a:pt x="4257695" y="371210"/>
                    <a:pt x="4258569" y="372684"/>
                    <a:pt x="4259824" y="372247"/>
                  </a:cubicBezTo>
                  <a:cubicBezTo>
                    <a:pt x="4265011" y="370555"/>
                    <a:pt x="4270143" y="368753"/>
                    <a:pt x="4275220" y="366788"/>
                  </a:cubicBezTo>
                  <a:cubicBezTo>
                    <a:pt x="4276694" y="366242"/>
                    <a:pt x="4278168" y="365259"/>
                    <a:pt x="4278987" y="364058"/>
                  </a:cubicBezTo>
                  <a:cubicBezTo>
                    <a:pt x="4281935" y="359363"/>
                    <a:pt x="4284993" y="354722"/>
                    <a:pt x="4287231" y="349645"/>
                  </a:cubicBezTo>
                  <a:cubicBezTo>
                    <a:pt x="4288050" y="347898"/>
                    <a:pt x="4286685" y="345168"/>
                    <a:pt x="4286357" y="342875"/>
                  </a:cubicBezTo>
                  <a:cubicBezTo>
                    <a:pt x="4285921" y="340200"/>
                    <a:pt x="4287121" y="338399"/>
                    <a:pt x="4289360" y="337088"/>
                  </a:cubicBezTo>
                  <a:cubicBezTo>
                    <a:pt x="4294383" y="334140"/>
                    <a:pt x="4300006" y="334304"/>
                    <a:pt x="4305574" y="333703"/>
                  </a:cubicBezTo>
                  <a:cubicBezTo>
                    <a:pt x="4309724" y="333212"/>
                    <a:pt x="4310215" y="332502"/>
                    <a:pt x="4308249" y="327261"/>
                  </a:cubicBezTo>
                  <a:cubicBezTo>
                    <a:pt x="4306612" y="322894"/>
                    <a:pt x="4308031" y="316888"/>
                    <a:pt x="4303282" y="314268"/>
                  </a:cubicBezTo>
                  <a:cubicBezTo>
                    <a:pt x="4292963" y="308590"/>
                    <a:pt x="4293455" y="298163"/>
                    <a:pt x="4292690" y="289264"/>
                  </a:cubicBezTo>
                  <a:cubicBezTo>
                    <a:pt x="4291435" y="274905"/>
                    <a:pt x="4294383" y="260711"/>
                    <a:pt x="4300661" y="247554"/>
                  </a:cubicBezTo>
                  <a:cubicBezTo>
                    <a:pt x="4301316" y="246134"/>
                    <a:pt x="4302408" y="244715"/>
                    <a:pt x="4303664" y="243896"/>
                  </a:cubicBezTo>
                  <a:cubicBezTo>
                    <a:pt x="4305520" y="242640"/>
                    <a:pt x="4307813" y="240948"/>
                    <a:pt x="4309888" y="241002"/>
                  </a:cubicBezTo>
                  <a:close/>
                  <a:moveTo>
                    <a:pt x="3638269" y="240129"/>
                  </a:moveTo>
                  <a:cubicBezTo>
                    <a:pt x="3641271" y="241112"/>
                    <a:pt x="3644110" y="242586"/>
                    <a:pt x="3646895" y="244060"/>
                  </a:cubicBezTo>
                  <a:cubicBezTo>
                    <a:pt x="3650662" y="246080"/>
                    <a:pt x="3651372" y="248209"/>
                    <a:pt x="3649024" y="253286"/>
                  </a:cubicBezTo>
                  <a:cubicBezTo>
                    <a:pt x="3648260" y="254760"/>
                    <a:pt x="3646458" y="257381"/>
                    <a:pt x="3645311" y="260329"/>
                  </a:cubicBezTo>
                  <a:cubicBezTo>
                    <a:pt x="3643728" y="264314"/>
                    <a:pt x="3641544" y="266716"/>
                    <a:pt x="3636904" y="267426"/>
                  </a:cubicBezTo>
                  <a:cubicBezTo>
                    <a:pt x="3633956" y="267863"/>
                    <a:pt x="3631390" y="270429"/>
                    <a:pt x="3628551" y="271739"/>
                  </a:cubicBezTo>
                  <a:cubicBezTo>
                    <a:pt x="3627678" y="272176"/>
                    <a:pt x="3626531" y="272285"/>
                    <a:pt x="3625330" y="272176"/>
                  </a:cubicBezTo>
                  <a:cubicBezTo>
                    <a:pt x="3623201" y="271957"/>
                    <a:pt x="3620908" y="270975"/>
                    <a:pt x="3619761" y="269610"/>
                  </a:cubicBezTo>
                  <a:cubicBezTo>
                    <a:pt x="3616049" y="265242"/>
                    <a:pt x="3613210" y="260493"/>
                    <a:pt x="3613483" y="254596"/>
                  </a:cubicBezTo>
                  <a:cubicBezTo>
                    <a:pt x="3613537" y="253286"/>
                    <a:pt x="3614684" y="251212"/>
                    <a:pt x="3615721" y="250939"/>
                  </a:cubicBezTo>
                  <a:cubicBezTo>
                    <a:pt x="3618833" y="250120"/>
                    <a:pt x="3621836" y="249082"/>
                    <a:pt x="3624620" y="247717"/>
                  </a:cubicBezTo>
                  <a:cubicBezTo>
                    <a:pt x="3628060" y="246025"/>
                    <a:pt x="3631172" y="243732"/>
                    <a:pt x="3633737" y="240511"/>
                  </a:cubicBezTo>
                  <a:cubicBezTo>
                    <a:pt x="3634447" y="239692"/>
                    <a:pt x="3636904" y="239692"/>
                    <a:pt x="3638269" y="240129"/>
                  </a:cubicBezTo>
                  <a:close/>
                  <a:moveTo>
                    <a:pt x="1577499" y="234779"/>
                  </a:moveTo>
                  <a:cubicBezTo>
                    <a:pt x="1579192" y="234779"/>
                    <a:pt x="1580775" y="235161"/>
                    <a:pt x="1582249" y="235816"/>
                  </a:cubicBezTo>
                  <a:cubicBezTo>
                    <a:pt x="1586289" y="237618"/>
                    <a:pt x="1589237" y="241549"/>
                    <a:pt x="1589783" y="246462"/>
                  </a:cubicBezTo>
                  <a:cubicBezTo>
                    <a:pt x="1590220" y="250338"/>
                    <a:pt x="1586726" y="253942"/>
                    <a:pt x="1582686" y="253778"/>
                  </a:cubicBezTo>
                  <a:cubicBezTo>
                    <a:pt x="1576517" y="253559"/>
                    <a:pt x="1572695" y="250229"/>
                    <a:pt x="1570511" y="244661"/>
                  </a:cubicBezTo>
                  <a:cubicBezTo>
                    <a:pt x="1569310" y="241603"/>
                    <a:pt x="1571003" y="237836"/>
                    <a:pt x="1573841" y="235980"/>
                  </a:cubicBezTo>
                  <a:cubicBezTo>
                    <a:pt x="1574933" y="235270"/>
                    <a:pt x="1576134" y="234834"/>
                    <a:pt x="1577445" y="234834"/>
                  </a:cubicBezTo>
                  <a:close/>
                  <a:moveTo>
                    <a:pt x="1529564" y="233250"/>
                  </a:moveTo>
                  <a:cubicBezTo>
                    <a:pt x="1530656" y="233414"/>
                    <a:pt x="1532021" y="235052"/>
                    <a:pt x="1532348" y="236253"/>
                  </a:cubicBezTo>
                  <a:cubicBezTo>
                    <a:pt x="1532348" y="236307"/>
                    <a:pt x="1532348" y="236416"/>
                    <a:pt x="1532348" y="236416"/>
                  </a:cubicBezTo>
                  <a:cubicBezTo>
                    <a:pt x="1532894" y="238600"/>
                    <a:pt x="1532785" y="240948"/>
                    <a:pt x="1532894" y="242531"/>
                  </a:cubicBezTo>
                  <a:cubicBezTo>
                    <a:pt x="1531529" y="251703"/>
                    <a:pt x="1531857" y="260547"/>
                    <a:pt x="1526889" y="268136"/>
                  </a:cubicBezTo>
                  <a:cubicBezTo>
                    <a:pt x="1525906" y="269610"/>
                    <a:pt x="1522139" y="270429"/>
                    <a:pt x="1520610" y="268955"/>
                  </a:cubicBezTo>
                  <a:lnTo>
                    <a:pt x="1520556" y="269009"/>
                  </a:lnTo>
                  <a:cubicBezTo>
                    <a:pt x="1518973" y="267426"/>
                    <a:pt x="1517007" y="265570"/>
                    <a:pt x="1516625" y="263550"/>
                  </a:cubicBezTo>
                  <a:cubicBezTo>
                    <a:pt x="1516079" y="260547"/>
                    <a:pt x="1516025" y="257108"/>
                    <a:pt x="1517062" y="254323"/>
                  </a:cubicBezTo>
                  <a:cubicBezTo>
                    <a:pt x="1519355" y="248209"/>
                    <a:pt x="1522194" y="242367"/>
                    <a:pt x="1525087" y="236526"/>
                  </a:cubicBezTo>
                  <a:cubicBezTo>
                    <a:pt x="1525306" y="236089"/>
                    <a:pt x="1525524" y="235598"/>
                    <a:pt x="1525742" y="235161"/>
                  </a:cubicBezTo>
                  <a:cubicBezTo>
                    <a:pt x="1526288" y="234069"/>
                    <a:pt x="1528363" y="233086"/>
                    <a:pt x="1529564" y="233250"/>
                  </a:cubicBezTo>
                  <a:close/>
                  <a:moveTo>
                    <a:pt x="3630790" y="231885"/>
                  </a:moveTo>
                  <a:lnTo>
                    <a:pt x="3632482" y="232049"/>
                  </a:lnTo>
                  <a:lnTo>
                    <a:pt x="3631445" y="233577"/>
                  </a:lnTo>
                  <a:close/>
                  <a:moveTo>
                    <a:pt x="3537105" y="224897"/>
                  </a:moveTo>
                  <a:cubicBezTo>
                    <a:pt x="3538416" y="224624"/>
                    <a:pt x="3540600" y="224787"/>
                    <a:pt x="3541364" y="225661"/>
                  </a:cubicBezTo>
                  <a:cubicBezTo>
                    <a:pt x="3544913" y="229810"/>
                    <a:pt x="3548243" y="234287"/>
                    <a:pt x="3551573" y="238709"/>
                  </a:cubicBezTo>
                  <a:cubicBezTo>
                    <a:pt x="3553812" y="241712"/>
                    <a:pt x="3554085" y="247007"/>
                    <a:pt x="3550809" y="249573"/>
                  </a:cubicBezTo>
                  <a:cubicBezTo>
                    <a:pt x="3544858" y="254105"/>
                    <a:pt x="3544148" y="262185"/>
                    <a:pt x="3538197" y="266498"/>
                  </a:cubicBezTo>
                  <a:cubicBezTo>
                    <a:pt x="3535413" y="268463"/>
                    <a:pt x="3534758" y="271739"/>
                    <a:pt x="3534594" y="275014"/>
                  </a:cubicBezTo>
                  <a:cubicBezTo>
                    <a:pt x="3534321" y="279218"/>
                    <a:pt x="3532301" y="282548"/>
                    <a:pt x="3529845" y="285769"/>
                  </a:cubicBezTo>
                  <a:cubicBezTo>
                    <a:pt x="3527715" y="288554"/>
                    <a:pt x="3525313" y="290191"/>
                    <a:pt x="3521819" y="289645"/>
                  </a:cubicBezTo>
                  <a:cubicBezTo>
                    <a:pt x="3519472" y="289263"/>
                    <a:pt x="3517179" y="288554"/>
                    <a:pt x="3514831" y="288117"/>
                  </a:cubicBezTo>
                  <a:cubicBezTo>
                    <a:pt x="3508389" y="286752"/>
                    <a:pt x="3505004" y="283149"/>
                    <a:pt x="3504950" y="276980"/>
                  </a:cubicBezTo>
                  <a:cubicBezTo>
                    <a:pt x="3504950" y="274632"/>
                    <a:pt x="3505659" y="272285"/>
                    <a:pt x="3505987" y="269937"/>
                  </a:cubicBezTo>
                  <a:cubicBezTo>
                    <a:pt x="3506697" y="264969"/>
                    <a:pt x="3506587" y="264696"/>
                    <a:pt x="3500309" y="263495"/>
                  </a:cubicBezTo>
                  <a:cubicBezTo>
                    <a:pt x="3500309" y="263713"/>
                    <a:pt x="3500309" y="263877"/>
                    <a:pt x="3500309" y="264095"/>
                  </a:cubicBezTo>
                  <a:cubicBezTo>
                    <a:pt x="3500091" y="263877"/>
                    <a:pt x="3499927" y="263604"/>
                    <a:pt x="3499709" y="263386"/>
                  </a:cubicBezTo>
                  <a:cubicBezTo>
                    <a:pt x="3498781" y="266115"/>
                    <a:pt x="3499163" y="270265"/>
                    <a:pt x="3494631" y="269609"/>
                  </a:cubicBezTo>
                  <a:cubicBezTo>
                    <a:pt x="3488407" y="268681"/>
                    <a:pt x="3482238" y="267316"/>
                    <a:pt x="3476124" y="265842"/>
                  </a:cubicBezTo>
                  <a:lnTo>
                    <a:pt x="3476233" y="265788"/>
                  </a:lnTo>
                  <a:cubicBezTo>
                    <a:pt x="3471647" y="264641"/>
                    <a:pt x="3469027" y="258090"/>
                    <a:pt x="3471647" y="254432"/>
                  </a:cubicBezTo>
                  <a:cubicBezTo>
                    <a:pt x="3476779" y="247335"/>
                    <a:pt x="3482730" y="240947"/>
                    <a:pt x="3490318" y="236634"/>
                  </a:cubicBezTo>
                  <a:cubicBezTo>
                    <a:pt x="3492830" y="235215"/>
                    <a:pt x="3496488" y="234833"/>
                    <a:pt x="3499436" y="235379"/>
                  </a:cubicBezTo>
                  <a:cubicBezTo>
                    <a:pt x="3506424" y="236744"/>
                    <a:pt x="3512975" y="239637"/>
                    <a:pt x="3517997" y="244987"/>
                  </a:cubicBezTo>
                  <a:cubicBezTo>
                    <a:pt x="3518762" y="245915"/>
                    <a:pt x="3518762" y="247499"/>
                    <a:pt x="3519035" y="248918"/>
                  </a:cubicBezTo>
                  <a:lnTo>
                    <a:pt x="3519335" y="248885"/>
                  </a:lnTo>
                  <a:lnTo>
                    <a:pt x="3519035" y="249355"/>
                  </a:lnTo>
                  <a:lnTo>
                    <a:pt x="3519526" y="248864"/>
                  </a:lnTo>
                  <a:lnTo>
                    <a:pt x="3519335" y="248885"/>
                  </a:lnTo>
                  <a:lnTo>
                    <a:pt x="3527497" y="236088"/>
                  </a:lnTo>
                  <a:cubicBezTo>
                    <a:pt x="3527879" y="228281"/>
                    <a:pt x="3529735" y="226698"/>
                    <a:pt x="3537105" y="224897"/>
                  </a:cubicBezTo>
                  <a:close/>
                  <a:moveTo>
                    <a:pt x="2713272" y="220393"/>
                  </a:moveTo>
                  <a:lnTo>
                    <a:pt x="2713333" y="220421"/>
                  </a:lnTo>
                  <a:lnTo>
                    <a:pt x="2713278" y="220421"/>
                  </a:lnTo>
                  <a:close/>
                  <a:moveTo>
                    <a:pt x="2710385" y="216217"/>
                  </a:moveTo>
                  <a:cubicBezTo>
                    <a:pt x="2711204" y="216872"/>
                    <a:pt x="2712077" y="217582"/>
                    <a:pt x="2712842" y="218401"/>
                  </a:cubicBezTo>
                  <a:lnTo>
                    <a:pt x="2713272" y="220393"/>
                  </a:lnTo>
                  <a:lnTo>
                    <a:pt x="2710822" y="219274"/>
                  </a:lnTo>
                  <a:cubicBezTo>
                    <a:pt x="2710713" y="218292"/>
                    <a:pt x="2710549" y="217254"/>
                    <a:pt x="2710385" y="216217"/>
                  </a:cubicBezTo>
                  <a:close/>
                  <a:moveTo>
                    <a:pt x="2710377" y="216155"/>
                  </a:moveTo>
                  <a:lnTo>
                    <a:pt x="2710385" y="216162"/>
                  </a:lnTo>
                  <a:lnTo>
                    <a:pt x="2710385" y="216216"/>
                  </a:lnTo>
                  <a:close/>
                  <a:moveTo>
                    <a:pt x="2709894" y="214797"/>
                  </a:moveTo>
                  <a:cubicBezTo>
                    <a:pt x="2710003" y="214852"/>
                    <a:pt x="2710058" y="214961"/>
                    <a:pt x="2710222" y="214961"/>
                  </a:cubicBezTo>
                  <a:lnTo>
                    <a:pt x="2710377" y="216155"/>
                  </a:lnTo>
                  <a:lnTo>
                    <a:pt x="2709621" y="215452"/>
                  </a:lnTo>
                  <a:cubicBezTo>
                    <a:pt x="2709730" y="215234"/>
                    <a:pt x="2709785" y="215015"/>
                    <a:pt x="2709894" y="214797"/>
                  </a:cubicBezTo>
                  <a:close/>
                  <a:moveTo>
                    <a:pt x="1584160" y="211194"/>
                  </a:moveTo>
                  <a:cubicBezTo>
                    <a:pt x="1584433" y="212941"/>
                    <a:pt x="1584651" y="214688"/>
                    <a:pt x="1582030" y="215234"/>
                  </a:cubicBezTo>
                  <a:cubicBezTo>
                    <a:pt x="1581921" y="215289"/>
                    <a:pt x="1581157" y="213705"/>
                    <a:pt x="1581321" y="213542"/>
                  </a:cubicBezTo>
                  <a:cubicBezTo>
                    <a:pt x="1582194" y="212668"/>
                    <a:pt x="1583177" y="211958"/>
                    <a:pt x="1584160" y="211194"/>
                  </a:cubicBezTo>
                  <a:close/>
                  <a:moveTo>
                    <a:pt x="3534267" y="208355"/>
                  </a:moveTo>
                  <a:cubicBezTo>
                    <a:pt x="3536014" y="208519"/>
                    <a:pt x="3536778" y="209938"/>
                    <a:pt x="3536342" y="211685"/>
                  </a:cubicBezTo>
                  <a:cubicBezTo>
                    <a:pt x="3536178" y="212340"/>
                    <a:pt x="3535413" y="213214"/>
                    <a:pt x="3534813" y="213378"/>
                  </a:cubicBezTo>
                  <a:cubicBezTo>
                    <a:pt x="3533011" y="213814"/>
                    <a:pt x="3531865" y="212941"/>
                    <a:pt x="3531428" y="211139"/>
                  </a:cubicBezTo>
                  <a:cubicBezTo>
                    <a:pt x="3531537" y="209392"/>
                    <a:pt x="3532520" y="208191"/>
                    <a:pt x="3534267" y="208355"/>
                  </a:cubicBezTo>
                  <a:close/>
                  <a:moveTo>
                    <a:pt x="2708420" y="204642"/>
                  </a:moveTo>
                  <a:cubicBezTo>
                    <a:pt x="2709293" y="204369"/>
                    <a:pt x="2710112" y="204424"/>
                    <a:pt x="2710658" y="205025"/>
                  </a:cubicBezTo>
                  <a:cubicBezTo>
                    <a:pt x="2711532" y="206007"/>
                    <a:pt x="2712405" y="207754"/>
                    <a:pt x="2712132" y="208955"/>
                  </a:cubicBezTo>
                  <a:cubicBezTo>
                    <a:pt x="2711750" y="210975"/>
                    <a:pt x="2710767" y="212886"/>
                    <a:pt x="2709894" y="214797"/>
                  </a:cubicBezTo>
                  <a:cubicBezTo>
                    <a:pt x="2707055" y="213978"/>
                    <a:pt x="2705854" y="212067"/>
                    <a:pt x="2705690" y="209501"/>
                  </a:cubicBezTo>
                  <a:cubicBezTo>
                    <a:pt x="2705690" y="208955"/>
                    <a:pt x="2705690" y="208464"/>
                    <a:pt x="2705690" y="207918"/>
                  </a:cubicBezTo>
                  <a:cubicBezTo>
                    <a:pt x="2705854" y="206444"/>
                    <a:pt x="2707110" y="205079"/>
                    <a:pt x="2708420" y="204642"/>
                  </a:cubicBezTo>
                  <a:close/>
                  <a:moveTo>
                    <a:pt x="4317149" y="203114"/>
                  </a:moveTo>
                  <a:cubicBezTo>
                    <a:pt x="4321680" y="206062"/>
                    <a:pt x="4326430" y="204097"/>
                    <a:pt x="4331071" y="203824"/>
                  </a:cubicBezTo>
                  <a:cubicBezTo>
                    <a:pt x="4332435" y="203769"/>
                    <a:pt x="4333800" y="203824"/>
                    <a:pt x="4335111" y="204261"/>
                  </a:cubicBezTo>
                  <a:cubicBezTo>
                    <a:pt x="4336148" y="204534"/>
                    <a:pt x="4336530" y="206663"/>
                    <a:pt x="4337240" y="207973"/>
                  </a:cubicBezTo>
                  <a:cubicBezTo>
                    <a:pt x="4336858" y="208628"/>
                    <a:pt x="4336530" y="209447"/>
                    <a:pt x="4335929" y="209829"/>
                  </a:cubicBezTo>
                  <a:lnTo>
                    <a:pt x="4335929" y="209884"/>
                  </a:lnTo>
                  <a:cubicBezTo>
                    <a:pt x="4334019" y="211085"/>
                    <a:pt x="4332053" y="211849"/>
                    <a:pt x="4330142" y="212286"/>
                  </a:cubicBezTo>
                  <a:cubicBezTo>
                    <a:pt x="4324628" y="213487"/>
                    <a:pt x="4319278" y="211631"/>
                    <a:pt x="4315456" y="206881"/>
                  </a:cubicBezTo>
                  <a:cubicBezTo>
                    <a:pt x="4315129" y="206444"/>
                    <a:pt x="4315347" y="205352"/>
                    <a:pt x="4315620" y="204752"/>
                  </a:cubicBezTo>
                  <a:cubicBezTo>
                    <a:pt x="4315948" y="204097"/>
                    <a:pt x="4317040" y="203059"/>
                    <a:pt x="4317149" y="203114"/>
                  </a:cubicBezTo>
                  <a:close/>
                  <a:moveTo>
                    <a:pt x="1664576" y="202568"/>
                  </a:moveTo>
                  <a:cubicBezTo>
                    <a:pt x="1666869" y="200275"/>
                    <a:pt x="1673311" y="201203"/>
                    <a:pt x="1675222" y="204151"/>
                  </a:cubicBezTo>
                  <a:cubicBezTo>
                    <a:pt x="1676478" y="206171"/>
                    <a:pt x="1678006" y="208082"/>
                    <a:pt x="1678880" y="210265"/>
                  </a:cubicBezTo>
                  <a:cubicBezTo>
                    <a:pt x="1681883" y="217690"/>
                    <a:pt x="1685213" y="224842"/>
                    <a:pt x="1690126" y="231230"/>
                  </a:cubicBezTo>
                  <a:cubicBezTo>
                    <a:pt x="1694603" y="237071"/>
                    <a:pt x="1693784" y="243077"/>
                    <a:pt x="1689744" y="248918"/>
                  </a:cubicBezTo>
                  <a:lnTo>
                    <a:pt x="1690399" y="248372"/>
                  </a:lnTo>
                  <a:cubicBezTo>
                    <a:pt x="1690399" y="248700"/>
                    <a:pt x="1690399" y="249082"/>
                    <a:pt x="1690399" y="249464"/>
                  </a:cubicBezTo>
                  <a:cubicBezTo>
                    <a:pt x="1690181" y="249355"/>
                    <a:pt x="1690017" y="249191"/>
                    <a:pt x="1689853" y="249027"/>
                  </a:cubicBezTo>
                  <a:cubicBezTo>
                    <a:pt x="1688980" y="249846"/>
                    <a:pt x="1688379" y="250774"/>
                    <a:pt x="1687943" y="251757"/>
                  </a:cubicBezTo>
                  <a:cubicBezTo>
                    <a:pt x="1686468" y="254760"/>
                    <a:pt x="1686305" y="258363"/>
                    <a:pt x="1684339" y="261038"/>
                  </a:cubicBezTo>
                  <a:cubicBezTo>
                    <a:pt x="1683029" y="262894"/>
                    <a:pt x="1680955" y="265133"/>
                    <a:pt x="1678989" y="265406"/>
                  </a:cubicBezTo>
                  <a:cubicBezTo>
                    <a:pt x="1670363" y="266661"/>
                    <a:pt x="1661737" y="266661"/>
                    <a:pt x="1653221" y="264478"/>
                  </a:cubicBezTo>
                  <a:cubicBezTo>
                    <a:pt x="1649999" y="263659"/>
                    <a:pt x="1647379" y="261966"/>
                    <a:pt x="1646778" y="258363"/>
                  </a:cubicBezTo>
                  <a:cubicBezTo>
                    <a:pt x="1646178" y="254541"/>
                    <a:pt x="1644431" y="250174"/>
                    <a:pt x="1645577" y="246898"/>
                  </a:cubicBezTo>
                  <a:lnTo>
                    <a:pt x="1645632" y="246734"/>
                  </a:lnTo>
                  <a:cubicBezTo>
                    <a:pt x="1646069" y="245588"/>
                    <a:pt x="1646560" y="244496"/>
                    <a:pt x="1647051" y="243404"/>
                  </a:cubicBezTo>
                  <a:cubicBezTo>
                    <a:pt x="1648416" y="240401"/>
                    <a:pt x="1649836" y="237508"/>
                    <a:pt x="1649617" y="233632"/>
                  </a:cubicBezTo>
                  <a:cubicBezTo>
                    <a:pt x="1648853" y="220748"/>
                    <a:pt x="1655896" y="211139"/>
                    <a:pt x="1664576" y="202568"/>
                  </a:cubicBezTo>
                  <a:close/>
                  <a:moveTo>
                    <a:pt x="2726326" y="200493"/>
                  </a:moveTo>
                  <a:cubicBezTo>
                    <a:pt x="2726981" y="201639"/>
                    <a:pt x="2728073" y="202731"/>
                    <a:pt x="2728073" y="203932"/>
                  </a:cubicBezTo>
                  <a:cubicBezTo>
                    <a:pt x="2728073" y="205134"/>
                    <a:pt x="2727091" y="206335"/>
                    <a:pt x="2726490" y="207590"/>
                  </a:cubicBezTo>
                  <a:cubicBezTo>
                    <a:pt x="2725835" y="206444"/>
                    <a:pt x="2724743" y="205297"/>
                    <a:pt x="2724743" y="204096"/>
                  </a:cubicBezTo>
                  <a:cubicBezTo>
                    <a:pt x="2724688" y="202895"/>
                    <a:pt x="2725726" y="201694"/>
                    <a:pt x="2726326" y="200493"/>
                  </a:cubicBezTo>
                  <a:close/>
                  <a:moveTo>
                    <a:pt x="4798998" y="196945"/>
                  </a:moveTo>
                  <a:cubicBezTo>
                    <a:pt x="4800254" y="197873"/>
                    <a:pt x="4801564" y="198910"/>
                    <a:pt x="4803038" y="199347"/>
                  </a:cubicBezTo>
                  <a:cubicBezTo>
                    <a:pt x="4809917" y="201312"/>
                    <a:pt x="4813302" y="206335"/>
                    <a:pt x="4815322" y="212613"/>
                  </a:cubicBezTo>
                  <a:cubicBezTo>
                    <a:pt x="4816032" y="214852"/>
                    <a:pt x="4816414" y="217145"/>
                    <a:pt x="4816851" y="219110"/>
                  </a:cubicBezTo>
                  <a:cubicBezTo>
                    <a:pt x="4815759" y="220584"/>
                    <a:pt x="4814994" y="221785"/>
                    <a:pt x="4813957" y="222713"/>
                  </a:cubicBezTo>
                  <a:lnTo>
                    <a:pt x="4813957" y="222768"/>
                  </a:lnTo>
                  <a:cubicBezTo>
                    <a:pt x="4813629" y="223096"/>
                    <a:pt x="4812101" y="222768"/>
                    <a:pt x="4811773" y="222331"/>
                  </a:cubicBezTo>
                  <a:cubicBezTo>
                    <a:pt x="4806041" y="214852"/>
                    <a:pt x="4800472" y="207372"/>
                    <a:pt x="4794904" y="199784"/>
                  </a:cubicBezTo>
                  <a:cubicBezTo>
                    <a:pt x="4794521" y="199292"/>
                    <a:pt x="4794576" y="198146"/>
                    <a:pt x="4794904" y="197545"/>
                  </a:cubicBezTo>
                  <a:cubicBezTo>
                    <a:pt x="4795941" y="195908"/>
                    <a:pt x="4797360" y="195798"/>
                    <a:pt x="4798998" y="196945"/>
                  </a:cubicBezTo>
                  <a:close/>
                  <a:moveTo>
                    <a:pt x="3661745" y="191157"/>
                  </a:moveTo>
                  <a:cubicBezTo>
                    <a:pt x="3665676" y="192031"/>
                    <a:pt x="3668297" y="196344"/>
                    <a:pt x="3666713" y="200220"/>
                  </a:cubicBezTo>
                  <a:lnTo>
                    <a:pt x="3662918" y="205833"/>
                  </a:lnTo>
                  <a:lnTo>
                    <a:pt x="3669334" y="203606"/>
                  </a:lnTo>
                  <a:cubicBezTo>
                    <a:pt x="3673210" y="201804"/>
                    <a:pt x="3676813" y="201367"/>
                    <a:pt x="3679925" y="204970"/>
                  </a:cubicBezTo>
                  <a:cubicBezTo>
                    <a:pt x="3682327" y="207646"/>
                    <a:pt x="3681945" y="210266"/>
                    <a:pt x="3678178" y="215070"/>
                  </a:cubicBezTo>
                  <a:cubicBezTo>
                    <a:pt x="3674793" y="219383"/>
                    <a:pt x="3674793" y="219383"/>
                    <a:pt x="3677195" y="223041"/>
                  </a:cubicBezTo>
                  <a:cubicBezTo>
                    <a:pt x="3678069" y="224351"/>
                    <a:pt x="3679051" y="225552"/>
                    <a:pt x="3679980" y="226863"/>
                  </a:cubicBezTo>
                  <a:cubicBezTo>
                    <a:pt x="3680416" y="227518"/>
                    <a:pt x="3680798" y="228228"/>
                    <a:pt x="3681181" y="228937"/>
                  </a:cubicBezTo>
                  <a:cubicBezTo>
                    <a:pt x="3682218" y="230903"/>
                    <a:pt x="3681563" y="234124"/>
                    <a:pt x="3680089" y="235379"/>
                  </a:cubicBezTo>
                  <a:cubicBezTo>
                    <a:pt x="3674302" y="240293"/>
                    <a:pt x="3667477" y="241985"/>
                    <a:pt x="3660326" y="240620"/>
                  </a:cubicBezTo>
                  <a:cubicBezTo>
                    <a:pt x="3657760" y="240184"/>
                    <a:pt x="3655030" y="237072"/>
                    <a:pt x="3653720" y="234506"/>
                  </a:cubicBezTo>
                  <a:cubicBezTo>
                    <a:pt x="3650444" y="228009"/>
                    <a:pt x="3651099" y="220748"/>
                    <a:pt x="3651700" y="213705"/>
                  </a:cubicBezTo>
                  <a:cubicBezTo>
                    <a:pt x="3651754" y="212450"/>
                    <a:pt x="3653338" y="211030"/>
                    <a:pt x="3654539" y="210266"/>
                  </a:cubicBezTo>
                  <a:lnTo>
                    <a:pt x="3654593" y="210048"/>
                  </a:lnTo>
                  <a:lnTo>
                    <a:pt x="3662635" y="205893"/>
                  </a:lnTo>
                  <a:lnTo>
                    <a:pt x="3652137" y="202841"/>
                  </a:lnTo>
                  <a:cubicBezTo>
                    <a:pt x="3648970" y="199674"/>
                    <a:pt x="3649189" y="195143"/>
                    <a:pt x="3652792" y="192850"/>
                  </a:cubicBezTo>
                  <a:cubicBezTo>
                    <a:pt x="3655576" y="191157"/>
                    <a:pt x="3658524" y="190448"/>
                    <a:pt x="3661745" y="191157"/>
                  </a:cubicBezTo>
                  <a:close/>
                  <a:moveTo>
                    <a:pt x="1341377" y="188101"/>
                  </a:moveTo>
                  <a:cubicBezTo>
                    <a:pt x="1347492" y="189466"/>
                    <a:pt x="1354316" y="188155"/>
                    <a:pt x="1361304" y="194215"/>
                  </a:cubicBezTo>
                  <a:cubicBezTo>
                    <a:pt x="1363652" y="196345"/>
                    <a:pt x="1366491" y="194325"/>
                    <a:pt x="1369548" y="191049"/>
                  </a:cubicBezTo>
                  <a:cubicBezTo>
                    <a:pt x="1371022" y="189520"/>
                    <a:pt x="1373588" y="188756"/>
                    <a:pt x="1375772" y="188265"/>
                  </a:cubicBezTo>
                  <a:cubicBezTo>
                    <a:pt x="1377464" y="187882"/>
                    <a:pt x="1380139" y="192468"/>
                    <a:pt x="1380303" y="195799"/>
                  </a:cubicBezTo>
                  <a:cubicBezTo>
                    <a:pt x="1380467" y="198965"/>
                    <a:pt x="1380576" y="202132"/>
                    <a:pt x="1380303" y="205298"/>
                  </a:cubicBezTo>
                  <a:cubicBezTo>
                    <a:pt x="1380085" y="207646"/>
                    <a:pt x="1379102" y="209939"/>
                    <a:pt x="1376700" y="211085"/>
                  </a:cubicBezTo>
                  <a:cubicBezTo>
                    <a:pt x="1374571" y="212122"/>
                    <a:pt x="1372223" y="212777"/>
                    <a:pt x="1370258" y="214088"/>
                  </a:cubicBezTo>
                  <a:cubicBezTo>
                    <a:pt x="1368347" y="215398"/>
                    <a:pt x="1365563" y="217090"/>
                    <a:pt x="1365344" y="218892"/>
                  </a:cubicBezTo>
                  <a:cubicBezTo>
                    <a:pt x="1364635" y="224788"/>
                    <a:pt x="1361031" y="228828"/>
                    <a:pt x="1357428" y="232814"/>
                  </a:cubicBezTo>
                  <a:cubicBezTo>
                    <a:pt x="1355681" y="234724"/>
                    <a:pt x="1353880" y="236690"/>
                    <a:pt x="1352460" y="238819"/>
                  </a:cubicBezTo>
                  <a:cubicBezTo>
                    <a:pt x="1351641" y="239965"/>
                    <a:pt x="1350931" y="241166"/>
                    <a:pt x="1350385" y="242477"/>
                  </a:cubicBezTo>
                  <a:cubicBezTo>
                    <a:pt x="1349567" y="244333"/>
                    <a:pt x="1346782" y="245479"/>
                    <a:pt x="1344708" y="246571"/>
                  </a:cubicBezTo>
                  <a:cubicBezTo>
                    <a:pt x="1342578" y="247609"/>
                    <a:pt x="1340231" y="248646"/>
                    <a:pt x="1337938" y="248919"/>
                  </a:cubicBezTo>
                  <a:cubicBezTo>
                    <a:pt x="1331933" y="249519"/>
                    <a:pt x="1327674" y="252358"/>
                    <a:pt x="1324781" y="257763"/>
                  </a:cubicBezTo>
                  <a:cubicBezTo>
                    <a:pt x="1323743" y="259674"/>
                    <a:pt x="1321396" y="260875"/>
                    <a:pt x="1319485" y="262240"/>
                  </a:cubicBezTo>
                  <a:cubicBezTo>
                    <a:pt x="1317192" y="263878"/>
                    <a:pt x="1312552" y="262076"/>
                    <a:pt x="1311569" y="259237"/>
                  </a:cubicBezTo>
                  <a:cubicBezTo>
                    <a:pt x="1310477" y="256180"/>
                    <a:pt x="1309767" y="252904"/>
                    <a:pt x="1311405" y="249956"/>
                  </a:cubicBezTo>
                  <a:cubicBezTo>
                    <a:pt x="1313316" y="246626"/>
                    <a:pt x="1315336" y="243405"/>
                    <a:pt x="1317411" y="240184"/>
                  </a:cubicBezTo>
                  <a:cubicBezTo>
                    <a:pt x="1318775" y="238055"/>
                    <a:pt x="1320140" y="235925"/>
                    <a:pt x="1321451" y="233742"/>
                  </a:cubicBezTo>
                  <a:cubicBezTo>
                    <a:pt x="1323580" y="230248"/>
                    <a:pt x="1323470" y="227190"/>
                    <a:pt x="1321451" y="227518"/>
                  </a:cubicBezTo>
                  <a:cubicBezTo>
                    <a:pt x="1320086" y="227736"/>
                    <a:pt x="1318393" y="227845"/>
                    <a:pt x="1317465" y="228719"/>
                  </a:cubicBezTo>
                  <a:cubicBezTo>
                    <a:pt x="1313371" y="232595"/>
                    <a:pt x="1309221" y="236471"/>
                    <a:pt x="1305564" y="240675"/>
                  </a:cubicBezTo>
                  <a:cubicBezTo>
                    <a:pt x="1305072" y="241221"/>
                    <a:pt x="1304635" y="241712"/>
                    <a:pt x="1304199" y="242258"/>
                  </a:cubicBezTo>
                  <a:cubicBezTo>
                    <a:pt x="1300159" y="247172"/>
                    <a:pt x="1297047" y="252740"/>
                    <a:pt x="1293280" y="257872"/>
                  </a:cubicBezTo>
                  <a:cubicBezTo>
                    <a:pt x="1291697" y="260111"/>
                    <a:pt x="1289458" y="259838"/>
                    <a:pt x="1287002" y="258910"/>
                  </a:cubicBezTo>
                  <a:cubicBezTo>
                    <a:pt x="1285691" y="258364"/>
                    <a:pt x="1283671" y="258255"/>
                    <a:pt x="1282689" y="258964"/>
                  </a:cubicBezTo>
                  <a:cubicBezTo>
                    <a:pt x="1278812" y="261694"/>
                    <a:pt x="1275318" y="264970"/>
                    <a:pt x="1271442" y="267699"/>
                  </a:cubicBezTo>
                  <a:cubicBezTo>
                    <a:pt x="1268439" y="269883"/>
                    <a:pt x="1263253" y="269392"/>
                    <a:pt x="1260523" y="266334"/>
                  </a:cubicBezTo>
                  <a:cubicBezTo>
                    <a:pt x="1257903" y="263441"/>
                    <a:pt x="1255555" y="260602"/>
                    <a:pt x="1251843" y="258637"/>
                  </a:cubicBezTo>
                  <a:cubicBezTo>
                    <a:pt x="1247639" y="256453"/>
                    <a:pt x="1243326" y="254269"/>
                    <a:pt x="1235355" y="252468"/>
                  </a:cubicBezTo>
                  <a:lnTo>
                    <a:pt x="1235301" y="252522"/>
                  </a:lnTo>
                  <a:cubicBezTo>
                    <a:pt x="1234100" y="252249"/>
                    <a:pt x="1232353" y="250393"/>
                    <a:pt x="1232407" y="249356"/>
                  </a:cubicBezTo>
                  <a:cubicBezTo>
                    <a:pt x="1232626" y="247445"/>
                    <a:pt x="1232844" y="245534"/>
                    <a:pt x="1233226" y="243732"/>
                  </a:cubicBezTo>
                  <a:cubicBezTo>
                    <a:pt x="1234154" y="239583"/>
                    <a:pt x="1236010" y="235925"/>
                    <a:pt x="1240487" y="233141"/>
                  </a:cubicBezTo>
                  <a:cubicBezTo>
                    <a:pt x="1247311" y="228883"/>
                    <a:pt x="1253917" y="225007"/>
                    <a:pt x="1262161" y="223806"/>
                  </a:cubicBezTo>
                  <a:cubicBezTo>
                    <a:pt x="1266692" y="223150"/>
                    <a:pt x="1270842" y="219820"/>
                    <a:pt x="1275318" y="218564"/>
                  </a:cubicBezTo>
                  <a:cubicBezTo>
                    <a:pt x="1288476" y="214961"/>
                    <a:pt x="1300377" y="209010"/>
                    <a:pt x="1311678" y="201968"/>
                  </a:cubicBezTo>
                  <a:cubicBezTo>
                    <a:pt x="1317138" y="198528"/>
                    <a:pt x="1322488" y="194871"/>
                    <a:pt x="1327783" y="191104"/>
                  </a:cubicBezTo>
                  <a:cubicBezTo>
                    <a:pt x="1331933" y="188101"/>
                    <a:pt x="1336573" y="187009"/>
                    <a:pt x="1341377" y="188101"/>
                  </a:cubicBezTo>
                  <a:close/>
                  <a:moveTo>
                    <a:pt x="1417975" y="174288"/>
                  </a:moveTo>
                  <a:cubicBezTo>
                    <a:pt x="1420814" y="173633"/>
                    <a:pt x="1425017" y="175489"/>
                    <a:pt x="1425345" y="178110"/>
                  </a:cubicBezTo>
                  <a:cubicBezTo>
                    <a:pt x="1425945" y="182641"/>
                    <a:pt x="1426055" y="187227"/>
                    <a:pt x="1426382" y="191759"/>
                  </a:cubicBezTo>
                  <a:cubicBezTo>
                    <a:pt x="1426546" y="191595"/>
                    <a:pt x="1426874" y="191267"/>
                    <a:pt x="1426874" y="191267"/>
                  </a:cubicBezTo>
                  <a:lnTo>
                    <a:pt x="1426382" y="191813"/>
                  </a:lnTo>
                  <a:cubicBezTo>
                    <a:pt x="1433261" y="187336"/>
                    <a:pt x="1440795" y="185699"/>
                    <a:pt x="1448984" y="186354"/>
                  </a:cubicBezTo>
                  <a:cubicBezTo>
                    <a:pt x="1459303" y="187118"/>
                    <a:pt x="1469403" y="188920"/>
                    <a:pt x="1479175" y="192359"/>
                  </a:cubicBezTo>
                  <a:cubicBezTo>
                    <a:pt x="1480485" y="192796"/>
                    <a:pt x="1481413" y="194488"/>
                    <a:pt x="1482341" y="195689"/>
                  </a:cubicBezTo>
                  <a:cubicBezTo>
                    <a:pt x="1483488" y="197218"/>
                    <a:pt x="1483542" y="199020"/>
                    <a:pt x="1482068" y="200057"/>
                  </a:cubicBezTo>
                  <a:cubicBezTo>
                    <a:pt x="1478902" y="202241"/>
                    <a:pt x="1475572" y="204261"/>
                    <a:pt x="1472132" y="206062"/>
                  </a:cubicBezTo>
                  <a:cubicBezTo>
                    <a:pt x="1469239" y="207591"/>
                    <a:pt x="1466727" y="209174"/>
                    <a:pt x="1466236" y="212777"/>
                  </a:cubicBezTo>
                  <a:cubicBezTo>
                    <a:pt x="1465581" y="217691"/>
                    <a:pt x="1462851" y="221512"/>
                    <a:pt x="1459575" y="225061"/>
                  </a:cubicBezTo>
                  <a:cubicBezTo>
                    <a:pt x="1455536" y="229429"/>
                    <a:pt x="1450622" y="231558"/>
                    <a:pt x="1444780" y="231449"/>
                  </a:cubicBezTo>
                  <a:cubicBezTo>
                    <a:pt x="1441614" y="231394"/>
                    <a:pt x="1438448" y="230957"/>
                    <a:pt x="1435336" y="230520"/>
                  </a:cubicBezTo>
                  <a:cubicBezTo>
                    <a:pt x="1432169" y="230029"/>
                    <a:pt x="1429276" y="228883"/>
                    <a:pt x="1427256" y="226153"/>
                  </a:cubicBezTo>
                  <a:cubicBezTo>
                    <a:pt x="1424908" y="222932"/>
                    <a:pt x="1422451" y="219820"/>
                    <a:pt x="1420213" y="216599"/>
                  </a:cubicBezTo>
                  <a:cubicBezTo>
                    <a:pt x="1417702" y="213105"/>
                    <a:pt x="1417483" y="209338"/>
                    <a:pt x="1419012" y="205352"/>
                  </a:cubicBezTo>
                  <a:cubicBezTo>
                    <a:pt x="1420158" y="202459"/>
                    <a:pt x="1420977" y="199347"/>
                    <a:pt x="1421905" y="196344"/>
                  </a:cubicBezTo>
                  <a:lnTo>
                    <a:pt x="1421250" y="196890"/>
                  </a:lnTo>
                  <a:cubicBezTo>
                    <a:pt x="1421414" y="196727"/>
                    <a:pt x="1421796" y="196344"/>
                    <a:pt x="1421796" y="196344"/>
                  </a:cubicBezTo>
                  <a:lnTo>
                    <a:pt x="1421905" y="196235"/>
                  </a:lnTo>
                  <a:cubicBezTo>
                    <a:pt x="1418138" y="195689"/>
                    <a:pt x="1414262" y="195089"/>
                    <a:pt x="1412188" y="191322"/>
                  </a:cubicBezTo>
                  <a:cubicBezTo>
                    <a:pt x="1410277" y="187773"/>
                    <a:pt x="1410222" y="183897"/>
                    <a:pt x="1411478" y="180130"/>
                  </a:cubicBezTo>
                  <a:cubicBezTo>
                    <a:pt x="1412570" y="177127"/>
                    <a:pt x="1414699" y="174998"/>
                    <a:pt x="1417975" y="174288"/>
                  </a:cubicBezTo>
                  <a:close/>
                  <a:moveTo>
                    <a:pt x="3622109" y="169484"/>
                  </a:moveTo>
                  <a:cubicBezTo>
                    <a:pt x="3622273" y="169593"/>
                    <a:pt x="3622436" y="169702"/>
                    <a:pt x="3622600" y="169812"/>
                  </a:cubicBezTo>
                  <a:cubicBezTo>
                    <a:pt x="3623801" y="170630"/>
                    <a:pt x="3624238" y="171777"/>
                    <a:pt x="3623528" y="173251"/>
                  </a:cubicBezTo>
                  <a:cubicBezTo>
                    <a:pt x="3623365" y="173579"/>
                    <a:pt x="3623037" y="173906"/>
                    <a:pt x="3622710" y="174179"/>
                  </a:cubicBezTo>
                  <a:lnTo>
                    <a:pt x="3622710" y="174125"/>
                  </a:lnTo>
                  <a:cubicBezTo>
                    <a:pt x="3622382" y="174397"/>
                    <a:pt x="3622055" y="174561"/>
                    <a:pt x="3621891" y="174507"/>
                  </a:cubicBezTo>
                  <a:cubicBezTo>
                    <a:pt x="3620253" y="173906"/>
                    <a:pt x="3619652" y="172487"/>
                    <a:pt x="3620362" y="170849"/>
                  </a:cubicBezTo>
                  <a:cubicBezTo>
                    <a:pt x="3620580" y="170248"/>
                    <a:pt x="3621508" y="169921"/>
                    <a:pt x="3622109" y="169484"/>
                  </a:cubicBezTo>
                  <a:close/>
                  <a:moveTo>
                    <a:pt x="3600497" y="165696"/>
                  </a:moveTo>
                  <a:cubicBezTo>
                    <a:pt x="3603111" y="164584"/>
                    <a:pt x="3606495" y="164898"/>
                    <a:pt x="3609825" y="166972"/>
                  </a:cubicBezTo>
                  <a:cubicBezTo>
                    <a:pt x="3611027" y="167737"/>
                    <a:pt x="3612719" y="169866"/>
                    <a:pt x="3612392" y="170575"/>
                  </a:cubicBezTo>
                  <a:cubicBezTo>
                    <a:pt x="3608188" y="180129"/>
                    <a:pt x="3616104" y="188974"/>
                    <a:pt x="3613756" y="198419"/>
                  </a:cubicBezTo>
                  <a:cubicBezTo>
                    <a:pt x="3613484" y="199456"/>
                    <a:pt x="3615067" y="201476"/>
                    <a:pt x="3616268" y="202186"/>
                  </a:cubicBezTo>
                  <a:cubicBezTo>
                    <a:pt x="3618506" y="203605"/>
                    <a:pt x="3621018" y="204588"/>
                    <a:pt x="3623474" y="205680"/>
                  </a:cubicBezTo>
                  <a:cubicBezTo>
                    <a:pt x="3623911" y="205843"/>
                    <a:pt x="3624348" y="206062"/>
                    <a:pt x="3624785" y="206226"/>
                  </a:cubicBezTo>
                  <a:lnTo>
                    <a:pt x="3624075" y="205789"/>
                  </a:lnTo>
                  <a:cubicBezTo>
                    <a:pt x="3624184" y="205789"/>
                    <a:pt x="3624348" y="205789"/>
                    <a:pt x="3624511" y="205789"/>
                  </a:cubicBezTo>
                  <a:cubicBezTo>
                    <a:pt x="3624184" y="205188"/>
                    <a:pt x="3623856" y="204588"/>
                    <a:pt x="3623474" y="203987"/>
                  </a:cubicBezTo>
                  <a:cubicBezTo>
                    <a:pt x="3622819" y="202841"/>
                    <a:pt x="3622055" y="201640"/>
                    <a:pt x="3621454" y="200439"/>
                  </a:cubicBezTo>
                  <a:cubicBezTo>
                    <a:pt x="3620471" y="198637"/>
                    <a:pt x="3621127" y="197327"/>
                    <a:pt x="3623201" y="197163"/>
                  </a:cubicBezTo>
                  <a:cubicBezTo>
                    <a:pt x="3623201" y="197163"/>
                    <a:pt x="3623310" y="197163"/>
                    <a:pt x="3623310" y="197163"/>
                  </a:cubicBezTo>
                  <a:cubicBezTo>
                    <a:pt x="3624621" y="197108"/>
                    <a:pt x="3626313" y="197163"/>
                    <a:pt x="3627186" y="197927"/>
                  </a:cubicBezTo>
                  <a:cubicBezTo>
                    <a:pt x="3629589" y="200002"/>
                    <a:pt x="3628933" y="203004"/>
                    <a:pt x="3629207" y="205734"/>
                  </a:cubicBezTo>
                  <a:lnTo>
                    <a:pt x="3629862" y="205734"/>
                  </a:lnTo>
                  <a:lnTo>
                    <a:pt x="3629261" y="206389"/>
                  </a:lnTo>
                  <a:cubicBezTo>
                    <a:pt x="3629862" y="206826"/>
                    <a:pt x="3630735" y="207154"/>
                    <a:pt x="3631172" y="207754"/>
                  </a:cubicBezTo>
                  <a:cubicBezTo>
                    <a:pt x="3634884" y="212558"/>
                    <a:pt x="3634994" y="215343"/>
                    <a:pt x="3631554" y="218018"/>
                  </a:cubicBezTo>
                  <a:cubicBezTo>
                    <a:pt x="3629043" y="220038"/>
                    <a:pt x="3626368" y="221839"/>
                    <a:pt x="3624020" y="223969"/>
                  </a:cubicBezTo>
                  <a:cubicBezTo>
                    <a:pt x="3621236" y="226535"/>
                    <a:pt x="3618834" y="229483"/>
                    <a:pt x="3617796" y="233632"/>
                  </a:cubicBezTo>
                  <a:cubicBezTo>
                    <a:pt x="3617523" y="234615"/>
                    <a:pt x="3615231" y="235488"/>
                    <a:pt x="3613756" y="235816"/>
                  </a:cubicBezTo>
                  <a:cubicBezTo>
                    <a:pt x="3611464" y="236307"/>
                    <a:pt x="3608242" y="237453"/>
                    <a:pt x="3606877" y="236416"/>
                  </a:cubicBezTo>
                  <a:cubicBezTo>
                    <a:pt x="3600708" y="231776"/>
                    <a:pt x="3592683" y="233959"/>
                    <a:pt x="3586569" y="230083"/>
                  </a:cubicBezTo>
                  <a:cubicBezTo>
                    <a:pt x="3585422" y="229374"/>
                    <a:pt x="3584221" y="227681"/>
                    <a:pt x="3584330" y="226480"/>
                  </a:cubicBezTo>
                  <a:cubicBezTo>
                    <a:pt x="3584494" y="225170"/>
                    <a:pt x="3585750" y="223423"/>
                    <a:pt x="3587005" y="222822"/>
                  </a:cubicBezTo>
                  <a:cubicBezTo>
                    <a:pt x="3589517" y="221567"/>
                    <a:pt x="3592301" y="220802"/>
                    <a:pt x="3595031" y="219929"/>
                  </a:cubicBezTo>
                  <a:cubicBezTo>
                    <a:pt x="3593993" y="219001"/>
                    <a:pt x="3592956" y="218018"/>
                    <a:pt x="3591755" y="217417"/>
                  </a:cubicBezTo>
                  <a:lnTo>
                    <a:pt x="3591755" y="217254"/>
                  </a:lnTo>
                  <a:cubicBezTo>
                    <a:pt x="3587824" y="215397"/>
                    <a:pt x="3581000" y="216271"/>
                    <a:pt x="3582092" y="209447"/>
                  </a:cubicBezTo>
                  <a:cubicBezTo>
                    <a:pt x="3582856" y="204751"/>
                    <a:pt x="3588097" y="205407"/>
                    <a:pt x="3591919" y="205079"/>
                  </a:cubicBezTo>
                  <a:cubicBezTo>
                    <a:pt x="3593993" y="204915"/>
                    <a:pt x="3595085" y="204206"/>
                    <a:pt x="3594703" y="202677"/>
                  </a:cubicBezTo>
                  <a:cubicBezTo>
                    <a:pt x="3594539" y="202131"/>
                    <a:pt x="3593666" y="201640"/>
                    <a:pt x="3593011" y="201257"/>
                  </a:cubicBezTo>
                  <a:cubicBezTo>
                    <a:pt x="3590717" y="200002"/>
                    <a:pt x="3589025" y="197818"/>
                    <a:pt x="3590554" y="195580"/>
                  </a:cubicBezTo>
                  <a:cubicBezTo>
                    <a:pt x="3595249" y="188646"/>
                    <a:pt x="3595249" y="180785"/>
                    <a:pt x="3595795" y="172978"/>
                  </a:cubicBezTo>
                  <a:cubicBezTo>
                    <a:pt x="3596041" y="169348"/>
                    <a:pt x="3597883" y="166809"/>
                    <a:pt x="3600497" y="165696"/>
                  </a:cubicBezTo>
                  <a:close/>
                  <a:moveTo>
                    <a:pt x="3686694" y="162659"/>
                  </a:moveTo>
                  <a:cubicBezTo>
                    <a:pt x="3687732" y="161404"/>
                    <a:pt x="3692154" y="161458"/>
                    <a:pt x="3693300" y="162659"/>
                  </a:cubicBezTo>
                  <a:cubicBezTo>
                    <a:pt x="3698760" y="168283"/>
                    <a:pt x="3701162" y="175871"/>
                    <a:pt x="3705202" y="182313"/>
                  </a:cubicBezTo>
                  <a:cubicBezTo>
                    <a:pt x="3705748" y="183187"/>
                    <a:pt x="3705038" y="185807"/>
                    <a:pt x="3704164" y="186408"/>
                  </a:cubicBezTo>
                  <a:cubicBezTo>
                    <a:pt x="3699688" y="189411"/>
                    <a:pt x="3698268" y="194324"/>
                    <a:pt x="3695975" y="198692"/>
                  </a:cubicBezTo>
                  <a:cubicBezTo>
                    <a:pt x="3695429" y="199784"/>
                    <a:pt x="3694829" y="200821"/>
                    <a:pt x="3694119" y="201749"/>
                  </a:cubicBezTo>
                  <a:cubicBezTo>
                    <a:pt x="3693409" y="202677"/>
                    <a:pt x="3691007" y="203332"/>
                    <a:pt x="3689970" y="202841"/>
                  </a:cubicBezTo>
                  <a:lnTo>
                    <a:pt x="3689915" y="202950"/>
                  </a:lnTo>
                  <a:cubicBezTo>
                    <a:pt x="3679979" y="198255"/>
                    <a:pt x="3676430" y="192031"/>
                    <a:pt x="3676594" y="179802"/>
                  </a:cubicBezTo>
                  <a:cubicBezTo>
                    <a:pt x="3676922" y="178383"/>
                    <a:pt x="3677086" y="175926"/>
                    <a:pt x="3678123" y="174124"/>
                  </a:cubicBezTo>
                  <a:cubicBezTo>
                    <a:pt x="3678178" y="174015"/>
                    <a:pt x="3678287" y="173960"/>
                    <a:pt x="3678287" y="173851"/>
                  </a:cubicBezTo>
                  <a:cubicBezTo>
                    <a:pt x="3680798" y="169920"/>
                    <a:pt x="3683801" y="166317"/>
                    <a:pt x="3686694" y="162659"/>
                  </a:cubicBezTo>
                  <a:close/>
                  <a:moveTo>
                    <a:pt x="4222920" y="155672"/>
                  </a:moveTo>
                  <a:cubicBezTo>
                    <a:pt x="4226031" y="156163"/>
                    <a:pt x="4229690" y="156436"/>
                    <a:pt x="4231928" y="158238"/>
                  </a:cubicBezTo>
                  <a:cubicBezTo>
                    <a:pt x="4238315" y="163479"/>
                    <a:pt x="4246122" y="164898"/>
                    <a:pt x="4253329" y="167846"/>
                  </a:cubicBezTo>
                  <a:cubicBezTo>
                    <a:pt x="4260644" y="170849"/>
                    <a:pt x="4266977" y="175981"/>
                    <a:pt x="4274948" y="177673"/>
                  </a:cubicBezTo>
                  <a:cubicBezTo>
                    <a:pt x="4280790" y="178929"/>
                    <a:pt x="4284502" y="182860"/>
                    <a:pt x="4287068" y="188210"/>
                  </a:cubicBezTo>
                  <a:cubicBezTo>
                    <a:pt x="4288761" y="191759"/>
                    <a:pt x="4291217" y="195034"/>
                    <a:pt x="4292582" y="198747"/>
                  </a:cubicBezTo>
                  <a:cubicBezTo>
                    <a:pt x="4293346" y="200712"/>
                    <a:pt x="4293128" y="203606"/>
                    <a:pt x="4292200" y="205571"/>
                  </a:cubicBezTo>
                  <a:cubicBezTo>
                    <a:pt x="4290562" y="209120"/>
                    <a:pt x="4288487" y="212723"/>
                    <a:pt x="4285758" y="215453"/>
                  </a:cubicBezTo>
                  <a:cubicBezTo>
                    <a:pt x="4281936" y="219438"/>
                    <a:pt x="4277678" y="223150"/>
                    <a:pt x="4273037" y="226153"/>
                  </a:cubicBezTo>
                  <a:cubicBezTo>
                    <a:pt x="4256550" y="237017"/>
                    <a:pt x="4256332" y="236744"/>
                    <a:pt x="4247050" y="249028"/>
                  </a:cubicBezTo>
                  <a:cubicBezTo>
                    <a:pt x="4246122" y="250229"/>
                    <a:pt x="4244648" y="251321"/>
                    <a:pt x="4243229" y="251649"/>
                  </a:cubicBezTo>
                  <a:cubicBezTo>
                    <a:pt x="4241864" y="251922"/>
                    <a:pt x="4239899" y="251703"/>
                    <a:pt x="4238861" y="250884"/>
                  </a:cubicBezTo>
                  <a:cubicBezTo>
                    <a:pt x="4233675" y="246681"/>
                    <a:pt x="4231382" y="240675"/>
                    <a:pt x="4229635" y="234561"/>
                  </a:cubicBezTo>
                  <a:cubicBezTo>
                    <a:pt x="4227233" y="226099"/>
                    <a:pt x="4225376" y="217582"/>
                    <a:pt x="4223575" y="209011"/>
                  </a:cubicBezTo>
                  <a:cubicBezTo>
                    <a:pt x="4223083" y="206772"/>
                    <a:pt x="4223793" y="204315"/>
                    <a:pt x="4224175" y="198856"/>
                  </a:cubicBezTo>
                  <a:cubicBezTo>
                    <a:pt x="4224285" y="199620"/>
                    <a:pt x="4224339" y="197218"/>
                    <a:pt x="4223575" y="195089"/>
                  </a:cubicBezTo>
                  <a:lnTo>
                    <a:pt x="4223629" y="195144"/>
                  </a:lnTo>
                  <a:cubicBezTo>
                    <a:pt x="4221664" y="189957"/>
                    <a:pt x="4219753" y="184607"/>
                    <a:pt x="4216860" y="179912"/>
                  </a:cubicBezTo>
                  <a:cubicBezTo>
                    <a:pt x="4211782" y="171668"/>
                    <a:pt x="4215386" y="164625"/>
                    <a:pt x="4218880" y="157473"/>
                  </a:cubicBezTo>
                  <a:cubicBezTo>
                    <a:pt x="4219371" y="156436"/>
                    <a:pt x="4221664" y="155508"/>
                    <a:pt x="4222920" y="155672"/>
                  </a:cubicBezTo>
                  <a:close/>
                  <a:moveTo>
                    <a:pt x="1498774" y="150922"/>
                  </a:moveTo>
                  <a:cubicBezTo>
                    <a:pt x="1506145" y="149721"/>
                    <a:pt x="1510458" y="154143"/>
                    <a:pt x="1510021" y="161950"/>
                  </a:cubicBezTo>
                  <a:cubicBezTo>
                    <a:pt x="1509966" y="162769"/>
                    <a:pt x="1509803" y="163534"/>
                    <a:pt x="1509693" y="164298"/>
                  </a:cubicBezTo>
                  <a:cubicBezTo>
                    <a:pt x="1509366" y="167410"/>
                    <a:pt x="1509257" y="170576"/>
                    <a:pt x="1508765" y="173688"/>
                  </a:cubicBezTo>
                  <a:cubicBezTo>
                    <a:pt x="1507128" y="184443"/>
                    <a:pt x="1494898" y="189520"/>
                    <a:pt x="1485071" y="183788"/>
                  </a:cubicBezTo>
                  <a:cubicBezTo>
                    <a:pt x="1480431" y="181058"/>
                    <a:pt x="1477920" y="175053"/>
                    <a:pt x="1471532" y="175053"/>
                  </a:cubicBezTo>
                  <a:lnTo>
                    <a:pt x="1471587" y="175053"/>
                  </a:lnTo>
                  <a:cubicBezTo>
                    <a:pt x="1467983" y="169266"/>
                    <a:pt x="1462196" y="167355"/>
                    <a:pt x="1455918" y="165936"/>
                  </a:cubicBezTo>
                  <a:cubicBezTo>
                    <a:pt x="1454935" y="165663"/>
                    <a:pt x="1453898" y="163534"/>
                    <a:pt x="1453789" y="162223"/>
                  </a:cubicBezTo>
                  <a:cubicBezTo>
                    <a:pt x="1453680" y="160858"/>
                    <a:pt x="1454335" y="158948"/>
                    <a:pt x="1455372" y="158074"/>
                  </a:cubicBezTo>
                  <a:cubicBezTo>
                    <a:pt x="1457065" y="156600"/>
                    <a:pt x="1459248" y="155181"/>
                    <a:pt x="1461432" y="154744"/>
                  </a:cubicBezTo>
                  <a:cubicBezTo>
                    <a:pt x="1466837" y="153707"/>
                    <a:pt x="1472351" y="152451"/>
                    <a:pt x="1477756" y="152778"/>
                  </a:cubicBezTo>
                  <a:cubicBezTo>
                    <a:pt x="1484962" y="153270"/>
                    <a:pt x="1491732" y="152069"/>
                    <a:pt x="1498774" y="150922"/>
                  </a:cubicBezTo>
                  <a:close/>
                  <a:moveTo>
                    <a:pt x="5024746" y="150812"/>
                  </a:moveTo>
                  <a:cubicBezTo>
                    <a:pt x="5032334" y="150539"/>
                    <a:pt x="5038231" y="154852"/>
                    <a:pt x="5041943" y="161458"/>
                  </a:cubicBezTo>
                  <a:cubicBezTo>
                    <a:pt x="5042871" y="163151"/>
                    <a:pt x="5042598" y="166099"/>
                    <a:pt x="5041943" y="168228"/>
                  </a:cubicBezTo>
                  <a:cubicBezTo>
                    <a:pt x="5040196" y="174233"/>
                    <a:pt x="5036047" y="178055"/>
                    <a:pt x="5030424" y="180020"/>
                  </a:cubicBezTo>
                  <a:cubicBezTo>
                    <a:pt x="5029878" y="180184"/>
                    <a:pt x="5029332" y="180348"/>
                    <a:pt x="5028731" y="180512"/>
                  </a:cubicBezTo>
                  <a:cubicBezTo>
                    <a:pt x="5025783" y="181330"/>
                    <a:pt x="5022562" y="181385"/>
                    <a:pt x="5018522" y="181876"/>
                  </a:cubicBezTo>
                  <a:cubicBezTo>
                    <a:pt x="5006839" y="180293"/>
                    <a:pt x="4994446" y="178109"/>
                    <a:pt x="4982818" y="173087"/>
                  </a:cubicBezTo>
                  <a:cubicBezTo>
                    <a:pt x="4977522" y="170794"/>
                    <a:pt x="4974464" y="166153"/>
                    <a:pt x="4971844" y="161240"/>
                  </a:cubicBezTo>
                  <a:lnTo>
                    <a:pt x="4971953" y="161185"/>
                  </a:lnTo>
                  <a:cubicBezTo>
                    <a:pt x="4971899" y="161185"/>
                    <a:pt x="4971899" y="161076"/>
                    <a:pt x="4971899" y="161076"/>
                  </a:cubicBezTo>
                  <a:cubicBezTo>
                    <a:pt x="4970861" y="159165"/>
                    <a:pt x="4972226" y="155453"/>
                    <a:pt x="4974192" y="155617"/>
                  </a:cubicBezTo>
                  <a:cubicBezTo>
                    <a:pt x="4978122" y="155999"/>
                    <a:pt x="4981944" y="156545"/>
                    <a:pt x="4985602" y="154197"/>
                  </a:cubicBezTo>
                  <a:cubicBezTo>
                    <a:pt x="4986858" y="153378"/>
                    <a:pt x="4988605" y="152941"/>
                    <a:pt x="4990133" y="152996"/>
                  </a:cubicBezTo>
                  <a:cubicBezTo>
                    <a:pt x="4996248" y="153269"/>
                    <a:pt x="5002526" y="154415"/>
                    <a:pt x="5008695" y="154033"/>
                  </a:cubicBezTo>
                  <a:cubicBezTo>
                    <a:pt x="5014100" y="153706"/>
                    <a:pt x="5019341" y="150976"/>
                    <a:pt x="5024746" y="150812"/>
                  </a:cubicBezTo>
                  <a:close/>
                  <a:moveTo>
                    <a:pt x="4870899" y="147809"/>
                  </a:moveTo>
                  <a:cubicBezTo>
                    <a:pt x="4875594" y="148410"/>
                    <a:pt x="4880234" y="149447"/>
                    <a:pt x="4884820" y="150648"/>
                  </a:cubicBezTo>
                  <a:cubicBezTo>
                    <a:pt x="4885748" y="150867"/>
                    <a:pt x="4886567" y="151140"/>
                    <a:pt x="4887386" y="151467"/>
                  </a:cubicBezTo>
                  <a:cubicBezTo>
                    <a:pt x="4890935" y="152832"/>
                    <a:pt x="4893501" y="155234"/>
                    <a:pt x="4893883" y="160039"/>
                  </a:cubicBezTo>
                  <a:cubicBezTo>
                    <a:pt x="4894593" y="168992"/>
                    <a:pt x="4899233" y="176526"/>
                    <a:pt x="4904037" y="183787"/>
                  </a:cubicBezTo>
                  <a:cubicBezTo>
                    <a:pt x="4904692" y="184715"/>
                    <a:pt x="4905948" y="185261"/>
                    <a:pt x="4907095" y="185916"/>
                  </a:cubicBezTo>
                  <a:cubicBezTo>
                    <a:pt x="4906658" y="183896"/>
                    <a:pt x="4906057" y="181876"/>
                    <a:pt x="4906167" y="179911"/>
                  </a:cubicBezTo>
                  <a:cubicBezTo>
                    <a:pt x="4906494" y="171667"/>
                    <a:pt x="4904037" y="164351"/>
                    <a:pt x="4899725" y="157418"/>
                  </a:cubicBezTo>
                  <a:cubicBezTo>
                    <a:pt x="4899124" y="156381"/>
                    <a:pt x="4898960" y="153924"/>
                    <a:pt x="4899725" y="153160"/>
                  </a:cubicBezTo>
                  <a:cubicBezTo>
                    <a:pt x="4899943" y="152887"/>
                    <a:pt x="4900161" y="152723"/>
                    <a:pt x="4900489" y="152505"/>
                  </a:cubicBezTo>
                  <a:cubicBezTo>
                    <a:pt x="4901963" y="151358"/>
                    <a:pt x="4903764" y="150539"/>
                    <a:pt x="4905457" y="149720"/>
                  </a:cubicBezTo>
                  <a:cubicBezTo>
                    <a:pt x="4906112" y="149393"/>
                    <a:pt x="4907040" y="149556"/>
                    <a:pt x="4907804" y="149720"/>
                  </a:cubicBezTo>
                  <a:cubicBezTo>
                    <a:pt x="4917249" y="151576"/>
                    <a:pt x="4926585" y="153487"/>
                    <a:pt x="4935975" y="155398"/>
                  </a:cubicBezTo>
                  <a:cubicBezTo>
                    <a:pt x="4936685" y="155562"/>
                    <a:pt x="4937395" y="155726"/>
                    <a:pt x="4938104" y="155835"/>
                  </a:cubicBezTo>
                  <a:cubicBezTo>
                    <a:pt x="4944164" y="157145"/>
                    <a:pt x="4948696" y="159602"/>
                    <a:pt x="4946348" y="167027"/>
                  </a:cubicBezTo>
                  <a:cubicBezTo>
                    <a:pt x="4946894" y="168446"/>
                    <a:pt x="4947549" y="169811"/>
                    <a:pt x="4948150" y="171176"/>
                  </a:cubicBezTo>
                  <a:cubicBezTo>
                    <a:pt x="4949132" y="173360"/>
                    <a:pt x="4950061" y="175543"/>
                    <a:pt x="4950661" y="177891"/>
                  </a:cubicBezTo>
                  <a:cubicBezTo>
                    <a:pt x="4951371" y="180839"/>
                    <a:pt x="4951316" y="184169"/>
                    <a:pt x="4950825" y="187226"/>
                  </a:cubicBezTo>
                  <a:cubicBezTo>
                    <a:pt x="4950497" y="189465"/>
                    <a:pt x="4949023" y="191539"/>
                    <a:pt x="4947713" y="193505"/>
                  </a:cubicBezTo>
                  <a:cubicBezTo>
                    <a:pt x="4946894" y="194760"/>
                    <a:pt x="4945584" y="195798"/>
                    <a:pt x="4944273" y="196726"/>
                  </a:cubicBezTo>
                  <a:cubicBezTo>
                    <a:pt x="4942472" y="198091"/>
                    <a:pt x="4940452" y="199183"/>
                    <a:pt x="4940670" y="202131"/>
                  </a:cubicBezTo>
                  <a:cubicBezTo>
                    <a:pt x="4940725" y="203550"/>
                    <a:pt x="4940015" y="205243"/>
                    <a:pt x="4939087" y="206389"/>
                  </a:cubicBezTo>
                  <a:cubicBezTo>
                    <a:pt x="4937613" y="208191"/>
                    <a:pt x="4935921" y="210101"/>
                    <a:pt x="4933901" y="211193"/>
                  </a:cubicBezTo>
                  <a:cubicBezTo>
                    <a:pt x="4931990" y="212285"/>
                    <a:pt x="4929206" y="213268"/>
                    <a:pt x="4927295" y="212722"/>
                  </a:cubicBezTo>
                  <a:cubicBezTo>
                    <a:pt x="4918996" y="210429"/>
                    <a:pt x="4913591" y="214087"/>
                    <a:pt x="4909115" y="220529"/>
                  </a:cubicBezTo>
                  <a:cubicBezTo>
                    <a:pt x="4906876" y="223750"/>
                    <a:pt x="4904802" y="227681"/>
                    <a:pt x="4901635" y="229537"/>
                  </a:cubicBezTo>
                  <a:cubicBezTo>
                    <a:pt x="4897541" y="231994"/>
                    <a:pt x="4897377" y="235761"/>
                    <a:pt x="4895575" y="239091"/>
                  </a:cubicBezTo>
                  <a:cubicBezTo>
                    <a:pt x="4894538" y="240947"/>
                    <a:pt x="4892245" y="242913"/>
                    <a:pt x="4890280" y="243186"/>
                  </a:cubicBezTo>
                  <a:cubicBezTo>
                    <a:pt x="4890061" y="243240"/>
                    <a:pt x="4889843" y="243240"/>
                    <a:pt x="4889625" y="243240"/>
                  </a:cubicBezTo>
                  <a:cubicBezTo>
                    <a:pt x="4885967" y="243622"/>
                    <a:pt x="4882145" y="242803"/>
                    <a:pt x="4878542" y="243240"/>
                  </a:cubicBezTo>
                  <a:cubicBezTo>
                    <a:pt x="4873355" y="243950"/>
                    <a:pt x="4869152" y="242803"/>
                    <a:pt x="4865603" y="239036"/>
                  </a:cubicBezTo>
                  <a:cubicBezTo>
                    <a:pt x="4861727" y="234887"/>
                    <a:pt x="4857141" y="232321"/>
                    <a:pt x="4851463" y="230847"/>
                  </a:cubicBezTo>
                  <a:cubicBezTo>
                    <a:pt x="4847041" y="229646"/>
                    <a:pt x="4842837" y="227026"/>
                    <a:pt x="4838797" y="224569"/>
                  </a:cubicBezTo>
                  <a:cubicBezTo>
                    <a:pt x="4836886" y="223368"/>
                    <a:pt x="4834430" y="221130"/>
                    <a:pt x="4834321" y="219328"/>
                  </a:cubicBezTo>
                  <a:cubicBezTo>
                    <a:pt x="4834048" y="212394"/>
                    <a:pt x="4829625" y="208136"/>
                    <a:pt x="4825913" y="203004"/>
                  </a:cubicBezTo>
                  <a:lnTo>
                    <a:pt x="4825804" y="203168"/>
                  </a:lnTo>
                  <a:cubicBezTo>
                    <a:pt x="4821709" y="197490"/>
                    <a:pt x="4819089" y="190666"/>
                    <a:pt x="4815977" y="184333"/>
                  </a:cubicBezTo>
                  <a:cubicBezTo>
                    <a:pt x="4814940" y="182204"/>
                    <a:pt x="4814503" y="179965"/>
                    <a:pt x="4815376" y="177509"/>
                  </a:cubicBezTo>
                  <a:cubicBezTo>
                    <a:pt x="4817560" y="171503"/>
                    <a:pt x="4819362" y="165443"/>
                    <a:pt x="4821327" y="159438"/>
                  </a:cubicBezTo>
                  <a:cubicBezTo>
                    <a:pt x="4822310" y="156490"/>
                    <a:pt x="4826241" y="154252"/>
                    <a:pt x="4828807" y="155070"/>
                  </a:cubicBezTo>
                  <a:cubicBezTo>
                    <a:pt x="4834921" y="156981"/>
                    <a:pt x="4841745" y="158564"/>
                    <a:pt x="4845676" y="163423"/>
                  </a:cubicBezTo>
                  <a:cubicBezTo>
                    <a:pt x="4850644" y="169538"/>
                    <a:pt x="4857523" y="169920"/>
                    <a:pt x="4863856" y="172158"/>
                  </a:cubicBezTo>
                  <a:cubicBezTo>
                    <a:pt x="4863692" y="167627"/>
                    <a:pt x="4863256" y="163096"/>
                    <a:pt x="4863692" y="158674"/>
                  </a:cubicBezTo>
                  <a:cubicBezTo>
                    <a:pt x="4864020" y="155671"/>
                    <a:pt x="4865548" y="152723"/>
                    <a:pt x="4867077" y="149993"/>
                  </a:cubicBezTo>
                  <a:cubicBezTo>
                    <a:pt x="4867132" y="149939"/>
                    <a:pt x="4867186" y="149829"/>
                    <a:pt x="4867186" y="149829"/>
                  </a:cubicBezTo>
                  <a:cubicBezTo>
                    <a:pt x="4867896" y="148737"/>
                    <a:pt x="4869752" y="147646"/>
                    <a:pt x="4870899" y="147809"/>
                  </a:cubicBezTo>
                  <a:close/>
                  <a:moveTo>
                    <a:pt x="3664694" y="144534"/>
                  </a:moveTo>
                  <a:cubicBezTo>
                    <a:pt x="3667041" y="144371"/>
                    <a:pt x="3668842" y="145353"/>
                    <a:pt x="3669661" y="147646"/>
                  </a:cubicBezTo>
                  <a:cubicBezTo>
                    <a:pt x="3670426" y="149557"/>
                    <a:pt x="3668570" y="151959"/>
                    <a:pt x="3665130" y="152396"/>
                  </a:cubicBezTo>
                  <a:cubicBezTo>
                    <a:pt x="3664147" y="151577"/>
                    <a:pt x="3662182" y="150704"/>
                    <a:pt x="3661254" y="149175"/>
                  </a:cubicBezTo>
                  <a:cubicBezTo>
                    <a:pt x="3660162" y="147428"/>
                    <a:pt x="3662400" y="144698"/>
                    <a:pt x="3664694" y="144534"/>
                  </a:cubicBezTo>
                  <a:close/>
                  <a:moveTo>
                    <a:pt x="3607260" y="143224"/>
                  </a:moveTo>
                  <a:cubicBezTo>
                    <a:pt x="3609335" y="143497"/>
                    <a:pt x="3611955" y="144807"/>
                    <a:pt x="3612829" y="146445"/>
                  </a:cubicBezTo>
                  <a:cubicBezTo>
                    <a:pt x="3614085" y="148738"/>
                    <a:pt x="3611300" y="153215"/>
                    <a:pt x="3608298" y="152996"/>
                  </a:cubicBezTo>
                  <a:cubicBezTo>
                    <a:pt x="3607588" y="152996"/>
                    <a:pt x="3606823" y="152996"/>
                    <a:pt x="3605131" y="152996"/>
                  </a:cubicBezTo>
                  <a:lnTo>
                    <a:pt x="3605076" y="152996"/>
                  </a:lnTo>
                  <a:cubicBezTo>
                    <a:pt x="3604148" y="151904"/>
                    <a:pt x="3602456" y="150430"/>
                    <a:pt x="3601583" y="148629"/>
                  </a:cubicBezTo>
                  <a:cubicBezTo>
                    <a:pt x="3600436" y="146336"/>
                    <a:pt x="3604039" y="142787"/>
                    <a:pt x="3607260" y="143224"/>
                  </a:cubicBezTo>
                  <a:close/>
                  <a:moveTo>
                    <a:pt x="1610145" y="139730"/>
                  </a:moveTo>
                  <a:cubicBezTo>
                    <a:pt x="1617515" y="139620"/>
                    <a:pt x="1623739" y="145462"/>
                    <a:pt x="1623958" y="153214"/>
                  </a:cubicBezTo>
                  <a:cubicBezTo>
                    <a:pt x="1624121" y="157800"/>
                    <a:pt x="1623248" y="162386"/>
                    <a:pt x="1622757" y="167027"/>
                  </a:cubicBezTo>
                  <a:cubicBezTo>
                    <a:pt x="1624285" y="166481"/>
                    <a:pt x="1625759" y="165989"/>
                    <a:pt x="1627233" y="165389"/>
                  </a:cubicBezTo>
                  <a:cubicBezTo>
                    <a:pt x="1632966" y="162823"/>
                    <a:pt x="1636896" y="163150"/>
                    <a:pt x="1639135" y="165989"/>
                  </a:cubicBezTo>
                  <a:cubicBezTo>
                    <a:pt x="1640827" y="168064"/>
                    <a:pt x="1641592" y="171503"/>
                    <a:pt x="1641537" y="176198"/>
                  </a:cubicBezTo>
                  <a:cubicBezTo>
                    <a:pt x="1641537" y="177782"/>
                    <a:pt x="1641482" y="179474"/>
                    <a:pt x="1640882" y="180839"/>
                  </a:cubicBezTo>
                  <a:cubicBezTo>
                    <a:pt x="1639408" y="184388"/>
                    <a:pt x="1641100" y="186844"/>
                    <a:pt x="1643339" y="189137"/>
                  </a:cubicBezTo>
                  <a:cubicBezTo>
                    <a:pt x="1648689" y="194433"/>
                    <a:pt x="1648143" y="200493"/>
                    <a:pt x="1645577" y="206662"/>
                  </a:cubicBezTo>
                  <a:cubicBezTo>
                    <a:pt x="1644431" y="209556"/>
                    <a:pt x="1643066" y="212777"/>
                    <a:pt x="1640773" y="214687"/>
                  </a:cubicBezTo>
                  <a:cubicBezTo>
                    <a:pt x="1632857" y="221184"/>
                    <a:pt x="1629799" y="229865"/>
                    <a:pt x="1628052" y="239364"/>
                  </a:cubicBezTo>
                  <a:cubicBezTo>
                    <a:pt x="1627998" y="239528"/>
                    <a:pt x="1627998" y="239637"/>
                    <a:pt x="1627998" y="239801"/>
                  </a:cubicBezTo>
                  <a:cubicBezTo>
                    <a:pt x="1626524" y="247007"/>
                    <a:pt x="1622320" y="252303"/>
                    <a:pt x="1616205" y="256398"/>
                  </a:cubicBezTo>
                  <a:cubicBezTo>
                    <a:pt x="1614840" y="257326"/>
                    <a:pt x="1613203" y="257817"/>
                    <a:pt x="1611401" y="257926"/>
                  </a:cubicBezTo>
                  <a:cubicBezTo>
                    <a:pt x="1608617" y="258090"/>
                    <a:pt x="1605559" y="257162"/>
                    <a:pt x="1603048" y="255087"/>
                  </a:cubicBezTo>
                  <a:cubicBezTo>
                    <a:pt x="1599663" y="252358"/>
                    <a:pt x="1597698" y="248427"/>
                    <a:pt x="1599663" y="244660"/>
                  </a:cubicBezTo>
                  <a:cubicBezTo>
                    <a:pt x="1600209" y="243568"/>
                    <a:pt x="1600700" y="242585"/>
                    <a:pt x="1601083" y="241548"/>
                  </a:cubicBezTo>
                  <a:cubicBezTo>
                    <a:pt x="1601902" y="239473"/>
                    <a:pt x="1602338" y="237508"/>
                    <a:pt x="1602502" y="235652"/>
                  </a:cubicBezTo>
                  <a:cubicBezTo>
                    <a:pt x="1603157" y="227899"/>
                    <a:pt x="1598517" y="221894"/>
                    <a:pt x="1591201" y="216489"/>
                  </a:cubicBezTo>
                  <a:cubicBezTo>
                    <a:pt x="1588853" y="214742"/>
                    <a:pt x="1586779" y="212722"/>
                    <a:pt x="1584650" y="210811"/>
                  </a:cubicBezTo>
                  <a:cubicBezTo>
                    <a:pt x="1584486" y="210920"/>
                    <a:pt x="1584322" y="211030"/>
                    <a:pt x="1584158" y="211193"/>
                  </a:cubicBezTo>
                  <a:cubicBezTo>
                    <a:pt x="1584104" y="210975"/>
                    <a:pt x="1584049" y="210702"/>
                    <a:pt x="1584049" y="210429"/>
                  </a:cubicBezTo>
                  <a:cubicBezTo>
                    <a:pt x="1580173" y="207863"/>
                    <a:pt x="1575696" y="207590"/>
                    <a:pt x="1571220" y="206826"/>
                  </a:cubicBezTo>
                  <a:lnTo>
                    <a:pt x="1571165" y="206881"/>
                  </a:lnTo>
                  <a:cubicBezTo>
                    <a:pt x="1564996" y="205843"/>
                    <a:pt x="1562266" y="200657"/>
                    <a:pt x="1564559" y="194542"/>
                  </a:cubicBezTo>
                  <a:cubicBezTo>
                    <a:pt x="1565323" y="192413"/>
                    <a:pt x="1566688" y="190448"/>
                    <a:pt x="1568381" y="188755"/>
                  </a:cubicBezTo>
                  <a:cubicBezTo>
                    <a:pt x="1570073" y="187063"/>
                    <a:pt x="1572475" y="186189"/>
                    <a:pt x="1574877" y="187227"/>
                  </a:cubicBezTo>
                  <a:cubicBezTo>
                    <a:pt x="1577716" y="188428"/>
                    <a:pt x="1580391" y="190229"/>
                    <a:pt x="1583176" y="191594"/>
                  </a:cubicBezTo>
                  <a:cubicBezTo>
                    <a:pt x="1584104" y="192085"/>
                    <a:pt x="1585032" y="192085"/>
                    <a:pt x="1585905" y="191758"/>
                  </a:cubicBezTo>
                  <a:cubicBezTo>
                    <a:pt x="1587107" y="191321"/>
                    <a:pt x="1588089" y="190229"/>
                    <a:pt x="1588635" y="188591"/>
                  </a:cubicBezTo>
                  <a:cubicBezTo>
                    <a:pt x="1589345" y="186353"/>
                    <a:pt x="1590273" y="184060"/>
                    <a:pt x="1590273" y="181822"/>
                  </a:cubicBezTo>
                  <a:cubicBezTo>
                    <a:pt x="1590273" y="178819"/>
                    <a:pt x="1589454" y="175816"/>
                    <a:pt x="1588963" y="172814"/>
                  </a:cubicBezTo>
                  <a:cubicBezTo>
                    <a:pt x="1583012" y="170029"/>
                    <a:pt x="1582957" y="169756"/>
                    <a:pt x="1584049" y="164952"/>
                  </a:cubicBezTo>
                  <a:cubicBezTo>
                    <a:pt x="1584541" y="162768"/>
                    <a:pt x="1585632" y="160257"/>
                    <a:pt x="1585032" y="158346"/>
                  </a:cubicBezTo>
                  <a:cubicBezTo>
                    <a:pt x="1582575" y="150758"/>
                    <a:pt x="1586997" y="146281"/>
                    <a:pt x="1591802" y="141913"/>
                  </a:cubicBezTo>
                  <a:cubicBezTo>
                    <a:pt x="1592948" y="140876"/>
                    <a:pt x="1594750" y="139620"/>
                    <a:pt x="1595951" y="139839"/>
                  </a:cubicBezTo>
                  <a:cubicBezTo>
                    <a:pt x="1600755" y="140876"/>
                    <a:pt x="1605396" y="139730"/>
                    <a:pt x="1610145" y="139730"/>
                  </a:cubicBezTo>
                  <a:close/>
                  <a:moveTo>
                    <a:pt x="2379434" y="126518"/>
                  </a:moveTo>
                  <a:cubicBezTo>
                    <a:pt x="2382655" y="126900"/>
                    <a:pt x="2384402" y="129848"/>
                    <a:pt x="2383474" y="133288"/>
                  </a:cubicBezTo>
                  <a:cubicBezTo>
                    <a:pt x="2383310" y="133943"/>
                    <a:pt x="2382437" y="134380"/>
                    <a:pt x="2381836" y="134926"/>
                  </a:cubicBezTo>
                  <a:lnTo>
                    <a:pt x="2381782" y="134926"/>
                  </a:lnTo>
                  <a:cubicBezTo>
                    <a:pt x="2380526" y="134380"/>
                    <a:pt x="2378834" y="134161"/>
                    <a:pt x="2377906" y="133179"/>
                  </a:cubicBezTo>
                  <a:cubicBezTo>
                    <a:pt x="2375940" y="131159"/>
                    <a:pt x="2375885" y="128593"/>
                    <a:pt x="2377469" y="127228"/>
                  </a:cubicBezTo>
                  <a:cubicBezTo>
                    <a:pt x="2378015" y="126846"/>
                    <a:pt x="2378834" y="126464"/>
                    <a:pt x="2379434" y="126518"/>
                  </a:cubicBezTo>
                  <a:close/>
                  <a:moveTo>
                    <a:pt x="1701701" y="119694"/>
                  </a:moveTo>
                  <a:cubicBezTo>
                    <a:pt x="1705031" y="119912"/>
                    <a:pt x="1708033" y="120950"/>
                    <a:pt x="1710053" y="123625"/>
                  </a:cubicBezTo>
                  <a:cubicBezTo>
                    <a:pt x="1710872" y="124771"/>
                    <a:pt x="1711582" y="126627"/>
                    <a:pt x="1711255" y="127938"/>
                  </a:cubicBezTo>
                  <a:cubicBezTo>
                    <a:pt x="1709781" y="133452"/>
                    <a:pt x="1706123" y="137656"/>
                    <a:pt x="1702465" y="141859"/>
                  </a:cubicBezTo>
                  <a:cubicBezTo>
                    <a:pt x="1700936" y="143606"/>
                    <a:pt x="1697333" y="143443"/>
                    <a:pt x="1696296" y="141477"/>
                  </a:cubicBezTo>
                  <a:lnTo>
                    <a:pt x="1696241" y="141423"/>
                  </a:lnTo>
                  <a:cubicBezTo>
                    <a:pt x="1695149" y="139348"/>
                    <a:pt x="1694330" y="137110"/>
                    <a:pt x="1693075" y="135144"/>
                  </a:cubicBezTo>
                  <a:cubicBezTo>
                    <a:pt x="1688052" y="127556"/>
                    <a:pt x="1694603" y="121059"/>
                    <a:pt x="1701701" y="119694"/>
                  </a:cubicBezTo>
                  <a:close/>
                  <a:moveTo>
                    <a:pt x="2396810" y="103347"/>
                  </a:moveTo>
                  <a:lnTo>
                    <a:pt x="2396850" y="103370"/>
                  </a:lnTo>
                  <a:lnTo>
                    <a:pt x="2396795" y="103370"/>
                  </a:lnTo>
                  <a:close/>
                  <a:moveTo>
                    <a:pt x="2395813" y="96982"/>
                  </a:moveTo>
                  <a:cubicBezTo>
                    <a:pt x="2396904" y="97856"/>
                    <a:pt x="2397778" y="99112"/>
                    <a:pt x="2398815" y="100203"/>
                  </a:cubicBezTo>
                  <a:lnTo>
                    <a:pt x="2396810" y="103347"/>
                  </a:lnTo>
                  <a:lnTo>
                    <a:pt x="2393137" y="101241"/>
                  </a:lnTo>
                  <a:cubicBezTo>
                    <a:pt x="2391772" y="99876"/>
                    <a:pt x="2392046" y="98293"/>
                    <a:pt x="2393629" y="97365"/>
                  </a:cubicBezTo>
                  <a:cubicBezTo>
                    <a:pt x="2394229" y="96982"/>
                    <a:pt x="2395376" y="96655"/>
                    <a:pt x="2395813" y="96982"/>
                  </a:cubicBezTo>
                  <a:close/>
                  <a:moveTo>
                    <a:pt x="2423274" y="92560"/>
                  </a:moveTo>
                  <a:cubicBezTo>
                    <a:pt x="2426877" y="93543"/>
                    <a:pt x="2429061" y="97364"/>
                    <a:pt x="2427641" y="101514"/>
                  </a:cubicBezTo>
                  <a:cubicBezTo>
                    <a:pt x="2427041" y="103261"/>
                    <a:pt x="2424911" y="104407"/>
                    <a:pt x="2423874" y="105444"/>
                  </a:cubicBezTo>
                  <a:cubicBezTo>
                    <a:pt x="2421417" y="104898"/>
                    <a:pt x="2419834" y="104844"/>
                    <a:pt x="2418469" y="104243"/>
                  </a:cubicBezTo>
                  <a:cubicBezTo>
                    <a:pt x="2415630" y="103042"/>
                    <a:pt x="2414539" y="99330"/>
                    <a:pt x="2416067" y="96764"/>
                  </a:cubicBezTo>
                  <a:cubicBezTo>
                    <a:pt x="2418196" y="93161"/>
                    <a:pt x="2420489" y="91796"/>
                    <a:pt x="2423274" y="92560"/>
                  </a:cubicBezTo>
                  <a:close/>
                  <a:moveTo>
                    <a:pt x="2502054" y="74544"/>
                  </a:moveTo>
                  <a:cubicBezTo>
                    <a:pt x="2502490" y="74708"/>
                    <a:pt x="2503255" y="74817"/>
                    <a:pt x="2503418" y="75145"/>
                  </a:cubicBezTo>
                  <a:cubicBezTo>
                    <a:pt x="2503582" y="75472"/>
                    <a:pt x="2503582" y="75963"/>
                    <a:pt x="2503582" y="76400"/>
                  </a:cubicBezTo>
                  <a:cubicBezTo>
                    <a:pt x="2502326" y="76127"/>
                    <a:pt x="2501671" y="75581"/>
                    <a:pt x="2502054" y="74544"/>
                  </a:cubicBezTo>
                  <a:close/>
                  <a:moveTo>
                    <a:pt x="4064323" y="71923"/>
                  </a:moveTo>
                  <a:cubicBezTo>
                    <a:pt x="4067763" y="73834"/>
                    <a:pt x="4071584" y="75527"/>
                    <a:pt x="4074151" y="78311"/>
                  </a:cubicBezTo>
                  <a:cubicBezTo>
                    <a:pt x="4080811" y="85572"/>
                    <a:pt x="4087799" y="91577"/>
                    <a:pt x="4098117" y="92615"/>
                  </a:cubicBezTo>
                  <a:cubicBezTo>
                    <a:pt x="4101393" y="92888"/>
                    <a:pt x="4104068" y="95617"/>
                    <a:pt x="4104232" y="99002"/>
                  </a:cubicBezTo>
                  <a:cubicBezTo>
                    <a:pt x="4104559" y="105772"/>
                    <a:pt x="4106306" y="111832"/>
                    <a:pt x="4111766" y="115817"/>
                  </a:cubicBezTo>
                  <a:cubicBezTo>
                    <a:pt x="4112585" y="116418"/>
                    <a:pt x="4113295" y="117018"/>
                    <a:pt x="4113950" y="117673"/>
                  </a:cubicBezTo>
                  <a:cubicBezTo>
                    <a:pt x="4118481" y="122205"/>
                    <a:pt x="4119082" y="127773"/>
                    <a:pt x="4118481" y="133943"/>
                  </a:cubicBezTo>
                  <a:cubicBezTo>
                    <a:pt x="4119682" y="133342"/>
                    <a:pt x="4120992" y="132796"/>
                    <a:pt x="4122030" y="131977"/>
                  </a:cubicBezTo>
                  <a:cubicBezTo>
                    <a:pt x="4127052" y="128319"/>
                    <a:pt x="4132239" y="127773"/>
                    <a:pt x="4137480" y="131322"/>
                  </a:cubicBezTo>
                  <a:cubicBezTo>
                    <a:pt x="4140974" y="133670"/>
                    <a:pt x="4143977" y="134816"/>
                    <a:pt x="4148071" y="131704"/>
                  </a:cubicBezTo>
                  <a:cubicBezTo>
                    <a:pt x="4152220" y="128647"/>
                    <a:pt x="4157188" y="129630"/>
                    <a:pt x="4161556" y="132250"/>
                  </a:cubicBezTo>
                  <a:cubicBezTo>
                    <a:pt x="4162102" y="132578"/>
                    <a:pt x="4162648" y="132960"/>
                    <a:pt x="4163248" y="133287"/>
                  </a:cubicBezTo>
                  <a:cubicBezTo>
                    <a:pt x="4172256" y="138965"/>
                    <a:pt x="4180282" y="145571"/>
                    <a:pt x="4182520" y="156927"/>
                  </a:cubicBezTo>
                  <a:cubicBezTo>
                    <a:pt x="4183339" y="161076"/>
                    <a:pt x="4186669" y="164242"/>
                    <a:pt x="4188416" y="168009"/>
                  </a:cubicBezTo>
                  <a:lnTo>
                    <a:pt x="4189454" y="171776"/>
                  </a:lnTo>
                  <a:cubicBezTo>
                    <a:pt x="4189508" y="172541"/>
                    <a:pt x="4189508" y="173360"/>
                    <a:pt x="4189344" y="174179"/>
                  </a:cubicBezTo>
                  <a:cubicBezTo>
                    <a:pt x="4188799" y="177454"/>
                    <a:pt x="4189290" y="180020"/>
                    <a:pt x="4192292" y="181931"/>
                  </a:cubicBezTo>
                  <a:cubicBezTo>
                    <a:pt x="4192402" y="181986"/>
                    <a:pt x="4192511" y="182095"/>
                    <a:pt x="4192675" y="182149"/>
                  </a:cubicBezTo>
                  <a:cubicBezTo>
                    <a:pt x="4195404" y="183733"/>
                    <a:pt x="4197861" y="185916"/>
                    <a:pt x="4200263" y="187936"/>
                  </a:cubicBezTo>
                  <a:cubicBezTo>
                    <a:pt x="4201410" y="188974"/>
                    <a:pt x="4202283" y="190338"/>
                    <a:pt x="4203266" y="191594"/>
                  </a:cubicBezTo>
                  <a:cubicBezTo>
                    <a:pt x="4204849" y="193505"/>
                    <a:pt x="4204576" y="198637"/>
                    <a:pt x="4202938" y="200602"/>
                  </a:cubicBezTo>
                  <a:cubicBezTo>
                    <a:pt x="4201628" y="202185"/>
                    <a:pt x="4200209" y="203550"/>
                    <a:pt x="4198680" y="204861"/>
                  </a:cubicBezTo>
                  <a:cubicBezTo>
                    <a:pt x="4195350" y="207699"/>
                    <a:pt x="4191583" y="209829"/>
                    <a:pt x="4187543" y="211466"/>
                  </a:cubicBezTo>
                  <a:cubicBezTo>
                    <a:pt x="4185523" y="212285"/>
                    <a:pt x="4182738" y="212176"/>
                    <a:pt x="4180609" y="211521"/>
                  </a:cubicBezTo>
                  <a:cubicBezTo>
                    <a:pt x="4167507" y="207481"/>
                    <a:pt x="4154131" y="206881"/>
                    <a:pt x="4140701" y="206608"/>
                  </a:cubicBezTo>
                  <a:cubicBezTo>
                    <a:pt x="4132184" y="206444"/>
                    <a:pt x="4125087" y="203878"/>
                    <a:pt x="4120665" y="196125"/>
                  </a:cubicBezTo>
                  <a:cubicBezTo>
                    <a:pt x="4118154" y="191758"/>
                    <a:pt x="4114495" y="190011"/>
                    <a:pt x="4110073" y="189356"/>
                  </a:cubicBezTo>
                  <a:cubicBezTo>
                    <a:pt x="4108981" y="189192"/>
                    <a:pt x="4107780" y="189028"/>
                    <a:pt x="4106580" y="189028"/>
                  </a:cubicBezTo>
                  <a:cubicBezTo>
                    <a:pt x="4099373" y="188755"/>
                    <a:pt x="4099427" y="188318"/>
                    <a:pt x="4100574" y="180293"/>
                  </a:cubicBezTo>
                  <a:cubicBezTo>
                    <a:pt x="4101011" y="177127"/>
                    <a:pt x="4101338" y="174015"/>
                    <a:pt x="4101775" y="170848"/>
                  </a:cubicBezTo>
                  <a:cubicBezTo>
                    <a:pt x="4102649" y="164734"/>
                    <a:pt x="4099046" y="160366"/>
                    <a:pt x="4095770" y="155889"/>
                  </a:cubicBezTo>
                  <a:cubicBezTo>
                    <a:pt x="4095497" y="155453"/>
                    <a:pt x="4094187" y="155616"/>
                    <a:pt x="4093477" y="155889"/>
                  </a:cubicBezTo>
                  <a:cubicBezTo>
                    <a:pt x="4092767" y="156108"/>
                    <a:pt x="4092167" y="156818"/>
                    <a:pt x="4091839" y="157473"/>
                  </a:cubicBezTo>
                  <a:cubicBezTo>
                    <a:pt x="4090802" y="159875"/>
                    <a:pt x="4092603" y="161786"/>
                    <a:pt x="4093204" y="163915"/>
                  </a:cubicBezTo>
                  <a:cubicBezTo>
                    <a:pt x="4095606" y="173523"/>
                    <a:pt x="4089218" y="183569"/>
                    <a:pt x="4079610" y="185370"/>
                  </a:cubicBezTo>
                  <a:cubicBezTo>
                    <a:pt x="4078245" y="185643"/>
                    <a:pt x="4076334" y="185097"/>
                    <a:pt x="4075242" y="184169"/>
                  </a:cubicBezTo>
                  <a:cubicBezTo>
                    <a:pt x="4070493" y="180075"/>
                    <a:pt x="4065961" y="175653"/>
                    <a:pt x="4061321" y="171394"/>
                  </a:cubicBezTo>
                  <a:cubicBezTo>
                    <a:pt x="4057608" y="167955"/>
                    <a:pt x="4056516" y="165498"/>
                    <a:pt x="4057772" y="163587"/>
                  </a:cubicBezTo>
                  <a:cubicBezTo>
                    <a:pt x="4059738" y="160748"/>
                    <a:pt x="4062522" y="159384"/>
                    <a:pt x="4065688" y="158783"/>
                  </a:cubicBezTo>
                  <a:cubicBezTo>
                    <a:pt x="4068855" y="158128"/>
                    <a:pt x="4071967" y="157691"/>
                    <a:pt x="4075133" y="157254"/>
                  </a:cubicBezTo>
                  <a:cubicBezTo>
                    <a:pt x="4077426" y="156872"/>
                    <a:pt x="4078136" y="156053"/>
                    <a:pt x="4077099" y="155016"/>
                  </a:cubicBezTo>
                  <a:cubicBezTo>
                    <a:pt x="4076553" y="154525"/>
                    <a:pt x="4075734" y="154142"/>
                    <a:pt x="4074969" y="154088"/>
                  </a:cubicBezTo>
                  <a:cubicBezTo>
                    <a:pt x="4069346" y="153542"/>
                    <a:pt x="4064269" y="151959"/>
                    <a:pt x="4059628" y="148410"/>
                  </a:cubicBezTo>
                  <a:cubicBezTo>
                    <a:pt x="4058045" y="147209"/>
                    <a:pt x="4055152" y="147591"/>
                    <a:pt x="4052913" y="147264"/>
                  </a:cubicBezTo>
                  <a:cubicBezTo>
                    <a:pt x="4049856" y="146772"/>
                    <a:pt x="4048382" y="145244"/>
                    <a:pt x="4048819" y="142787"/>
                  </a:cubicBezTo>
                  <a:cubicBezTo>
                    <a:pt x="4050293" y="134761"/>
                    <a:pt x="4049310" y="127446"/>
                    <a:pt x="4046144" y="119639"/>
                  </a:cubicBezTo>
                  <a:lnTo>
                    <a:pt x="4046034" y="119693"/>
                  </a:lnTo>
                  <a:cubicBezTo>
                    <a:pt x="4045325" y="117946"/>
                    <a:pt x="4044779" y="116145"/>
                    <a:pt x="4044397" y="114343"/>
                  </a:cubicBezTo>
                  <a:cubicBezTo>
                    <a:pt x="4042813" y="106918"/>
                    <a:pt x="4044178" y="99275"/>
                    <a:pt x="4048928" y="92342"/>
                  </a:cubicBezTo>
                  <a:cubicBezTo>
                    <a:pt x="4052586" y="86991"/>
                    <a:pt x="4054333" y="80931"/>
                    <a:pt x="4056134" y="74817"/>
                  </a:cubicBezTo>
                  <a:cubicBezTo>
                    <a:pt x="4056844" y="72306"/>
                    <a:pt x="4061921" y="70559"/>
                    <a:pt x="4064323" y="71923"/>
                  </a:cubicBezTo>
                  <a:close/>
                  <a:moveTo>
                    <a:pt x="2545564" y="57074"/>
                  </a:moveTo>
                  <a:cubicBezTo>
                    <a:pt x="2553426" y="58548"/>
                    <a:pt x="2561506" y="58985"/>
                    <a:pt x="2569040" y="61387"/>
                  </a:cubicBezTo>
                  <a:cubicBezTo>
                    <a:pt x="2575591" y="63461"/>
                    <a:pt x="2582033" y="65754"/>
                    <a:pt x="2588530" y="67938"/>
                  </a:cubicBezTo>
                  <a:cubicBezTo>
                    <a:pt x="2598575" y="71378"/>
                    <a:pt x="2608675" y="74762"/>
                    <a:pt x="2619048" y="77219"/>
                  </a:cubicBezTo>
                  <a:cubicBezTo>
                    <a:pt x="2628384" y="79458"/>
                    <a:pt x="2636518" y="84917"/>
                    <a:pt x="2641432" y="93816"/>
                  </a:cubicBezTo>
                  <a:cubicBezTo>
                    <a:pt x="2641978" y="94853"/>
                    <a:pt x="2641377" y="97474"/>
                    <a:pt x="2640504" y="98020"/>
                  </a:cubicBezTo>
                  <a:cubicBezTo>
                    <a:pt x="2639466" y="98620"/>
                    <a:pt x="2638484" y="99221"/>
                    <a:pt x="2637501" y="99767"/>
                  </a:cubicBezTo>
                  <a:cubicBezTo>
                    <a:pt x="2630732" y="103479"/>
                    <a:pt x="2623525" y="105881"/>
                    <a:pt x="2615718" y="103206"/>
                  </a:cubicBezTo>
                  <a:cubicBezTo>
                    <a:pt x="2606328" y="100040"/>
                    <a:pt x="2596828" y="99876"/>
                    <a:pt x="2587329" y="100749"/>
                  </a:cubicBezTo>
                  <a:cubicBezTo>
                    <a:pt x="2575482" y="101841"/>
                    <a:pt x="2563526" y="101623"/>
                    <a:pt x="2551897" y="105499"/>
                  </a:cubicBezTo>
                  <a:cubicBezTo>
                    <a:pt x="2546056" y="107410"/>
                    <a:pt x="2539231" y="106045"/>
                    <a:pt x="2532953" y="106919"/>
                  </a:cubicBezTo>
                  <a:cubicBezTo>
                    <a:pt x="2530060" y="107355"/>
                    <a:pt x="2527384" y="109484"/>
                    <a:pt x="2524655" y="111013"/>
                  </a:cubicBezTo>
                  <a:cubicBezTo>
                    <a:pt x="2524382" y="111177"/>
                    <a:pt x="2524109" y="112378"/>
                    <a:pt x="2524382" y="112760"/>
                  </a:cubicBezTo>
                  <a:cubicBezTo>
                    <a:pt x="2524764" y="113306"/>
                    <a:pt x="2525638" y="113961"/>
                    <a:pt x="2526293" y="113907"/>
                  </a:cubicBezTo>
                  <a:cubicBezTo>
                    <a:pt x="2528585" y="113688"/>
                    <a:pt x="2531315" y="113743"/>
                    <a:pt x="2533117" y="112596"/>
                  </a:cubicBezTo>
                  <a:cubicBezTo>
                    <a:pt x="2538139" y="109484"/>
                    <a:pt x="2543599" y="107847"/>
                    <a:pt x="2549113" y="109048"/>
                  </a:cubicBezTo>
                  <a:cubicBezTo>
                    <a:pt x="2557193" y="110795"/>
                    <a:pt x="2564727" y="109211"/>
                    <a:pt x="2572479" y="107355"/>
                  </a:cubicBezTo>
                  <a:cubicBezTo>
                    <a:pt x="2577884" y="106045"/>
                    <a:pt x="2583344" y="104680"/>
                    <a:pt x="2588858" y="104243"/>
                  </a:cubicBezTo>
                  <a:cubicBezTo>
                    <a:pt x="2593498" y="103970"/>
                    <a:pt x="2598794" y="103861"/>
                    <a:pt x="2602943" y="105608"/>
                  </a:cubicBezTo>
                  <a:cubicBezTo>
                    <a:pt x="2617683" y="111777"/>
                    <a:pt x="2632260" y="112378"/>
                    <a:pt x="2647219" y="106973"/>
                  </a:cubicBezTo>
                  <a:cubicBezTo>
                    <a:pt x="2647492" y="106809"/>
                    <a:pt x="2647819" y="106809"/>
                    <a:pt x="2648202" y="106809"/>
                  </a:cubicBezTo>
                  <a:cubicBezTo>
                    <a:pt x="2650549" y="106809"/>
                    <a:pt x="2653770" y="109048"/>
                    <a:pt x="2655081" y="111286"/>
                  </a:cubicBezTo>
                  <a:cubicBezTo>
                    <a:pt x="2658738" y="117728"/>
                    <a:pt x="2657373" y="124225"/>
                    <a:pt x="2651423" y="127883"/>
                  </a:cubicBezTo>
                  <a:cubicBezTo>
                    <a:pt x="2649457" y="129084"/>
                    <a:pt x="2647055" y="129630"/>
                    <a:pt x="2644926" y="130612"/>
                  </a:cubicBezTo>
                  <a:cubicBezTo>
                    <a:pt x="2644435" y="130885"/>
                    <a:pt x="2643834" y="131923"/>
                    <a:pt x="2643998" y="132250"/>
                  </a:cubicBezTo>
                  <a:cubicBezTo>
                    <a:pt x="2644380" y="132851"/>
                    <a:pt x="2645144" y="133561"/>
                    <a:pt x="2645799" y="133561"/>
                  </a:cubicBezTo>
                  <a:cubicBezTo>
                    <a:pt x="2647328" y="133670"/>
                    <a:pt x="2649184" y="133943"/>
                    <a:pt x="2650495" y="133288"/>
                  </a:cubicBezTo>
                  <a:cubicBezTo>
                    <a:pt x="2662014" y="127555"/>
                    <a:pt x="2672169" y="131104"/>
                    <a:pt x="2681777" y="137655"/>
                  </a:cubicBezTo>
                  <a:cubicBezTo>
                    <a:pt x="2687673" y="141641"/>
                    <a:pt x="2693351" y="146063"/>
                    <a:pt x="2698974" y="150485"/>
                  </a:cubicBezTo>
                  <a:cubicBezTo>
                    <a:pt x="2702632" y="153378"/>
                    <a:pt x="2702468" y="161404"/>
                    <a:pt x="2698865" y="164952"/>
                  </a:cubicBezTo>
                  <a:cubicBezTo>
                    <a:pt x="2698647" y="165116"/>
                    <a:pt x="2698428" y="165334"/>
                    <a:pt x="2698210" y="165498"/>
                  </a:cubicBezTo>
                  <a:cubicBezTo>
                    <a:pt x="2689966" y="171722"/>
                    <a:pt x="2681941" y="178219"/>
                    <a:pt x="2670804" y="178983"/>
                  </a:cubicBezTo>
                  <a:cubicBezTo>
                    <a:pt x="2661304" y="179638"/>
                    <a:pt x="2651914" y="181713"/>
                    <a:pt x="2642415" y="182586"/>
                  </a:cubicBezTo>
                  <a:cubicBezTo>
                    <a:pt x="2632096" y="183514"/>
                    <a:pt x="2621833" y="183460"/>
                    <a:pt x="2611678" y="180402"/>
                  </a:cubicBezTo>
                  <a:cubicBezTo>
                    <a:pt x="2596719" y="175817"/>
                    <a:pt x="2581979" y="176799"/>
                    <a:pt x="2567511" y="183733"/>
                  </a:cubicBezTo>
                  <a:cubicBezTo>
                    <a:pt x="2559650" y="187500"/>
                    <a:pt x="2551078" y="189793"/>
                    <a:pt x="2542944" y="193014"/>
                  </a:cubicBezTo>
                  <a:cubicBezTo>
                    <a:pt x="2540050" y="194160"/>
                    <a:pt x="2537430" y="196016"/>
                    <a:pt x="2534755" y="197709"/>
                  </a:cubicBezTo>
                  <a:cubicBezTo>
                    <a:pt x="2534263" y="197982"/>
                    <a:pt x="2533827" y="199347"/>
                    <a:pt x="2534100" y="199674"/>
                  </a:cubicBezTo>
                  <a:cubicBezTo>
                    <a:pt x="2534864" y="200766"/>
                    <a:pt x="2536174" y="202568"/>
                    <a:pt x="2536884" y="202404"/>
                  </a:cubicBezTo>
                  <a:cubicBezTo>
                    <a:pt x="2541524" y="201257"/>
                    <a:pt x="2546056" y="199729"/>
                    <a:pt x="2550532" y="198091"/>
                  </a:cubicBezTo>
                  <a:cubicBezTo>
                    <a:pt x="2553535" y="197054"/>
                    <a:pt x="2556319" y="195416"/>
                    <a:pt x="2559267" y="194215"/>
                  </a:cubicBezTo>
                  <a:cubicBezTo>
                    <a:pt x="2582634" y="184988"/>
                    <a:pt x="2591041" y="184169"/>
                    <a:pt x="2615008" y="188974"/>
                  </a:cubicBezTo>
                  <a:cubicBezTo>
                    <a:pt x="2620522" y="190066"/>
                    <a:pt x="2625927" y="191321"/>
                    <a:pt x="2631332" y="192632"/>
                  </a:cubicBezTo>
                  <a:cubicBezTo>
                    <a:pt x="2633953" y="193232"/>
                    <a:pt x="2635863" y="197927"/>
                    <a:pt x="2634935" y="200548"/>
                  </a:cubicBezTo>
                  <a:cubicBezTo>
                    <a:pt x="2633570" y="204533"/>
                    <a:pt x="2631168" y="207590"/>
                    <a:pt x="2627292" y="209174"/>
                  </a:cubicBezTo>
                  <a:cubicBezTo>
                    <a:pt x="2622924" y="210975"/>
                    <a:pt x="2618339" y="212286"/>
                    <a:pt x="2613916" y="213978"/>
                  </a:cubicBezTo>
                  <a:cubicBezTo>
                    <a:pt x="2613425" y="214142"/>
                    <a:pt x="2613098" y="215397"/>
                    <a:pt x="2613152" y="216107"/>
                  </a:cubicBezTo>
                  <a:cubicBezTo>
                    <a:pt x="2613207" y="216708"/>
                    <a:pt x="2614080" y="217745"/>
                    <a:pt x="2614517" y="217745"/>
                  </a:cubicBezTo>
                  <a:cubicBezTo>
                    <a:pt x="2623088" y="217144"/>
                    <a:pt x="2631660" y="214797"/>
                    <a:pt x="2640176" y="218400"/>
                  </a:cubicBezTo>
                  <a:cubicBezTo>
                    <a:pt x="2640831" y="218728"/>
                    <a:pt x="2641759" y="218400"/>
                    <a:pt x="2642524" y="218400"/>
                  </a:cubicBezTo>
                  <a:cubicBezTo>
                    <a:pt x="2647383" y="218564"/>
                    <a:pt x="2651805" y="215725"/>
                    <a:pt x="2653661" y="210921"/>
                  </a:cubicBezTo>
                  <a:cubicBezTo>
                    <a:pt x="2655135" y="207208"/>
                    <a:pt x="2656118" y="203277"/>
                    <a:pt x="2657701" y="199674"/>
                  </a:cubicBezTo>
                  <a:cubicBezTo>
                    <a:pt x="2658247" y="198419"/>
                    <a:pt x="2659994" y="197600"/>
                    <a:pt x="2661304" y="196726"/>
                  </a:cubicBezTo>
                  <a:cubicBezTo>
                    <a:pt x="2661959" y="196344"/>
                    <a:pt x="2662887" y="196344"/>
                    <a:pt x="2663652" y="196289"/>
                  </a:cubicBezTo>
                  <a:cubicBezTo>
                    <a:pt x="2677956" y="194925"/>
                    <a:pt x="2686964" y="198855"/>
                    <a:pt x="2679539" y="217363"/>
                  </a:cubicBezTo>
                  <a:cubicBezTo>
                    <a:pt x="2678665" y="219601"/>
                    <a:pt x="2677573" y="221730"/>
                    <a:pt x="2676809" y="223969"/>
                  </a:cubicBezTo>
                  <a:cubicBezTo>
                    <a:pt x="2673643" y="232704"/>
                    <a:pt x="2667801" y="239255"/>
                    <a:pt x="2659120" y="242258"/>
                  </a:cubicBezTo>
                  <a:cubicBezTo>
                    <a:pt x="2651041" y="245042"/>
                    <a:pt x="2645963" y="251047"/>
                    <a:pt x="2640722" y="256944"/>
                  </a:cubicBezTo>
                  <a:cubicBezTo>
                    <a:pt x="2639521" y="258254"/>
                    <a:pt x="2639521" y="260601"/>
                    <a:pt x="2639194" y="262731"/>
                  </a:cubicBezTo>
                  <a:cubicBezTo>
                    <a:pt x="2645363" y="257763"/>
                    <a:pt x="2653115" y="256234"/>
                    <a:pt x="2660322" y="253777"/>
                  </a:cubicBezTo>
                  <a:cubicBezTo>
                    <a:pt x="2674243" y="249027"/>
                    <a:pt x="2686636" y="242640"/>
                    <a:pt x="2694334" y="229319"/>
                  </a:cubicBezTo>
                  <a:cubicBezTo>
                    <a:pt x="2694443" y="229210"/>
                    <a:pt x="2694498" y="229155"/>
                    <a:pt x="2694498" y="229101"/>
                  </a:cubicBezTo>
                  <a:cubicBezTo>
                    <a:pt x="2695917" y="226808"/>
                    <a:pt x="2698101" y="226425"/>
                    <a:pt x="2700230" y="228336"/>
                  </a:cubicBezTo>
                  <a:cubicBezTo>
                    <a:pt x="2702687" y="230520"/>
                    <a:pt x="2705198" y="231885"/>
                    <a:pt x="2708528" y="232431"/>
                  </a:cubicBezTo>
                  <a:cubicBezTo>
                    <a:pt x="2712568" y="233086"/>
                    <a:pt x="2715189" y="232322"/>
                    <a:pt x="2716499" y="229155"/>
                  </a:cubicBezTo>
                  <a:cubicBezTo>
                    <a:pt x="2717427" y="226971"/>
                    <a:pt x="2717700" y="224515"/>
                    <a:pt x="2718683" y="222385"/>
                  </a:cubicBezTo>
                  <a:cubicBezTo>
                    <a:pt x="2719283" y="220966"/>
                    <a:pt x="2720375" y="219164"/>
                    <a:pt x="2721576" y="218837"/>
                  </a:cubicBezTo>
                  <a:cubicBezTo>
                    <a:pt x="2728674" y="217035"/>
                    <a:pt x="2735880" y="214306"/>
                    <a:pt x="2742977" y="214033"/>
                  </a:cubicBezTo>
                  <a:cubicBezTo>
                    <a:pt x="2743578" y="214033"/>
                    <a:pt x="2744178" y="214033"/>
                    <a:pt x="2744779" y="214033"/>
                  </a:cubicBezTo>
                  <a:cubicBezTo>
                    <a:pt x="2758591" y="214360"/>
                    <a:pt x="2771476" y="218728"/>
                    <a:pt x="2780920" y="229865"/>
                  </a:cubicBezTo>
                  <a:cubicBezTo>
                    <a:pt x="2781958" y="231066"/>
                    <a:pt x="2782995" y="232267"/>
                    <a:pt x="2784032" y="233468"/>
                  </a:cubicBezTo>
                  <a:cubicBezTo>
                    <a:pt x="2793695" y="244988"/>
                    <a:pt x="2793259" y="250283"/>
                    <a:pt x="2781575" y="258909"/>
                  </a:cubicBezTo>
                  <a:cubicBezTo>
                    <a:pt x="2779009" y="260820"/>
                    <a:pt x="2776389" y="262840"/>
                    <a:pt x="2774424" y="265242"/>
                  </a:cubicBezTo>
                  <a:cubicBezTo>
                    <a:pt x="2770329" y="270210"/>
                    <a:pt x="2765197" y="270756"/>
                    <a:pt x="2759356" y="270046"/>
                  </a:cubicBezTo>
                  <a:cubicBezTo>
                    <a:pt x="2756735" y="269719"/>
                    <a:pt x="2755097" y="271957"/>
                    <a:pt x="2755316" y="274851"/>
                  </a:cubicBezTo>
                  <a:cubicBezTo>
                    <a:pt x="2755479" y="276434"/>
                    <a:pt x="2756025" y="277908"/>
                    <a:pt x="2756244" y="279491"/>
                  </a:cubicBezTo>
                  <a:cubicBezTo>
                    <a:pt x="2756407" y="280747"/>
                    <a:pt x="2756407" y="281948"/>
                    <a:pt x="2756080" y="283040"/>
                  </a:cubicBezTo>
                  <a:cubicBezTo>
                    <a:pt x="2755698" y="284132"/>
                    <a:pt x="2755043" y="285060"/>
                    <a:pt x="2753896" y="285769"/>
                  </a:cubicBezTo>
                  <a:cubicBezTo>
                    <a:pt x="2751876" y="287025"/>
                    <a:pt x="2749583" y="287789"/>
                    <a:pt x="2747509" y="288991"/>
                  </a:cubicBezTo>
                  <a:cubicBezTo>
                    <a:pt x="2741667" y="292375"/>
                    <a:pt x="2735607" y="293303"/>
                    <a:pt x="2729165" y="290738"/>
                  </a:cubicBezTo>
                  <a:cubicBezTo>
                    <a:pt x="2725452" y="289264"/>
                    <a:pt x="2721576" y="287899"/>
                    <a:pt x="2717646" y="289700"/>
                  </a:cubicBezTo>
                  <a:cubicBezTo>
                    <a:pt x="2716499" y="290246"/>
                    <a:pt x="2715844" y="291993"/>
                    <a:pt x="2715080" y="293249"/>
                  </a:cubicBezTo>
                  <a:cubicBezTo>
                    <a:pt x="2714970" y="293467"/>
                    <a:pt x="2715789" y="294614"/>
                    <a:pt x="2716281" y="294668"/>
                  </a:cubicBezTo>
                  <a:cubicBezTo>
                    <a:pt x="2719393" y="295105"/>
                    <a:pt x="2722614" y="295160"/>
                    <a:pt x="2725726" y="295760"/>
                  </a:cubicBezTo>
                  <a:cubicBezTo>
                    <a:pt x="2728018" y="296197"/>
                    <a:pt x="2730257" y="297070"/>
                    <a:pt x="2732441" y="297999"/>
                  </a:cubicBezTo>
                  <a:cubicBezTo>
                    <a:pt x="2734843" y="298981"/>
                    <a:pt x="2736371" y="304332"/>
                    <a:pt x="2735006" y="306352"/>
                  </a:cubicBezTo>
                  <a:cubicBezTo>
                    <a:pt x="2731349" y="311702"/>
                    <a:pt x="2727473" y="316342"/>
                    <a:pt x="2720266" y="317325"/>
                  </a:cubicBezTo>
                  <a:cubicBezTo>
                    <a:pt x="2714861" y="318089"/>
                    <a:pt x="2714752" y="318744"/>
                    <a:pt x="2715953" y="324641"/>
                  </a:cubicBezTo>
                  <a:cubicBezTo>
                    <a:pt x="2716444" y="327097"/>
                    <a:pt x="2716827" y="329336"/>
                    <a:pt x="2715298" y="331410"/>
                  </a:cubicBezTo>
                  <a:cubicBezTo>
                    <a:pt x="2711586" y="336542"/>
                    <a:pt x="2707928" y="341838"/>
                    <a:pt x="2703779" y="346642"/>
                  </a:cubicBezTo>
                  <a:cubicBezTo>
                    <a:pt x="2689802" y="362966"/>
                    <a:pt x="2681777" y="381582"/>
                    <a:pt x="2681340" y="403202"/>
                  </a:cubicBezTo>
                  <a:cubicBezTo>
                    <a:pt x="2681177" y="412210"/>
                    <a:pt x="2676263" y="419853"/>
                    <a:pt x="2673861" y="428206"/>
                  </a:cubicBezTo>
                  <a:cubicBezTo>
                    <a:pt x="2671950" y="434757"/>
                    <a:pt x="2668238" y="437651"/>
                    <a:pt x="2661413" y="434484"/>
                  </a:cubicBezTo>
                  <a:cubicBezTo>
                    <a:pt x="2660977" y="434266"/>
                    <a:pt x="2659885" y="434976"/>
                    <a:pt x="2659448" y="435576"/>
                  </a:cubicBezTo>
                  <a:cubicBezTo>
                    <a:pt x="2659066" y="436013"/>
                    <a:pt x="2658629" y="437214"/>
                    <a:pt x="2658902" y="437487"/>
                  </a:cubicBezTo>
                  <a:cubicBezTo>
                    <a:pt x="2660922" y="439835"/>
                    <a:pt x="2662833" y="442455"/>
                    <a:pt x="2665290" y="444257"/>
                  </a:cubicBezTo>
                  <a:cubicBezTo>
                    <a:pt x="2668674" y="446713"/>
                    <a:pt x="2670694" y="449935"/>
                    <a:pt x="2672660" y="453483"/>
                  </a:cubicBezTo>
                  <a:cubicBezTo>
                    <a:pt x="2676318" y="460144"/>
                    <a:pt x="2675608" y="461236"/>
                    <a:pt x="2666491" y="462983"/>
                  </a:cubicBezTo>
                  <a:cubicBezTo>
                    <a:pt x="2665453" y="463201"/>
                    <a:pt x="2664471" y="464784"/>
                    <a:pt x="2663816" y="465876"/>
                  </a:cubicBezTo>
                  <a:cubicBezTo>
                    <a:pt x="2663543" y="466313"/>
                    <a:pt x="2664034" y="467569"/>
                    <a:pt x="2664525" y="467951"/>
                  </a:cubicBezTo>
                  <a:cubicBezTo>
                    <a:pt x="2666382" y="469425"/>
                    <a:pt x="2668128" y="471281"/>
                    <a:pt x="2670258" y="471991"/>
                  </a:cubicBezTo>
                  <a:cubicBezTo>
                    <a:pt x="2673206" y="472973"/>
                    <a:pt x="2676481" y="472864"/>
                    <a:pt x="2679593" y="473628"/>
                  </a:cubicBezTo>
                  <a:cubicBezTo>
                    <a:pt x="2682924" y="474502"/>
                    <a:pt x="2686199" y="479470"/>
                    <a:pt x="2686254" y="482800"/>
                  </a:cubicBezTo>
                  <a:cubicBezTo>
                    <a:pt x="2686308" y="490061"/>
                    <a:pt x="2685490" y="497486"/>
                    <a:pt x="2681504" y="503492"/>
                  </a:cubicBezTo>
                  <a:cubicBezTo>
                    <a:pt x="2676263" y="511462"/>
                    <a:pt x="2675280" y="519597"/>
                    <a:pt x="2676481" y="528605"/>
                  </a:cubicBezTo>
                  <a:cubicBezTo>
                    <a:pt x="2676754" y="530734"/>
                    <a:pt x="2675663" y="533136"/>
                    <a:pt x="2675062" y="535375"/>
                  </a:cubicBezTo>
                  <a:cubicBezTo>
                    <a:pt x="2675062" y="535484"/>
                    <a:pt x="2673370" y="535429"/>
                    <a:pt x="2673315" y="535156"/>
                  </a:cubicBezTo>
                  <a:cubicBezTo>
                    <a:pt x="2670858" y="528441"/>
                    <a:pt x="2669111" y="521398"/>
                    <a:pt x="2670094" y="514410"/>
                  </a:cubicBezTo>
                  <a:cubicBezTo>
                    <a:pt x="2671350" y="505566"/>
                    <a:pt x="2664907" y="501745"/>
                    <a:pt x="2660376" y="496503"/>
                  </a:cubicBezTo>
                  <a:cubicBezTo>
                    <a:pt x="2659885" y="495958"/>
                    <a:pt x="2659011" y="495685"/>
                    <a:pt x="2658356" y="495248"/>
                  </a:cubicBezTo>
                  <a:cubicBezTo>
                    <a:pt x="2656227" y="493883"/>
                    <a:pt x="2651041" y="493992"/>
                    <a:pt x="2649294" y="495685"/>
                  </a:cubicBezTo>
                  <a:cubicBezTo>
                    <a:pt x="2645308" y="499561"/>
                    <a:pt x="2641487" y="503546"/>
                    <a:pt x="2637556" y="507532"/>
                  </a:cubicBezTo>
                  <a:lnTo>
                    <a:pt x="2638265" y="507095"/>
                  </a:lnTo>
                  <a:cubicBezTo>
                    <a:pt x="2639958" y="508787"/>
                    <a:pt x="2641650" y="510534"/>
                    <a:pt x="2643343" y="512227"/>
                  </a:cubicBezTo>
                  <a:lnTo>
                    <a:pt x="2643343" y="513264"/>
                  </a:lnTo>
                  <a:cubicBezTo>
                    <a:pt x="2646946" y="516376"/>
                    <a:pt x="2647001" y="517031"/>
                    <a:pt x="2643343" y="521180"/>
                  </a:cubicBezTo>
                  <a:lnTo>
                    <a:pt x="2643343" y="522327"/>
                  </a:lnTo>
                  <a:cubicBezTo>
                    <a:pt x="2643179" y="522272"/>
                    <a:pt x="2643015" y="522272"/>
                    <a:pt x="2642906" y="522272"/>
                  </a:cubicBezTo>
                  <a:cubicBezTo>
                    <a:pt x="2645745" y="526585"/>
                    <a:pt x="2651368" y="525275"/>
                    <a:pt x="2655081" y="528059"/>
                  </a:cubicBezTo>
                  <a:cubicBezTo>
                    <a:pt x="2656773" y="529369"/>
                    <a:pt x="2657810" y="532427"/>
                    <a:pt x="2656172" y="534392"/>
                  </a:cubicBezTo>
                  <a:cubicBezTo>
                    <a:pt x="2653770" y="537231"/>
                    <a:pt x="2650112" y="539415"/>
                    <a:pt x="2654971" y="543291"/>
                  </a:cubicBezTo>
                  <a:cubicBezTo>
                    <a:pt x="2658247" y="545911"/>
                    <a:pt x="2659612" y="549788"/>
                    <a:pt x="2659448" y="553937"/>
                  </a:cubicBezTo>
                  <a:cubicBezTo>
                    <a:pt x="2659175" y="559505"/>
                    <a:pt x="2658793" y="565074"/>
                    <a:pt x="2658083" y="570588"/>
                  </a:cubicBezTo>
                  <a:cubicBezTo>
                    <a:pt x="2657701" y="573700"/>
                    <a:pt x="2656664" y="577139"/>
                    <a:pt x="2653388" y="578340"/>
                  </a:cubicBezTo>
                  <a:cubicBezTo>
                    <a:pt x="2651423" y="579105"/>
                    <a:pt x="2648911" y="578668"/>
                    <a:pt x="2646673" y="578340"/>
                  </a:cubicBezTo>
                  <a:cubicBezTo>
                    <a:pt x="2644817" y="578067"/>
                    <a:pt x="2643343" y="578286"/>
                    <a:pt x="2642633" y="580033"/>
                  </a:cubicBezTo>
                  <a:cubicBezTo>
                    <a:pt x="2641923" y="581889"/>
                    <a:pt x="2643124" y="582708"/>
                    <a:pt x="2644598" y="583854"/>
                  </a:cubicBezTo>
                  <a:cubicBezTo>
                    <a:pt x="2646291" y="585219"/>
                    <a:pt x="2648420" y="587348"/>
                    <a:pt x="2648529" y="589314"/>
                  </a:cubicBezTo>
                  <a:cubicBezTo>
                    <a:pt x="2648966" y="594555"/>
                    <a:pt x="2651641" y="597885"/>
                    <a:pt x="2655408" y="601161"/>
                  </a:cubicBezTo>
                  <a:cubicBezTo>
                    <a:pt x="2657046" y="602580"/>
                    <a:pt x="2657865" y="604709"/>
                    <a:pt x="2658029" y="607002"/>
                  </a:cubicBezTo>
                  <a:cubicBezTo>
                    <a:pt x="2658411" y="612571"/>
                    <a:pt x="2654753" y="619231"/>
                    <a:pt x="2648911" y="619614"/>
                  </a:cubicBezTo>
                  <a:cubicBezTo>
                    <a:pt x="2646564" y="619777"/>
                    <a:pt x="2643397" y="619231"/>
                    <a:pt x="2641978" y="620542"/>
                  </a:cubicBezTo>
                  <a:cubicBezTo>
                    <a:pt x="2634608" y="627421"/>
                    <a:pt x="2627456" y="624909"/>
                    <a:pt x="2620086" y="620924"/>
                  </a:cubicBezTo>
                  <a:cubicBezTo>
                    <a:pt x="2618393" y="620050"/>
                    <a:pt x="2616974" y="620596"/>
                    <a:pt x="2616319" y="622507"/>
                  </a:cubicBezTo>
                  <a:cubicBezTo>
                    <a:pt x="2616046" y="623162"/>
                    <a:pt x="2616319" y="624473"/>
                    <a:pt x="2616810" y="624746"/>
                  </a:cubicBezTo>
                  <a:cubicBezTo>
                    <a:pt x="2622215" y="627967"/>
                    <a:pt x="2627729" y="631024"/>
                    <a:pt x="2634062" y="632334"/>
                  </a:cubicBezTo>
                  <a:cubicBezTo>
                    <a:pt x="2637174" y="632935"/>
                    <a:pt x="2638702" y="636538"/>
                    <a:pt x="2637938" y="639923"/>
                  </a:cubicBezTo>
                  <a:cubicBezTo>
                    <a:pt x="2637228" y="643035"/>
                    <a:pt x="2636628" y="646256"/>
                    <a:pt x="2635154" y="648985"/>
                  </a:cubicBezTo>
                  <a:cubicBezTo>
                    <a:pt x="2634116" y="650951"/>
                    <a:pt x="2631987" y="653189"/>
                    <a:pt x="2630022" y="653517"/>
                  </a:cubicBezTo>
                  <a:cubicBezTo>
                    <a:pt x="2623689" y="654554"/>
                    <a:pt x="2617629" y="655482"/>
                    <a:pt x="2612279" y="659577"/>
                  </a:cubicBezTo>
                  <a:cubicBezTo>
                    <a:pt x="2607311" y="663398"/>
                    <a:pt x="2601906" y="662416"/>
                    <a:pt x="2596665" y="659358"/>
                  </a:cubicBezTo>
                  <a:cubicBezTo>
                    <a:pt x="2594918" y="658266"/>
                    <a:pt x="2592952" y="657502"/>
                    <a:pt x="2591041" y="656629"/>
                  </a:cubicBezTo>
                  <a:cubicBezTo>
                    <a:pt x="2591533" y="658649"/>
                    <a:pt x="2591751" y="661051"/>
                    <a:pt x="2593061" y="662088"/>
                  </a:cubicBezTo>
                  <a:cubicBezTo>
                    <a:pt x="2597975" y="666073"/>
                    <a:pt x="2603434" y="669349"/>
                    <a:pt x="2608675" y="673007"/>
                  </a:cubicBezTo>
                  <a:cubicBezTo>
                    <a:pt x="2610914" y="674535"/>
                    <a:pt x="2612060" y="678794"/>
                    <a:pt x="2610313" y="681687"/>
                  </a:cubicBezTo>
                  <a:cubicBezTo>
                    <a:pt x="2608348" y="685072"/>
                    <a:pt x="2605946" y="688075"/>
                    <a:pt x="2607365" y="692279"/>
                  </a:cubicBezTo>
                  <a:cubicBezTo>
                    <a:pt x="2604690" y="695445"/>
                    <a:pt x="2604199" y="699212"/>
                    <a:pt x="2604035" y="703198"/>
                  </a:cubicBezTo>
                  <a:cubicBezTo>
                    <a:pt x="2603871" y="705436"/>
                    <a:pt x="2600432" y="706419"/>
                    <a:pt x="2598193" y="705927"/>
                  </a:cubicBezTo>
                  <a:cubicBezTo>
                    <a:pt x="2592352" y="704617"/>
                    <a:pt x="2589021" y="699758"/>
                    <a:pt x="2584326" y="696865"/>
                  </a:cubicBezTo>
                  <a:cubicBezTo>
                    <a:pt x="2576738" y="692224"/>
                    <a:pt x="2573517" y="685618"/>
                    <a:pt x="2573517" y="676938"/>
                  </a:cubicBezTo>
                  <a:cubicBezTo>
                    <a:pt x="2573517" y="674754"/>
                    <a:pt x="2572643" y="672406"/>
                    <a:pt x="2571606" y="670441"/>
                  </a:cubicBezTo>
                  <a:cubicBezTo>
                    <a:pt x="2571169" y="669731"/>
                    <a:pt x="2568712" y="669349"/>
                    <a:pt x="2567730" y="669895"/>
                  </a:cubicBezTo>
                  <a:cubicBezTo>
                    <a:pt x="2566529" y="670550"/>
                    <a:pt x="2565164" y="672406"/>
                    <a:pt x="2565328" y="673607"/>
                  </a:cubicBezTo>
                  <a:cubicBezTo>
                    <a:pt x="2565983" y="679121"/>
                    <a:pt x="2566801" y="684581"/>
                    <a:pt x="2568166" y="689931"/>
                  </a:cubicBezTo>
                  <a:cubicBezTo>
                    <a:pt x="2568712" y="692060"/>
                    <a:pt x="2570405" y="694135"/>
                    <a:pt x="2572043" y="695718"/>
                  </a:cubicBezTo>
                  <a:cubicBezTo>
                    <a:pt x="2574936" y="698502"/>
                    <a:pt x="2577993" y="701068"/>
                    <a:pt x="2581269" y="703361"/>
                  </a:cubicBezTo>
                  <a:cubicBezTo>
                    <a:pt x="2589294" y="708930"/>
                    <a:pt x="2595846" y="715700"/>
                    <a:pt x="2599995" y="724653"/>
                  </a:cubicBezTo>
                  <a:cubicBezTo>
                    <a:pt x="2600923" y="726728"/>
                    <a:pt x="2603380" y="729239"/>
                    <a:pt x="2602834" y="730768"/>
                  </a:cubicBezTo>
                  <a:cubicBezTo>
                    <a:pt x="2600432" y="738520"/>
                    <a:pt x="2607966" y="743870"/>
                    <a:pt x="2607037" y="751295"/>
                  </a:cubicBezTo>
                  <a:cubicBezTo>
                    <a:pt x="2606109" y="758338"/>
                    <a:pt x="2606655" y="765544"/>
                    <a:pt x="2606273" y="772641"/>
                  </a:cubicBezTo>
                  <a:cubicBezTo>
                    <a:pt x="2605837" y="780448"/>
                    <a:pt x="2604526" y="781322"/>
                    <a:pt x="2595900" y="781158"/>
                  </a:cubicBezTo>
                  <a:cubicBezTo>
                    <a:pt x="2592734" y="781104"/>
                    <a:pt x="2589567" y="780994"/>
                    <a:pt x="2586401" y="781377"/>
                  </a:cubicBezTo>
                  <a:cubicBezTo>
                    <a:pt x="2579031" y="782305"/>
                    <a:pt x="2574390" y="778428"/>
                    <a:pt x="2570459" y="772969"/>
                  </a:cubicBezTo>
                  <a:cubicBezTo>
                    <a:pt x="2564727" y="765107"/>
                    <a:pt x="2562106" y="755881"/>
                    <a:pt x="2558831" y="746928"/>
                  </a:cubicBezTo>
                  <a:cubicBezTo>
                    <a:pt x="2558449" y="745836"/>
                    <a:pt x="2556592" y="744853"/>
                    <a:pt x="2555228" y="744580"/>
                  </a:cubicBezTo>
                  <a:cubicBezTo>
                    <a:pt x="2553480" y="744198"/>
                    <a:pt x="2550150" y="747419"/>
                    <a:pt x="2550369" y="749111"/>
                  </a:cubicBezTo>
                  <a:cubicBezTo>
                    <a:pt x="2550969" y="753752"/>
                    <a:pt x="2551897" y="758392"/>
                    <a:pt x="2552443" y="763033"/>
                  </a:cubicBezTo>
                  <a:cubicBezTo>
                    <a:pt x="2553044" y="768165"/>
                    <a:pt x="2550478" y="772587"/>
                    <a:pt x="2545728" y="774443"/>
                  </a:cubicBezTo>
                  <a:cubicBezTo>
                    <a:pt x="2542070" y="775863"/>
                    <a:pt x="2538194" y="776736"/>
                    <a:pt x="2534536" y="778210"/>
                  </a:cubicBezTo>
                  <a:cubicBezTo>
                    <a:pt x="2533062" y="778811"/>
                    <a:pt x="2533062" y="780667"/>
                    <a:pt x="2534100" y="782250"/>
                  </a:cubicBezTo>
                  <a:cubicBezTo>
                    <a:pt x="2534482" y="782851"/>
                    <a:pt x="2535082" y="783670"/>
                    <a:pt x="2535683" y="783833"/>
                  </a:cubicBezTo>
                  <a:cubicBezTo>
                    <a:pt x="2537157" y="784270"/>
                    <a:pt x="2538959" y="784980"/>
                    <a:pt x="2540269" y="784488"/>
                  </a:cubicBezTo>
                  <a:cubicBezTo>
                    <a:pt x="2547311" y="781977"/>
                    <a:pt x="2554026" y="781158"/>
                    <a:pt x="2560796" y="785526"/>
                  </a:cubicBezTo>
                  <a:cubicBezTo>
                    <a:pt x="2569204" y="790931"/>
                    <a:pt x="2579467" y="789074"/>
                    <a:pt x="2588475" y="792186"/>
                  </a:cubicBezTo>
                  <a:cubicBezTo>
                    <a:pt x="2589131" y="792350"/>
                    <a:pt x="2590168" y="793060"/>
                    <a:pt x="2590168" y="793551"/>
                  </a:cubicBezTo>
                  <a:cubicBezTo>
                    <a:pt x="2590222" y="795080"/>
                    <a:pt x="2590386" y="797263"/>
                    <a:pt x="2589567" y="797919"/>
                  </a:cubicBezTo>
                  <a:lnTo>
                    <a:pt x="2589513" y="797864"/>
                  </a:lnTo>
                  <a:cubicBezTo>
                    <a:pt x="2574554" y="809711"/>
                    <a:pt x="2558394" y="819865"/>
                    <a:pt x="2543544" y="831822"/>
                  </a:cubicBezTo>
                  <a:cubicBezTo>
                    <a:pt x="2539177" y="835316"/>
                    <a:pt x="2534482" y="838155"/>
                    <a:pt x="2529514" y="840448"/>
                  </a:cubicBezTo>
                  <a:cubicBezTo>
                    <a:pt x="2521488" y="844160"/>
                    <a:pt x="2512972" y="846453"/>
                    <a:pt x="2504182" y="847927"/>
                  </a:cubicBezTo>
                  <a:cubicBezTo>
                    <a:pt x="2495338" y="849401"/>
                    <a:pt x="2487039" y="851639"/>
                    <a:pt x="2479178" y="855679"/>
                  </a:cubicBezTo>
                  <a:cubicBezTo>
                    <a:pt x="2474756" y="858027"/>
                    <a:pt x="2470333" y="858573"/>
                    <a:pt x="2465365" y="857372"/>
                  </a:cubicBezTo>
                  <a:cubicBezTo>
                    <a:pt x="2463345" y="856881"/>
                    <a:pt x="2460889" y="858136"/>
                    <a:pt x="2458650" y="858791"/>
                  </a:cubicBezTo>
                  <a:cubicBezTo>
                    <a:pt x="2455593" y="859719"/>
                    <a:pt x="2452699" y="861193"/>
                    <a:pt x="2449642" y="861794"/>
                  </a:cubicBezTo>
                  <a:cubicBezTo>
                    <a:pt x="2444237" y="862831"/>
                    <a:pt x="2438560" y="860047"/>
                    <a:pt x="2433264" y="862831"/>
                  </a:cubicBezTo>
                  <a:cubicBezTo>
                    <a:pt x="2427204" y="871512"/>
                    <a:pt x="2415521" y="873695"/>
                    <a:pt x="2410061" y="883086"/>
                  </a:cubicBezTo>
                  <a:cubicBezTo>
                    <a:pt x="2406458" y="889200"/>
                    <a:pt x="2401053" y="893841"/>
                    <a:pt x="2396577" y="899409"/>
                  </a:cubicBezTo>
                  <a:cubicBezTo>
                    <a:pt x="2394502" y="901921"/>
                    <a:pt x="2392700" y="904596"/>
                    <a:pt x="2391336" y="907653"/>
                  </a:cubicBezTo>
                  <a:cubicBezTo>
                    <a:pt x="2388497" y="913986"/>
                    <a:pt x="2381782" y="918081"/>
                    <a:pt x="2374903" y="920701"/>
                  </a:cubicBezTo>
                  <a:cubicBezTo>
                    <a:pt x="2373429" y="921193"/>
                    <a:pt x="2371354" y="920974"/>
                    <a:pt x="2370371" y="921902"/>
                  </a:cubicBezTo>
                  <a:cubicBezTo>
                    <a:pt x="2361309" y="930474"/>
                    <a:pt x="2350608" y="934677"/>
                    <a:pt x="2338215" y="935605"/>
                  </a:cubicBezTo>
                  <a:cubicBezTo>
                    <a:pt x="2336304" y="935769"/>
                    <a:pt x="2334503" y="938171"/>
                    <a:pt x="2332701" y="939645"/>
                  </a:cubicBezTo>
                  <a:cubicBezTo>
                    <a:pt x="2330845" y="941119"/>
                    <a:pt x="2329262" y="943249"/>
                    <a:pt x="2326532" y="942430"/>
                  </a:cubicBezTo>
                  <a:cubicBezTo>
                    <a:pt x="2317688" y="939864"/>
                    <a:pt x="2309444" y="945542"/>
                    <a:pt x="2300600" y="944068"/>
                  </a:cubicBezTo>
                  <a:cubicBezTo>
                    <a:pt x="2294267" y="943085"/>
                    <a:pt x="2290445" y="946633"/>
                    <a:pt x="2288152" y="952639"/>
                  </a:cubicBezTo>
                  <a:cubicBezTo>
                    <a:pt x="2286624" y="956570"/>
                    <a:pt x="2282966" y="957880"/>
                    <a:pt x="2278544" y="958262"/>
                  </a:cubicBezTo>
                  <a:cubicBezTo>
                    <a:pt x="2271883" y="958863"/>
                    <a:pt x="2271938" y="959299"/>
                    <a:pt x="2274504" y="965032"/>
                  </a:cubicBezTo>
                  <a:cubicBezTo>
                    <a:pt x="2275159" y="966451"/>
                    <a:pt x="2276087" y="967816"/>
                    <a:pt x="2276524" y="969290"/>
                  </a:cubicBezTo>
                  <a:cubicBezTo>
                    <a:pt x="2277179" y="971747"/>
                    <a:pt x="2276469" y="974040"/>
                    <a:pt x="2274504" y="975678"/>
                  </a:cubicBezTo>
                  <a:cubicBezTo>
                    <a:pt x="2273303" y="976660"/>
                    <a:pt x="2271829" y="977370"/>
                    <a:pt x="2270464" y="978244"/>
                  </a:cubicBezTo>
                  <a:cubicBezTo>
                    <a:pt x="2267680" y="980045"/>
                    <a:pt x="2265659" y="981956"/>
                    <a:pt x="2267297" y="985887"/>
                  </a:cubicBezTo>
                  <a:cubicBezTo>
                    <a:pt x="2269263" y="990691"/>
                    <a:pt x="2269536" y="995332"/>
                    <a:pt x="2268335" y="999481"/>
                  </a:cubicBezTo>
                  <a:cubicBezTo>
                    <a:pt x="2267188" y="1003357"/>
                    <a:pt x="2264786" y="1006796"/>
                    <a:pt x="2261292" y="1009526"/>
                  </a:cubicBezTo>
                  <a:cubicBezTo>
                    <a:pt x="2253922" y="1015149"/>
                    <a:pt x="2248899" y="1021537"/>
                    <a:pt x="2245842" y="1030054"/>
                  </a:cubicBezTo>
                  <a:cubicBezTo>
                    <a:pt x="2244259" y="1034585"/>
                    <a:pt x="2240164" y="1037042"/>
                    <a:pt x="2236069" y="1039225"/>
                  </a:cubicBezTo>
                  <a:cubicBezTo>
                    <a:pt x="2234868" y="1043702"/>
                    <a:pt x="2233340" y="1048124"/>
                    <a:pt x="2232466" y="1052656"/>
                  </a:cubicBezTo>
                  <a:cubicBezTo>
                    <a:pt x="2231429" y="1058224"/>
                    <a:pt x="2229245" y="1062974"/>
                    <a:pt x="2225587" y="1067451"/>
                  </a:cubicBezTo>
                  <a:cubicBezTo>
                    <a:pt x="2221056" y="1072910"/>
                    <a:pt x="2217453" y="1079188"/>
                    <a:pt x="2217016" y="1086613"/>
                  </a:cubicBezTo>
                  <a:cubicBezTo>
                    <a:pt x="2211284" y="1095130"/>
                    <a:pt x="2211502" y="1105940"/>
                    <a:pt x="2206261" y="1114620"/>
                  </a:cubicBezTo>
                  <a:cubicBezTo>
                    <a:pt x="2204405" y="1117623"/>
                    <a:pt x="2199819" y="1120189"/>
                    <a:pt x="2196379" y="1120025"/>
                  </a:cubicBezTo>
                  <a:cubicBezTo>
                    <a:pt x="2190920" y="1119807"/>
                    <a:pt x="2186116" y="1116149"/>
                    <a:pt x="2180274" y="1117022"/>
                  </a:cubicBezTo>
                  <a:cubicBezTo>
                    <a:pt x="2178527" y="1117241"/>
                    <a:pt x="2176179" y="1115002"/>
                    <a:pt x="2174651" y="1113365"/>
                  </a:cubicBezTo>
                  <a:cubicBezTo>
                    <a:pt x="2173068" y="1111672"/>
                    <a:pt x="2172685" y="1108779"/>
                    <a:pt x="2170938" y="1107414"/>
                  </a:cubicBezTo>
                  <a:cubicBezTo>
                    <a:pt x="2168099" y="1105175"/>
                    <a:pt x="2166353" y="1102609"/>
                    <a:pt x="2165206" y="1099771"/>
                  </a:cubicBezTo>
                  <a:cubicBezTo>
                    <a:pt x="2164114" y="1097041"/>
                    <a:pt x="2163623" y="1094038"/>
                    <a:pt x="2163404" y="1090817"/>
                  </a:cubicBezTo>
                  <a:cubicBezTo>
                    <a:pt x="2163186" y="1086722"/>
                    <a:pt x="2159037" y="1085030"/>
                    <a:pt x="2154506" y="1086286"/>
                  </a:cubicBezTo>
                  <a:cubicBezTo>
                    <a:pt x="2152267" y="1086941"/>
                    <a:pt x="2150083" y="1087978"/>
                    <a:pt x="2147790" y="1088524"/>
                  </a:cubicBezTo>
                  <a:cubicBezTo>
                    <a:pt x="2143204" y="1089616"/>
                    <a:pt x="2138564" y="1090653"/>
                    <a:pt x="2133924" y="1091308"/>
                  </a:cubicBezTo>
                  <a:cubicBezTo>
                    <a:pt x="2132668" y="1091472"/>
                    <a:pt x="2130047" y="1090217"/>
                    <a:pt x="2130047" y="1089671"/>
                  </a:cubicBezTo>
                  <a:cubicBezTo>
                    <a:pt x="2130375" y="1082246"/>
                    <a:pt x="2127208" y="1077824"/>
                    <a:pt x="2119620" y="1076895"/>
                  </a:cubicBezTo>
                  <a:cubicBezTo>
                    <a:pt x="2116508" y="1073347"/>
                    <a:pt x="2113232" y="1070017"/>
                    <a:pt x="2110393" y="1066250"/>
                  </a:cubicBezTo>
                  <a:cubicBezTo>
                    <a:pt x="2109684" y="1065376"/>
                    <a:pt x="2110066" y="1063302"/>
                    <a:pt x="2110503" y="1061937"/>
                  </a:cubicBezTo>
                  <a:cubicBezTo>
                    <a:pt x="2111867" y="1058170"/>
                    <a:pt x="2112468" y="1054566"/>
                    <a:pt x="2110775" y="1050526"/>
                  </a:cubicBezTo>
                  <a:cubicBezTo>
                    <a:pt x="2108373" y="1044794"/>
                    <a:pt x="2108319" y="1038134"/>
                    <a:pt x="2103678" y="1033220"/>
                  </a:cubicBezTo>
                  <a:cubicBezTo>
                    <a:pt x="2101877" y="1031364"/>
                    <a:pt x="2102968" y="1028689"/>
                    <a:pt x="2103842" y="1026505"/>
                  </a:cubicBezTo>
                  <a:cubicBezTo>
                    <a:pt x="2105644" y="1022301"/>
                    <a:pt x="2104988" y="1019080"/>
                    <a:pt x="2101112" y="1016241"/>
                  </a:cubicBezTo>
                  <a:cubicBezTo>
                    <a:pt x="2099311" y="1014931"/>
                    <a:pt x="2098219" y="1012693"/>
                    <a:pt x="2096854" y="1010836"/>
                  </a:cubicBezTo>
                  <a:lnTo>
                    <a:pt x="2096854" y="1010727"/>
                  </a:lnTo>
                  <a:cubicBezTo>
                    <a:pt x="2091558" y="1003957"/>
                    <a:pt x="2091012" y="995495"/>
                    <a:pt x="2089265" y="987688"/>
                  </a:cubicBezTo>
                  <a:cubicBezTo>
                    <a:pt x="2088119" y="982666"/>
                    <a:pt x="2089047" y="977152"/>
                    <a:pt x="2094616" y="973603"/>
                  </a:cubicBezTo>
                  <a:cubicBezTo>
                    <a:pt x="2098765" y="970928"/>
                    <a:pt x="2102914" y="967871"/>
                    <a:pt x="2105043" y="963012"/>
                  </a:cubicBezTo>
                  <a:cubicBezTo>
                    <a:pt x="2100130" y="964486"/>
                    <a:pt x="2095162" y="966014"/>
                    <a:pt x="2090248" y="967489"/>
                  </a:cubicBezTo>
                  <a:cubicBezTo>
                    <a:pt x="2088228" y="968089"/>
                    <a:pt x="2085389" y="965741"/>
                    <a:pt x="2085280" y="963394"/>
                  </a:cubicBezTo>
                  <a:cubicBezTo>
                    <a:pt x="2085171" y="961811"/>
                    <a:pt x="2084843" y="960173"/>
                    <a:pt x="2085007" y="958644"/>
                  </a:cubicBezTo>
                  <a:cubicBezTo>
                    <a:pt x="2086208" y="947398"/>
                    <a:pt x="2084406" y="936588"/>
                    <a:pt x="2080639" y="925997"/>
                  </a:cubicBezTo>
                  <a:cubicBezTo>
                    <a:pt x="2079602" y="923049"/>
                    <a:pt x="2078783" y="919664"/>
                    <a:pt x="2079220" y="916716"/>
                  </a:cubicBezTo>
                  <a:cubicBezTo>
                    <a:pt x="2079875" y="912184"/>
                    <a:pt x="2077855" y="909182"/>
                    <a:pt x="2075508" y="905961"/>
                  </a:cubicBezTo>
                  <a:cubicBezTo>
                    <a:pt x="2071631" y="900611"/>
                    <a:pt x="2072833" y="895315"/>
                    <a:pt x="2076654" y="890674"/>
                  </a:cubicBezTo>
                  <a:cubicBezTo>
                    <a:pt x="2079547" y="887071"/>
                    <a:pt x="2083096" y="884014"/>
                    <a:pt x="2086372" y="880793"/>
                  </a:cubicBezTo>
                  <a:cubicBezTo>
                    <a:pt x="2084734" y="879592"/>
                    <a:pt x="2083042" y="878391"/>
                    <a:pt x="2081458" y="877080"/>
                  </a:cubicBezTo>
                  <a:cubicBezTo>
                    <a:pt x="2078892" y="874897"/>
                    <a:pt x="2077855" y="871894"/>
                    <a:pt x="2078237" y="868727"/>
                  </a:cubicBezTo>
                  <a:cubicBezTo>
                    <a:pt x="2078619" y="865670"/>
                    <a:pt x="2078892" y="862231"/>
                    <a:pt x="2080476" y="859719"/>
                  </a:cubicBezTo>
                  <a:cubicBezTo>
                    <a:pt x="2083042" y="855679"/>
                    <a:pt x="2083697" y="851148"/>
                    <a:pt x="2085280" y="846944"/>
                  </a:cubicBezTo>
                  <a:cubicBezTo>
                    <a:pt x="2086754" y="842904"/>
                    <a:pt x="2091285" y="840120"/>
                    <a:pt x="2094124" y="836517"/>
                  </a:cubicBezTo>
                  <a:cubicBezTo>
                    <a:pt x="2094779" y="835698"/>
                    <a:pt x="2095271" y="834715"/>
                    <a:pt x="2095708" y="833732"/>
                  </a:cubicBezTo>
                  <a:cubicBezTo>
                    <a:pt x="2096144" y="832586"/>
                    <a:pt x="2096581" y="831385"/>
                    <a:pt x="2097182" y="830293"/>
                  </a:cubicBezTo>
                  <a:cubicBezTo>
                    <a:pt x="2099311" y="826089"/>
                    <a:pt x="2099365" y="826089"/>
                    <a:pt x="2104060" y="826799"/>
                  </a:cubicBezTo>
                  <a:cubicBezTo>
                    <a:pt x="2106135" y="827127"/>
                    <a:pt x="2108155" y="827400"/>
                    <a:pt x="2110175" y="827727"/>
                  </a:cubicBezTo>
                  <a:lnTo>
                    <a:pt x="2106911" y="814562"/>
                  </a:lnTo>
                  <a:lnTo>
                    <a:pt x="2106517" y="814680"/>
                  </a:lnTo>
                  <a:lnTo>
                    <a:pt x="2106517" y="814625"/>
                  </a:lnTo>
                  <a:lnTo>
                    <a:pt x="2107063" y="814079"/>
                  </a:lnTo>
                  <a:lnTo>
                    <a:pt x="2107063" y="814266"/>
                  </a:lnTo>
                  <a:lnTo>
                    <a:pt x="2117982" y="812714"/>
                  </a:lnTo>
                  <a:cubicBezTo>
                    <a:pt x="2128955" y="814570"/>
                    <a:pt x="2134142" y="809766"/>
                    <a:pt x="2136107" y="799502"/>
                  </a:cubicBezTo>
                  <a:cubicBezTo>
                    <a:pt x="2136599" y="796718"/>
                    <a:pt x="2139492" y="796772"/>
                    <a:pt x="2141894" y="796390"/>
                  </a:cubicBezTo>
                  <a:cubicBezTo>
                    <a:pt x="2146371" y="795680"/>
                    <a:pt x="2146535" y="795516"/>
                    <a:pt x="2145443" y="790931"/>
                  </a:cubicBezTo>
                  <a:cubicBezTo>
                    <a:pt x="2144897" y="788528"/>
                    <a:pt x="2144515" y="786454"/>
                    <a:pt x="2145716" y="784161"/>
                  </a:cubicBezTo>
                  <a:cubicBezTo>
                    <a:pt x="2147190" y="781377"/>
                    <a:pt x="2148336" y="778428"/>
                    <a:pt x="2149592" y="775535"/>
                  </a:cubicBezTo>
                  <a:cubicBezTo>
                    <a:pt x="2151557" y="773460"/>
                    <a:pt x="2153577" y="771550"/>
                    <a:pt x="2155379" y="769366"/>
                  </a:cubicBezTo>
                  <a:cubicBezTo>
                    <a:pt x="2157017" y="767400"/>
                    <a:pt x="2155707" y="764289"/>
                    <a:pt x="2152922" y="764179"/>
                  </a:cubicBezTo>
                  <a:cubicBezTo>
                    <a:pt x="2141021" y="763852"/>
                    <a:pt x="2131139" y="757792"/>
                    <a:pt x="2120985" y="752769"/>
                  </a:cubicBezTo>
                  <a:cubicBezTo>
                    <a:pt x="2121476" y="757246"/>
                    <a:pt x="2122404" y="761395"/>
                    <a:pt x="2126280" y="764452"/>
                  </a:cubicBezTo>
                  <a:cubicBezTo>
                    <a:pt x="2128137" y="765872"/>
                    <a:pt x="2129720" y="767673"/>
                    <a:pt x="2131030" y="769530"/>
                  </a:cubicBezTo>
                  <a:cubicBezTo>
                    <a:pt x="2133541" y="773242"/>
                    <a:pt x="2131630" y="779903"/>
                    <a:pt x="2127700" y="781922"/>
                  </a:cubicBezTo>
                  <a:cubicBezTo>
                    <a:pt x="2119729" y="786017"/>
                    <a:pt x="2111321" y="787054"/>
                    <a:pt x="2102532" y="785417"/>
                  </a:cubicBezTo>
                  <a:cubicBezTo>
                    <a:pt x="2101822" y="785253"/>
                    <a:pt x="2101003" y="784925"/>
                    <a:pt x="2100403" y="784488"/>
                  </a:cubicBezTo>
                  <a:cubicBezTo>
                    <a:pt x="2093142" y="778974"/>
                    <a:pt x="2088938" y="771550"/>
                    <a:pt x="2088665" y="762487"/>
                  </a:cubicBezTo>
                  <a:cubicBezTo>
                    <a:pt x="2088501" y="757901"/>
                    <a:pt x="2089921" y="753206"/>
                    <a:pt x="2091067" y="748620"/>
                  </a:cubicBezTo>
                  <a:cubicBezTo>
                    <a:pt x="2091831" y="745454"/>
                    <a:pt x="2094070" y="743215"/>
                    <a:pt x="2097127" y="741850"/>
                  </a:cubicBezTo>
                  <a:cubicBezTo>
                    <a:pt x="2099256" y="740922"/>
                    <a:pt x="2102150" y="740103"/>
                    <a:pt x="2102968" y="738411"/>
                  </a:cubicBezTo>
                  <a:cubicBezTo>
                    <a:pt x="2103787" y="736718"/>
                    <a:pt x="2102477" y="733934"/>
                    <a:pt x="2102040" y="731696"/>
                  </a:cubicBezTo>
                  <a:cubicBezTo>
                    <a:pt x="2101877" y="730931"/>
                    <a:pt x="2101495" y="730167"/>
                    <a:pt x="2101440" y="729403"/>
                  </a:cubicBezTo>
                  <a:cubicBezTo>
                    <a:pt x="2100730" y="724544"/>
                    <a:pt x="2105207" y="719958"/>
                    <a:pt x="2110011" y="720777"/>
                  </a:cubicBezTo>
                  <a:cubicBezTo>
                    <a:pt x="2113887" y="721487"/>
                    <a:pt x="2117763" y="722251"/>
                    <a:pt x="2121476" y="723507"/>
                  </a:cubicBezTo>
                  <a:cubicBezTo>
                    <a:pt x="2127372" y="725527"/>
                    <a:pt x="2133268" y="727547"/>
                    <a:pt x="2139547" y="727656"/>
                  </a:cubicBezTo>
                  <a:cubicBezTo>
                    <a:pt x="2140584" y="725800"/>
                    <a:pt x="2141676" y="724053"/>
                    <a:pt x="2142386" y="722142"/>
                  </a:cubicBezTo>
                  <a:cubicBezTo>
                    <a:pt x="2143750" y="718648"/>
                    <a:pt x="2142877" y="716027"/>
                    <a:pt x="2139874" y="714280"/>
                  </a:cubicBezTo>
                  <a:cubicBezTo>
                    <a:pt x="2137909" y="713188"/>
                    <a:pt x="2135725" y="712479"/>
                    <a:pt x="2133705" y="711387"/>
                  </a:cubicBezTo>
                  <a:cubicBezTo>
                    <a:pt x="2131521" y="710186"/>
                    <a:pt x="2131085" y="707620"/>
                    <a:pt x="2132559" y="705436"/>
                  </a:cubicBezTo>
                  <a:cubicBezTo>
                    <a:pt x="2134961" y="701723"/>
                    <a:pt x="2137472" y="698120"/>
                    <a:pt x="2139929" y="694517"/>
                  </a:cubicBezTo>
                  <a:cubicBezTo>
                    <a:pt x="2139820" y="694572"/>
                    <a:pt x="2139656" y="694626"/>
                    <a:pt x="2139656" y="694626"/>
                  </a:cubicBezTo>
                  <a:lnTo>
                    <a:pt x="2139656" y="694026"/>
                  </a:lnTo>
                  <a:cubicBezTo>
                    <a:pt x="2138400" y="694080"/>
                    <a:pt x="2137090" y="694353"/>
                    <a:pt x="2135889" y="694026"/>
                  </a:cubicBezTo>
                  <a:cubicBezTo>
                    <a:pt x="2134579" y="693698"/>
                    <a:pt x="2133487" y="692661"/>
                    <a:pt x="2132286" y="691896"/>
                  </a:cubicBezTo>
                  <a:cubicBezTo>
                    <a:pt x="2133487" y="691132"/>
                    <a:pt x="2134579" y="690149"/>
                    <a:pt x="2135889" y="689767"/>
                  </a:cubicBezTo>
                  <a:cubicBezTo>
                    <a:pt x="2137035" y="689440"/>
                    <a:pt x="2138346" y="689604"/>
                    <a:pt x="2139601" y="689604"/>
                  </a:cubicBezTo>
                  <a:lnTo>
                    <a:pt x="2139601" y="689167"/>
                  </a:lnTo>
                  <a:cubicBezTo>
                    <a:pt x="2138564" y="688402"/>
                    <a:pt x="2137527" y="687529"/>
                    <a:pt x="2136380" y="687147"/>
                  </a:cubicBezTo>
                  <a:cubicBezTo>
                    <a:pt x="2133323" y="686000"/>
                    <a:pt x="2130266" y="685891"/>
                    <a:pt x="2127754" y="688402"/>
                  </a:cubicBezTo>
                  <a:cubicBezTo>
                    <a:pt x="2126171" y="690040"/>
                    <a:pt x="2124970" y="692115"/>
                    <a:pt x="2123387" y="693753"/>
                  </a:cubicBezTo>
                  <a:cubicBezTo>
                    <a:pt x="2115471" y="702215"/>
                    <a:pt x="2107991" y="701778"/>
                    <a:pt x="2099911" y="692606"/>
                  </a:cubicBezTo>
                  <a:cubicBezTo>
                    <a:pt x="2097509" y="689822"/>
                    <a:pt x="2096417" y="684362"/>
                    <a:pt x="2098765" y="681797"/>
                  </a:cubicBezTo>
                  <a:cubicBezTo>
                    <a:pt x="2103078" y="677047"/>
                    <a:pt x="2105425" y="671533"/>
                    <a:pt x="2106681" y="665418"/>
                  </a:cubicBezTo>
                  <a:lnTo>
                    <a:pt x="2106244" y="665800"/>
                  </a:lnTo>
                  <a:lnTo>
                    <a:pt x="2106244" y="665036"/>
                  </a:lnTo>
                  <a:cubicBezTo>
                    <a:pt x="2105043" y="664326"/>
                    <a:pt x="2104442" y="663344"/>
                    <a:pt x="2105043" y="662088"/>
                  </a:cubicBezTo>
                  <a:cubicBezTo>
                    <a:pt x="2105262" y="661651"/>
                    <a:pt x="2105753" y="661378"/>
                    <a:pt x="2106190" y="661051"/>
                  </a:cubicBezTo>
                  <a:cubicBezTo>
                    <a:pt x="2106190" y="660778"/>
                    <a:pt x="2106190" y="660559"/>
                    <a:pt x="2106190" y="660286"/>
                  </a:cubicBezTo>
                  <a:cubicBezTo>
                    <a:pt x="2106408" y="660341"/>
                    <a:pt x="2106626" y="660396"/>
                    <a:pt x="2106790" y="660396"/>
                  </a:cubicBezTo>
                  <a:cubicBezTo>
                    <a:pt x="2106954" y="654827"/>
                    <a:pt x="2107118" y="649204"/>
                    <a:pt x="2112959" y="646201"/>
                  </a:cubicBezTo>
                  <a:cubicBezTo>
                    <a:pt x="2119674" y="642707"/>
                    <a:pt x="2112850" y="642652"/>
                    <a:pt x="2111758" y="641342"/>
                  </a:cubicBezTo>
                  <a:cubicBezTo>
                    <a:pt x="2110557" y="639923"/>
                    <a:pt x="2110011" y="638503"/>
                    <a:pt x="2111321" y="637138"/>
                  </a:cubicBezTo>
                  <a:cubicBezTo>
                    <a:pt x="2113614" y="634791"/>
                    <a:pt x="2116399" y="633863"/>
                    <a:pt x="2119729" y="633481"/>
                  </a:cubicBezTo>
                  <a:cubicBezTo>
                    <a:pt x="2124806" y="632935"/>
                    <a:pt x="2125898" y="629932"/>
                    <a:pt x="2122895" y="625892"/>
                  </a:cubicBezTo>
                  <a:cubicBezTo>
                    <a:pt x="2121913" y="624636"/>
                    <a:pt x="2120220" y="623927"/>
                    <a:pt x="2119456" y="622616"/>
                  </a:cubicBezTo>
                  <a:cubicBezTo>
                    <a:pt x="2118746" y="621415"/>
                    <a:pt x="2118309" y="619341"/>
                    <a:pt x="2118910" y="618358"/>
                  </a:cubicBezTo>
                  <a:cubicBezTo>
                    <a:pt x="2121367" y="614100"/>
                    <a:pt x="2122895" y="610114"/>
                    <a:pt x="2121367" y="604873"/>
                  </a:cubicBezTo>
                  <a:cubicBezTo>
                    <a:pt x="2120439" y="601652"/>
                    <a:pt x="2120493" y="598158"/>
                    <a:pt x="2120220" y="594719"/>
                  </a:cubicBezTo>
                  <a:cubicBezTo>
                    <a:pt x="2120111" y="593354"/>
                    <a:pt x="2120002" y="591989"/>
                    <a:pt x="2119729" y="590679"/>
                  </a:cubicBezTo>
                  <a:cubicBezTo>
                    <a:pt x="2119128" y="587731"/>
                    <a:pt x="2116617" y="585110"/>
                    <a:pt x="2116290" y="582162"/>
                  </a:cubicBezTo>
                  <a:cubicBezTo>
                    <a:pt x="2116126" y="580197"/>
                    <a:pt x="2118528" y="578122"/>
                    <a:pt x="2119128" y="575884"/>
                  </a:cubicBezTo>
                  <a:cubicBezTo>
                    <a:pt x="2119456" y="574573"/>
                    <a:pt x="2119019" y="572390"/>
                    <a:pt x="2118091" y="571516"/>
                  </a:cubicBezTo>
                  <a:cubicBezTo>
                    <a:pt x="2114324" y="568022"/>
                    <a:pt x="2114870" y="564856"/>
                    <a:pt x="2117927" y="561416"/>
                  </a:cubicBezTo>
                  <a:cubicBezTo>
                    <a:pt x="2118965" y="560270"/>
                    <a:pt x="2119838" y="558905"/>
                    <a:pt x="2120603" y="557540"/>
                  </a:cubicBezTo>
                  <a:cubicBezTo>
                    <a:pt x="2121804" y="555411"/>
                    <a:pt x="2120712" y="553009"/>
                    <a:pt x="2118091" y="551971"/>
                  </a:cubicBezTo>
                  <a:cubicBezTo>
                    <a:pt x="2115907" y="551043"/>
                    <a:pt x="2113505" y="550606"/>
                    <a:pt x="2111376" y="549569"/>
                  </a:cubicBezTo>
                  <a:cubicBezTo>
                    <a:pt x="2109356" y="548586"/>
                    <a:pt x="2109574" y="547276"/>
                    <a:pt x="2111540" y="545966"/>
                  </a:cubicBezTo>
                  <a:cubicBezTo>
                    <a:pt x="2115471" y="543345"/>
                    <a:pt x="2115634" y="539305"/>
                    <a:pt x="2114870" y="535375"/>
                  </a:cubicBezTo>
                  <a:cubicBezTo>
                    <a:pt x="2114324" y="532372"/>
                    <a:pt x="2113232" y="529096"/>
                    <a:pt x="2111431" y="526694"/>
                  </a:cubicBezTo>
                  <a:cubicBezTo>
                    <a:pt x="2107336" y="521180"/>
                    <a:pt x="2104934" y="516048"/>
                    <a:pt x="2109192" y="509279"/>
                  </a:cubicBezTo>
                  <a:cubicBezTo>
                    <a:pt x="2111212" y="506003"/>
                    <a:pt x="2112031" y="501799"/>
                    <a:pt x="2112632" y="497923"/>
                  </a:cubicBezTo>
                  <a:cubicBezTo>
                    <a:pt x="2112905" y="496285"/>
                    <a:pt x="2112577" y="494211"/>
                    <a:pt x="2111867" y="492573"/>
                  </a:cubicBezTo>
                  <a:cubicBezTo>
                    <a:pt x="2111704" y="492081"/>
                    <a:pt x="2111485" y="491645"/>
                    <a:pt x="2111212" y="491262"/>
                  </a:cubicBezTo>
                  <a:cubicBezTo>
                    <a:pt x="2109574" y="488587"/>
                    <a:pt x="2107227" y="486185"/>
                    <a:pt x="2104825" y="484220"/>
                  </a:cubicBezTo>
                  <a:cubicBezTo>
                    <a:pt x="2098055" y="478706"/>
                    <a:pt x="2091285" y="473192"/>
                    <a:pt x="2084133" y="468114"/>
                  </a:cubicBezTo>
                  <a:cubicBezTo>
                    <a:pt x="2075671" y="462109"/>
                    <a:pt x="2066226" y="457905"/>
                    <a:pt x="2056727" y="453865"/>
                  </a:cubicBezTo>
                  <a:cubicBezTo>
                    <a:pt x="2056072" y="453592"/>
                    <a:pt x="2054980" y="453756"/>
                    <a:pt x="2054434" y="454193"/>
                  </a:cubicBezTo>
                  <a:cubicBezTo>
                    <a:pt x="2045153" y="460963"/>
                    <a:pt x="2034125" y="453156"/>
                    <a:pt x="2024462" y="457578"/>
                  </a:cubicBezTo>
                  <a:cubicBezTo>
                    <a:pt x="2023588" y="457960"/>
                    <a:pt x="2021186" y="456813"/>
                    <a:pt x="2020586" y="455776"/>
                  </a:cubicBezTo>
                  <a:cubicBezTo>
                    <a:pt x="2018839" y="452664"/>
                    <a:pt x="2015945" y="451736"/>
                    <a:pt x="2012943" y="450644"/>
                  </a:cubicBezTo>
                  <a:cubicBezTo>
                    <a:pt x="2008575" y="449006"/>
                    <a:pt x="2008193" y="449006"/>
                    <a:pt x="2005627" y="453210"/>
                  </a:cubicBezTo>
                  <a:cubicBezTo>
                    <a:pt x="2001532" y="459980"/>
                    <a:pt x="1998803" y="460580"/>
                    <a:pt x="1992688" y="456486"/>
                  </a:cubicBezTo>
                  <a:cubicBezTo>
                    <a:pt x="1983789" y="450535"/>
                    <a:pt x="1977347" y="442564"/>
                    <a:pt x="1973580" y="432628"/>
                  </a:cubicBezTo>
                  <a:cubicBezTo>
                    <a:pt x="1972980" y="430990"/>
                    <a:pt x="1974235" y="427824"/>
                    <a:pt x="1975655" y="426404"/>
                  </a:cubicBezTo>
                  <a:cubicBezTo>
                    <a:pt x="1977893" y="424221"/>
                    <a:pt x="1981005" y="423020"/>
                    <a:pt x="1983735" y="421382"/>
                  </a:cubicBezTo>
                  <a:cubicBezTo>
                    <a:pt x="1987065" y="419362"/>
                    <a:pt x="1987338" y="418652"/>
                    <a:pt x="1984171" y="417287"/>
                  </a:cubicBezTo>
                  <a:cubicBezTo>
                    <a:pt x="1977183" y="414230"/>
                    <a:pt x="1973908" y="407460"/>
                    <a:pt x="1968776" y="402656"/>
                  </a:cubicBezTo>
                  <a:cubicBezTo>
                    <a:pt x="1963808" y="398015"/>
                    <a:pt x="1967029" y="387970"/>
                    <a:pt x="1973471" y="384476"/>
                  </a:cubicBezTo>
                  <a:cubicBezTo>
                    <a:pt x="1977838" y="382074"/>
                    <a:pt x="1982261" y="381146"/>
                    <a:pt x="1987229" y="381910"/>
                  </a:cubicBezTo>
                  <a:cubicBezTo>
                    <a:pt x="1991159" y="382511"/>
                    <a:pt x="1995145" y="383111"/>
                    <a:pt x="1998912" y="381091"/>
                  </a:cubicBezTo>
                  <a:cubicBezTo>
                    <a:pt x="2008084" y="376232"/>
                    <a:pt x="2017255" y="377106"/>
                    <a:pt x="2026591" y="380764"/>
                  </a:cubicBezTo>
                  <a:cubicBezTo>
                    <a:pt x="2028611" y="381582"/>
                    <a:pt x="2031232" y="381364"/>
                    <a:pt x="2033415" y="380764"/>
                  </a:cubicBezTo>
                  <a:cubicBezTo>
                    <a:pt x="2034562" y="380491"/>
                    <a:pt x="2035927" y="378525"/>
                    <a:pt x="2036036" y="377160"/>
                  </a:cubicBezTo>
                  <a:cubicBezTo>
                    <a:pt x="2036200" y="375905"/>
                    <a:pt x="2035108" y="374212"/>
                    <a:pt x="2034016" y="373284"/>
                  </a:cubicBezTo>
                  <a:cubicBezTo>
                    <a:pt x="2032924" y="372356"/>
                    <a:pt x="2031122" y="371646"/>
                    <a:pt x="2029758" y="371865"/>
                  </a:cubicBezTo>
                  <a:cubicBezTo>
                    <a:pt x="2025008" y="372629"/>
                    <a:pt x="2020367" y="373612"/>
                    <a:pt x="2015672" y="371646"/>
                  </a:cubicBezTo>
                  <a:cubicBezTo>
                    <a:pt x="2011523" y="369899"/>
                    <a:pt x="2007974" y="372793"/>
                    <a:pt x="2004098" y="373230"/>
                  </a:cubicBezTo>
                  <a:cubicBezTo>
                    <a:pt x="1998693" y="373775"/>
                    <a:pt x="1994708" y="371210"/>
                    <a:pt x="1992142" y="366897"/>
                  </a:cubicBezTo>
                  <a:cubicBezTo>
                    <a:pt x="1989685" y="362857"/>
                    <a:pt x="1988048" y="358325"/>
                    <a:pt x="1986082" y="353958"/>
                  </a:cubicBezTo>
                  <a:cubicBezTo>
                    <a:pt x="1982534" y="350628"/>
                    <a:pt x="1980514" y="346315"/>
                    <a:pt x="1978439" y="342056"/>
                  </a:cubicBezTo>
                  <a:cubicBezTo>
                    <a:pt x="1976801" y="338781"/>
                    <a:pt x="1975163" y="335559"/>
                    <a:pt x="1972597" y="332830"/>
                  </a:cubicBezTo>
                  <a:cubicBezTo>
                    <a:pt x="1968066" y="327971"/>
                    <a:pt x="1969049" y="323057"/>
                    <a:pt x="1972106" y="317707"/>
                  </a:cubicBezTo>
                  <a:cubicBezTo>
                    <a:pt x="1973744" y="314704"/>
                    <a:pt x="1975709" y="311975"/>
                    <a:pt x="1977948" y="309627"/>
                  </a:cubicBezTo>
                  <a:cubicBezTo>
                    <a:pt x="1981660" y="305751"/>
                    <a:pt x="1986191" y="303021"/>
                    <a:pt x="1991651" y="302257"/>
                  </a:cubicBezTo>
                  <a:cubicBezTo>
                    <a:pt x="1993998" y="301875"/>
                    <a:pt x="1996291" y="301493"/>
                    <a:pt x="1998639" y="301110"/>
                  </a:cubicBezTo>
                  <a:cubicBezTo>
                    <a:pt x="2006337" y="299746"/>
                    <a:pt x="2013980" y="298108"/>
                    <a:pt x="2021678" y="296798"/>
                  </a:cubicBezTo>
                  <a:cubicBezTo>
                    <a:pt x="2022442" y="296634"/>
                    <a:pt x="2023261" y="296525"/>
                    <a:pt x="2024025" y="296361"/>
                  </a:cubicBezTo>
                  <a:cubicBezTo>
                    <a:pt x="2024134" y="296361"/>
                    <a:pt x="2024243" y="296361"/>
                    <a:pt x="2024407" y="296361"/>
                  </a:cubicBezTo>
                  <a:cubicBezTo>
                    <a:pt x="2029976" y="295433"/>
                    <a:pt x="2035162" y="293795"/>
                    <a:pt x="2039694" y="290301"/>
                  </a:cubicBezTo>
                  <a:cubicBezTo>
                    <a:pt x="2042969" y="287789"/>
                    <a:pt x="2046846" y="286861"/>
                    <a:pt x="2050885" y="286861"/>
                  </a:cubicBezTo>
                  <a:cubicBezTo>
                    <a:pt x="2061149" y="286807"/>
                    <a:pt x="2071522" y="285278"/>
                    <a:pt x="2081240" y="290246"/>
                  </a:cubicBezTo>
                  <a:cubicBezTo>
                    <a:pt x="2084243" y="291775"/>
                    <a:pt x="2087628" y="290519"/>
                    <a:pt x="2089921" y="288172"/>
                  </a:cubicBezTo>
                  <a:cubicBezTo>
                    <a:pt x="2094998" y="283094"/>
                    <a:pt x="2099911" y="277908"/>
                    <a:pt x="2104442" y="272448"/>
                  </a:cubicBezTo>
                  <a:cubicBezTo>
                    <a:pt x="2106408" y="270101"/>
                    <a:pt x="2108209" y="267098"/>
                    <a:pt x="2108701" y="264150"/>
                  </a:cubicBezTo>
                  <a:cubicBezTo>
                    <a:pt x="2109411" y="259619"/>
                    <a:pt x="2112304" y="257490"/>
                    <a:pt x="2115634" y="255251"/>
                  </a:cubicBezTo>
                  <a:cubicBezTo>
                    <a:pt x="2116071" y="254924"/>
                    <a:pt x="2116453" y="254596"/>
                    <a:pt x="2116726" y="254214"/>
                  </a:cubicBezTo>
                  <a:cubicBezTo>
                    <a:pt x="2117818" y="252795"/>
                    <a:pt x="2117927" y="250993"/>
                    <a:pt x="2117054" y="249027"/>
                  </a:cubicBezTo>
                  <a:cubicBezTo>
                    <a:pt x="2116508" y="247772"/>
                    <a:pt x="2116235" y="246352"/>
                    <a:pt x="2115907" y="244933"/>
                  </a:cubicBezTo>
                  <a:cubicBezTo>
                    <a:pt x="2113996" y="244332"/>
                    <a:pt x="2112031" y="243786"/>
                    <a:pt x="2110066" y="243186"/>
                  </a:cubicBezTo>
                  <a:cubicBezTo>
                    <a:pt x="2106135" y="241985"/>
                    <a:pt x="2102204" y="240784"/>
                    <a:pt x="2098328" y="239583"/>
                  </a:cubicBezTo>
                  <a:cubicBezTo>
                    <a:pt x="2094616" y="238436"/>
                    <a:pt x="2092486" y="235816"/>
                    <a:pt x="2092323" y="232595"/>
                  </a:cubicBezTo>
                  <a:cubicBezTo>
                    <a:pt x="2092213" y="230738"/>
                    <a:pt x="2092759" y="228664"/>
                    <a:pt x="2094070" y="226589"/>
                  </a:cubicBezTo>
                  <a:cubicBezTo>
                    <a:pt x="2098874" y="218673"/>
                    <a:pt x="2103624" y="210648"/>
                    <a:pt x="2111704" y="205352"/>
                  </a:cubicBezTo>
                  <a:lnTo>
                    <a:pt x="2116003" y="201213"/>
                  </a:lnTo>
                  <a:lnTo>
                    <a:pt x="2114816" y="200548"/>
                  </a:lnTo>
                  <a:lnTo>
                    <a:pt x="2114870" y="200548"/>
                  </a:lnTo>
                  <a:lnTo>
                    <a:pt x="2114816" y="200493"/>
                  </a:lnTo>
                  <a:cubicBezTo>
                    <a:pt x="2115416" y="200548"/>
                    <a:pt x="2116071" y="200657"/>
                    <a:pt x="2116726" y="200711"/>
                  </a:cubicBezTo>
                  <a:lnTo>
                    <a:pt x="2116423" y="201045"/>
                  </a:lnTo>
                  <a:lnTo>
                    <a:pt x="2119783" y="200493"/>
                  </a:lnTo>
                  <a:cubicBezTo>
                    <a:pt x="2120985" y="200220"/>
                    <a:pt x="2122131" y="199947"/>
                    <a:pt x="2123278" y="199565"/>
                  </a:cubicBezTo>
                  <a:cubicBezTo>
                    <a:pt x="2128519" y="197927"/>
                    <a:pt x="2133159" y="195143"/>
                    <a:pt x="2136708" y="190502"/>
                  </a:cubicBezTo>
                  <a:cubicBezTo>
                    <a:pt x="2142003" y="183678"/>
                    <a:pt x="2148828" y="181385"/>
                    <a:pt x="2157017" y="179638"/>
                  </a:cubicBezTo>
                  <a:cubicBezTo>
                    <a:pt x="2164060" y="178164"/>
                    <a:pt x="2169137" y="178874"/>
                    <a:pt x="2174269" y="183733"/>
                  </a:cubicBezTo>
                  <a:cubicBezTo>
                    <a:pt x="2176671" y="186080"/>
                    <a:pt x="2180438" y="185152"/>
                    <a:pt x="2182622" y="182586"/>
                  </a:cubicBezTo>
                  <a:cubicBezTo>
                    <a:pt x="2183604" y="181385"/>
                    <a:pt x="2184369" y="179911"/>
                    <a:pt x="2185406" y="178710"/>
                  </a:cubicBezTo>
                  <a:cubicBezTo>
                    <a:pt x="2188572" y="175216"/>
                    <a:pt x="2192831" y="172268"/>
                    <a:pt x="2194796" y="168228"/>
                  </a:cubicBezTo>
                  <a:cubicBezTo>
                    <a:pt x="2196707" y="164133"/>
                    <a:pt x="2196270" y="158947"/>
                    <a:pt x="2196980" y="154306"/>
                  </a:cubicBezTo>
                  <a:cubicBezTo>
                    <a:pt x="2197307" y="151959"/>
                    <a:pt x="2197744" y="149557"/>
                    <a:pt x="2198399" y="147318"/>
                  </a:cubicBezTo>
                  <a:cubicBezTo>
                    <a:pt x="2199600" y="143333"/>
                    <a:pt x="2202112" y="140330"/>
                    <a:pt x="2206043" y="138747"/>
                  </a:cubicBezTo>
                  <a:cubicBezTo>
                    <a:pt x="2209646" y="137273"/>
                    <a:pt x="2213631" y="134925"/>
                    <a:pt x="2217344" y="137109"/>
                  </a:cubicBezTo>
                  <a:cubicBezTo>
                    <a:pt x="2219855" y="138529"/>
                    <a:pt x="2221274" y="141804"/>
                    <a:pt x="2223294" y="144206"/>
                  </a:cubicBezTo>
                  <a:cubicBezTo>
                    <a:pt x="2223731" y="144752"/>
                    <a:pt x="2224768" y="145080"/>
                    <a:pt x="2225369" y="144916"/>
                  </a:cubicBezTo>
                  <a:cubicBezTo>
                    <a:pt x="2225969" y="144807"/>
                    <a:pt x="2226734" y="143879"/>
                    <a:pt x="2226734" y="143333"/>
                  </a:cubicBezTo>
                  <a:cubicBezTo>
                    <a:pt x="2226788" y="140985"/>
                    <a:pt x="2226406" y="138583"/>
                    <a:pt x="2226461" y="136236"/>
                  </a:cubicBezTo>
                  <a:cubicBezTo>
                    <a:pt x="2226625" y="131704"/>
                    <a:pt x="2229409" y="128647"/>
                    <a:pt x="2233558" y="128265"/>
                  </a:cubicBezTo>
                  <a:cubicBezTo>
                    <a:pt x="2244586" y="127228"/>
                    <a:pt x="2255614" y="126791"/>
                    <a:pt x="2266642" y="124989"/>
                  </a:cubicBezTo>
                  <a:cubicBezTo>
                    <a:pt x="2274504" y="123734"/>
                    <a:pt x="2282256" y="123188"/>
                    <a:pt x="2289572" y="119694"/>
                  </a:cubicBezTo>
                  <a:cubicBezTo>
                    <a:pt x="2293120" y="118001"/>
                    <a:pt x="2297215" y="117564"/>
                    <a:pt x="2301091" y="116636"/>
                  </a:cubicBezTo>
                  <a:cubicBezTo>
                    <a:pt x="2303602" y="116090"/>
                    <a:pt x="2307588" y="119366"/>
                    <a:pt x="2308243" y="121877"/>
                  </a:cubicBezTo>
                  <a:cubicBezTo>
                    <a:pt x="2309717" y="127501"/>
                    <a:pt x="2308734" y="133015"/>
                    <a:pt x="2307315" y="138365"/>
                  </a:cubicBezTo>
                  <a:cubicBezTo>
                    <a:pt x="2305950" y="143660"/>
                    <a:pt x="2303548" y="148792"/>
                    <a:pt x="2301801" y="154088"/>
                  </a:cubicBezTo>
                  <a:cubicBezTo>
                    <a:pt x="2300873" y="157036"/>
                    <a:pt x="2302019" y="159766"/>
                    <a:pt x="2303384" y="162332"/>
                  </a:cubicBezTo>
                  <a:cubicBezTo>
                    <a:pt x="2303821" y="161786"/>
                    <a:pt x="2304258" y="161240"/>
                    <a:pt x="2304694" y="160694"/>
                  </a:cubicBezTo>
                  <a:cubicBezTo>
                    <a:pt x="2307206" y="157637"/>
                    <a:pt x="2310645" y="154907"/>
                    <a:pt x="2311901" y="151413"/>
                  </a:cubicBezTo>
                  <a:cubicBezTo>
                    <a:pt x="2313102" y="147919"/>
                    <a:pt x="2311901" y="143660"/>
                    <a:pt x="2312119" y="139730"/>
                  </a:cubicBezTo>
                  <a:cubicBezTo>
                    <a:pt x="2312338" y="135853"/>
                    <a:pt x="2311955" y="131650"/>
                    <a:pt x="2314849" y="128483"/>
                  </a:cubicBezTo>
                  <a:cubicBezTo>
                    <a:pt x="2315777" y="127501"/>
                    <a:pt x="2317524" y="127228"/>
                    <a:pt x="2318943" y="126900"/>
                  </a:cubicBezTo>
                  <a:cubicBezTo>
                    <a:pt x="2319380" y="126845"/>
                    <a:pt x="2320254" y="127719"/>
                    <a:pt x="2320472" y="128374"/>
                  </a:cubicBezTo>
                  <a:cubicBezTo>
                    <a:pt x="2321346" y="130558"/>
                    <a:pt x="2322438" y="132742"/>
                    <a:pt x="2322601" y="135035"/>
                  </a:cubicBezTo>
                  <a:cubicBezTo>
                    <a:pt x="2323202" y="142896"/>
                    <a:pt x="2321509" y="150812"/>
                    <a:pt x="2324567" y="158619"/>
                  </a:cubicBezTo>
                  <a:cubicBezTo>
                    <a:pt x="2325986" y="162277"/>
                    <a:pt x="2320090" y="164898"/>
                    <a:pt x="2321564" y="169484"/>
                  </a:cubicBezTo>
                  <a:cubicBezTo>
                    <a:pt x="2322438" y="171831"/>
                    <a:pt x="2324130" y="173797"/>
                    <a:pt x="2326041" y="172814"/>
                  </a:cubicBezTo>
                  <a:cubicBezTo>
                    <a:pt x="2327460" y="172104"/>
                    <a:pt x="2328607" y="171012"/>
                    <a:pt x="2329971" y="170303"/>
                  </a:cubicBezTo>
                  <a:cubicBezTo>
                    <a:pt x="2330627" y="169975"/>
                    <a:pt x="2331500" y="170084"/>
                    <a:pt x="2332264" y="170139"/>
                  </a:cubicBezTo>
                  <a:cubicBezTo>
                    <a:pt x="2336086" y="170521"/>
                    <a:pt x="2340836" y="172595"/>
                    <a:pt x="2343238" y="168774"/>
                  </a:cubicBezTo>
                  <a:cubicBezTo>
                    <a:pt x="2345203" y="165717"/>
                    <a:pt x="2345640" y="161240"/>
                    <a:pt x="2345531" y="157364"/>
                  </a:cubicBezTo>
                  <a:cubicBezTo>
                    <a:pt x="2345258" y="147810"/>
                    <a:pt x="2344548" y="138256"/>
                    <a:pt x="2348042" y="129084"/>
                  </a:cubicBezTo>
                  <a:cubicBezTo>
                    <a:pt x="2348588" y="127610"/>
                    <a:pt x="2349134" y="126136"/>
                    <a:pt x="2349680" y="124662"/>
                  </a:cubicBezTo>
                  <a:cubicBezTo>
                    <a:pt x="2350990" y="121058"/>
                    <a:pt x="2355685" y="119857"/>
                    <a:pt x="2359725" y="121768"/>
                  </a:cubicBezTo>
                  <a:cubicBezTo>
                    <a:pt x="2364257" y="123897"/>
                    <a:pt x="2367642" y="127118"/>
                    <a:pt x="2369716" y="131541"/>
                  </a:cubicBezTo>
                  <a:cubicBezTo>
                    <a:pt x="2373046" y="138747"/>
                    <a:pt x="2376595" y="145899"/>
                    <a:pt x="2378997" y="153487"/>
                  </a:cubicBezTo>
                  <a:cubicBezTo>
                    <a:pt x="2380580" y="158674"/>
                    <a:pt x="2383965" y="161076"/>
                    <a:pt x="2388005" y="163806"/>
                  </a:cubicBezTo>
                  <a:cubicBezTo>
                    <a:pt x="2391499" y="166208"/>
                    <a:pt x="2391062" y="169866"/>
                    <a:pt x="2387023" y="173251"/>
                  </a:cubicBezTo>
                  <a:cubicBezTo>
                    <a:pt x="2385275" y="174670"/>
                    <a:pt x="2384402" y="175271"/>
                    <a:pt x="2385876" y="175871"/>
                  </a:cubicBezTo>
                  <a:cubicBezTo>
                    <a:pt x="2389916" y="177345"/>
                    <a:pt x="2392810" y="180020"/>
                    <a:pt x="2393738" y="184115"/>
                  </a:cubicBezTo>
                  <a:cubicBezTo>
                    <a:pt x="2394993" y="189683"/>
                    <a:pt x="2399252" y="188701"/>
                    <a:pt x="2403019" y="188919"/>
                  </a:cubicBezTo>
                  <a:cubicBezTo>
                    <a:pt x="2405803" y="189083"/>
                    <a:pt x="2407987" y="186845"/>
                    <a:pt x="2406949" y="184825"/>
                  </a:cubicBezTo>
                  <a:cubicBezTo>
                    <a:pt x="2401818" y="174670"/>
                    <a:pt x="2401599" y="163314"/>
                    <a:pt x="2398870" y="152559"/>
                  </a:cubicBezTo>
                  <a:cubicBezTo>
                    <a:pt x="2396686" y="144152"/>
                    <a:pt x="2395321" y="135471"/>
                    <a:pt x="2393901" y="126845"/>
                  </a:cubicBezTo>
                  <a:cubicBezTo>
                    <a:pt x="2393519" y="124552"/>
                    <a:pt x="2394120" y="122150"/>
                    <a:pt x="2394284" y="119748"/>
                  </a:cubicBezTo>
                  <a:cubicBezTo>
                    <a:pt x="2394447" y="118110"/>
                    <a:pt x="2397887" y="115654"/>
                    <a:pt x="2399525" y="115654"/>
                  </a:cubicBezTo>
                  <a:cubicBezTo>
                    <a:pt x="2405366" y="115544"/>
                    <a:pt x="2410061" y="118765"/>
                    <a:pt x="2415084" y="121058"/>
                  </a:cubicBezTo>
                  <a:cubicBezTo>
                    <a:pt x="2416121" y="121550"/>
                    <a:pt x="2418196" y="121004"/>
                    <a:pt x="2419179" y="120185"/>
                  </a:cubicBezTo>
                  <a:cubicBezTo>
                    <a:pt x="2421581" y="118165"/>
                    <a:pt x="2423273" y="115217"/>
                    <a:pt x="2425839" y="113579"/>
                  </a:cubicBezTo>
                  <a:cubicBezTo>
                    <a:pt x="2428951" y="111668"/>
                    <a:pt x="2430152" y="109157"/>
                    <a:pt x="2430370" y="105881"/>
                  </a:cubicBezTo>
                  <a:cubicBezTo>
                    <a:pt x="2430753" y="100313"/>
                    <a:pt x="2430753" y="94744"/>
                    <a:pt x="2431299" y="89230"/>
                  </a:cubicBezTo>
                  <a:cubicBezTo>
                    <a:pt x="2431517" y="86882"/>
                    <a:pt x="2432936" y="84644"/>
                    <a:pt x="2435884" y="84808"/>
                  </a:cubicBezTo>
                  <a:cubicBezTo>
                    <a:pt x="2441125" y="85135"/>
                    <a:pt x="2445056" y="82242"/>
                    <a:pt x="2448987" y="79676"/>
                  </a:cubicBezTo>
                  <a:cubicBezTo>
                    <a:pt x="2453573" y="76782"/>
                    <a:pt x="2458050" y="76291"/>
                    <a:pt x="2462199" y="79621"/>
                  </a:cubicBezTo>
                  <a:cubicBezTo>
                    <a:pt x="2467877" y="84153"/>
                    <a:pt x="2474319" y="87046"/>
                    <a:pt x="2480979" y="89448"/>
                  </a:cubicBezTo>
                  <a:cubicBezTo>
                    <a:pt x="2482180" y="89885"/>
                    <a:pt x="2484037" y="89285"/>
                    <a:pt x="2485401" y="88739"/>
                  </a:cubicBezTo>
                  <a:cubicBezTo>
                    <a:pt x="2486985" y="88083"/>
                    <a:pt x="2487039" y="86609"/>
                    <a:pt x="2486439" y="84753"/>
                  </a:cubicBezTo>
                  <a:cubicBezTo>
                    <a:pt x="2485674" y="82569"/>
                    <a:pt x="2485019" y="80276"/>
                    <a:pt x="2484582" y="77984"/>
                  </a:cubicBezTo>
                  <a:cubicBezTo>
                    <a:pt x="2484419" y="77328"/>
                    <a:pt x="2484856" y="76509"/>
                    <a:pt x="2485183" y="75800"/>
                  </a:cubicBezTo>
                  <a:cubicBezTo>
                    <a:pt x="2486111" y="73889"/>
                    <a:pt x="2487476" y="73616"/>
                    <a:pt x="2489114" y="74872"/>
                  </a:cubicBezTo>
                  <a:cubicBezTo>
                    <a:pt x="2493427" y="78147"/>
                    <a:pt x="2497740" y="81423"/>
                    <a:pt x="2503581" y="80768"/>
                  </a:cubicBezTo>
                  <a:cubicBezTo>
                    <a:pt x="2503800" y="79294"/>
                    <a:pt x="2504018" y="77820"/>
                    <a:pt x="2504236" y="76291"/>
                  </a:cubicBezTo>
                  <a:lnTo>
                    <a:pt x="2503636" y="76892"/>
                  </a:lnTo>
                  <a:cubicBezTo>
                    <a:pt x="2503581" y="76673"/>
                    <a:pt x="2503581" y="76400"/>
                    <a:pt x="2503581" y="76127"/>
                  </a:cubicBezTo>
                  <a:cubicBezTo>
                    <a:pt x="2503800" y="76127"/>
                    <a:pt x="2503909" y="76291"/>
                    <a:pt x="2504182" y="76291"/>
                  </a:cubicBezTo>
                  <a:cubicBezTo>
                    <a:pt x="2504509" y="75909"/>
                    <a:pt x="2504946" y="75581"/>
                    <a:pt x="2505219" y="75145"/>
                  </a:cubicBezTo>
                  <a:cubicBezTo>
                    <a:pt x="2509532" y="69467"/>
                    <a:pt x="2512862" y="62916"/>
                    <a:pt x="2519741" y="59640"/>
                  </a:cubicBezTo>
                  <a:cubicBezTo>
                    <a:pt x="2528476" y="60513"/>
                    <a:pt x="2536666" y="55381"/>
                    <a:pt x="2545564" y="57074"/>
                  </a:cubicBezTo>
                  <a:close/>
                  <a:moveTo>
                    <a:pt x="2083478" y="624"/>
                  </a:moveTo>
                  <a:cubicBezTo>
                    <a:pt x="2092049" y="2316"/>
                    <a:pt x="2100511" y="4445"/>
                    <a:pt x="2108974" y="6683"/>
                  </a:cubicBezTo>
                  <a:cubicBezTo>
                    <a:pt x="2110502" y="7066"/>
                    <a:pt x="2109792" y="9086"/>
                    <a:pt x="2109847" y="10723"/>
                  </a:cubicBezTo>
                  <a:cubicBezTo>
                    <a:pt x="2110120" y="16729"/>
                    <a:pt x="2112795" y="18967"/>
                    <a:pt x="2116781" y="16401"/>
                  </a:cubicBezTo>
                  <a:cubicBezTo>
                    <a:pt x="2122622" y="12580"/>
                    <a:pt x="2128027" y="11870"/>
                    <a:pt x="2134742" y="14436"/>
                  </a:cubicBezTo>
                  <a:cubicBezTo>
                    <a:pt x="2137144" y="15364"/>
                    <a:pt x="2139656" y="15965"/>
                    <a:pt x="2142221" y="16401"/>
                  </a:cubicBezTo>
                  <a:cubicBezTo>
                    <a:pt x="2145879" y="17056"/>
                    <a:pt x="2149592" y="17439"/>
                    <a:pt x="2153195" y="18257"/>
                  </a:cubicBezTo>
                  <a:cubicBezTo>
                    <a:pt x="2156416" y="18967"/>
                    <a:pt x="2158982" y="20660"/>
                    <a:pt x="2160019" y="24099"/>
                  </a:cubicBezTo>
                  <a:cubicBezTo>
                    <a:pt x="2160620" y="25955"/>
                    <a:pt x="2161439" y="27429"/>
                    <a:pt x="2162585" y="28576"/>
                  </a:cubicBezTo>
                  <a:cubicBezTo>
                    <a:pt x="2163623" y="29559"/>
                    <a:pt x="2164823" y="30323"/>
                    <a:pt x="2166352" y="30814"/>
                  </a:cubicBezTo>
                  <a:cubicBezTo>
                    <a:pt x="2167007" y="31033"/>
                    <a:pt x="2167608" y="31196"/>
                    <a:pt x="2168372" y="31360"/>
                  </a:cubicBezTo>
                  <a:cubicBezTo>
                    <a:pt x="2174487" y="32452"/>
                    <a:pt x="2179291" y="37420"/>
                    <a:pt x="2185733" y="37966"/>
                  </a:cubicBezTo>
                  <a:cubicBezTo>
                    <a:pt x="2186443" y="38021"/>
                    <a:pt x="2187207" y="38676"/>
                    <a:pt x="2187808" y="39113"/>
                  </a:cubicBezTo>
                  <a:cubicBezTo>
                    <a:pt x="2189118" y="40041"/>
                    <a:pt x="2190374" y="41023"/>
                    <a:pt x="2191684" y="41951"/>
                  </a:cubicBezTo>
                  <a:cubicBezTo>
                    <a:pt x="2194905" y="44299"/>
                    <a:pt x="2195287" y="45500"/>
                    <a:pt x="2193868" y="47302"/>
                  </a:cubicBezTo>
                  <a:cubicBezTo>
                    <a:pt x="2193376" y="47902"/>
                    <a:pt x="2192721" y="48612"/>
                    <a:pt x="2191902" y="49376"/>
                  </a:cubicBezTo>
                  <a:cubicBezTo>
                    <a:pt x="2189391" y="51724"/>
                    <a:pt x="2187098" y="54344"/>
                    <a:pt x="2184750" y="56910"/>
                  </a:cubicBezTo>
                  <a:cubicBezTo>
                    <a:pt x="2186552" y="56473"/>
                    <a:pt x="2188354" y="56146"/>
                    <a:pt x="2189882" y="55272"/>
                  </a:cubicBezTo>
                  <a:cubicBezTo>
                    <a:pt x="2194195" y="52816"/>
                    <a:pt x="2198290" y="52270"/>
                    <a:pt x="2203367" y="53580"/>
                  </a:cubicBezTo>
                  <a:cubicBezTo>
                    <a:pt x="2203913" y="53689"/>
                    <a:pt x="2204459" y="53853"/>
                    <a:pt x="2205060" y="54017"/>
                  </a:cubicBezTo>
                  <a:cubicBezTo>
                    <a:pt x="2209809" y="55327"/>
                    <a:pt x="2214450" y="56801"/>
                    <a:pt x="2218981" y="58603"/>
                  </a:cubicBezTo>
                  <a:cubicBezTo>
                    <a:pt x="2220127" y="59094"/>
                    <a:pt x="2221438" y="61005"/>
                    <a:pt x="2221438" y="62260"/>
                  </a:cubicBezTo>
                  <a:cubicBezTo>
                    <a:pt x="2221438" y="62806"/>
                    <a:pt x="2221438" y="63298"/>
                    <a:pt x="2221438" y="63844"/>
                  </a:cubicBezTo>
                  <a:cubicBezTo>
                    <a:pt x="2221438" y="67010"/>
                    <a:pt x="2221383" y="70231"/>
                    <a:pt x="2221219" y="73452"/>
                  </a:cubicBezTo>
                  <a:cubicBezTo>
                    <a:pt x="2221110" y="75254"/>
                    <a:pt x="2220947" y="77001"/>
                    <a:pt x="2220783" y="78803"/>
                  </a:cubicBezTo>
                  <a:cubicBezTo>
                    <a:pt x="2220401" y="82679"/>
                    <a:pt x="2222093" y="84426"/>
                    <a:pt x="2225369" y="85627"/>
                  </a:cubicBezTo>
                  <a:cubicBezTo>
                    <a:pt x="2225423" y="85681"/>
                    <a:pt x="2225478" y="85681"/>
                    <a:pt x="2225532" y="85681"/>
                  </a:cubicBezTo>
                  <a:cubicBezTo>
                    <a:pt x="2225751" y="85736"/>
                    <a:pt x="2225914" y="85845"/>
                    <a:pt x="2226133" y="85900"/>
                  </a:cubicBezTo>
                  <a:cubicBezTo>
                    <a:pt x="2230719" y="87811"/>
                    <a:pt x="2232793" y="91851"/>
                    <a:pt x="2232793" y="96600"/>
                  </a:cubicBezTo>
                  <a:cubicBezTo>
                    <a:pt x="2232793" y="101241"/>
                    <a:pt x="2232302" y="106154"/>
                    <a:pt x="2230664" y="110467"/>
                  </a:cubicBezTo>
                  <a:cubicBezTo>
                    <a:pt x="2229354" y="113961"/>
                    <a:pt x="2226188" y="116855"/>
                    <a:pt x="2223622" y="119748"/>
                  </a:cubicBezTo>
                  <a:cubicBezTo>
                    <a:pt x="2222639" y="120895"/>
                    <a:pt x="2220947" y="121441"/>
                    <a:pt x="2219582" y="122150"/>
                  </a:cubicBezTo>
                  <a:cubicBezTo>
                    <a:pt x="2208335" y="127883"/>
                    <a:pt x="2197089" y="133615"/>
                    <a:pt x="2185842" y="139293"/>
                  </a:cubicBezTo>
                  <a:cubicBezTo>
                    <a:pt x="2182949" y="139566"/>
                    <a:pt x="2180055" y="139839"/>
                    <a:pt x="2177162" y="140112"/>
                  </a:cubicBezTo>
                  <a:cubicBezTo>
                    <a:pt x="2175688" y="140276"/>
                    <a:pt x="2174159" y="140385"/>
                    <a:pt x="2172631" y="140549"/>
                  </a:cubicBezTo>
                  <a:cubicBezTo>
                    <a:pt x="2170883" y="140713"/>
                    <a:pt x="2169136" y="140876"/>
                    <a:pt x="2167335" y="141040"/>
                  </a:cubicBezTo>
                  <a:cubicBezTo>
                    <a:pt x="2161766" y="141531"/>
                    <a:pt x="2156198" y="141968"/>
                    <a:pt x="2150629" y="142241"/>
                  </a:cubicBezTo>
                  <a:cubicBezTo>
                    <a:pt x="2146480" y="142460"/>
                    <a:pt x="2145715" y="144971"/>
                    <a:pt x="2144569" y="147537"/>
                  </a:cubicBezTo>
                  <a:cubicBezTo>
                    <a:pt x="2147408" y="148629"/>
                    <a:pt x="2150247" y="149830"/>
                    <a:pt x="2153140" y="150758"/>
                  </a:cubicBezTo>
                  <a:cubicBezTo>
                    <a:pt x="2155324" y="151522"/>
                    <a:pt x="2156853" y="152177"/>
                    <a:pt x="2157890" y="152887"/>
                  </a:cubicBezTo>
                  <a:cubicBezTo>
                    <a:pt x="2158600" y="153378"/>
                    <a:pt x="2159036" y="153870"/>
                    <a:pt x="2159255" y="154416"/>
                  </a:cubicBezTo>
                  <a:cubicBezTo>
                    <a:pt x="2159473" y="155016"/>
                    <a:pt x="2159473" y="155671"/>
                    <a:pt x="2159255" y="156436"/>
                  </a:cubicBezTo>
                  <a:cubicBezTo>
                    <a:pt x="2158654" y="158619"/>
                    <a:pt x="2158054" y="161622"/>
                    <a:pt x="2156416" y="162605"/>
                  </a:cubicBezTo>
                  <a:cubicBezTo>
                    <a:pt x="2152431" y="165116"/>
                    <a:pt x="2148391" y="167518"/>
                    <a:pt x="2144351" y="169920"/>
                  </a:cubicBezTo>
                  <a:cubicBezTo>
                    <a:pt x="2144296" y="169920"/>
                    <a:pt x="2144241" y="169920"/>
                    <a:pt x="2144241" y="169920"/>
                  </a:cubicBezTo>
                  <a:cubicBezTo>
                    <a:pt x="2137472" y="173906"/>
                    <a:pt x="2130648" y="177837"/>
                    <a:pt x="2123878" y="181822"/>
                  </a:cubicBezTo>
                  <a:cubicBezTo>
                    <a:pt x="2110939" y="183187"/>
                    <a:pt x="2100511" y="191267"/>
                    <a:pt x="2088446" y="195034"/>
                  </a:cubicBezTo>
                  <a:cubicBezTo>
                    <a:pt x="2084679" y="196235"/>
                    <a:pt x="2080803" y="197600"/>
                    <a:pt x="2078401" y="201039"/>
                  </a:cubicBezTo>
                  <a:cubicBezTo>
                    <a:pt x="2074525" y="206444"/>
                    <a:pt x="2068683" y="208573"/>
                    <a:pt x="2063114" y="211631"/>
                  </a:cubicBezTo>
                  <a:cubicBezTo>
                    <a:pt x="2052196" y="217690"/>
                    <a:pt x="2043406" y="226644"/>
                    <a:pt x="2035271" y="236253"/>
                  </a:cubicBezTo>
                  <a:cubicBezTo>
                    <a:pt x="2027628" y="245315"/>
                    <a:pt x="2020695" y="246680"/>
                    <a:pt x="2010485" y="241384"/>
                  </a:cubicBezTo>
                  <a:cubicBezTo>
                    <a:pt x="2009121" y="240620"/>
                    <a:pt x="2007920" y="239528"/>
                    <a:pt x="2006609" y="238655"/>
                  </a:cubicBezTo>
                  <a:cubicBezTo>
                    <a:pt x="2005517" y="237890"/>
                    <a:pt x="2004316" y="237235"/>
                    <a:pt x="2003115" y="236526"/>
                  </a:cubicBezTo>
                  <a:cubicBezTo>
                    <a:pt x="2002679" y="238000"/>
                    <a:pt x="2002078" y="239474"/>
                    <a:pt x="2001750" y="241002"/>
                  </a:cubicBezTo>
                  <a:cubicBezTo>
                    <a:pt x="2000822" y="245588"/>
                    <a:pt x="1997874" y="247663"/>
                    <a:pt x="1993452" y="247881"/>
                  </a:cubicBezTo>
                  <a:cubicBezTo>
                    <a:pt x="1987993" y="248154"/>
                    <a:pt x="1982533" y="248482"/>
                    <a:pt x="1977128" y="247881"/>
                  </a:cubicBezTo>
                  <a:cubicBezTo>
                    <a:pt x="1975436" y="247663"/>
                    <a:pt x="1973798" y="247444"/>
                    <a:pt x="1972106" y="247062"/>
                  </a:cubicBezTo>
                  <a:cubicBezTo>
                    <a:pt x="1970140" y="246625"/>
                    <a:pt x="1967629" y="247990"/>
                    <a:pt x="1965554" y="248973"/>
                  </a:cubicBezTo>
                  <a:cubicBezTo>
                    <a:pt x="1964299" y="249574"/>
                    <a:pt x="1963425" y="251102"/>
                    <a:pt x="1962388" y="252194"/>
                  </a:cubicBezTo>
                  <a:cubicBezTo>
                    <a:pt x="1963098" y="252576"/>
                    <a:pt x="1963698" y="253122"/>
                    <a:pt x="1964463" y="253395"/>
                  </a:cubicBezTo>
                  <a:cubicBezTo>
                    <a:pt x="1967411" y="254542"/>
                    <a:pt x="1970577" y="255197"/>
                    <a:pt x="1973252" y="256780"/>
                  </a:cubicBezTo>
                  <a:cubicBezTo>
                    <a:pt x="1977128" y="258964"/>
                    <a:pt x="1978056" y="262731"/>
                    <a:pt x="1977456" y="266989"/>
                  </a:cubicBezTo>
                  <a:cubicBezTo>
                    <a:pt x="1976801" y="271575"/>
                    <a:pt x="1973416" y="274032"/>
                    <a:pt x="1969103" y="272612"/>
                  </a:cubicBezTo>
                  <a:cubicBezTo>
                    <a:pt x="1965554" y="271466"/>
                    <a:pt x="1962060" y="270046"/>
                    <a:pt x="1958566" y="268682"/>
                  </a:cubicBezTo>
                  <a:cubicBezTo>
                    <a:pt x="1958130" y="272449"/>
                    <a:pt x="1959877" y="275451"/>
                    <a:pt x="1962169" y="278454"/>
                  </a:cubicBezTo>
                  <a:cubicBezTo>
                    <a:pt x="1965391" y="282549"/>
                    <a:pt x="1965609" y="286971"/>
                    <a:pt x="1962279" y="291229"/>
                  </a:cubicBezTo>
                  <a:cubicBezTo>
                    <a:pt x="1959931" y="294341"/>
                    <a:pt x="1957693" y="297507"/>
                    <a:pt x="1954854" y="300182"/>
                  </a:cubicBezTo>
                  <a:cubicBezTo>
                    <a:pt x="1953435" y="301547"/>
                    <a:pt x="1952124" y="302912"/>
                    <a:pt x="1950923" y="304386"/>
                  </a:cubicBezTo>
                  <a:cubicBezTo>
                    <a:pt x="1949722" y="305860"/>
                    <a:pt x="1948630" y="307334"/>
                    <a:pt x="1947647" y="309027"/>
                  </a:cubicBezTo>
                  <a:cubicBezTo>
                    <a:pt x="1943771" y="315633"/>
                    <a:pt x="1937602" y="317489"/>
                    <a:pt x="1930341" y="316233"/>
                  </a:cubicBezTo>
                  <a:cubicBezTo>
                    <a:pt x="1930832" y="317489"/>
                    <a:pt x="1931324" y="318690"/>
                    <a:pt x="1931761" y="319946"/>
                  </a:cubicBezTo>
                  <a:cubicBezTo>
                    <a:pt x="1933235" y="324040"/>
                    <a:pt x="1931215" y="328899"/>
                    <a:pt x="1927720" y="328899"/>
                  </a:cubicBezTo>
                  <a:cubicBezTo>
                    <a:pt x="1919968" y="328954"/>
                    <a:pt x="1912161" y="330974"/>
                    <a:pt x="1904409" y="327807"/>
                  </a:cubicBezTo>
                  <a:cubicBezTo>
                    <a:pt x="1901078" y="326442"/>
                    <a:pt x="1898458" y="328408"/>
                    <a:pt x="1896875" y="331847"/>
                  </a:cubicBezTo>
                  <a:cubicBezTo>
                    <a:pt x="1896493" y="332557"/>
                    <a:pt x="1896165" y="333267"/>
                    <a:pt x="1895892" y="334031"/>
                  </a:cubicBezTo>
                  <a:cubicBezTo>
                    <a:pt x="1895401" y="335560"/>
                    <a:pt x="1894964" y="337034"/>
                    <a:pt x="1894473" y="338562"/>
                  </a:cubicBezTo>
                  <a:cubicBezTo>
                    <a:pt x="1892344" y="344895"/>
                    <a:pt x="1887921" y="349317"/>
                    <a:pt x="1882189" y="352429"/>
                  </a:cubicBezTo>
                  <a:cubicBezTo>
                    <a:pt x="1877275" y="355050"/>
                    <a:pt x="1872253" y="357288"/>
                    <a:pt x="1867394" y="359909"/>
                  </a:cubicBezTo>
                  <a:cubicBezTo>
                    <a:pt x="1865319" y="361001"/>
                    <a:pt x="1863245" y="362311"/>
                    <a:pt x="1861716" y="364003"/>
                  </a:cubicBezTo>
                  <a:cubicBezTo>
                    <a:pt x="1859587" y="366351"/>
                    <a:pt x="1858386" y="369299"/>
                    <a:pt x="1858932" y="372684"/>
                  </a:cubicBezTo>
                  <a:cubicBezTo>
                    <a:pt x="1859423" y="375468"/>
                    <a:pt x="1861716" y="375959"/>
                    <a:pt x="1863845" y="376997"/>
                  </a:cubicBezTo>
                  <a:cubicBezTo>
                    <a:pt x="1871161" y="380491"/>
                    <a:pt x="1872744" y="385295"/>
                    <a:pt x="1869032" y="392010"/>
                  </a:cubicBezTo>
                  <a:cubicBezTo>
                    <a:pt x="1868649" y="392720"/>
                    <a:pt x="1868431" y="393593"/>
                    <a:pt x="1867885" y="394085"/>
                  </a:cubicBezTo>
                  <a:cubicBezTo>
                    <a:pt x="1862317" y="399544"/>
                    <a:pt x="1857512" y="406314"/>
                    <a:pt x="1848341" y="405331"/>
                  </a:cubicBezTo>
                  <a:cubicBezTo>
                    <a:pt x="1844082" y="404840"/>
                    <a:pt x="1840970" y="407624"/>
                    <a:pt x="1837203" y="408661"/>
                  </a:cubicBezTo>
                  <a:cubicBezTo>
                    <a:pt x="1831908" y="410190"/>
                    <a:pt x="1826612" y="411664"/>
                    <a:pt x="1821262" y="412865"/>
                  </a:cubicBezTo>
                  <a:cubicBezTo>
                    <a:pt x="1818368" y="413575"/>
                    <a:pt x="1815311" y="410845"/>
                    <a:pt x="1814983" y="407515"/>
                  </a:cubicBezTo>
                  <a:cubicBezTo>
                    <a:pt x="1814929" y="406751"/>
                    <a:pt x="1815311" y="405932"/>
                    <a:pt x="1815256" y="405167"/>
                  </a:cubicBezTo>
                  <a:cubicBezTo>
                    <a:pt x="1814874" y="399926"/>
                    <a:pt x="1813182" y="397688"/>
                    <a:pt x="1808978" y="396814"/>
                  </a:cubicBezTo>
                  <a:cubicBezTo>
                    <a:pt x="1807449" y="396487"/>
                    <a:pt x="1805812" y="395613"/>
                    <a:pt x="1804392" y="395886"/>
                  </a:cubicBezTo>
                  <a:cubicBezTo>
                    <a:pt x="1794401" y="397797"/>
                    <a:pt x="1785830" y="394631"/>
                    <a:pt x="1778023" y="388789"/>
                  </a:cubicBezTo>
                  <a:cubicBezTo>
                    <a:pt x="1774311" y="386005"/>
                    <a:pt x="1770707" y="387370"/>
                    <a:pt x="1766995" y="388079"/>
                  </a:cubicBezTo>
                  <a:cubicBezTo>
                    <a:pt x="1766176" y="389171"/>
                    <a:pt x="1765248" y="390263"/>
                    <a:pt x="1764538" y="391464"/>
                  </a:cubicBezTo>
                  <a:cubicBezTo>
                    <a:pt x="1762081" y="395777"/>
                    <a:pt x="1757768" y="396268"/>
                    <a:pt x="1754165" y="394794"/>
                  </a:cubicBezTo>
                  <a:cubicBezTo>
                    <a:pt x="1751981" y="393921"/>
                    <a:pt x="1749907" y="392720"/>
                    <a:pt x="1747832" y="391519"/>
                  </a:cubicBezTo>
                  <a:cubicBezTo>
                    <a:pt x="1738879" y="386441"/>
                    <a:pt x="1730089" y="381255"/>
                    <a:pt x="1720262" y="377816"/>
                  </a:cubicBezTo>
                  <a:cubicBezTo>
                    <a:pt x="1711254" y="374649"/>
                    <a:pt x="1703720" y="368753"/>
                    <a:pt x="1696295" y="362857"/>
                  </a:cubicBezTo>
                  <a:cubicBezTo>
                    <a:pt x="1692911" y="360127"/>
                    <a:pt x="1692474" y="352375"/>
                    <a:pt x="1695094" y="347297"/>
                  </a:cubicBezTo>
                  <a:cubicBezTo>
                    <a:pt x="1696350" y="344841"/>
                    <a:pt x="1699407" y="344950"/>
                    <a:pt x="1703120" y="347734"/>
                  </a:cubicBezTo>
                  <a:cubicBezTo>
                    <a:pt x="1704757" y="348990"/>
                    <a:pt x="1705686" y="352265"/>
                    <a:pt x="1708688" y="349536"/>
                  </a:cubicBezTo>
                  <a:cubicBezTo>
                    <a:pt x="1710435" y="347952"/>
                    <a:pt x="1712291" y="346533"/>
                    <a:pt x="1714202" y="345059"/>
                  </a:cubicBezTo>
                  <a:cubicBezTo>
                    <a:pt x="1714803" y="344622"/>
                    <a:pt x="1715622" y="344404"/>
                    <a:pt x="1716331" y="344022"/>
                  </a:cubicBezTo>
                  <a:cubicBezTo>
                    <a:pt x="1728233" y="337197"/>
                    <a:pt x="1740571" y="332339"/>
                    <a:pt x="1754766" y="335287"/>
                  </a:cubicBezTo>
                  <a:cubicBezTo>
                    <a:pt x="1756786" y="335723"/>
                    <a:pt x="1759024" y="335177"/>
                    <a:pt x="1761208" y="334850"/>
                  </a:cubicBezTo>
                  <a:cubicBezTo>
                    <a:pt x="1759952" y="325842"/>
                    <a:pt x="1757386" y="316943"/>
                    <a:pt x="1757823" y="307662"/>
                  </a:cubicBezTo>
                  <a:cubicBezTo>
                    <a:pt x="1757932" y="305369"/>
                    <a:pt x="1758806" y="303021"/>
                    <a:pt x="1759734" y="300892"/>
                  </a:cubicBezTo>
                  <a:cubicBezTo>
                    <a:pt x="1760389" y="299582"/>
                    <a:pt x="1761699" y="298326"/>
                    <a:pt x="1763064" y="297726"/>
                  </a:cubicBezTo>
                  <a:cubicBezTo>
                    <a:pt x="1768305" y="295378"/>
                    <a:pt x="1773928" y="295160"/>
                    <a:pt x="1779006" y="297890"/>
                  </a:cubicBezTo>
                  <a:cubicBezTo>
                    <a:pt x="1781572" y="299254"/>
                    <a:pt x="1784247" y="301875"/>
                    <a:pt x="1785120" y="304550"/>
                  </a:cubicBezTo>
                  <a:cubicBezTo>
                    <a:pt x="1786867" y="309736"/>
                    <a:pt x="1787304" y="315250"/>
                    <a:pt x="1788396" y="320655"/>
                  </a:cubicBezTo>
                  <a:cubicBezTo>
                    <a:pt x="1788505" y="321038"/>
                    <a:pt x="1789706" y="321365"/>
                    <a:pt x="1790361" y="321365"/>
                  </a:cubicBezTo>
                  <a:cubicBezTo>
                    <a:pt x="1791071" y="321420"/>
                    <a:pt x="1791945" y="321201"/>
                    <a:pt x="1792491" y="320765"/>
                  </a:cubicBezTo>
                  <a:cubicBezTo>
                    <a:pt x="1795766" y="318144"/>
                    <a:pt x="1796694" y="314159"/>
                    <a:pt x="1797295" y="310337"/>
                  </a:cubicBezTo>
                  <a:cubicBezTo>
                    <a:pt x="1797786" y="307389"/>
                    <a:pt x="1797131" y="304222"/>
                    <a:pt x="1797131" y="301165"/>
                  </a:cubicBezTo>
                  <a:cubicBezTo>
                    <a:pt x="1797131" y="294286"/>
                    <a:pt x="1794893" y="291830"/>
                    <a:pt x="1787522" y="290847"/>
                  </a:cubicBezTo>
                  <a:cubicBezTo>
                    <a:pt x="1785994" y="290683"/>
                    <a:pt x="1784411" y="290792"/>
                    <a:pt x="1782882" y="290465"/>
                  </a:cubicBezTo>
                  <a:cubicBezTo>
                    <a:pt x="1779879" y="289864"/>
                    <a:pt x="1777313" y="286152"/>
                    <a:pt x="1777859" y="283422"/>
                  </a:cubicBezTo>
                  <a:cubicBezTo>
                    <a:pt x="1778733" y="278782"/>
                    <a:pt x="1780043" y="274250"/>
                    <a:pt x="1783373" y="270975"/>
                  </a:cubicBezTo>
                  <a:cubicBezTo>
                    <a:pt x="1783974" y="270319"/>
                    <a:pt x="1784684" y="269773"/>
                    <a:pt x="1785448" y="269228"/>
                  </a:cubicBezTo>
                  <a:cubicBezTo>
                    <a:pt x="1792654" y="264369"/>
                    <a:pt x="1797732" y="257981"/>
                    <a:pt x="1800025" y="249574"/>
                  </a:cubicBezTo>
                  <a:cubicBezTo>
                    <a:pt x="1799861" y="249574"/>
                    <a:pt x="1799697" y="249574"/>
                    <a:pt x="1799533" y="249574"/>
                  </a:cubicBezTo>
                  <a:cubicBezTo>
                    <a:pt x="1799642" y="249355"/>
                    <a:pt x="1799697" y="249137"/>
                    <a:pt x="1799861" y="248918"/>
                  </a:cubicBezTo>
                  <a:cubicBezTo>
                    <a:pt x="1795275" y="251757"/>
                    <a:pt x="1789815" y="253886"/>
                    <a:pt x="1786540" y="257872"/>
                  </a:cubicBezTo>
                  <a:cubicBezTo>
                    <a:pt x="1782336" y="263004"/>
                    <a:pt x="1776713" y="265078"/>
                    <a:pt x="1771472" y="268081"/>
                  </a:cubicBezTo>
                  <a:cubicBezTo>
                    <a:pt x="1771526" y="268245"/>
                    <a:pt x="1771526" y="268409"/>
                    <a:pt x="1771526" y="268572"/>
                  </a:cubicBezTo>
                  <a:cubicBezTo>
                    <a:pt x="1771526" y="268682"/>
                    <a:pt x="1771526" y="268845"/>
                    <a:pt x="1771526" y="269009"/>
                  </a:cubicBezTo>
                  <a:cubicBezTo>
                    <a:pt x="1771308" y="268791"/>
                    <a:pt x="1771089" y="268572"/>
                    <a:pt x="1770871" y="268409"/>
                  </a:cubicBezTo>
                  <a:lnTo>
                    <a:pt x="1771472" y="267863"/>
                  </a:lnTo>
                  <a:cubicBezTo>
                    <a:pt x="1771253" y="268026"/>
                    <a:pt x="1771035" y="268245"/>
                    <a:pt x="1770817" y="268409"/>
                  </a:cubicBezTo>
                  <a:cubicBezTo>
                    <a:pt x="1768578" y="270210"/>
                    <a:pt x="1766285" y="272012"/>
                    <a:pt x="1764101" y="273868"/>
                  </a:cubicBezTo>
                  <a:cubicBezTo>
                    <a:pt x="1761426" y="276106"/>
                    <a:pt x="1758860" y="276543"/>
                    <a:pt x="1755530" y="274905"/>
                  </a:cubicBezTo>
                  <a:cubicBezTo>
                    <a:pt x="1750617" y="272449"/>
                    <a:pt x="1745594" y="270592"/>
                    <a:pt x="1739589" y="271903"/>
                  </a:cubicBezTo>
                  <a:cubicBezTo>
                    <a:pt x="1737023" y="272449"/>
                    <a:pt x="1733474" y="270483"/>
                    <a:pt x="1730908" y="268736"/>
                  </a:cubicBezTo>
                  <a:lnTo>
                    <a:pt x="1730581" y="268845"/>
                  </a:lnTo>
                  <a:cubicBezTo>
                    <a:pt x="1726322" y="265897"/>
                    <a:pt x="1722937" y="262512"/>
                    <a:pt x="1720699" y="258527"/>
                  </a:cubicBezTo>
                  <a:cubicBezTo>
                    <a:pt x="1718133" y="253996"/>
                    <a:pt x="1717041" y="248645"/>
                    <a:pt x="1717696" y="242476"/>
                  </a:cubicBezTo>
                  <a:cubicBezTo>
                    <a:pt x="1718570" y="234560"/>
                    <a:pt x="1719607" y="226808"/>
                    <a:pt x="1722337" y="219219"/>
                  </a:cubicBezTo>
                  <a:cubicBezTo>
                    <a:pt x="1725613" y="209993"/>
                    <a:pt x="1731563" y="206553"/>
                    <a:pt x="1742755" y="208027"/>
                  </a:cubicBezTo>
                  <a:cubicBezTo>
                    <a:pt x="1744284" y="208246"/>
                    <a:pt x="1746031" y="208792"/>
                    <a:pt x="1747286" y="208246"/>
                  </a:cubicBezTo>
                  <a:cubicBezTo>
                    <a:pt x="1748488" y="207754"/>
                    <a:pt x="1749634" y="206116"/>
                    <a:pt x="1749852" y="204752"/>
                  </a:cubicBezTo>
                  <a:cubicBezTo>
                    <a:pt x="1750071" y="203387"/>
                    <a:pt x="1749579" y="201258"/>
                    <a:pt x="1748651" y="200493"/>
                  </a:cubicBezTo>
                  <a:cubicBezTo>
                    <a:pt x="1746850" y="199019"/>
                    <a:pt x="1744557" y="197654"/>
                    <a:pt x="1742373" y="197436"/>
                  </a:cubicBezTo>
                  <a:cubicBezTo>
                    <a:pt x="1737405" y="196890"/>
                    <a:pt x="1733256" y="195198"/>
                    <a:pt x="1729380" y="192031"/>
                  </a:cubicBezTo>
                  <a:cubicBezTo>
                    <a:pt x="1725449" y="188701"/>
                    <a:pt x="1723101" y="184006"/>
                    <a:pt x="1725449" y="179529"/>
                  </a:cubicBezTo>
                  <a:cubicBezTo>
                    <a:pt x="1732000" y="166809"/>
                    <a:pt x="1734402" y="152450"/>
                    <a:pt x="1741499" y="140003"/>
                  </a:cubicBezTo>
                  <a:cubicBezTo>
                    <a:pt x="1742537" y="138256"/>
                    <a:pt x="1745649" y="137382"/>
                    <a:pt x="1747778" y="138583"/>
                  </a:cubicBezTo>
                  <a:cubicBezTo>
                    <a:pt x="1751763" y="140822"/>
                    <a:pt x="1755476" y="143661"/>
                    <a:pt x="1760225" y="143988"/>
                  </a:cubicBezTo>
                  <a:cubicBezTo>
                    <a:pt x="1760334" y="139075"/>
                    <a:pt x="1757386" y="135526"/>
                    <a:pt x="1754493" y="132087"/>
                  </a:cubicBezTo>
                  <a:cubicBezTo>
                    <a:pt x="1751927" y="128920"/>
                    <a:pt x="1749852" y="125699"/>
                    <a:pt x="1748979" y="121714"/>
                  </a:cubicBezTo>
                  <a:cubicBezTo>
                    <a:pt x="1748105" y="117728"/>
                    <a:pt x="1749034" y="113033"/>
                    <a:pt x="1754384" y="113798"/>
                  </a:cubicBezTo>
                  <a:cubicBezTo>
                    <a:pt x="1759570" y="114507"/>
                    <a:pt x="1763665" y="113197"/>
                    <a:pt x="1767541" y="109976"/>
                  </a:cubicBezTo>
                  <a:cubicBezTo>
                    <a:pt x="1771363" y="106755"/>
                    <a:pt x="1774857" y="108611"/>
                    <a:pt x="1778241" y="111177"/>
                  </a:cubicBezTo>
                  <a:cubicBezTo>
                    <a:pt x="1778733" y="111559"/>
                    <a:pt x="1780207" y="111450"/>
                    <a:pt x="1780480" y="111013"/>
                  </a:cubicBezTo>
                  <a:cubicBezTo>
                    <a:pt x="1781244" y="109812"/>
                    <a:pt x="1782281" y="108174"/>
                    <a:pt x="1782008" y="106973"/>
                  </a:cubicBezTo>
                  <a:cubicBezTo>
                    <a:pt x="1781299" y="103916"/>
                    <a:pt x="1779442" y="101132"/>
                    <a:pt x="1778787" y="98074"/>
                  </a:cubicBezTo>
                  <a:cubicBezTo>
                    <a:pt x="1777859" y="93816"/>
                    <a:pt x="1781735" y="87865"/>
                    <a:pt x="1785666" y="86773"/>
                  </a:cubicBezTo>
                  <a:cubicBezTo>
                    <a:pt x="1789488" y="85736"/>
                    <a:pt x="1793255" y="84535"/>
                    <a:pt x="1797131" y="83989"/>
                  </a:cubicBezTo>
                  <a:cubicBezTo>
                    <a:pt x="1800953" y="83443"/>
                    <a:pt x="1804883" y="83716"/>
                    <a:pt x="1808760" y="83388"/>
                  </a:cubicBezTo>
                  <a:cubicBezTo>
                    <a:pt x="1809360" y="83388"/>
                    <a:pt x="1809961" y="82406"/>
                    <a:pt x="1810397" y="81751"/>
                  </a:cubicBezTo>
                  <a:cubicBezTo>
                    <a:pt x="1811380" y="80222"/>
                    <a:pt x="1811325" y="78475"/>
                    <a:pt x="1809688" y="77601"/>
                  </a:cubicBezTo>
                  <a:cubicBezTo>
                    <a:pt x="1806903" y="76182"/>
                    <a:pt x="1803955" y="75199"/>
                    <a:pt x="1801062" y="73998"/>
                  </a:cubicBezTo>
                  <a:cubicBezTo>
                    <a:pt x="1798114" y="72797"/>
                    <a:pt x="1796749" y="70941"/>
                    <a:pt x="1797186" y="68703"/>
                  </a:cubicBezTo>
                  <a:cubicBezTo>
                    <a:pt x="1797895" y="65263"/>
                    <a:pt x="1800407" y="62643"/>
                    <a:pt x="1803300" y="62370"/>
                  </a:cubicBezTo>
                  <a:cubicBezTo>
                    <a:pt x="1808923" y="61878"/>
                    <a:pt x="1814547" y="61332"/>
                    <a:pt x="1819023" y="65755"/>
                  </a:cubicBezTo>
                  <a:cubicBezTo>
                    <a:pt x="1824756" y="71487"/>
                    <a:pt x="1829833" y="77601"/>
                    <a:pt x="1828577" y="86555"/>
                  </a:cubicBezTo>
                  <a:cubicBezTo>
                    <a:pt x="1827813" y="92069"/>
                    <a:pt x="1826339" y="97474"/>
                    <a:pt x="1825793" y="102988"/>
                  </a:cubicBezTo>
                  <a:cubicBezTo>
                    <a:pt x="1825138" y="109266"/>
                    <a:pt x="1824920" y="115654"/>
                    <a:pt x="1825138" y="121932"/>
                  </a:cubicBezTo>
                  <a:cubicBezTo>
                    <a:pt x="1825192" y="124007"/>
                    <a:pt x="1826667" y="126682"/>
                    <a:pt x="1828359" y="127883"/>
                  </a:cubicBezTo>
                  <a:cubicBezTo>
                    <a:pt x="1832181" y="130667"/>
                    <a:pt x="1836876" y="131977"/>
                    <a:pt x="1839987" y="135963"/>
                  </a:cubicBezTo>
                  <a:cubicBezTo>
                    <a:pt x="1842772" y="139566"/>
                    <a:pt x="1849651" y="139348"/>
                    <a:pt x="1849760" y="145298"/>
                  </a:cubicBezTo>
                  <a:cubicBezTo>
                    <a:pt x="1849815" y="149065"/>
                    <a:pt x="1848777" y="153160"/>
                    <a:pt x="1847249" y="156709"/>
                  </a:cubicBezTo>
                  <a:cubicBezTo>
                    <a:pt x="1844956" y="162168"/>
                    <a:pt x="1847194" y="167355"/>
                    <a:pt x="1847194" y="172650"/>
                  </a:cubicBezTo>
                  <a:cubicBezTo>
                    <a:pt x="1847412" y="172486"/>
                    <a:pt x="1847631" y="172323"/>
                    <a:pt x="1847849" y="172213"/>
                  </a:cubicBezTo>
                  <a:cubicBezTo>
                    <a:pt x="1847904" y="172268"/>
                    <a:pt x="1847904" y="172377"/>
                    <a:pt x="1847904" y="172377"/>
                  </a:cubicBezTo>
                  <a:cubicBezTo>
                    <a:pt x="1852599" y="167518"/>
                    <a:pt x="1857239" y="162605"/>
                    <a:pt x="1862044" y="157855"/>
                  </a:cubicBezTo>
                  <a:cubicBezTo>
                    <a:pt x="1864992" y="154907"/>
                    <a:pt x="1869687" y="154470"/>
                    <a:pt x="1873017" y="156490"/>
                  </a:cubicBezTo>
                  <a:cubicBezTo>
                    <a:pt x="1873672" y="156872"/>
                    <a:pt x="1874327" y="157309"/>
                    <a:pt x="1875037" y="157691"/>
                  </a:cubicBezTo>
                  <a:cubicBezTo>
                    <a:pt x="1889341" y="165007"/>
                    <a:pt x="1898622" y="176090"/>
                    <a:pt x="1900860" y="192413"/>
                  </a:cubicBezTo>
                  <a:cubicBezTo>
                    <a:pt x="1900969" y="193068"/>
                    <a:pt x="1901406" y="193942"/>
                    <a:pt x="1902007" y="194270"/>
                  </a:cubicBezTo>
                  <a:cubicBezTo>
                    <a:pt x="1903153" y="194925"/>
                    <a:pt x="1903972" y="193942"/>
                    <a:pt x="1904136" y="191758"/>
                  </a:cubicBezTo>
                  <a:cubicBezTo>
                    <a:pt x="1904573" y="185425"/>
                    <a:pt x="1904955" y="179092"/>
                    <a:pt x="1905446" y="172759"/>
                  </a:cubicBezTo>
                  <a:cubicBezTo>
                    <a:pt x="1905665" y="170412"/>
                    <a:pt x="1909923" y="167136"/>
                    <a:pt x="1912489" y="167464"/>
                  </a:cubicBezTo>
                  <a:cubicBezTo>
                    <a:pt x="1917184" y="168119"/>
                    <a:pt x="1921988" y="168446"/>
                    <a:pt x="1926519" y="169811"/>
                  </a:cubicBezTo>
                  <a:cubicBezTo>
                    <a:pt x="1933016" y="171722"/>
                    <a:pt x="1939458" y="172323"/>
                    <a:pt x="1945573" y="169920"/>
                  </a:cubicBezTo>
                  <a:cubicBezTo>
                    <a:pt x="1946173" y="169702"/>
                    <a:pt x="1946828" y="169429"/>
                    <a:pt x="1947429" y="169102"/>
                  </a:cubicBezTo>
                  <a:cubicBezTo>
                    <a:pt x="1962715" y="161349"/>
                    <a:pt x="1978821" y="161240"/>
                    <a:pt x="1995199" y="162277"/>
                  </a:cubicBezTo>
                  <a:cubicBezTo>
                    <a:pt x="1991541" y="158237"/>
                    <a:pt x="1985973" y="159438"/>
                    <a:pt x="1981496" y="157473"/>
                  </a:cubicBezTo>
                  <a:cubicBezTo>
                    <a:pt x="1979039" y="156381"/>
                    <a:pt x="1977456" y="152996"/>
                    <a:pt x="1978439" y="149994"/>
                  </a:cubicBezTo>
                  <a:cubicBezTo>
                    <a:pt x="1978602" y="149284"/>
                    <a:pt x="1979094" y="148683"/>
                    <a:pt x="1979421" y="148028"/>
                  </a:cubicBezTo>
                  <a:cubicBezTo>
                    <a:pt x="1979967" y="146936"/>
                    <a:pt x="1980459" y="145790"/>
                    <a:pt x="1980950" y="144698"/>
                  </a:cubicBezTo>
                  <a:cubicBezTo>
                    <a:pt x="1978166" y="145189"/>
                    <a:pt x="1975709" y="146281"/>
                    <a:pt x="1974071" y="148847"/>
                  </a:cubicBezTo>
                  <a:cubicBezTo>
                    <a:pt x="1967574" y="159275"/>
                    <a:pt x="1956328" y="160967"/>
                    <a:pt x="1945955" y="163315"/>
                  </a:cubicBezTo>
                  <a:cubicBezTo>
                    <a:pt x="1944972" y="163478"/>
                    <a:pt x="1944044" y="163642"/>
                    <a:pt x="1943116" y="163806"/>
                  </a:cubicBezTo>
                  <a:cubicBezTo>
                    <a:pt x="1933944" y="165116"/>
                    <a:pt x="1924991" y="162605"/>
                    <a:pt x="1917184" y="156927"/>
                  </a:cubicBezTo>
                  <a:cubicBezTo>
                    <a:pt x="1914618" y="155071"/>
                    <a:pt x="1915109" y="151904"/>
                    <a:pt x="1914345" y="149229"/>
                  </a:cubicBezTo>
                  <a:cubicBezTo>
                    <a:pt x="1908940" y="151904"/>
                    <a:pt x="1903699" y="154743"/>
                    <a:pt x="1897148" y="153651"/>
                  </a:cubicBezTo>
                  <a:cubicBezTo>
                    <a:pt x="1888522" y="152177"/>
                    <a:pt x="1880715" y="149011"/>
                    <a:pt x="1874819" y="142460"/>
                  </a:cubicBezTo>
                  <a:cubicBezTo>
                    <a:pt x="1872962" y="140440"/>
                    <a:pt x="1872253" y="137382"/>
                    <a:pt x="1871215" y="134707"/>
                  </a:cubicBezTo>
                  <a:cubicBezTo>
                    <a:pt x="1865592" y="135308"/>
                    <a:pt x="1860843" y="134161"/>
                    <a:pt x="1856639" y="129903"/>
                  </a:cubicBezTo>
                  <a:cubicBezTo>
                    <a:pt x="1851998" y="125262"/>
                    <a:pt x="1849378" y="119912"/>
                    <a:pt x="1848341" y="113525"/>
                  </a:cubicBezTo>
                  <a:cubicBezTo>
                    <a:pt x="1847631" y="109048"/>
                    <a:pt x="1849214" y="106154"/>
                    <a:pt x="1853854" y="104789"/>
                  </a:cubicBezTo>
                  <a:cubicBezTo>
                    <a:pt x="1855329" y="104353"/>
                    <a:pt x="1856912" y="104462"/>
                    <a:pt x="1858495" y="104189"/>
                  </a:cubicBezTo>
                  <a:cubicBezTo>
                    <a:pt x="1859259" y="104080"/>
                    <a:pt x="1859914" y="103643"/>
                    <a:pt x="1860624" y="103315"/>
                  </a:cubicBezTo>
                  <a:cubicBezTo>
                    <a:pt x="1859587" y="102660"/>
                    <a:pt x="1858550" y="102005"/>
                    <a:pt x="1857458" y="101405"/>
                  </a:cubicBezTo>
                  <a:cubicBezTo>
                    <a:pt x="1851562" y="98238"/>
                    <a:pt x="1849978" y="93052"/>
                    <a:pt x="1853582" y="88357"/>
                  </a:cubicBezTo>
                  <a:cubicBezTo>
                    <a:pt x="1855001" y="86500"/>
                    <a:pt x="1856803" y="84972"/>
                    <a:pt x="1858386" y="83334"/>
                  </a:cubicBezTo>
                  <a:cubicBezTo>
                    <a:pt x="1860297" y="81314"/>
                    <a:pt x="1860078" y="81314"/>
                    <a:pt x="1858222" y="75745"/>
                  </a:cubicBezTo>
                  <a:cubicBezTo>
                    <a:pt x="1857349" y="73016"/>
                    <a:pt x="1857075" y="70067"/>
                    <a:pt x="1856530" y="67229"/>
                  </a:cubicBezTo>
                  <a:cubicBezTo>
                    <a:pt x="1855110" y="66901"/>
                    <a:pt x="1853691" y="66683"/>
                    <a:pt x="1852544" y="65973"/>
                  </a:cubicBezTo>
                  <a:cubicBezTo>
                    <a:pt x="1848341" y="63352"/>
                    <a:pt x="1847358" y="56965"/>
                    <a:pt x="1850470" y="53689"/>
                  </a:cubicBezTo>
                  <a:cubicBezTo>
                    <a:pt x="1852107" y="51997"/>
                    <a:pt x="1853745" y="50195"/>
                    <a:pt x="1855711" y="48939"/>
                  </a:cubicBezTo>
                  <a:cubicBezTo>
                    <a:pt x="1863136" y="44135"/>
                    <a:pt x="1871543" y="41678"/>
                    <a:pt x="1880060" y="39658"/>
                  </a:cubicBezTo>
                  <a:cubicBezTo>
                    <a:pt x="1884154" y="38676"/>
                    <a:pt x="1887921" y="39604"/>
                    <a:pt x="1890869" y="42770"/>
                  </a:cubicBezTo>
                  <a:cubicBezTo>
                    <a:pt x="1892070" y="44026"/>
                    <a:pt x="1893272" y="44408"/>
                    <a:pt x="1894527" y="43535"/>
                  </a:cubicBezTo>
                  <a:cubicBezTo>
                    <a:pt x="1894691" y="43425"/>
                    <a:pt x="1894909" y="43207"/>
                    <a:pt x="1895073" y="43043"/>
                  </a:cubicBezTo>
                  <a:cubicBezTo>
                    <a:pt x="1897366" y="40860"/>
                    <a:pt x="1899386" y="38403"/>
                    <a:pt x="1901734" y="36328"/>
                  </a:cubicBezTo>
                  <a:cubicBezTo>
                    <a:pt x="1904354" y="33926"/>
                    <a:pt x="1907357" y="34363"/>
                    <a:pt x="1909868" y="37529"/>
                  </a:cubicBezTo>
                  <a:cubicBezTo>
                    <a:pt x="1911342" y="39385"/>
                    <a:pt x="1912380" y="41624"/>
                    <a:pt x="1913963" y="43316"/>
                  </a:cubicBezTo>
                  <a:cubicBezTo>
                    <a:pt x="1915601" y="45063"/>
                    <a:pt x="1917621" y="45828"/>
                    <a:pt x="1920241" y="44899"/>
                  </a:cubicBezTo>
                  <a:cubicBezTo>
                    <a:pt x="1923735" y="43698"/>
                    <a:pt x="1926574" y="45500"/>
                    <a:pt x="1928485" y="48121"/>
                  </a:cubicBezTo>
                  <a:cubicBezTo>
                    <a:pt x="1931051" y="51560"/>
                    <a:pt x="1934327" y="52434"/>
                    <a:pt x="1938093" y="52161"/>
                  </a:cubicBezTo>
                  <a:cubicBezTo>
                    <a:pt x="1935801" y="46428"/>
                    <a:pt x="1933453" y="40805"/>
                    <a:pt x="1931433" y="35018"/>
                  </a:cubicBezTo>
                  <a:cubicBezTo>
                    <a:pt x="1931105" y="34035"/>
                    <a:pt x="1932525" y="32070"/>
                    <a:pt x="1933617" y="31196"/>
                  </a:cubicBezTo>
                  <a:cubicBezTo>
                    <a:pt x="1934763" y="30268"/>
                    <a:pt x="1936510" y="29941"/>
                    <a:pt x="1938039" y="29777"/>
                  </a:cubicBezTo>
                  <a:cubicBezTo>
                    <a:pt x="1942843" y="29231"/>
                    <a:pt x="1944481" y="26556"/>
                    <a:pt x="1945245" y="21915"/>
                  </a:cubicBezTo>
                  <a:cubicBezTo>
                    <a:pt x="1945846" y="18039"/>
                    <a:pt x="1949176" y="15637"/>
                    <a:pt x="1951742" y="16237"/>
                  </a:cubicBezTo>
                  <a:cubicBezTo>
                    <a:pt x="1954745" y="16947"/>
                    <a:pt x="1958894" y="17657"/>
                    <a:pt x="1960204" y="19786"/>
                  </a:cubicBezTo>
                  <a:cubicBezTo>
                    <a:pt x="1963971" y="25737"/>
                    <a:pt x="1966482" y="32507"/>
                    <a:pt x="1969485" y="38894"/>
                  </a:cubicBezTo>
                  <a:cubicBezTo>
                    <a:pt x="1971068" y="42115"/>
                    <a:pt x="1977838" y="42661"/>
                    <a:pt x="1979803" y="39549"/>
                  </a:cubicBezTo>
                  <a:cubicBezTo>
                    <a:pt x="1981441" y="36929"/>
                    <a:pt x="1981878" y="32943"/>
                    <a:pt x="1984116" y="31306"/>
                  </a:cubicBezTo>
                  <a:cubicBezTo>
                    <a:pt x="1988866" y="27757"/>
                    <a:pt x="1991105" y="24427"/>
                    <a:pt x="1989467" y="18148"/>
                  </a:cubicBezTo>
                  <a:cubicBezTo>
                    <a:pt x="1988375" y="14054"/>
                    <a:pt x="1992633" y="11488"/>
                    <a:pt x="1997274" y="12689"/>
                  </a:cubicBezTo>
                  <a:cubicBezTo>
                    <a:pt x="1998038" y="12907"/>
                    <a:pt x="1998748" y="13399"/>
                    <a:pt x="1999512" y="13617"/>
                  </a:cubicBezTo>
                  <a:cubicBezTo>
                    <a:pt x="2003006" y="14763"/>
                    <a:pt x="2003006" y="14654"/>
                    <a:pt x="2005627" y="9795"/>
                  </a:cubicBezTo>
                  <a:cubicBezTo>
                    <a:pt x="2008302" y="4827"/>
                    <a:pt x="2014089" y="4118"/>
                    <a:pt x="2016873" y="8594"/>
                  </a:cubicBezTo>
                  <a:cubicBezTo>
                    <a:pt x="2019330" y="12525"/>
                    <a:pt x="2021077" y="16947"/>
                    <a:pt x="2023315" y="21042"/>
                  </a:cubicBezTo>
                  <a:cubicBezTo>
                    <a:pt x="2023588" y="21479"/>
                    <a:pt x="2024953" y="21697"/>
                    <a:pt x="2025554" y="21424"/>
                  </a:cubicBezTo>
                  <a:cubicBezTo>
                    <a:pt x="2026209" y="21206"/>
                    <a:pt x="2027082" y="20277"/>
                    <a:pt x="2027028" y="19677"/>
                  </a:cubicBezTo>
                  <a:cubicBezTo>
                    <a:pt x="2026755" y="16565"/>
                    <a:pt x="2025772" y="13508"/>
                    <a:pt x="2025772" y="10396"/>
                  </a:cubicBezTo>
                  <a:cubicBezTo>
                    <a:pt x="2025826" y="6138"/>
                    <a:pt x="2027846" y="2753"/>
                    <a:pt x="2031941" y="1006"/>
                  </a:cubicBezTo>
                  <a:cubicBezTo>
                    <a:pt x="2035981" y="-687"/>
                    <a:pt x="2040076" y="-359"/>
                    <a:pt x="2042914" y="2862"/>
                  </a:cubicBezTo>
                  <a:cubicBezTo>
                    <a:pt x="2046627" y="7066"/>
                    <a:pt x="2049575" y="11870"/>
                    <a:pt x="2056399" y="10887"/>
                  </a:cubicBezTo>
                  <a:cubicBezTo>
                    <a:pt x="2057437" y="10723"/>
                    <a:pt x="2058965" y="12416"/>
                    <a:pt x="2060003" y="13508"/>
                  </a:cubicBezTo>
                  <a:cubicBezTo>
                    <a:pt x="2060439" y="13945"/>
                    <a:pt x="2060385" y="14982"/>
                    <a:pt x="2060385" y="15746"/>
                  </a:cubicBezTo>
                  <a:cubicBezTo>
                    <a:pt x="2060548" y="18148"/>
                    <a:pt x="2060439" y="20550"/>
                    <a:pt x="2060876" y="22898"/>
                  </a:cubicBezTo>
                  <a:cubicBezTo>
                    <a:pt x="2061204" y="24645"/>
                    <a:pt x="2062678" y="25355"/>
                    <a:pt x="2064316" y="24863"/>
                  </a:cubicBezTo>
                  <a:cubicBezTo>
                    <a:pt x="2064971" y="24645"/>
                    <a:pt x="2065789" y="23990"/>
                    <a:pt x="2065899" y="23444"/>
                  </a:cubicBezTo>
                  <a:cubicBezTo>
                    <a:pt x="2066608" y="17985"/>
                    <a:pt x="2067154" y="12470"/>
                    <a:pt x="2067755" y="6956"/>
                  </a:cubicBezTo>
                  <a:cubicBezTo>
                    <a:pt x="2068083" y="3954"/>
                    <a:pt x="2071085" y="951"/>
                    <a:pt x="2073979" y="787"/>
                  </a:cubicBezTo>
                  <a:cubicBezTo>
                    <a:pt x="2077200" y="624"/>
                    <a:pt x="2080475" y="23"/>
                    <a:pt x="2083478" y="624"/>
                  </a:cubicBezTo>
                  <a:close/>
                </a:path>
              </a:pathLst>
            </a:custGeom>
            <a:gradFill flip="none" rotWithShape="1">
              <a:gsLst>
                <a:gs pos="9000">
                  <a:schemeClr val="accent1">
                    <a:alpha val="77000"/>
                  </a:schemeClr>
                </a:gs>
                <a:gs pos="100000">
                  <a:srgbClr val="0A0E17">
                    <a:alpha val="92000"/>
                  </a:srgbClr>
                </a:gs>
              </a:gsLst>
              <a:path path="circle">
                <a:fillToRect l="50000" t="50000" r="50000" b="50000"/>
              </a:path>
              <a:tileRect/>
            </a:gradFill>
            <a:ln w="0" cap="flat">
              <a:no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2B4D0001-3F84-0429-DFDC-507657142B21}"/>
                </a:ext>
              </a:extLst>
            </p:cNvPr>
            <p:cNvSpPr/>
            <p:nvPr/>
          </p:nvSpPr>
          <p:spPr>
            <a:xfrm>
              <a:off x="3942000" y="2249197"/>
              <a:ext cx="6347888" cy="3795371"/>
            </a:xfrm>
            <a:custGeom>
              <a:avLst/>
              <a:gdLst>
                <a:gd name="connsiteX0" fmla="*/ 1703938 w 6347888"/>
                <a:gd name="connsiteY0" fmla="*/ 3787776 h 3795371"/>
                <a:gd name="connsiteX1" fmla="*/ 1704102 w 6347888"/>
                <a:gd name="connsiteY1" fmla="*/ 3787776 h 3795371"/>
                <a:gd name="connsiteX2" fmla="*/ 1703556 w 6347888"/>
                <a:gd name="connsiteY2" fmla="*/ 3788267 h 3795371"/>
                <a:gd name="connsiteX3" fmla="*/ 1703938 w 6347888"/>
                <a:gd name="connsiteY3" fmla="*/ 3787776 h 3795371"/>
                <a:gd name="connsiteX4" fmla="*/ 1814547 w 6347888"/>
                <a:gd name="connsiteY4" fmla="*/ 3765611 h 3795371"/>
                <a:gd name="connsiteX5" fmla="*/ 1816130 w 6347888"/>
                <a:gd name="connsiteY5" fmla="*/ 3766703 h 3795371"/>
                <a:gd name="connsiteX6" fmla="*/ 1814328 w 6347888"/>
                <a:gd name="connsiteY6" fmla="*/ 3767467 h 3795371"/>
                <a:gd name="connsiteX7" fmla="*/ 1814274 w 6347888"/>
                <a:gd name="connsiteY7" fmla="*/ 3767521 h 3795371"/>
                <a:gd name="connsiteX8" fmla="*/ 1814547 w 6347888"/>
                <a:gd name="connsiteY8" fmla="*/ 3765611 h 3795371"/>
                <a:gd name="connsiteX9" fmla="*/ 6045440 w 6347888"/>
                <a:gd name="connsiteY9" fmla="*/ 3732526 h 3795371"/>
                <a:gd name="connsiteX10" fmla="*/ 6051390 w 6347888"/>
                <a:gd name="connsiteY10" fmla="*/ 3733618 h 3795371"/>
                <a:gd name="connsiteX11" fmla="*/ 6048715 w 6347888"/>
                <a:gd name="connsiteY11" fmla="*/ 3745629 h 3795371"/>
                <a:gd name="connsiteX12" fmla="*/ 6039816 w 6347888"/>
                <a:gd name="connsiteY12" fmla="*/ 3748031 h 3795371"/>
                <a:gd name="connsiteX13" fmla="*/ 6038069 w 6347888"/>
                <a:gd name="connsiteY13" fmla="*/ 3746557 h 3795371"/>
                <a:gd name="connsiteX14" fmla="*/ 6045440 w 6347888"/>
                <a:gd name="connsiteY14" fmla="*/ 3732526 h 3795371"/>
                <a:gd name="connsiteX15" fmla="*/ 6201196 w 6347888"/>
                <a:gd name="connsiteY15" fmla="*/ 3542211 h 3795371"/>
                <a:gd name="connsiteX16" fmla="*/ 6209713 w 6347888"/>
                <a:gd name="connsiteY16" fmla="*/ 3543139 h 3795371"/>
                <a:gd name="connsiteX17" fmla="*/ 6212334 w 6347888"/>
                <a:gd name="connsiteY17" fmla="*/ 3547124 h 3795371"/>
                <a:gd name="connsiteX18" fmla="*/ 6217684 w 6347888"/>
                <a:gd name="connsiteY18" fmla="*/ 3556569 h 3795371"/>
                <a:gd name="connsiteX19" fmla="*/ 6226965 w 6347888"/>
                <a:gd name="connsiteY19" fmla="*/ 3554767 h 3795371"/>
                <a:gd name="connsiteX20" fmla="*/ 6227129 w 6347888"/>
                <a:gd name="connsiteY20" fmla="*/ 3554822 h 3795371"/>
                <a:gd name="connsiteX21" fmla="*/ 6232042 w 6347888"/>
                <a:gd name="connsiteY21" fmla="*/ 3558753 h 3795371"/>
                <a:gd name="connsiteX22" fmla="*/ 6231933 w 6347888"/>
                <a:gd name="connsiteY22" fmla="*/ 3561155 h 3795371"/>
                <a:gd name="connsiteX23" fmla="*/ 6230896 w 6347888"/>
                <a:gd name="connsiteY23" fmla="*/ 3565850 h 3795371"/>
                <a:gd name="connsiteX24" fmla="*/ 6229858 w 6347888"/>
                <a:gd name="connsiteY24" fmla="*/ 3569890 h 3795371"/>
                <a:gd name="connsiteX25" fmla="*/ 6229367 w 6347888"/>
                <a:gd name="connsiteY25" fmla="*/ 3577642 h 3795371"/>
                <a:gd name="connsiteX26" fmla="*/ 6225655 w 6347888"/>
                <a:gd name="connsiteY26" fmla="*/ 3586214 h 3795371"/>
                <a:gd name="connsiteX27" fmla="*/ 6219049 w 6347888"/>
                <a:gd name="connsiteY27" fmla="*/ 3593202 h 3795371"/>
                <a:gd name="connsiteX28" fmla="*/ 6198795 w 6347888"/>
                <a:gd name="connsiteY28" fmla="*/ 3616568 h 3795371"/>
                <a:gd name="connsiteX29" fmla="*/ 6191642 w 6347888"/>
                <a:gd name="connsiteY29" fmla="*/ 3622737 h 3795371"/>
                <a:gd name="connsiteX30" fmla="*/ 6183891 w 6347888"/>
                <a:gd name="connsiteY30" fmla="*/ 3640426 h 3795371"/>
                <a:gd name="connsiteX31" fmla="*/ 6176411 w 6347888"/>
                <a:gd name="connsiteY31" fmla="*/ 3647414 h 3795371"/>
                <a:gd name="connsiteX32" fmla="*/ 6162599 w 6347888"/>
                <a:gd name="connsiteY32" fmla="*/ 3649761 h 3795371"/>
                <a:gd name="connsiteX33" fmla="*/ 6139287 w 6347888"/>
                <a:gd name="connsiteY33" fmla="*/ 3672036 h 3795371"/>
                <a:gd name="connsiteX34" fmla="*/ 6136994 w 6347888"/>
                <a:gd name="connsiteY34" fmla="*/ 3676185 h 3795371"/>
                <a:gd name="connsiteX35" fmla="*/ 6129787 w 6347888"/>
                <a:gd name="connsiteY35" fmla="*/ 3685684 h 3795371"/>
                <a:gd name="connsiteX36" fmla="*/ 6122581 w 6347888"/>
                <a:gd name="connsiteY36" fmla="*/ 3695129 h 3795371"/>
                <a:gd name="connsiteX37" fmla="*/ 6112426 w 6347888"/>
                <a:gd name="connsiteY37" fmla="*/ 3711180 h 3795371"/>
                <a:gd name="connsiteX38" fmla="*/ 6081417 w 6347888"/>
                <a:gd name="connsiteY38" fmla="*/ 3733236 h 3795371"/>
                <a:gd name="connsiteX39" fmla="*/ 6061654 w 6347888"/>
                <a:gd name="connsiteY39" fmla="*/ 3730179 h 3795371"/>
                <a:gd name="connsiteX40" fmla="*/ 6058488 w 6347888"/>
                <a:gd name="connsiteY40" fmla="*/ 3726575 h 3795371"/>
                <a:gd name="connsiteX41" fmla="*/ 6038888 w 6347888"/>
                <a:gd name="connsiteY41" fmla="*/ 3713910 h 3795371"/>
                <a:gd name="connsiteX42" fmla="*/ 6036977 w 6347888"/>
                <a:gd name="connsiteY42" fmla="*/ 3712599 h 3795371"/>
                <a:gd name="connsiteX43" fmla="*/ 6034902 w 6347888"/>
                <a:gd name="connsiteY43" fmla="*/ 3703755 h 3795371"/>
                <a:gd name="connsiteX44" fmla="*/ 6054338 w 6347888"/>
                <a:gd name="connsiteY44" fmla="*/ 3674220 h 3795371"/>
                <a:gd name="connsiteX45" fmla="*/ 6088023 w 6347888"/>
                <a:gd name="connsiteY45" fmla="*/ 3643974 h 3795371"/>
                <a:gd name="connsiteX46" fmla="*/ 6094083 w 6347888"/>
                <a:gd name="connsiteY46" fmla="*/ 3640480 h 3795371"/>
                <a:gd name="connsiteX47" fmla="*/ 6116794 w 6347888"/>
                <a:gd name="connsiteY47" fmla="*/ 3628251 h 3795371"/>
                <a:gd name="connsiteX48" fmla="*/ 6143600 w 6347888"/>
                <a:gd name="connsiteY48" fmla="*/ 3612637 h 3795371"/>
                <a:gd name="connsiteX49" fmla="*/ 6161179 w 6347888"/>
                <a:gd name="connsiteY49" fmla="*/ 3593911 h 3795371"/>
                <a:gd name="connsiteX50" fmla="*/ 6166584 w 6347888"/>
                <a:gd name="connsiteY50" fmla="*/ 3583320 h 3795371"/>
                <a:gd name="connsiteX51" fmla="*/ 6166912 w 6347888"/>
                <a:gd name="connsiteY51" fmla="*/ 3582774 h 3795371"/>
                <a:gd name="connsiteX52" fmla="*/ 6172371 w 6347888"/>
                <a:gd name="connsiteY52" fmla="*/ 3576005 h 3795371"/>
                <a:gd name="connsiteX53" fmla="*/ 6195901 w 6347888"/>
                <a:gd name="connsiteY53" fmla="*/ 3546851 h 3795371"/>
                <a:gd name="connsiteX54" fmla="*/ 6201196 w 6347888"/>
                <a:gd name="connsiteY54" fmla="*/ 3542211 h 3795371"/>
                <a:gd name="connsiteX55" fmla="*/ 1572475 w 6347888"/>
                <a:gd name="connsiteY55" fmla="*/ 3488927 h 3795371"/>
                <a:gd name="connsiteX56" fmla="*/ 1576242 w 6347888"/>
                <a:gd name="connsiteY56" fmla="*/ 3496406 h 3795371"/>
                <a:gd name="connsiteX57" fmla="*/ 1575041 w 6347888"/>
                <a:gd name="connsiteY57" fmla="*/ 3498099 h 3795371"/>
                <a:gd name="connsiteX58" fmla="*/ 1575096 w 6347888"/>
                <a:gd name="connsiteY58" fmla="*/ 3498153 h 3795371"/>
                <a:gd name="connsiteX59" fmla="*/ 1573021 w 6347888"/>
                <a:gd name="connsiteY59" fmla="*/ 3498372 h 3795371"/>
                <a:gd name="connsiteX60" fmla="*/ 1569254 w 6347888"/>
                <a:gd name="connsiteY60" fmla="*/ 3491438 h 3795371"/>
                <a:gd name="connsiteX61" fmla="*/ 1572475 w 6347888"/>
                <a:gd name="connsiteY61" fmla="*/ 3488927 h 3795371"/>
                <a:gd name="connsiteX62" fmla="*/ 5673325 w 6347888"/>
                <a:gd name="connsiteY62" fmla="*/ 3488108 h 3795371"/>
                <a:gd name="connsiteX63" fmla="*/ 5679985 w 6347888"/>
                <a:gd name="connsiteY63" fmla="*/ 3489636 h 3795371"/>
                <a:gd name="connsiteX64" fmla="*/ 5685882 w 6347888"/>
                <a:gd name="connsiteY64" fmla="*/ 3494058 h 3795371"/>
                <a:gd name="connsiteX65" fmla="*/ 5691177 w 6347888"/>
                <a:gd name="connsiteY65" fmla="*/ 3498426 h 3795371"/>
                <a:gd name="connsiteX66" fmla="*/ 5693470 w 6347888"/>
                <a:gd name="connsiteY66" fmla="*/ 3500118 h 3795371"/>
                <a:gd name="connsiteX67" fmla="*/ 5708757 w 6347888"/>
                <a:gd name="connsiteY67" fmla="*/ 3502466 h 3795371"/>
                <a:gd name="connsiteX68" fmla="*/ 5711213 w 6347888"/>
                <a:gd name="connsiteY68" fmla="*/ 3501756 h 3795371"/>
                <a:gd name="connsiteX69" fmla="*/ 5732014 w 6347888"/>
                <a:gd name="connsiteY69" fmla="*/ 3497662 h 3795371"/>
                <a:gd name="connsiteX70" fmla="*/ 5732123 w 6347888"/>
                <a:gd name="connsiteY70" fmla="*/ 3497826 h 3795371"/>
                <a:gd name="connsiteX71" fmla="*/ 5738838 w 6347888"/>
                <a:gd name="connsiteY71" fmla="*/ 3505305 h 3795371"/>
                <a:gd name="connsiteX72" fmla="*/ 5738074 w 6347888"/>
                <a:gd name="connsiteY72" fmla="*/ 3509945 h 3795371"/>
                <a:gd name="connsiteX73" fmla="*/ 5731686 w 6347888"/>
                <a:gd name="connsiteY73" fmla="*/ 3532875 h 3795371"/>
                <a:gd name="connsiteX74" fmla="*/ 5729994 w 6347888"/>
                <a:gd name="connsiteY74" fmla="*/ 3537242 h 3795371"/>
                <a:gd name="connsiteX75" fmla="*/ 5718584 w 6347888"/>
                <a:gd name="connsiteY75" fmla="*/ 3557006 h 3795371"/>
                <a:gd name="connsiteX76" fmla="*/ 5716291 w 6347888"/>
                <a:gd name="connsiteY76" fmla="*/ 3564431 h 3795371"/>
                <a:gd name="connsiteX77" fmla="*/ 5709030 w 6347888"/>
                <a:gd name="connsiteY77" fmla="*/ 3569289 h 3795371"/>
                <a:gd name="connsiteX78" fmla="*/ 5696364 w 6347888"/>
                <a:gd name="connsiteY78" fmla="*/ 3573657 h 3795371"/>
                <a:gd name="connsiteX79" fmla="*/ 5687247 w 6347888"/>
                <a:gd name="connsiteY79" fmla="*/ 3581136 h 3795371"/>
                <a:gd name="connsiteX80" fmla="*/ 5682715 w 6347888"/>
                <a:gd name="connsiteY80" fmla="*/ 3581464 h 3795371"/>
                <a:gd name="connsiteX81" fmla="*/ 5668029 w 6347888"/>
                <a:gd name="connsiteY81" fmla="*/ 3568198 h 3795371"/>
                <a:gd name="connsiteX82" fmla="*/ 5664262 w 6347888"/>
                <a:gd name="connsiteY82" fmla="*/ 3548544 h 3795371"/>
                <a:gd name="connsiteX83" fmla="*/ 5664262 w 6347888"/>
                <a:gd name="connsiteY83" fmla="*/ 3542374 h 3795371"/>
                <a:gd name="connsiteX84" fmla="*/ 5666337 w 6347888"/>
                <a:gd name="connsiteY84" fmla="*/ 3535332 h 3795371"/>
                <a:gd name="connsiteX85" fmla="*/ 5667429 w 6347888"/>
                <a:gd name="connsiteY85" fmla="*/ 3504923 h 3795371"/>
                <a:gd name="connsiteX86" fmla="*/ 5667592 w 6347888"/>
                <a:gd name="connsiteY86" fmla="*/ 3499900 h 3795371"/>
                <a:gd name="connsiteX87" fmla="*/ 5668029 w 6347888"/>
                <a:gd name="connsiteY87" fmla="*/ 3495150 h 3795371"/>
                <a:gd name="connsiteX88" fmla="*/ 5673325 w 6347888"/>
                <a:gd name="connsiteY88" fmla="*/ 3488108 h 3795371"/>
                <a:gd name="connsiteX89" fmla="*/ 5740585 w 6347888"/>
                <a:gd name="connsiteY89" fmla="*/ 3482266 h 3795371"/>
                <a:gd name="connsiteX90" fmla="*/ 5740530 w 6347888"/>
                <a:gd name="connsiteY90" fmla="*/ 3482321 h 3795371"/>
                <a:gd name="connsiteX91" fmla="*/ 5744079 w 6347888"/>
                <a:gd name="connsiteY91" fmla="*/ 3484068 h 3795371"/>
                <a:gd name="connsiteX92" fmla="*/ 5742496 w 6347888"/>
                <a:gd name="connsiteY92" fmla="*/ 3485651 h 3795371"/>
                <a:gd name="connsiteX93" fmla="*/ 5739056 w 6347888"/>
                <a:gd name="connsiteY93" fmla="*/ 3483740 h 3795371"/>
                <a:gd name="connsiteX94" fmla="*/ 5740585 w 6347888"/>
                <a:gd name="connsiteY94" fmla="*/ 3482266 h 3795371"/>
                <a:gd name="connsiteX95" fmla="*/ 5740695 w 6347888"/>
                <a:gd name="connsiteY95" fmla="*/ 3469054 h 3795371"/>
                <a:gd name="connsiteX96" fmla="*/ 5744571 w 6347888"/>
                <a:gd name="connsiteY96" fmla="*/ 3470474 h 3795371"/>
                <a:gd name="connsiteX97" fmla="*/ 5745062 w 6347888"/>
                <a:gd name="connsiteY97" fmla="*/ 3474678 h 3795371"/>
                <a:gd name="connsiteX98" fmla="*/ 5741186 w 6347888"/>
                <a:gd name="connsiteY98" fmla="*/ 3476097 h 3795371"/>
                <a:gd name="connsiteX99" fmla="*/ 5738402 w 6347888"/>
                <a:gd name="connsiteY99" fmla="*/ 3472821 h 3795371"/>
                <a:gd name="connsiteX100" fmla="*/ 5740695 w 6347888"/>
                <a:gd name="connsiteY100" fmla="*/ 3469054 h 3795371"/>
                <a:gd name="connsiteX101" fmla="*/ 5667538 w 6347888"/>
                <a:gd name="connsiteY101" fmla="*/ 3455187 h 3795371"/>
                <a:gd name="connsiteX102" fmla="*/ 5669940 w 6347888"/>
                <a:gd name="connsiteY102" fmla="*/ 3458518 h 3795371"/>
                <a:gd name="connsiteX103" fmla="*/ 5670267 w 6347888"/>
                <a:gd name="connsiteY103" fmla="*/ 3460756 h 3795371"/>
                <a:gd name="connsiteX104" fmla="*/ 5668630 w 6347888"/>
                <a:gd name="connsiteY104" fmla="*/ 3464905 h 3795371"/>
                <a:gd name="connsiteX105" fmla="*/ 5664808 w 6347888"/>
                <a:gd name="connsiteY105" fmla="*/ 3466379 h 3795371"/>
                <a:gd name="connsiteX106" fmla="*/ 5662133 w 6347888"/>
                <a:gd name="connsiteY106" fmla="*/ 3463377 h 3795371"/>
                <a:gd name="connsiteX107" fmla="*/ 5663935 w 6347888"/>
                <a:gd name="connsiteY107" fmla="*/ 3457043 h 3795371"/>
                <a:gd name="connsiteX108" fmla="*/ 5667538 w 6347888"/>
                <a:gd name="connsiteY108" fmla="*/ 3455187 h 3795371"/>
                <a:gd name="connsiteX109" fmla="*/ 6263325 w 6347888"/>
                <a:gd name="connsiteY109" fmla="*/ 3344798 h 3795371"/>
                <a:gd name="connsiteX110" fmla="*/ 6267202 w 6347888"/>
                <a:gd name="connsiteY110" fmla="*/ 3344798 h 3795371"/>
                <a:gd name="connsiteX111" fmla="*/ 6268621 w 6347888"/>
                <a:gd name="connsiteY111" fmla="*/ 3346709 h 3795371"/>
                <a:gd name="connsiteX112" fmla="*/ 6272115 w 6347888"/>
                <a:gd name="connsiteY112" fmla="*/ 3352823 h 3795371"/>
                <a:gd name="connsiteX113" fmla="*/ 6288439 w 6347888"/>
                <a:gd name="connsiteY113" fmla="*/ 3372914 h 3795371"/>
                <a:gd name="connsiteX114" fmla="*/ 6291714 w 6347888"/>
                <a:gd name="connsiteY114" fmla="*/ 3390712 h 3795371"/>
                <a:gd name="connsiteX115" fmla="*/ 6288056 w 6347888"/>
                <a:gd name="connsiteY115" fmla="*/ 3423523 h 3795371"/>
                <a:gd name="connsiteX116" fmla="*/ 6292479 w 6347888"/>
                <a:gd name="connsiteY116" fmla="*/ 3428273 h 3795371"/>
                <a:gd name="connsiteX117" fmla="*/ 6295427 w 6347888"/>
                <a:gd name="connsiteY117" fmla="*/ 3425161 h 3795371"/>
                <a:gd name="connsiteX118" fmla="*/ 6297119 w 6347888"/>
                <a:gd name="connsiteY118" fmla="*/ 3420684 h 3795371"/>
                <a:gd name="connsiteX119" fmla="*/ 6298703 w 6347888"/>
                <a:gd name="connsiteY119" fmla="*/ 3419210 h 3795371"/>
                <a:gd name="connsiteX120" fmla="*/ 6302196 w 6347888"/>
                <a:gd name="connsiteY120" fmla="*/ 3421121 h 3795371"/>
                <a:gd name="connsiteX121" fmla="*/ 6304763 w 6347888"/>
                <a:gd name="connsiteY121" fmla="*/ 3427726 h 3795371"/>
                <a:gd name="connsiteX122" fmla="*/ 6307328 w 6347888"/>
                <a:gd name="connsiteY122" fmla="*/ 3444214 h 3795371"/>
                <a:gd name="connsiteX123" fmla="*/ 6314207 w 6347888"/>
                <a:gd name="connsiteY123" fmla="*/ 3456170 h 3795371"/>
                <a:gd name="connsiteX124" fmla="*/ 6333097 w 6347888"/>
                <a:gd name="connsiteY124" fmla="*/ 3456880 h 3795371"/>
                <a:gd name="connsiteX125" fmla="*/ 6337082 w 6347888"/>
                <a:gd name="connsiteY125" fmla="*/ 3454259 h 3795371"/>
                <a:gd name="connsiteX126" fmla="*/ 6343852 w 6347888"/>
                <a:gd name="connsiteY126" fmla="*/ 3454259 h 3795371"/>
                <a:gd name="connsiteX127" fmla="*/ 6343961 w 6347888"/>
                <a:gd name="connsiteY127" fmla="*/ 3454041 h 3795371"/>
                <a:gd name="connsiteX128" fmla="*/ 6347674 w 6347888"/>
                <a:gd name="connsiteY128" fmla="*/ 3461957 h 3795371"/>
                <a:gd name="connsiteX129" fmla="*/ 6343306 w 6347888"/>
                <a:gd name="connsiteY129" fmla="*/ 3475606 h 3795371"/>
                <a:gd name="connsiteX130" fmla="*/ 6338447 w 6347888"/>
                <a:gd name="connsiteY130" fmla="*/ 3483686 h 3795371"/>
                <a:gd name="connsiteX131" fmla="*/ 6325126 w 6347888"/>
                <a:gd name="connsiteY131" fmla="*/ 3499955 h 3795371"/>
                <a:gd name="connsiteX132" fmla="*/ 6321086 w 6347888"/>
                <a:gd name="connsiteY132" fmla="*/ 3501756 h 3795371"/>
                <a:gd name="connsiteX133" fmla="*/ 6316282 w 6347888"/>
                <a:gd name="connsiteY133" fmla="*/ 3501756 h 3795371"/>
                <a:gd name="connsiteX134" fmla="*/ 6304653 w 6347888"/>
                <a:gd name="connsiteY134" fmla="*/ 3511965 h 3795371"/>
                <a:gd name="connsiteX135" fmla="*/ 6291714 w 6347888"/>
                <a:gd name="connsiteY135" fmla="*/ 3539372 h 3795371"/>
                <a:gd name="connsiteX136" fmla="*/ 6289094 w 6347888"/>
                <a:gd name="connsiteY136" fmla="*/ 3542266 h 3795371"/>
                <a:gd name="connsiteX137" fmla="*/ 6268730 w 6347888"/>
                <a:gd name="connsiteY137" fmla="*/ 3563557 h 3795371"/>
                <a:gd name="connsiteX138" fmla="*/ 6253280 w 6347888"/>
                <a:gd name="connsiteY138" fmla="*/ 3574585 h 3795371"/>
                <a:gd name="connsiteX139" fmla="*/ 6248858 w 6347888"/>
                <a:gd name="connsiteY139" fmla="*/ 3574094 h 3795371"/>
                <a:gd name="connsiteX140" fmla="*/ 6240614 w 6347888"/>
                <a:gd name="connsiteY140" fmla="*/ 3565796 h 3795371"/>
                <a:gd name="connsiteX141" fmla="*/ 6240450 w 6347888"/>
                <a:gd name="connsiteY141" fmla="*/ 3561319 h 3795371"/>
                <a:gd name="connsiteX142" fmla="*/ 6253935 w 6347888"/>
                <a:gd name="connsiteY142" fmla="*/ 3544722 h 3795371"/>
                <a:gd name="connsiteX143" fmla="*/ 6258139 w 6347888"/>
                <a:gd name="connsiteY143" fmla="*/ 3533749 h 3795371"/>
                <a:gd name="connsiteX144" fmla="*/ 6254099 w 6347888"/>
                <a:gd name="connsiteY144" fmla="*/ 3520591 h 3795371"/>
                <a:gd name="connsiteX145" fmla="*/ 6242252 w 6347888"/>
                <a:gd name="connsiteY145" fmla="*/ 3508799 h 3795371"/>
                <a:gd name="connsiteX146" fmla="*/ 6245255 w 6347888"/>
                <a:gd name="connsiteY146" fmla="*/ 3492202 h 3795371"/>
                <a:gd name="connsiteX147" fmla="*/ 6256119 w 6347888"/>
                <a:gd name="connsiteY147" fmla="*/ 3487453 h 3795371"/>
                <a:gd name="connsiteX148" fmla="*/ 6264308 w 6347888"/>
                <a:gd name="connsiteY148" fmla="*/ 3479482 h 3795371"/>
                <a:gd name="connsiteX149" fmla="*/ 6266219 w 6347888"/>
                <a:gd name="connsiteY149" fmla="*/ 3474678 h 3795371"/>
                <a:gd name="connsiteX150" fmla="*/ 6273262 w 6347888"/>
                <a:gd name="connsiteY150" fmla="*/ 3457371 h 3795371"/>
                <a:gd name="connsiteX151" fmla="*/ 6277738 w 6347888"/>
                <a:gd name="connsiteY151" fmla="*/ 3435752 h 3795371"/>
                <a:gd name="connsiteX152" fmla="*/ 6274681 w 6347888"/>
                <a:gd name="connsiteY152" fmla="*/ 3427344 h 3795371"/>
                <a:gd name="connsiteX153" fmla="*/ 6273098 w 6347888"/>
                <a:gd name="connsiteY153" fmla="*/ 3420575 h 3795371"/>
                <a:gd name="connsiteX154" fmla="*/ 6271078 w 6347888"/>
                <a:gd name="connsiteY154" fmla="*/ 3399774 h 3795371"/>
                <a:gd name="connsiteX155" fmla="*/ 6265509 w 6347888"/>
                <a:gd name="connsiteY155" fmla="*/ 3379028 h 3795371"/>
                <a:gd name="connsiteX156" fmla="*/ 6264963 w 6347888"/>
                <a:gd name="connsiteY156" fmla="*/ 3365216 h 3795371"/>
                <a:gd name="connsiteX157" fmla="*/ 6262288 w 6347888"/>
                <a:gd name="connsiteY157" fmla="*/ 3346763 h 3795371"/>
                <a:gd name="connsiteX158" fmla="*/ 6263325 w 6347888"/>
                <a:gd name="connsiteY158" fmla="*/ 3344798 h 3795371"/>
                <a:gd name="connsiteX159" fmla="*/ 5557366 w 6347888"/>
                <a:gd name="connsiteY159" fmla="*/ 3330876 h 3795371"/>
                <a:gd name="connsiteX160" fmla="*/ 5557351 w 6347888"/>
                <a:gd name="connsiteY160" fmla="*/ 3330928 h 3795371"/>
                <a:gd name="connsiteX161" fmla="*/ 5557312 w 6347888"/>
                <a:gd name="connsiteY161" fmla="*/ 3330930 h 3795371"/>
                <a:gd name="connsiteX162" fmla="*/ 5574673 w 6347888"/>
                <a:gd name="connsiteY162" fmla="*/ 3329729 h 3795371"/>
                <a:gd name="connsiteX163" fmla="*/ 5578112 w 6347888"/>
                <a:gd name="connsiteY163" fmla="*/ 3335407 h 3795371"/>
                <a:gd name="connsiteX164" fmla="*/ 5574072 w 6347888"/>
                <a:gd name="connsiteY164" fmla="*/ 3337645 h 3795371"/>
                <a:gd name="connsiteX165" fmla="*/ 5571779 w 6347888"/>
                <a:gd name="connsiteY165" fmla="*/ 3338192 h 3795371"/>
                <a:gd name="connsiteX166" fmla="*/ 5565501 w 6347888"/>
                <a:gd name="connsiteY166" fmla="*/ 3338628 h 3795371"/>
                <a:gd name="connsiteX167" fmla="*/ 5557967 w 6347888"/>
                <a:gd name="connsiteY167" fmla="*/ 3336553 h 3795371"/>
                <a:gd name="connsiteX168" fmla="*/ 5556165 w 6347888"/>
                <a:gd name="connsiteY168" fmla="*/ 3335134 h 3795371"/>
                <a:gd name="connsiteX169" fmla="*/ 5557351 w 6347888"/>
                <a:gd name="connsiteY169" fmla="*/ 3330928 h 3795371"/>
                <a:gd name="connsiteX170" fmla="*/ 6236755 w 6347888"/>
                <a:gd name="connsiteY170" fmla="*/ 2985364 h 3795371"/>
                <a:gd name="connsiteX171" fmla="*/ 6238375 w 6347888"/>
                <a:gd name="connsiteY171" fmla="*/ 2986714 h 3795371"/>
                <a:gd name="connsiteX172" fmla="*/ 6236519 w 6347888"/>
                <a:gd name="connsiteY172" fmla="*/ 2990153 h 3795371"/>
                <a:gd name="connsiteX173" fmla="*/ 6234991 w 6347888"/>
                <a:gd name="connsiteY173" fmla="*/ 2988679 h 3795371"/>
                <a:gd name="connsiteX174" fmla="*/ 6236792 w 6347888"/>
                <a:gd name="connsiteY174" fmla="*/ 2985294 h 3795371"/>
                <a:gd name="connsiteX175" fmla="*/ 6236755 w 6347888"/>
                <a:gd name="connsiteY175" fmla="*/ 2985364 h 3795371"/>
                <a:gd name="connsiteX176" fmla="*/ 6236737 w 6347888"/>
                <a:gd name="connsiteY176" fmla="*/ 2985349 h 3795371"/>
                <a:gd name="connsiteX177" fmla="*/ 6221452 w 6347888"/>
                <a:gd name="connsiteY177" fmla="*/ 2969134 h 3795371"/>
                <a:gd name="connsiteX178" fmla="*/ 6224946 w 6347888"/>
                <a:gd name="connsiteY178" fmla="*/ 2970007 h 3795371"/>
                <a:gd name="connsiteX179" fmla="*/ 6225546 w 6347888"/>
                <a:gd name="connsiteY179" fmla="*/ 2971754 h 3795371"/>
                <a:gd name="connsiteX180" fmla="*/ 6225709 w 6347888"/>
                <a:gd name="connsiteY180" fmla="*/ 2974320 h 3795371"/>
                <a:gd name="connsiteX181" fmla="*/ 6225327 w 6347888"/>
                <a:gd name="connsiteY181" fmla="*/ 2975085 h 3795371"/>
                <a:gd name="connsiteX182" fmla="*/ 6225327 w 6347888"/>
                <a:gd name="connsiteY182" fmla="*/ 2975139 h 3795371"/>
                <a:gd name="connsiteX183" fmla="*/ 6222107 w 6347888"/>
                <a:gd name="connsiteY183" fmla="*/ 2975139 h 3795371"/>
                <a:gd name="connsiteX184" fmla="*/ 6220523 w 6347888"/>
                <a:gd name="connsiteY184" fmla="*/ 2971099 h 3795371"/>
                <a:gd name="connsiteX185" fmla="*/ 6221452 w 6347888"/>
                <a:gd name="connsiteY185" fmla="*/ 2969134 h 3795371"/>
                <a:gd name="connsiteX186" fmla="*/ 6170133 w 6347888"/>
                <a:gd name="connsiteY186" fmla="*/ 2956523 h 3795371"/>
                <a:gd name="connsiteX187" fmla="*/ 6174009 w 6347888"/>
                <a:gd name="connsiteY187" fmla="*/ 2959143 h 3795371"/>
                <a:gd name="connsiteX188" fmla="*/ 6184164 w 6347888"/>
                <a:gd name="connsiteY188" fmla="*/ 2969189 h 3795371"/>
                <a:gd name="connsiteX189" fmla="*/ 6210806 w 6347888"/>
                <a:gd name="connsiteY189" fmla="*/ 2999434 h 3795371"/>
                <a:gd name="connsiteX190" fmla="*/ 6212553 w 6347888"/>
                <a:gd name="connsiteY190" fmla="*/ 3003692 h 3795371"/>
                <a:gd name="connsiteX191" fmla="*/ 6211570 w 6347888"/>
                <a:gd name="connsiteY191" fmla="*/ 3005385 h 3795371"/>
                <a:gd name="connsiteX192" fmla="*/ 6204801 w 6347888"/>
                <a:gd name="connsiteY192" fmla="*/ 3005821 h 3795371"/>
                <a:gd name="connsiteX193" fmla="*/ 6204746 w 6347888"/>
                <a:gd name="connsiteY193" fmla="*/ 3005876 h 3795371"/>
                <a:gd name="connsiteX194" fmla="*/ 6181216 w 6347888"/>
                <a:gd name="connsiteY194" fmla="*/ 2986441 h 3795371"/>
                <a:gd name="connsiteX195" fmla="*/ 6164401 w 6347888"/>
                <a:gd name="connsiteY195" fmla="*/ 2960999 h 3795371"/>
                <a:gd name="connsiteX196" fmla="*/ 6165929 w 6347888"/>
                <a:gd name="connsiteY196" fmla="*/ 2956959 h 3795371"/>
                <a:gd name="connsiteX197" fmla="*/ 6170133 w 6347888"/>
                <a:gd name="connsiteY197" fmla="*/ 2956523 h 3795371"/>
                <a:gd name="connsiteX198" fmla="*/ 6264745 w 6347888"/>
                <a:gd name="connsiteY198" fmla="*/ 2919890 h 3795371"/>
                <a:gd name="connsiteX199" fmla="*/ 6266165 w 6347888"/>
                <a:gd name="connsiteY199" fmla="*/ 2920163 h 3795371"/>
                <a:gd name="connsiteX200" fmla="*/ 6265182 w 6347888"/>
                <a:gd name="connsiteY200" fmla="*/ 2921691 h 3795371"/>
                <a:gd name="connsiteX201" fmla="*/ 6255245 w 6347888"/>
                <a:gd name="connsiteY201" fmla="*/ 2893139 h 3795371"/>
                <a:gd name="connsiteX202" fmla="*/ 6256501 w 6347888"/>
                <a:gd name="connsiteY202" fmla="*/ 2894777 h 3795371"/>
                <a:gd name="connsiteX203" fmla="*/ 6253061 w 6347888"/>
                <a:gd name="connsiteY203" fmla="*/ 2896142 h 3795371"/>
                <a:gd name="connsiteX204" fmla="*/ 6253007 w 6347888"/>
                <a:gd name="connsiteY204" fmla="*/ 2896087 h 3795371"/>
                <a:gd name="connsiteX205" fmla="*/ 6251860 w 6347888"/>
                <a:gd name="connsiteY205" fmla="*/ 2894504 h 3795371"/>
                <a:gd name="connsiteX206" fmla="*/ 6255245 w 6347888"/>
                <a:gd name="connsiteY206" fmla="*/ 2893139 h 3795371"/>
                <a:gd name="connsiteX207" fmla="*/ 5679497 w 6347888"/>
                <a:gd name="connsiteY207" fmla="*/ 2867874 h 3795371"/>
                <a:gd name="connsiteX208" fmla="*/ 5678784 w 6347888"/>
                <a:gd name="connsiteY208" fmla="*/ 2868790 h 3795371"/>
                <a:gd name="connsiteX209" fmla="*/ 5678402 w 6347888"/>
                <a:gd name="connsiteY209" fmla="*/ 2868790 h 3795371"/>
                <a:gd name="connsiteX210" fmla="*/ 5678129 w 6347888"/>
                <a:gd name="connsiteY210" fmla="*/ 2868189 h 3795371"/>
                <a:gd name="connsiteX211" fmla="*/ 5679549 w 6347888"/>
                <a:gd name="connsiteY211" fmla="*/ 2867807 h 3795371"/>
                <a:gd name="connsiteX212" fmla="*/ 5679549 w 6347888"/>
                <a:gd name="connsiteY212" fmla="*/ 2867862 h 3795371"/>
                <a:gd name="connsiteX213" fmla="*/ 5679497 w 6347888"/>
                <a:gd name="connsiteY213" fmla="*/ 2867874 h 3795371"/>
                <a:gd name="connsiteX214" fmla="*/ 5684844 w 6347888"/>
                <a:gd name="connsiteY214" fmla="*/ 2862894 h 3795371"/>
                <a:gd name="connsiteX215" fmla="*/ 5684625 w 6347888"/>
                <a:gd name="connsiteY215" fmla="*/ 2866334 h 3795371"/>
                <a:gd name="connsiteX216" fmla="*/ 5679603 w 6347888"/>
                <a:gd name="connsiteY216" fmla="*/ 2867862 h 3795371"/>
                <a:gd name="connsiteX217" fmla="*/ 5682879 w 6347888"/>
                <a:gd name="connsiteY217" fmla="*/ 2863495 h 3795371"/>
                <a:gd name="connsiteX218" fmla="*/ 5684844 w 6347888"/>
                <a:gd name="connsiteY218" fmla="*/ 2862894 h 3795371"/>
                <a:gd name="connsiteX219" fmla="*/ 6251533 w 6347888"/>
                <a:gd name="connsiteY219" fmla="*/ 2862184 h 3795371"/>
                <a:gd name="connsiteX220" fmla="*/ 6252625 w 6347888"/>
                <a:gd name="connsiteY220" fmla="*/ 2863767 h 3795371"/>
                <a:gd name="connsiteX221" fmla="*/ 6251751 w 6347888"/>
                <a:gd name="connsiteY221" fmla="*/ 2865405 h 3795371"/>
                <a:gd name="connsiteX222" fmla="*/ 6251751 w 6347888"/>
                <a:gd name="connsiteY222" fmla="*/ 2865459 h 3795371"/>
                <a:gd name="connsiteX223" fmla="*/ 6250005 w 6347888"/>
                <a:gd name="connsiteY223" fmla="*/ 2863057 h 3795371"/>
                <a:gd name="connsiteX224" fmla="*/ 6251533 w 6347888"/>
                <a:gd name="connsiteY224" fmla="*/ 2862184 h 3795371"/>
                <a:gd name="connsiteX225" fmla="*/ 6237775 w 6347888"/>
                <a:gd name="connsiteY225" fmla="*/ 2856834 h 3795371"/>
                <a:gd name="connsiteX226" fmla="*/ 6239905 w 6347888"/>
                <a:gd name="connsiteY226" fmla="*/ 2857598 h 3795371"/>
                <a:gd name="connsiteX227" fmla="*/ 6243344 w 6347888"/>
                <a:gd name="connsiteY227" fmla="*/ 2863331 h 3795371"/>
                <a:gd name="connsiteX228" fmla="*/ 6243289 w 6347888"/>
                <a:gd name="connsiteY228" fmla="*/ 2863276 h 3795371"/>
                <a:gd name="connsiteX229" fmla="*/ 6243344 w 6347888"/>
                <a:gd name="connsiteY229" fmla="*/ 2865514 h 3795371"/>
                <a:gd name="connsiteX230" fmla="*/ 6239741 w 6347888"/>
                <a:gd name="connsiteY230" fmla="*/ 2867480 h 3795371"/>
                <a:gd name="connsiteX231" fmla="*/ 6236356 w 6347888"/>
                <a:gd name="connsiteY231" fmla="*/ 2858035 h 3795371"/>
                <a:gd name="connsiteX232" fmla="*/ 6237775 w 6347888"/>
                <a:gd name="connsiteY232" fmla="*/ 2856834 h 3795371"/>
                <a:gd name="connsiteX233" fmla="*/ 6226911 w 6347888"/>
                <a:gd name="connsiteY233" fmla="*/ 2828554 h 3795371"/>
                <a:gd name="connsiteX234" fmla="*/ 6236082 w 6347888"/>
                <a:gd name="connsiteY234" fmla="*/ 2838327 h 3795371"/>
                <a:gd name="connsiteX235" fmla="*/ 6232152 w 6347888"/>
                <a:gd name="connsiteY235" fmla="*/ 2845642 h 3795371"/>
                <a:gd name="connsiteX236" fmla="*/ 6224508 w 6347888"/>
                <a:gd name="connsiteY236" fmla="*/ 2842803 h 3795371"/>
                <a:gd name="connsiteX237" fmla="*/ 6223689 w 6347888"/>
                <a:gd name="connsiteY237" fmla="*/ 2831448 h 3795371"/>
                <a:gd name="connsiteX238" fmla="*/ 6226911 w 6347888"/>
                <a:gd name="connsiteY238" fmla="*/ 2828554 h 3795371"/>
                <a:gd name="connsiteX239" fmla="*/ 5633689 w 6347888"/>
                <a:gd name="connsiteY239" fmla="*/ 2802676 h 3795371"/>
                <a:gd name="connsiteX240" fmla="*/ 5637565 w 6347888"/>
                <a:gd name="connsiteY240" fmla="*/ 2804150 h 3795371"/>
                <a:gd name="connsiteX241" fmla="*/ 5638820 w 6347888"/>
                <a:gd name="connsiteY241" fmla="*/ 2808026 h 3795371"/>
                <a:gd name="connsiteX242" fmla="*/ 5634944 w 6347888"/>
                <a:gd name="connsiteY242" fmla="*/ 2810920 h 3795371"/>
                <a:gd name="connsiteX243" fmla="*/ 5630686 w 6347888"/>
                <a:gd name="connsiteY243" fmla="*/ 2807153 h 3795371"/>
                <a:gd name="connsiteX244" fmla="*/ 5630686 w 6347888"/>
                <a:gd name="connsiteY244" fmla="*/ 2807098 h 3795371"/>
                <a:gd name="connsiteX245" fmla="*/ 5633689 w 6347888"/>
                <a:gd name="connsiteY245" fmla="*/ 2802676 h 3795371"/>
                <a:gd name="connsiteX246" fmla="*/ 3887382 w 6347888"/>
                <a:gd name="connsiteY246" fmla="*/ 2776908 h 3795371"/>
                <a:gd name="connsiteX247" fmla="*/ 3888692 w 6347888"/>
                <a:gd name="connsiteY247" fmla="*/ 2777345 h 3795371"/>
                <a:gd name="connsiteX248" fmla="*/ 3888692 w 6347888"/>
                <a:gd name="connsiteY248" fmla="*/ 2777509 h 3795371"/>
                <a:gd name="connsiteX249" fmla="*/ 3888201 w 6347888"/>
                <a:gd name="connsiteY249" fmla="*/ 2777782 h 3795371"/>
                <a:gd name="connsiteX250" fmla="*/ 3887437 w 6347888"/>
                <a:gd name="connsiteY250" fmla="*/ 2776963 h 3795371"/>
                <a:gd name="connsiteX251" fmla="*/ 3823729 w 6347888"/>
                <a:gd name="connsiteY251" fmla="*/ 2766282 h 3795371"/>
                <a:gd name="connsiteX252" fmla="*/ 3824107 w 6347888"/>
                <a:gd name="connsiteY252" fmla="*/ 2767954 h 3795371"/>
                <a:gd name="connsiteX253" fmla="*/ 3822852 w 6347888"/>
                <a:gd name="connsiteY253" fmla="*/ 2768391 h 3795371"/>
                <a:gd name="connsiteX254" fmla="*/ 3822524 w 6347888"/>
                <a:gd name="connsiteY254" fmla="*/ 2766753 h 3795371"/>
                <a:gd name="connsiteX255" fmla="*/ 3823725 w 6347888"/>
                <a:gd name="connsiteY255" fmla="*/ 2766262 h 3795371"/>
                <a:gd name="connsiteX256" fmla="*/ 3823780 w 6347888"/>
                <a:gd name="connsiteY256" fmla="*/ 2766262 h 3795371"/>
                <a:gd name="connsiteX257" fmla="*/ 3823729 w 6347888"/>
                <a:gd name="connsiteY257" fmla="*/ 2766282 h 3795371"/>
                <a:gd name="connsiteX258" fmla="*/ 3902887 w 6347888"/>
                <a:gd name="connsiteY258" fmla="*/ 2753596 h 3795371"/>
                <a:gd name="connsiteX259" fmla="*/ 3906326 w 6347888"/>
                <a:gd name="connsiteY259" fmla="*/ 2753869 h 3795371"/>
                <a:gd name="connsiteX260" fmla="*/ 3906381 w 6347888"/>
                <a:gd name="connsiteY260" fmla="*/ 2753924 h 3795371"/>
                <a:gd name="connsiteX261" fmla="*/ 3921449 w 6347888"/>
                <a:gd name="connsiteY261" fmla="*/ 2795634 h 3795371"/>
                <a:gd name="connsiteX262" fmla="*/ 3923578 w 6347888"/>
                <a:gd name="connsiteY262" fmla="*/ 2816980 h 3795371"/>
                <a:gd name="connsiteX263" fmla="*/ 3920357 w 6347888"/>
                <a:gd name="connsiteY263" fmla="*/ 2828172 h 3795371"/>
                <a:gd name="connsiteX264" fmla="*/ 3910202 w 6347888"/>
                <a:gd name="connsiteY264" fmla="*/ 2845588 h 3795371"/>
                <a:gd name="connsiteX265" fmla="*/ 3903815 w 6347888"/>
                <a:gd name="connsiteY265" fmla="*/ 2868408 h 3795371"/>
                <a:gd name="connsiteX266" fmla="*/ 3898738 w 6347888"/>
                <a:gd name="connsiteY266" fmla="*/ 2886807 h 3795371"/>
                <a:gd name="connsiteX267" fmla="*/ 3874716 w 6347888"/>
                <a:gd name="connsiteY267" fmla="*/ 2949208 h 3795371"/>
                <a:gd name="connsiteX268" fmla="*/ 3858993 w 6347888"/>
                <a:gd name="connsiteY268" fmla="*/ 2991682 h 3795371"/>
                <a:gd name="connsiteX269" fmla="*/ 3851295 w 6347888"/>
                <a:gd name="connsiteY269" fmla="*/ 3009152 h 3795371"/>
                <a:gd name="connsiteX270" fmla="*/ 3832842 w 6347888"/>
                <a:gd name="connsiteY270" fmla="*/ 3022309 h 3795371"/>
                <a:gd name="connsiteX271" fmla="*/ 3821159 w 6347888"/>
                <a:gd name="connsiteY271" fmla="*/ 3024439 h 3795371"/>
                <a:gd name="connsiteX272" fmla="*/ 3805600 w 6347888"/>
                <a:gd name="connsiteY272" fmla="*/ 3028915 h 3795371"/>
                <a:gd name="connsiteX273" fmla="*/ 3780978 w 6347888"/>
                <a:gd name="connsiteY273" fmla="*/ 3010845 h 3795371"/>
                <a:gd name="connsiteX274" fmla="*/ 3777757 w 6347888"/>
                <a:gd name="connsiteY274" fmla="*/ 3002000 h 3795371"/>
                <a:gd name="connsiteX275" fmla="*/ 3777374 w 6347888"/>
                <a:gd name="connsiteY275" fmla="*/ 2987697 h 3795371"/>
                <a:gd name="connsiteX276" fmla="*/ 3776337 w 6347888"/>
                <a:gd name="connsiteY276" fmla="*/ 2976177 h 3795371"/>
                <a:gd name="connsiteX277" fmla="*/ 3774754 w 6347888"/>
                <a:gd name="connsiteY277" fmla="*/ 2971264 h 3795371"/>
                <a:gd name="connsiteX278" fmla="*/ 3779886 w 6347888"/>
                <a:gd name="connsiteY278" fmla="*/ 2939763 h 3795371"/>
                <a:gd name="connsiteX279" fmla="*/ 3795281 w 6347888"/>
                <a:gd name="connsiteY279" fmla="*/ 2915687 h 3795371"/>
                <a:gd name="connsiteX280" fmla="*/ 3798175 w 6347888"/>
                <a:gd name="connsiteY280" fmla="*/ 2890792 h 3795371"/>
                <a:gd name="connsiteX281" fmla="*/ 3794735 w 6347888"/>
                <a:gd name="connsiteY281" fmla="*/ 2881838 h 3795371"/>
                <a:gd name="connsiteX282" fmla="*/ 3797083 w 6347888"/>
                <a:gd name="connsiteY282" fmla="*/ 2852030 h 3795371"/>
                <a:gd name="connsiteX283" fmla="*/ 3804453 w 6347888"/>
                <a:gd name="connsiteY283" fmla="*/ 2837126 h 3795371"/>
                <a:gd name="connsiteX284" fmla="*/ 3824053 w 6347888"/>
                <a:gd name="connsiteY284" fmla="*/ 2828936 h 3795371"/>
                <a:gd name="connsiteX285" fmla="*/ 3826346 w 6347888"/>
                <a:gd name="connsiteY285" fmla="*/ 2828336 h 3795371"/>
                <a:gd name="connsiteX286" fmla="*/ 3846600 w 6347888"/>
                <a:gd name="connsiteY286" fmla="*/ 2821948 h 3795371"/>
                <a:gd name="connsiteX287" fmla="*/ 3863688 w 6347888"/>
                <a:gd name="connsiteY287" fmla="*/ 2809119 h 3795371"/>
                <a:gd name="connsiteX288" fmla="*/ 3876409 w 6347888"/>
                <a:gd name="connsiteY288" fmla="*/ 2793068 h 3795371"/>
                <a:gd name="connsiteX289" fmla="*/ 3886618 w 6347888"/>
                <a:gd name="connsiteY289" fmla="*/ 2781603 h 3795371"/>
                <a:gd name="connsiteX290" fmla="*/ 3888638 w 6347888"/>
                <a:gd name="connsiteY290" fmla="*/ 2777563 h 3795371"/>
                <a:gd name="connsiteX291" fmla="*/ 3889511 w 6347888"/>
                <a:gd name="connsiteY291" fmla="*/ 2777072 h 3795371"/>
                <a:gd name="connsiteX292" fmla="*/ 3895899 w 6347888"/>
                <a:gd name="connsiteY292" fmla="*/ 2766644 h 3795371"/>
                <a:gd name="connsiteX293" fmla="*/ 3896062 w 6347888"/>
                <a:gd name="connsiteY293" fmla="*/ 2765607 h 3795371"/>
                <a:gd name="connsiteX294" fmla="*/ 3902123 w 6347888"/>
                <a:gd name="connsiteY294" fmla="*/ 2754197 h 3795371"/>
                <a:gd name="connsiteX295" fmla="*/ 3902887 w 6347888"/>
                <a:gd name="connsiteY295" fmla="*/ 2753596 h 3795371"/>
                <a:gd name="connsiteX296" fmla="*/ 5525538 w 6347888"/>
                <a:gd name="connsiteY296" fmla="*/ 2747918 h 3795371"/>
                <a:gd name="connsiteX297" fmla="*/ 5531980 w 6347888"/>
                <a:gd name="connsiteY297" fmla="*/ 2748901 h 3795371"/>
                <a:gd name="connsiteX298" fmla="*/ 5534109 w 6347888"/>
                <a:gd name="connsiteY298" fmla="*/ 2754469 h 3795371"/>
                <a:gd name="connsiteX299" fmla="*/ 5525265 w 6347888"/>
                <a:gd name="connsiteY299" fmla="*/ 2760311 h 3795371"/>
                <a:gd name="connsiteX300" fmla="*/ 5514782 w 6347888"/>
                <a:gd name="connsiteY300" fmla="*/ 2756216 h 3795371"/>
                <a:gd name="connsiteX301" fmla="*/ 5513472 w 6347888"/>
                <a:gd name="connsiteY301" fmla="*/ 2752286 h 3795371"/>
                <a:gd name="connsiteX302" fmla="*/ 5516202 w 6347888"/>
                <a:gd name="connsiteY302" fmla="*/ 2749174 h 3795371"/>
                <a:gd name="connsiteX303" fmla="*/ 5525538 w 6347888"/>
                <a:gd name="connsiteY303" fmla="*/ 2747918 h 3795371"/>
                <a:gd name="connsiteX304" fmla="*/ 5755598 w 6347888"/>
                <a:gd name="connsiteY304" fmla="*/ 2741039 h 3795371"/>
                <a:gd name="connsiteX305" fmla="*/ 5760730 w 6347888"/>
                <a:gd name="connsiteY305" fmla="*/ 2745461 h 3795371"/>
                <a:gd name="connsiteX306" fmla="*/ 5771540 w 6347888"/>
                <a:gd name="connsiteY306" fmla="*/ 2776908 h 3795371"/>
                <a:gd name="connsiteX307" fmla="*/ 5775470 w 6347888"/>
                <a:gd name="connsiteY307" fmla="*/ 2800383 h 3795371"/>
                <a:gd name="connsiteX308" fmla="*/ 5776671 w 6347888"/>
                <a:gd name="connsiteY308" fmla="*/ 2807426 h 3795371"/>
                <a:gd name="connsiteX309" fmla="*/ 5783769 w 6347888"/>
                <a:gd name="connsiteY309" fmla="*/ 2812066 h 3795371"/>
                <a:gd name="connsiteX310" fmla="*/ 5796544 w 6347888"/>
                <a:gd name="connsiteY310" fmla="*/ 2816106 h 3795371"/>
                <a:gd name="connsiteX311" fmla="*/ 5804733 w 6347888"/>
                <a:gd name="connsiteY311" fmla="*/ 2835105 h 3795371"/>
                <a:gd name="connsiteX312" fmla="*/ 5805497 w 6347888"/>
                <a:gd name="connsiteY312" fmla="*/ 2851702 h 3795371"/>
                <a:gd name="connsiteX313" fmla="*/ 5805934 w 6347888"/>
                <a:gd name="connsiteY313" fmla="*/ 2860382 h 3795371"/>
                <a:gd name="connsiteX314" fmla="*/ 5810684 w 6347888"/>
                <a:gd name="connsiteY314" fmla="*/ 2872066 h 3795371"/>
                <a:gd name="connsiteX315" fmla="*/ 5816416 w 6347888"/>
                <a:gd name="connsiteY315" fmla="*/ 2897015 h 3795371"/>
                <a:gd name="connsiteX316" fmla="*/ 5818819 w 6347888"/>
                <a:gd name="connsiteY316" fmla="*/ 2915686 h 3795371"/>
                <a:gd name="connsiteX317" fmla="*/ 5824333 w 6347888"/>
                <a:gd name="connsiteY317" fmla="*/ 2923111 h 3795371"/>
                <a:gd name="connsiteX318" fmla="*/ 5857526 w 6347888"/>
                <a:gd name="connsiteY318" fmla="*/ 2946150 h 3795371"/>
                <a:gd name="connsiteX319" fmla="*/ 5861292 w 6347888"/>
                <a:gd name="connsiteY319" fmla="*/ 2951882 h 3795371"/>
                <a:gd name="connsiteX320" fmla="*/ 5866534 w 6347888"/>
                <a:gd name="connsiteY320" fmla="*/ 2968643 h 3795371"/>
                <a:gd name="connsiteX321" fmla="*/ 5867134 w 6347888"/>
                <a:gd name="connsiteY321" fmla="*/ 2969734 h 3795371"/>
                <a:gd name="connsiteX322" fmla="*/ 5872103 w 6347888"/>
                <a:gd name="connsiteY322" fmla="*/ 2990426 h 3795371"/>
                <a:gd name="connsiteX323" fmla="*/ 5874559 w 6347888"/>
                <a:gd name="connsiteY323" fmla="*/ 2993920 h 3795371"/>
                <a:gd name="connsiteX324" fmla="*/ 5887607 w 6347888"/>
                <a:gd name="connsiteY324" fmla="*/ 2999434 h 3795371"/>
                <a:gd name="connsiteX325" fmla="*/ 5894759 w 6347888"/>
                <a:gd name="connsiteY325" fmla="*/ 3010134 h 3795371"/>
                <a:gd name="connsiteX326" fmla="*/ 5904477 w 6347888"/>
                <a:gd name="connsiteY326" fmla="*/ 3038305 h 3795371"/>
                <a:gd name="connsiteX327" fmla="*/ 5918235 w 6347888"/>
                <a:gd name="connsiteY327" fmla="*/ 3057195 h 3795371"/>
                <a:gd name="connsiteX328" fmla="*/ 5920910 w 6347888"/>
                <a:gd name="connsiteY328" fmla="*/ 3061180 h 3795371"/>
                <a:gd name="connsiteX329" fmla="*/ 5932648 w 6347888"/>
                <a:gd name="connsiteY329" fmla="*/ 3062054 h 3795371"/>
                <a:gd name="connsiteX330" fmla="*/ 5932811 w 6347888"/>
                <a:gd name="connsiteY330" fmla="*/ 3062217 h 3795371"/>
                <a:gd name="connsiteX331" fmla="*/ 5934722 w 6347888"/>
                <a:gd name="connsiteY331" fmla="*/ 3060907 h 3795371"/>
                <a:gd name="connsiteX332" fmla="*/ 5936414 w 6347888"/>
                <a:gd name="connsiteY332" fmla="*/ 3064347 h 3795371"/>
                <a:gd name="connsiteX333" fmla="*/ 5935268 w 6347888"/>
                <a:gd name="connsiteY333" fmla="*/ 3068933 h 3795371"/>
                <a:gd name="connsiteX334" fmla="*/ 5928225 w 6347888"/>
                <a:gd name="connsiteY334" fmla="*/ 3101416 h 3795371"/>
                <a:gd name="connsiteX335" fmla="*/ 5926042 w 6347888"/>
                <a:gd name="connsiteY335" fmla="*/ 3113045 h 3795371"/>
                <a:gd name="connsiteX336" fmla="*/ 5926260 w 6347888"/>
                <a:gd name="connsiteY336" fmla="*/ 3129477 h 3795371"/>
                <a:gd name="connsiteX337" fmla="*/ 5928225 w 6347888"/>
                <a:gd name="connsiteY337" fmla="*/ 3153062 h 3795371"/>
                <a:gd name="connsiteX338" fmla="*/ 5924786 w 6347888"/>
                <a:gd name="connsiteY338" fmla="*/ 3164309 h 3795371"/>
                <a:gd name="connsiteX339" fmla="*/ 5909718 w 6347888"/>
                <a:gd name="connsiteY339" fmla="*/ 3199304 h 3795371"/>
                <a:gd name="connsiteX340" fmla="*/ 5908517 w 6347888"/>
                <a:gd name="connsiteY340" fmla="*/ 3201979 h 3795371"/>
                <a:gd name="connsiteX341" fmla="*/ 5901966 w 6347888"/>
                <a:gd name="connsiteY341" fmla="*/ 3229221 h 3795371"/>
                <a:gd name="connsiteX342" fmla="*/ 5885751 w 6347888"/>
                <a:gd name="connsiteY342" fmla="*/ 3255427 h 3795371"/>
                <a:gd name="connsiteX343" fmla="*/ 5879745 w 6347888"/>
                <a:gd name="connsiteY343" fmla="*/ 3262415 h 3795371"/>
                <a:gd name="connsiteX344" fmla="*/ 5852121 w 6347888"/>
                <a:gd name="connsiteY344" fmla="*/ 3294516 h 3795371"/>
                <a:gd name="connsiteX345" fmla="*/ 5839783 w 6347888"/>
                <a:gd name="connsiteY345" fmla="*/ 3317719 h 3795371"/>
                <a:gd name="connsiteX346" fmla="*/ 5827881 w 6347888"/>
                <a:gd name="connsiteY346" fmla="*/ 3335516 h 3795371"/>
                <a:gd name="connsiteX347" fmla="*/ 5811994 w 6347888"/>
                <a:gd name="connsiteY347" fmla="*/ 3364506 h 3795371"/>
                <a:gd name="connsiteX348" fmla="*/ 5803914 w 6347888"/>
                <a:gd name="connsiteY348" fmla="*/ 3394315 h 3795371"/>
                <a:gd name="connsiteX349" fmla="*/ 5787536 w 6347888"/>
                <a:gd name="connsiteY349" fmla="*/ 3409765 h 3795371"/>
                <a:gd name="connsiteX350" fmla="*/ 5775580 w 6347888"/>
                <a:gd name="connsiteY350" fmla="*/ 3410092 h 3795371"/>
                <a:gd name="connsiteX351" fmla="*/ 5746972 w 6347888"/>
                <a:gd name="connsiteY351" fmla="*/ 3420301 h 3795371"/>
                <a:gd name="connsiteX352" fmla="*/ 5732778 w 6347888"/>
                <a:gd name="connsiteY352" fmla="*/ 3430893 h 3795371"/>
                <a:gd name="connsiteX353" fmla="*/ 5720494 w 6347888"/>
                <a:gd name="connsiteY353" fmla="*/ 3440337 h 3795371"/>
                <a:gd name="connsiteX354" fmla="*/ 5714161 w 6347888"/>
                <a:gd name="connsiteY354" fmla="*/ 3439191 h 3795371"/>
                <a:gd name="connsiteX355" fmla="*/ 5698929 w 6347888"/>
                <a:gd name="connsiteY355" fmla="*/ 3417899 h 3795371"/>
                <a:gd name="connsiteX356" fmla="*/ 5700294 w 6347888"/>
                <a:gd name="connsiteY356" fmla="*/ 3411184 h 3795371"/>
                <a:gd name="connsiteX357" fmla="*/ 5699530 w 6347888"/>
                <a:gd name="connsiteY357" fmla="*/ 3409164 h 3795371"/>
                <a:gd name="connsiteX358" fmla="*/ 5695599 w 6347888"/>
                <a:gd name="connsiteY358" fmla="*/ 3408837 h 3795371"/>
                <a:gd name="connsiteX359" fmla="*/ 5691778 w 6347888"/>
                <a:gd name="connsiteY359" fmla="*/ 3414514 h 3795371"/>
                <a:gd name="connsiteX360" fmla="*/ 5669721 w 6347888"/>
                <a:gd name="connsiteY360" fmla="*/ 3428818 h 3795371"/>
                <a:gd name="connsiteX361" fmla="*/ 5665299 w 6347888"/>
                <a:gd name="connsiteY361" fmla="*/ 3429583 h 3795371"/>
                <a:gd name="connsiteX362" fmla="*/ 5660713 w 6347888"/>
                <a:gd name="connsiteY362" fmla="*/ 3427672 h 3795371"/>
                <a:gd name="connsiteX363" fmla="*/ 5651869 w 6347888"/>
                <a:gd name="connsiteY363" fmla="*/ 3419701 h 3795371"/>
                <a:gd name="connsiteX364" fmla="*/ 5635109 w 6347888"/>
                <a:gd name="connsiteY364" fmla="*/ 3411020 h 3795371"/>
                <a:gd name="connsiteX365" fmla="*/ 5610487 w 6347888"/>
                <a:gd name="connsiteY365" fmla="*/ 3390547 h 3795371"/>
                <a:gd name="connsiteX366" fmla="*/ 5605409 w 6347888"/>
                <a:gd name="connsiteY366" fmla="*/ 3379793 h 3795371"/>
                <a:gd name="connsiteX367" fmla="*/ 5604263 w 6347888"/>
                <a:gd name="connsiteY367" fmla="*/ 3370566 h 3795371"/>
                <a:gd name="connsiteX368" fmla="*/ 5606992 w 6347888"/>
                <a:gd name="connsiteY368" fmla="*/ 3360575 h 3795371"/>
                <a:gd name="connsiteX369" fmla="*/ 5602461 w 6347888"/>
                <a:gd name="connsiteY369" fmla="*/ 3331040 h 3795371"/>
                <a:gd name="connsiteX370" fmla="*/ 5602243 w 6347888"/>
                <a:gd name="connsiteY370" fmla="*/ 3329238 h 3795371"/>
                <a:gd name="connsiteX371" fmla="*/ 5590833 w 6347888"/>
                <a:gd name="connsiteY371" fmla="*/ 3328747 h 3795371"/>
                <a:gd name="connsiteX372" fmla="*/ 5588540 w 6347888"/>
                <a:gd name="connsiteY372" fmla="*/ 3323724 h 3795371"/>
                <a:gd name="connsiteX373" fmla="*/ 5592907 w 6347888"/>
                <a:gd name="connsiteY373" fmla="*/ 3303415 h 3795371"/>
                <a:gd name="connsiteX374" fmla="*/ 5590505 w 6347888"/>
                <a:gd name="connsiteY374" fmla="*/ 3300303 h 3795371"/>
                <a:gd name="connsiteX375" fmla="*/ 5588758 w 6347888"/>
                <a:gd name="connsiteY375" fmla="*/ 3301832 h 3795371"/>
                <a:gd name="connsiteX376" fmla="*/ 5586629 w 6347888"/>
                <a:gd name="connsiteY376" fmla="*/ 3306145 h 3795371"/>
                <a:gd name="connsiteX377" fmla="*/ 5571670 w 6347888"/>
                <a:gd name="connsiteY377" fmla="*/ 3315972 h 3795371"/>
                <a:gd name="connsiteX378" fmla="*/ 5569377 w 6347888"/>
                <a:gd name="connsiteY378" fmla="*/ 3316135 h 3795371"/>
                <a:gd name="connsiteX379" fmla="*/ 5564846 w 6347888"/>
                <a:gd name="connsiteY379" fmla="*/ 3316135 h 3795371"/>
                <a:gd name="connsiteX380" fmla="*/ 5563208 w 6347888"/>
                <a:gd name="connsiteY380" fmla="*/ 3312259 h 3795371"/>
                <a:gd name="connsiteX381" fmla="*/ 5563972 w 6347888"/>
                <a:gd name="connsiteY381" fmla="*/ 3309748 h 3795371"/>
                <a:gd name="connsiteX382" fmla="*/ 5565337 w 6347888"/>
                <a:gd name="connsiteY382" fmla="*/ 3308219 h 3795371"/>
                <a:gd name="connsiteX383" fmla="*/ 5578276 w 6347888"/>
                <a:gd name="connsiteY383" fmla="*/ 3292059 h 3795371"/>
                <a:gd name="connsiteX384" fmla="*/ 5589795 w 6347888"/>
                <a:gd name="connsiteY384" fmla="*/ 3271368 h 3795371"/>
                <a:gd name="connsiteX385" fmla="*/ 5591652 w 6347888"/>
                <a:gd name="connsiteY385" fmla="*/ 3262360 h 3795371"/>
                <a:gd name="connsiteX386" fmla="*/ 5590287 w 6347888"/>
                <a:gd name="connsiteY386" fmla="*/ 3260504 h 3795371"/>
                <a:gd name="connsiteX387" fmla="*/ 5588157 w 6347888"/>
                <a:gd name="connsiteY387" fmla="*/ 3260941 h 3795371"/>
                <a:gd name="connsiteX388" fmla="*/ 5577130 w 6347888"/>
                <a:gd name="connsiteY388" fmla="*/ 3273170 h 3795371"/>
                <a:gd name="connsiteX389" fmla="*/ 5565610 w 6347888"/>
                <a:gd name="connsiteY389" fmla="*/ 3281632 h 3795371"/>
                <a:gd name="connsiteX390" fmla="*/ 5552289 w 6347888"/>
                <a:gd name="connsiteY390" fmla="*/ 3295881 h 3795371"/>
                <a:gd name="connsiteX391" fmla="*/ 5546120 w 6347888"/>
                <a:gd name="connsiteY391" fmla="*/ 3302542 h 3795371"/>
                <a:gd name="connsiteX392" fmla="*/ 5541862 w 6347888"/>
                <a:gd name="connsiteY392" fmla="*/ 3303633 h 3795371"/>
                <a:gd name="connsiteX393" fmla="*/ 5536457 w 6347888"/>
                <a:gd name="connsiteY393" fmla="*/ 3299211 h 3795371"/>
                <a:gd name="connsiteX394" fmla="*/ 5535856 w 6347888"/>
                <a:gd name="connsiteY394" fmla="*/ 3296918 h 3795371"/>
                <a:gd name="connsiteX395" fmla="*/ 5535856 w 6347888"/>
                <a:gd name="connsiteY395" fmla="*/ 3289876 h 3795371"/>
                <a:gd name="connsiteX396" fmla="*/ 5534328 w 6347888"/>
                <a:gd name="connsiteY396" fmla="*/ 3274535 h 3795371"/>
                <a:gd name="connsiteX397" fmla="*/ 5534164 w 6347888"/>
                <a:gd name="connsiteY397" fmla="*/ 3273279 h 3795371"/>
                <a:gd name="connsiteX398" fmla="*/ 5527394 w 6347888"/>
                <a:gd name="connsiteY398" fmla="*/ 3258320 h 3795371"/>
                <a:gd name="connsiteX399" fmla="*/ 5523136 w 6347888"/>
                <a:gd name="connsiteY399" fmla="*/ 3245381 h 3795371"/>
                <a:gd name="connsiteX400" fmla="*/ 5516857 w 6347888"/>
                <a:gd name="connsiteY400" fmla="*/ 3235882 h 3795371"/>
                <a:gd name="connsiteX401" fmla="*/ 5496876 w 6347888"/>
                <a:gd name="connsiteY401" fmla="*/ 3228457 h 3795371"/>
                <a:gd name="connsiteX402" fmla="*/ 5495020 w 6347888"/>
                <a:gd name="connsiteY402" fmla="*/ 3228129 h 3795371"/>
                <a:gd name="connsiteX403" fmla="*/ 5480498 w 6347888"/>
                <a:gd name="connsiteY403" fmla="*/ 3220050 h 3795371"/>
                <a:gd name="connsiteX404" fmla="*/ 5478532 w 6347888"/>
                <a:gd name="connsiteY404" fmla="*/ 3218030 h 3795371"/>
                <a:gd name="connsiteX405" fmla="*/ 5470125 w 6347888"/>
                <a:gd name="connsiteY405" fmla="*/ 3215027 h 3795371"/>
                <a:gd name="connsiteX406" fmla="*/ 5465757 w 6347888"/>
                <a:gd name="connsiteY406" fmla="*/ 3214918 h 3795371"/>
                <a:gd name="connsiteX407" fmla="*/ 5446212 w 6347888"/>
                <a:gd name="connsiteY407" fmla="*/ 3214481 h 3795371"/>
                <a:gd name="connsiteX408" fmla="*/ 5413838 w 6347888"/>
                <a:gd name="connsiteY408" fmla="*/ 3221250 h 3795371"/>
                <a:gd name="connsiteX409" fmla="*/ 5372019 w 6347888"/>
                <a:gd name="connsiteY409" fmla="*/ 3228457 h 3795371"/>
                <a:gd name="connsiteX410" fmla="*/ 5356350 w 6347888"/>
                <a:gd name="connsiteY410" fmla="*/ 3232824 h 3795371"/>
                <a:gd name="connsiteX411" fmla="*/ 5346141 w 6347888"/>
                <a:gd name="connsiteY411" fmla="*/ 3239048 h 3795371"/>
                <a:gd name="connsiteX412" fmla="*/ 5322720 w 6347888"/>
                <a:gd name="connsiteY412" fmla="*/ 3253789 h 3795371"/>
                <a:gd name="connsiteX413" fmla="*/ 5314258 w 6347888"/>
                <a:gd name="connsiteY413" fmla="*/ 3261596 h 3795371"/>
                <a:gd name="connsiteX414" fmla="*/ 5301483 w 6347888"/>
                <a:gd name="connsiteY414" fmla="*/ 3267273 h 3795371"/>
                <a:gd name="connsiteX415" fmla="*/ 5276642 w 6347888"/>
                <a:gd name="connsiteY415" fmla="*/ 3266345 h 3795371"/>
                <a:gd name="connsiteX416" fmla="*/ 5272875 w 6347888"/>
                <a:gd name="connsiteY416" fmla="*/ 3265581 h 3795371"/>
                <a:gd name="connsiteX417" fmla="*/ 5239791 w 6347888"/>
                <a:gd name="connsiteY417" fmla="*/ 3267710 h 3795371"/>
                <a:gd name="connsiteX418" fmla="*/ 5235478 w 6347888"/>
                <a:gd name="connsiteY418" fmla="*/ 3269567 h 3795371"/>
                <a:gd name="connsiteX419" fmla="*/ 5205834 w 6347888"/>
                <a:gd name="connsiteY419" fmla="*/ 3285617 h 3795371"/>
                <a:gd name="connsiteX420" fmla="*/ 5200265 w 6347888"/>
                <a:gd name="connsiteY420" fmla="*/ 3289057 h 3795371"/>
                <a:gd name="connsiteX421" fmla="*/ 5191148 w 6347888"/>
                <a:gd name="connsiteY421" fmla="*/ 3291459 h 3795371"/>
                <a:gd name="connsiteX422" fmla="*/ 5184433 w 6347888"/>
                <a:gd name="connsiteY422" fmla="*/ 3291459 h 3795371"/>
                <a:gd name="connsiteX423" fmla="*/ 5179028 w 6347888"/>
                <a:gd name="connsiteY423" fmla="*/ 3291131 h 3795371"/>
                <a:gd name="connsiteX424" fmla="*/ 5176025 w 6347888"/>
                <a:gd name="connsiteY424" fmla="*/ 3290804 h 3795371"/>
                <a:gd name="connsiteX425" fmla="*/ 5174497 w 6347888"/>
                <a:gd name="connsiteY425" fmla="*/ 3290640 h 3795371"/>
                <a:gd name="connsiteX426" fmla="*/ 5156044 w 6347888"/>
                <a:gd name="connsiteY426" fmla="*/ 3280758 h 3795371"/>
                <a:gd name="connsiteX427" fmla="*/ 5145998 w 6347888"/>
                <a:gd name="connsiteY427" fmla="*/ 3270604 h 3795371"/>
                <a:gd name="connsiteX428" fmla="*/ 5145234 w 6347888"/>
                <a:gd name="connsiteY428" fmla="*/ 3253297 h 3795371"/>
                <a:gd name="connsiteX429" fmla="*/ 5147254 w 6347888"/>
                <a:gd name="connsiteY429" fmla="*/ 3251387 h 3795371"/>
                <a:gd name="connsiteX430" fmla="*/ 5160903 w 6347888"/>
                <a:gd name="connsiteY430" fmla="*/ 3229767 h 3795371"/>
                <a:gd name="connsiteX431" fmla="*/ 5164779 w 6347888"/>
                <a:gd name="connsiteY431" fmla="*/ 3211096 h 3795371"/>
                <a:gd name="connsiteX432" fmla="*/ 5164451 w 6347888"/>
                <a:gd name="connsiteY432" fmla="*/ 3201706 h 3795371"/>
                <a:gd name="connsiteX433" fmla="*/ 5160903 w 6347888"/>
                <a:gd name="connsiteY433" fmla="*/ 3166165 h 3795371"/>
                <a:gd name="connsiteX434" fmla="*/ 5156699 w 6347888"/>
                <a:gd name="connsiteY434" fmla="*/ 3135647 h 3795371"/>
                <a:gd name="connsiteX435" fmla="*/ 5151676 w 6347888"/>
                <a:gd name="connsiteY435" fmla="*/ 3107640 h 3795371"/>
                <a:gd name="connsiteX436" fmla="*/ 5148346 w 6347888"/>
                <a:gd name="connsiteY436" fmla="*/ 3091316 h 3795371"/>
                <a:gd name="connsiteX437" fmla="*/ 5147636 w 6347888"/>
                <a:gd name="connsiteY437" fmla="*/ 3084328 h 3795371"/>
                <a:gd name="connsiteX438" fmla="*/ 5147254 w 6347888"/>
                <a:gd name="connsiteY438" fmla="*/ 3084710 h 3795371"/>
                <a:gd name="connsiteX439" fmla="*/ 5147254 w 6347888"/>
                <a:gd name="connsiteY439" fmla="*/ 3084219 h 3795371"/>
                <a:gd name="connsiteX440" fmla="*/ 5143651 w 6347888"/>
                <a:gd name="connsiteY440" fmla="*/ 3082854 h 3795371"/>
                <a:gd name="connsiteX441" fmla="*/ 5145507 w 6347888"/>
                <a:gd name="connsiteY441" fmla="*/ 3075156 h 3795371"/>
                <a:gd name="connsiteX442" fmla="*/ 5147200 w 6347888"/>
                <a:gd name="connsiteY442" fmla="*/ 3074992 h 3795371"/>
                <a:gd name="connsiteX443" fmla="*/ 5147200 w 6347888"/>
                <a:gd name="connsiteY443" fmla="*/ 3074447 h 3795371"/>
                <a:gd name="connsiteX444" fmla="*/ 5147472 w 6347888"/>
                <a:gd name="connsiteY444" fmla="*/ 3074447 h 3795371"/>
                <a:gd name="connsiteX445" fmla="*/ 5144033 w 6347888"/>
                <a:gd name="connsiteY445" fmla="*/ 3066639 h 3795371"/>
                <a:gd name="connsiteX446" fmla="*/ 5146217 w 6347888"/>
                <a:gd name="connsiteY446" fmla="*/ 3063146 h 3795371"/>
                <a:gd name="connsiteX447" fmla="*/ 5150093 w 6347888"/>
                <a:gd name="connsiteY447" fmla="*/ 3064074 h 3795371"/>
                <a:gd name="connsiteX448" fmla="*/ 5152059 w 6347888"/>
                <a:gd name="connsiteY448" fmla="*/ 3074501 h 3795371"/>
                <a:gd name="connsiteX449" fmla="*/ 5152440 w 6347888"/>
                <a:gd name="connsiteY449" fmla="*/ 3074501 h 3795371"/>
                <a:gd name="connsiteX450" fmla="*/ 5155662 w 6347888"/>
                <a:gd name="connsiteY450" fmla="*/ 3071881 h 3795371"/>
                <a:gd name="connsiteX451" fmla="*/ 5158009 w 6347888"/>
                <a:gd name="connsiteY451" fmla="*/ 3065657 h 3795371"/>
                <a:gd name="connsiteX452" fmla="*/ 5155771 w 6347888"/>
                <a:gd name="connsiteY452" fmla="*/ 3058832 h 3795371"/>
                <a:gd name="connsiteX453" fmla="*/ 5150748 w 6347888"/>
                <a:gd name="connsiteY453" fmla="*/ 3033337 h 3795371"/>
                <a:gd name="connsiteX454" fmla="*/ 5155498 w 6347888"/>
                <a:gd name="connsiteY454" fmla="*/ 3015212 h 3795371"/>
                <a:gd name="connsiteX455" fmla="*/ 5160575 w 6347888"/>
                <a:gd name="connsiteY455" fmla="*/ 2997086 h 3795371"/>
                <a:gd name="connsiteX456" fmla="*/ 5161613 w 6347888"/>
                <a:gd name="connsiteY456" fmla="*/ 2985239 h 3795371"/>
                <a:gd name="connsiteX457" fmla="*/ 5166198 w 6347888"/>
                <a:gd name="connsiteY457" fmla="*/ 2977050 h 3795371"/>
                <a:gd name="connsiteX458" fmla="*/ 5170348 w 6347888"/>
                <a:gd name="connsiteY458" fmla="*/ 2976122 h 3795371"/>
                <a:gd name="connsiteX459" fmla="*/ 5175479 w 6347888"/>
                <a:gd name="connsiteY459" fmla="*/ 2977323 h 3795371"/>
                <a:gd name="connsiteX460" fmla="*/ 5185688 w 6347888"/>
                <a:gd name="connsiteY460" fmla="*/ 2967606 h 3795371"/>
                <a:gd name="connsiteX461" fmla="*/ 5213095 w 6347888"/>
                <a:gd name="connsiteY461" fmla="*/ 2953193 h 3795371"/>
                <a:gd name="connsiteX462" fmla="*/ 5213641 w 6347888"/>
                <a:gd name="connsiteY462" fmla="*/ 2952920 h 3795371"/>
                <a:gd name="connsiteX463" fmla="*/ 5235642 w 6347888"/>
                <a:gd name="connsiteY463" fmla="*/ 2948225 h 3795371"/>
                <a:gd name="connsiteX464" fmla="*/ 5242412 w 6347888"/>
                <a:gd name="connsiteY464" fmla="*/ 2946696 h 3795371"/>
                <a:gd name="connsiteX465" fmla="*/ 5275278 w 6347888"/>
                <a:gd name="connsiteY465" fmla="*/ 2933648 h 3795371"/>
                <a:gd name="connsiteX466" fmla="*/ 5293458 w 6347888"/>
                <a:gd name="connsiteY466" fmla="*/ 2930918 h 3795371"/>
                <a:gd name="connsiteX467" fmla="*/ 5296515 w 6347888"/>
                <a:gd name="connsiteY467" fmla="*/ 2930536 h 3795371"/>
                <a:gd name="connsiteX468" fmla="*/ 5316442 w 6347888"/>
                <a:gd name="connsiteY468" fmla="*/ 2921801 h 3795371"/>
                <a:gd name="connsiteX469" fmla="*/ 5322065 w 6347888"/>
                <a:gd name="connsiteY469" fmla="*/ 2914977 h 3795371"/>
                <a:gd name="connsiteX470" fmla="*/ 5327088 w 6347888"/>
                <a:gd name="connsiteY470" fmla="*/ 2906897 h 3795371"/>
                <a:gd name="connsiteX471" fmla="*/ 5338498 w 6347888"/>
                <a:gd name="connsiteY471" fmla="*/ 2879545 h 3795371"/>
                <a:gd name="connsiteX472" fmla="*/ 5342483 w 6347888"/>
                <a:gd name="connsiteY472" fmla="*/ 2871137 h 3795371"/>
                <a:gd name="connsiteX473" fmla="*/ 5353348 w 6347888"/>
                <a:gd name="connsiteY473" fmla="*/ 2861856 h 3795371"/>
                <a:gd name="connsiteX474" fmla="*/ 5359517 w 6347888"/>
                <a:gd name="connsiteY474" fmla="*/ 2863221 h 3795371"/>
                <a:gd name="connsiteX475" fmla="*/ 5366450 w 6347888"/>
                <a:gd name="connsiteY475" fmla="*/ 2872884 h 3795371"/>
                <a:gd name="connsiteX476" fmla="*/ 5370326 w 6347888"/>
                <a:gd name="connsiteY476" fmla="*/ 2873212 h 3795371"/>
                <a:gd name="connsiteX477" fmla="*/ 5371200 w 6347888"/>
                <a:gd name="connsiteY477" fmla="*/ 2871137 h 3795371"/>
                <a:gd name="connsiteX478" fmla="*/ 5369562 w 6347888"/>
                <a:gd name="connsiteY478" fmla="*/ 2861856 h 3795371"/>
                <a:gd name="connsiteX479" fmla="*/ 5374803 w 6347888"/>
                <a:gd name="connsiteY479" fmla="*/ 2855196 h 3795371"/>
                <a:gd name="connsiteX480" fmla="*/ 5381900 w 6347888"/>
                <a:gd name="connsiteY480" fmla="*/ 2855633 h 3795371"/>
                <a:gd name="connsiteX481" fmla="*/ 5386705 w 6347888"/>
                <a:gd name="connsiteY481" fmla="*/ 2851483 h 3795371"/>
                <a:gd name="connsiteX482" fmla="*/ 5387142 w 6347888"/>
                <a:gd name="connsiteY482" fmla="*/ 2846788 h 3795371"/>
                <a:gd name="connsiteX483" fmla="*/ 5395658 w 6347888"/>
                <a:gd name="connsiteY483" fmla="*/ 2831993 h 3795371"/>
                <a:gd name="connsiteX484" fmla="*/ 5401227 w 6347888"/>
                <a:gd name="connsiteY484" fmla="*/ 2827626 h 3795371"/>
                <a:gd name="connsiteX485" fmla="*/ 5411108 w 6347888"/>
                <a:gd name="connsiteY485" fmla="*/ 2815069 h 3795371"/>
                <a:gd name="connsiteX486" fmla="*/ 5414002 w 6347888"/>
                <a:gd name="connsiteY486" fmla="*/ 2814414 h 3795371"/>
                <a:gd name="connsiteX487" fmla="*/ 5423665 w 6347888"/>
                <a:gd name="connsiteY487" fmla="*/ 2809337 h 3795371"/>
                <a:gd name="connsiteX488" fmla="*/ 5438897 w 6347888"/>
                <a:gd name="connsiteY488" fmla="*/ 2803058 h 3795371"/>
                <a:gd name="connsiteX489" fmla="*/ 5451672 w 6347888"/>
                <a:gd name="connsiteY489" fmla="*/ 2806935 h 3795371"/>
                <a:gd name="connsiteX490" fmla="*/ 5461881 w 6347888"/>
                <a:gd name="connsiteY490" fmla="*/ 2820146 h 3795371"/>
                <a:gd name="connsiteX491" fmla="*/ 5464229 w 6347888"/>
                <a:gd name="connsiteY491" fmla="*/ 2822330 h 3795371"/>
                <a:gd name="connsiteX492" fmla="*/ 5469251 w 6347888"/>
                <a:gd name="connsiteY492" fmla="*/ 2823094 h 3795371"/>
                <a:gd name="connsiteX493" fmla="*/ 5470179 w 6347888"/>
                <a:gd name="connsiteY493" fmla="*/ 2822821 h 3795371"/>
                <a:gd name="connsiteX494" fmla="*/ 5484155 w 6347888"/>
                <a:gd name="connsiteY494" fmla="*/ 2824678 h 3795371"/>
                <a:gd name="connsiteX495" fmla="*/ 5489997 w 6347888"/>
                <a:gd name="connsiteY495" fmla="*/ 2819109 h 3795371"/>
                <a:gd name="connsiteX496" fmla="*/ 5491416 w 6347888"/>
                <a:gd name="connsiteY496" fmla="*/ 2805679 h 3795371"/>
                <a:gd name="connsiteX497" fmla="*/ 5509705 w 6347888"/>
                <a:gd name="connsiteY497" fmla="*/ 2780838 h 3795371"/>
                <a:gd name="connsiteX498" fmla="*/ 5526793 w 6347888"/>
                <a:gd name="connsiteY498" fmla="*/ 2768009 h 3795371"/>
                <a:gd name="connsiteX499" fmla="*/ 5536075 w 6347888"/>
                <a:gd name="connsiteY499" fmla="*/ 2766808 h 3795371"/>
                <a:gd name="connsiteX500" fmla="*/ 5552344 w 6347888"/>
                <a:gd name="connsiteY500" fmla="*/ 2763914 h 3795371"/>
                <a:gd name="connsiteX501" fmla="*/ 5553763 w 6347888"/>
                <a:gd name="connsiteY501" fmla="*/ 2755943 h 3795371"/>
                <a:gd name="connsiteX502" fmla="*/ 5546884 w 6347888"/>
                <a:gd name="connsiteY502" fmla="*/ 2749610 h 3795371"/>
                <a:gd name="connsiteX503" fmla="*/ 5546884 w 6347888"/>
                <a:gd name="connsiteY503" fmla="*/ 2747318 h 3795371"/>
                <a:gd name="connsiteX504" fmla="*/ 5548740 w 6347888"/>
                <a:gd name="connsiteY504" fmla="*/ 2745953 h 3795371"/>
                <a:gd name="connsiteX505" fmla="*/ 5553327 w 6347888"/>
                <a:gd name="connsiteY505" fmla="*/ 2745625 h 3795371"/>
                <a:gd name="connsiteX506" fmla="*/ 5570906 w 6347888"/>
                <a:gd name="connsiteY506" fmla="*/ 2752722 h 3795371"/>
                <a:gd name="connsiteX507" fmla="*/ 5580733 w 6347888"/>
                <a:gd name="connsiteY507" fmla="*/ 2757527 h 3795371"/>
                <a:gd name="connsiteX508" fmla="*/ 5606501 w 6347888"/>
                <a:gd name="connsiteY508" fmla="*/ 2765388 h 3795371"/>
                <a:gd name="connsiteX509" fmla="*/ 5613216 w 6347888"/>
                <a:gd name="connsiteY509" fmla="*/ 2763860 h 3795371"/>
                <a:gd name="connsiteX510" fmla="*/ 5619822 w 6347888"/>
                <a:gd name="connsiteY510" fmla="*/ 2763204 h 3795371"/>
                <a:gd name="connsiteX511" fmla="*/ 5630796 w 6347888"/>
                <a:gd name="connsiteY511" fmla="*/ 2763587 h 3795371"/>
                <a:gd name="connsiteX512" fmla="*/ 5641714 w 6347888"/>
                <a:gd name="connsiteY512" fmla="*/ 2766371 h 3795371"/>
                <a:gd name="connsiteX513" fmla="*/ 5643680 w 6347888"/>
                <a:gd name="connsiteY513" fmla="*/ 2770247 h 3795371"/>
                <a:gd name="connsiteX514" fmla="*/ 5633635 w 6347888"/>
                <a:gd name="connsiteY514" fmla="*/ 2789137 h 3795371"/>
                <a:gd name="connsiteX515" fmla="*/ 5627684 w 6347888"/>
                <a:gd name="connsiteY515" fmla="*/ 2792795 h 3795371"/>
                <a:gd name="connsiteX516" fmla="*/ 5622934 w 6347888"/>
                <a:gd name="connsiteY516" fmla="*/ 2797490 h 3795371"/>
                <a:gd name="connsiteX517" fmla="*/ 5615510 w 6347888"/>
                <a:gd name="connsiteY517" fmla="*/ 2819928 h 3795371"/>
                <a:gd name="connsiteX518" fmla="*/ 5618185 w 6347888"/>
                <a:gd name="connsiteY518" fmla="*/ 2830465 h 3795371"/>
                <a:gd name="connsiteX519" fmla="*/ 5626374 w 6347888"/>
                <a:gd name="connsiteY519" fmla="*/ 2839145 h 3795371"/>
                <a:gd name="connsiteX520" fmla="*/ 5628885 w 6347888"/>
                <a:gd name="connsiteY520" fmla="*/ 2841984 h 3795371"/>
                <a:gd name="connsiteX521" fmla="*/ 5637456 w 6347888"/>
                <a:gd name="connsiteY521" fmla="*/ 2847826 h 3795371"/>
                <a:gd name="connsiteX522" fmla="*/ 5657165 w 6347888"/>
                <a:gd name="connsiteY522" fmla="*/ 2860928 h 3795371"/>
                <a:gd name="connsiteX523" fmla="*/ 5673980 w 6347888"/>
                <a:gd name="connsiteY523" fmla="*/ 2868626 h 3795371"/>
                <a:gd name="connsiteX524" fmla="*/ 5678348 w 6347888"/>
                <a:gd name="connsiteY524" fmla="*/ 2868844 h 3795371"/>
                <a:gd name="connsiteX525" fmla="*/ 5684680 w 6347888"/>
                <a:gd name="connsiteY525" fmla="*/ 2880746 h 3795371"/>
                <a:gd name="connsiteX526" fmla="*/ 5704116 w 6347888"/>
                <a:gd name="connsiteY526" fmla="*/ 2887024 h 3795371"/>
                <a:gd name="connsiteX527" fmla="*/ 5715199 w 6347888"/>
                <a:gd name="connsiteY527" fmla="*/ 2878781 h 3795371"/>
                <a:gd name="connsiteX528" fmla="*/ 5721640 w 6347888"/>
                <a:gd name="connsiteY528" fmla="*/ 2860874 h 3795371"/>
                <a:gd name="connsiteX529" fmla="*/ 5724480 w 6347888"/>
                <a:gd name="connsiteY529" fmla="*/ 2851866 h 3795371"/>
                <a:gd name="connsiteX530" fmla="*/ 5729884 w 6347888"/>
                <a:gd name="connsiteY530" fmla="*/ 2833467 h 3795371"/>
                <a:gd name="connsiteX531" fmla="*/ 5731304 w 6347888"/>
                <a:gd name="connsiteY531" fmla="*/ 2821729 h 3795371"/>
                <a:gd name="connsiteX532" fmla="*/ 5736163 w 6347888"/>
                <a:gd name="connsiteY532" fmla="*/ 2786516 h 3795371"/>
                <a:gd name="connsiteX533" fmla="*/ 5741458 w 6347888"/>
                <a:gd name="connsiteY533" fmla="*/ 2765989 h 3795371"/>
                <a:gd name="connsiteX534" fmla="*/ 5748556 w 6347888"/>
                <a:gd name="connsiteY534" fmla="*/ 2745734 h 3795371"/>
                <a:gd name="connsiteX535" fmla="*/ 5751395 w 6347888"/>
                <a:gd name="connsiteY535" fmla="*/ 2742076 h 3795371"/>
                <a:gd name="connsiteX536" fmla="*/ 5755598 w 6347888"/>
                <a:gd name="connsiteY536" fmla="*/ 2741039 h 3795371"/>
                <a:gd name="connsiteX537" fmla="*/ 3789058 w 6347888"/>
                <a:gd name="connsiteY537" fmla="*/ 2738146 h 3795371"/>
                <a:gd name="connsiteX538" fmla="*/ 3790532 w 6347888"/>
                <a:gd name="connsiteY538" fmla="*/ 2744424 h 3795371"/>
                <a:gd name="connsiteX539" fmla="*/ 3786438 w 6347888"/>
                <a:gd name="connsiteY539" fmla="*/ 2745789 h 3795371"/>
                <a:gd name="connsiteX540" fmla="*/ 3783981 w 6347888"/>
                <a:gd name="connsiteY540" fmla="*/ 2742022 h 3795371"/>
                <a:gd name="connsiteX541" fmla="*/ 3789058 w 6347888"/>
                <a:gd name="connsiteY541" fmla="*/ 2738146 h 3795371"/>
                <a:gd name="connsiteX542" fmla="*/ 5371746 w 6347888"/>
                <a:gd name="connsiteY542" fmla="*/ 2734815 h 3795371"/>
                <a:gd name="connsiteX543" fmla="*/ 5370218 w 6347888"/>
                <a:gd name="connsiteY543" fmla="*/ 2737927 h 3795371"/>
                <a:gd name="connsiteX544" fmla="*/ 5366833 w 6347888"/>
                <a:gd name="connsiteY544" fmla="*/ 2736562 h 3795371"/>
                <a:gd name="connsiteX545" fmla="*/ 5368143 w 6347888"/>
                <a:gd name="connsiteY545" fmla="*/ 2735033 h 3795371"/>
                <a:gd name="connsiteX546" fmla="*/ 5371746 w 6347888"/>
                <a:gd name="connsiteY546" fmla="*/ 2734815 h 3795371"/>
                <a:gd name="connsiteX547" fmla="*/ 5377205 w 6347888"/>
                <a:gd name="connsiteY547" fmla="*/ 2729465 h 3795371"/>
                <a:gd name="connsiteX548" fmla="*/ 5377806 w 6347888"/>
                <a:gd name="connsiteY548" fmla="*/ 2729465 h 3795371"/>
                <a:gd name="connsiteX549" fmla="*/ 5377806 w 6347888"/>
                <a:gd name="connsiteY549" fmla="*/ 2729902 h 3795371"/>
                <a:gd name="connsiteX550" fmla="*/ 5377751 w 6347888"/>
                <a:gd name="connsiteY550" fmla="*/ 2729956 h 3795371"/>
                <a:gd name="connsiteX551" fmla="*/ 5372346 w 6347888"/>
                <a:gd name="connsiteY551" fmla="*/ 2734815 h 3795371"/>
                <a:gd name="connsiteX552" fmla="*/ 5371746 w 6347888"/>
                <a:gd name="connsiteY552" fmla="*/ 2734815 h 3795371"/>
                <a:gd name="connsiteX553" fmla="*/ 5371691 w 6347888"/>
                <a:gd name="connsiteY553" fmla="*/ 2734815 h 3795371"/>
                <a:gd name="connsiteX554" fmla="*/ 5371855 w 6347888"/>
                <a:gd name="connsiteY554" fmla="*/ 2734324 h 3795371"/>
                <a:gd name="connsiteX555" fmla="*/ 5377205 w 6347888"/>
                <a:gd name="connsiteY555" fmla="*/ 2729465 h 3795371"/>
                <a:gd name="connsiteX556" fmla="*/ 6135629 w 6347888"/>
                <a:gd name="connsiteY556" fmla="*/ 2728210 h 3795371"/>
                <a:gd name="connsiteX557" fmla="*/ 6145674 w 6347888"/>
                <a:gd name="connsiteY557" fmla="*/ 2733833 h 3795371"/>
                <a:gd name="connsiteX558" fmla="*/ 6146439 w 6347888"/>
                <a:gd name="connsiteY558" fmla="*/ 2736944 h 3795371"/>
                <a:gd name="connsiteX559" fmla="*/ 6141034 w 6347888"/>
                <a:gd name="connsiteY559" fmla="*/ 2739238 h 3795371"/>
                <a:gd name="connsiteX560" fmla="*/ 6131971 w 6347888"/>
                <a:gd name="connsiteY560" fmla="*/ 2732468 h 3795371"/>
                <a:gd name="connsiteX561" fmla="*/ 6131753 w 6347888"/>
                <a:gd name="connsiteY561" fmla="*/ 2730120 h 3795371"/>
                <a:gd name="connsiteX562" fmla="*/ 6135629 w 6347888"/>
                <a:gd name="connsiteY562" fmla="*/ 2728210 h 3795371"/>
                <a:gd name="connsiteX563" fmla="*/ 5923530 w 6347888"/>
                <a:gd name="connsiteY563" fmla="*/ 2716199 h 3795371"/>
                <a:gd name="connsiteX564" fmla="*/ 5928608 w 6347888"/>
                <a:gd name="connsiteY564" fmla="*/ 2717400 h 3795371"/>
                <a:gd name="connsiteX565" fmla="*/ 5929808 w 6347888"/>
                <a:gd name="connsiteY565" fmla="*/ 2719092 h 3795371"/>
                <a:gd name="connsiteX566" fmla="*/ 5929754 w 6347888"/>
                <a:gd name="connsiteY566" fmla="*/ 2719092 h 3795371"/>
                <a:gd name="connsiteX567" fmla="*/ 5926915 w 6347888"/>
                <a:gd name="connsiteY567" fmla="*/ 2720403 h 3795371"/>
                <a:gd name="connsiteX568" fmla="*/ 5923530 w 6347888"/>
                <a:gd name="connsiteY568" fmla="*/ 2716199 h 3795371"/>
                <a:gd name="connsiteX569" fmla="*/ 5923575 w 6347888"/>
                <a:gd name="connsiteY569" fmla="*/ 2716186 h 3795371"/>
                <a:gd name="connsiteX570" fmla="*/ 5923639 w 6347888"/>
                <a:gd name="connsiteY570" fmla="*/ 2716199 h 3795371"/>
                <a:gd name="connsiteX571" fmla="*/ 5923585 w 6347888"/>
                <a:gd name="connsiteY571" fmla="*/ 2716199 h 3795371"/>
                <a:gd name="connsiteX572" fmla="*/ 5922165 w 6347888"/>
                <a:gd name="connsiteY572" fmla="*/ 2714779 h 3795371"/>
                <a:gd name="connsiteX573" fmla="*/ 5922875 w 6347888"/>
                <a:gd name="connsiteY573" fmla="*/ 2715270 h 3795371"/>
                <a:gd name="connsiteX574" fmla="*/ 5923575 w 6347888"/>
                <a:gd name="connsiteY574" fmla="*/ 2716186 h 3795371"/>
                <a:gd name="connsiteX575" fmla="*/ 5922274 w 6347888"/>
                <a:gd name="connsiteY575" fmla="*/ 2715926 h 3795371"/>
                <a:gd name="connsiteX576" fmla="*/ 5922165 w 6347888"/>
                <a:gd name="connsiteY576" fmla="*/ 2714779 h 3795371"/>
                <a:gd name="connsiteX577" fmla="*/ 5918418 w 6347888"/>
                <a:gd name="connsiteY577" fmla="*/ 2707819 h 3795371"/>
                <a:gd name="connsiteX578" fmla="*/ 5922056 w 6347888"/>
                <a:gd name="connsiteY578" fmla="*/ 2713633 h 3795371"/>
                <a:gd name="connsiteX579" fmla="*/ 5922002 w 6347888"/>
                <a:gd name="connsiteY579" fmla="*/ 2713578 h 3795371"/>
                <a:gd name="connsiteX580" fmla="*/ 5922110 w 6347888"/>
                <a:gd name="connsiteY580" fmla="*/ 2714725 h 3795371"/>
                <a:gd name="connsiteX581" fmla="*/ 5908735 w 6347888"/>
                <a:gd name="connsiteY581" fmla="*/ 2709757 h 3795371"/>
                <a:gd name="connsiteX582" fmla="*/ 5912120 w 6347888"/>
                <a:gd name="connsiteY582" fmla="*/ 2708065 h 3795371"/>
                <a:gd name="connsiteX583" fmla="*/ 5918418 w 6347888"/>
                <a:gd name="connsiteY583" fmla="*/ 2707819 h 3795371"/>
                <a:gd name="connsiteX584" fmla="*/ 6105712 w 6347888"/>
                <a:gd name="connsiteY584" fmla="*/ 2705881 h 3795371"/>
                <a:gd name="connsiteX585" fmla="*/ 6117723 w 6347888"/>
                <a:gd name="connsiteY585" fmla="*/ 2711613 h 3795371"/>
                <a:gd name="connsiteX586" fmla="*/ 6118705 w 6347888"/>
                <a:gd name="connsiteY586" fmla="*/ 2715762 h 3795371"/>
                <a:gd name="connsiteX587" fmla="*/ 6115594 w 6347888"/>
                <a:gd name="connsiteY587" fmla="*/ 2718273 h 3795371"/>
                <a:gd name="connsiteX588" fmla="*/ 6102764 w 6347888"/>
                <a:gd name="connsiteY588" fmla="*/ 2713797 h 3795371"/>
                <a:gd name="connsiteX589" fmla="*/ 6101781 w 6347888"/>
                <a:gd name="connsiteY589" fmla="*/ 2707737 h 3795371"/>
                <a:gd name="connsiteX590" fmla="*/ 6105712 w 6347888"/>
                <a:gd name="connsiteY590" fmla="*/ 2705881 h 3795371"/>
                <a:gd name="connsiteX591" fmla="*/ 5297607 w 6347888"/>
                <a:gd name="connsiteY591" fmla="*/ 2705498 h 3795371"/>
                <a:gd name="connsiteX592" fmla="*/ 5320919 w 6347888"/>
                <a:gd name="connsiteY592" fmla="*/ 2714069 h 3795371"/>
                <a:gd name="connsiteX593" fmla="*/ 5321792 w 6347888"/>
                <a:gd name="connsiteY593" fmla="*/ 2715325 h 3795371"/>
                <a:gd name="connsiteX594" fmla="*/ 5323430 w 6347888"/>
                <a:gd name="connsiteY594" fmla="*/ 2718109 h 3795371"/>
                <a:gd name="connsiteX595" fmla="*/ 5319991 w 6347888"/>
                <a:gd name="connsiteY595" fmla="*/ 2725370 h 3795371"/>
                <a:gd name="connsiteX596" fmla="*/ 5314422 w 6347888"/>
                <a:gd name="connsiteY596" fmla="*/ 2725589 h 3795371"/>
                <a:gd name="connsiteX597" fmla="*/ 5313003 w 6347888"/>
                <a:gd name="connsiteY597" fmla="*/ 2725152 h 3795371"/>
                <a:gd name="connsiteX598" fmla="*/ 5313057 w 6347888"/>
                <a:gd name="connsiteY598" fmla="*/ 2725152 h 3795371"/>
                <a:gd name="connsiteX599" fmla="*/ 5291820 w 6347888"/>
                <a:gd name="connsiteY599" fmla="*/ 2714615 h 3795371"/>
                <a:gd name="connsiteX600" fmla="*/ 5290401 w 6347888"/>
                <a:gd name="connsiteY600" fmla="*/ 2710521 h 3795371"/>
                <a:gd name="connsiteX601" fmla="*/ 5292639 w 6347888"/>
                <a:gd name="connsiteY601" fmla="*/ 2706699 h 3795371"/>
                <a:gd name="connsiteX602" fmla="*/ 5297607 w 6347888"/>
                <a:gd name="connsiteY602" fmla="*/ 2705498 h 3795371"/>
                <a:gd name="connsiteX603" fmla="*/ 5441845 w 6347888"/>
                <a:gd name="connsiteY603" fmla="*/ 2690266 h 3795371"/>
                <a:gd name="connsiteX604" fmla="*/ 5449597 w 6347888"/>
                <a:gd name="connsiteY604" fmla="*/ 2693706 h 3795371"/>
                <a:gd name="connsiteX605" fmla="*/ 5443209 w 6347888"/>
                <a:gd name="connsiteY605" fmla="*/ 2700148 h 3795371"/>
                <a:gd name="connsiteX606" fmla="*/ 5432291 w 6347888"/>
                <a:gd name="connsiteY606" fmla="*/ 2704788 h 3795371"/>
                <a:gd name="connsiteX607" fmla="*/ 5407396 w 6347888"/>
                <a:gd name="connsiteY607" fmla="*/ 2717836 h 3795371"/>
                <a:gd name="connsiteX608" fmla="*/ 5384357 w 6347888"/>
                <a:gd name="connsiteY608" fmla="*/ 2729683 h 3795371"/>
                <a:gd name="connsiteX609" fmla="*/ 5384357 w 6347888"/>
                <a:gd name="connsiteY609" fmla="*/ 2729629 h 3795371"/>
                <a:gd name="connsiteX610" fmla="*/ 5377806 w 6347888"/>
                <a:gd name="connsiteY610" fmla="*/ 2729411 h 3795371"/>
                <a:gd name="connsiteX611" fmla="*/ 5385121 w 6347888"/>
                <a:gd name="connsiteY611" fmla="*/ 2710303 h 3795371"/>
                <a:gd name="connsiteX612" fmla="*/ 5394293 w 6347888"/>
                <a:gd name="connsiteY612" fmla="*/ 2702878 h 3795371"/>
                <a:gd name="connsiteX613" fmla="*/ 5405376 w 6347888"/>
                <a:gd name="connsiteY613" fmla="*/ 2698728 h 3795371"/>
                <a:gd name="connsiteX614" fmla="*/ 5441845 w 6347888"/>
                <a:gd name="connsiteY614" fmla="*/ 2690266 h 3795371"/>
                <a:gd name="connsiteX615" fmla="*/ 5382388 w 6347888"/>
                <a:gd name="connsiteY615" fmla="*/ 2690139 h 3795371"/>
                <a:gd name="connsiteX616" fmla="*/ 5382392 w 6347888"/>
                <a:gd name="connsiteY616" fmla="*/ 2690157 h 3795371"/>
                <a:gd name="connsiteX617" fmla="*/ 5382338 w 6347888"/>
                <a:gd name="connsiteY617" fmla="*/ 2690157 h 3795371"/>
                <a:gd name="connsiteX618" fmla="*/ 6121053 w 6347888"/>
                <a:gd name="connsiteY618" fmla="*/ 2689776 h 3795371"/>
                <a:gd name="connsiteX619" fmla="*/ 6124547 w 6347888"/>
                <a:gd name="connsiteY619" fmla="*/ 2691413 h 3795371"/>
                <a:gd name="connsiteX620" fmla="*/ 6129187 w 6347888"/>
                <a:gd name="connsiteY620" fmla="*/ 2697692 h 3795371"/>
                <a:gd name="connsiteX621" fmla="*/ 6131316 w 6347888"/>
                <a:gd name="connsiteY621" fmla="*/ 2700749 h 3795371"/>
                <a:gd name="connsiteX622" fmla="*/ 6131644 w 6347888"/>
                <a:gd name="connsiteY622" fmla="*/ 2700531 h 3795371"/>
                <a:gd name="connsiteX623" fmla="*/ 6136503 w 6347888"/>
                <a:gd name="connsiteY623" fmla="*/ 2708174 h 3795371"/>
                <a:gd name="connsiteX624" fmla="*/ 6135847 w 6347888"/>
                <a:gd name="connsiteY624" fmla="*/ 2710030 h 3795371"/>
                <a:gd name="connsiteX625" fmla="*/ 6133937 w 6347888"/>
                <a:gd name="connsiteY625" fmla="*/ 2710685 h 3795371"/>
                <a:gd name="connsiteX626" fmla="*/ 6120615 w 6347888"/>
                <a:gd name="connsiteY626" fmla="*/ 2697637 h 3795371"/>
                <a:gd name="connsiteX627" fmla="*/ 6120561 w 6347888"/>
                <a:gd name="connsiteY627" fmla="*/ 2697692 h 3795371"/>
                <a:gd name="connsiteX628" fmla="*/ 6119960 w 6347888"/>
                <a:gd name="connsiteY628" fmla="*/ 2696218 h 3795371"/>
                <a:gd name="connsiteX629" fmla="*/ 6121053 w 6347888"/>
                <a:gd name="connsiteY629" fmla="*/ 2689776 h 3795371"/>
                <a:gd name="connsiteX630" fmla="*/ 5381792 w 6347888"/>
                <a:gd name="connsiteY630" fmla="*/ 2687646 h 3795371"/>
                <a:gd name="connsiteX631" fmla="*/ 5383757 w 6347888"/>
                <a:gd name="connsiteY631" fmla="*/ 2687973 h 3795371"/>
                <a:gd name="connsiteX632" fmla="*/ 5384194 w 6347888"/>
                <a:gd name="connsiteY632" fmla="*/ 2689502 h 3795371"/>
                <a:gd name="connsiteX633" fmla="*/ 5382388 w 6347888"/>
                <a:gd name="connsiteY633" fmla="*/ 2690139 h 3795371"/>
                <a:gd name="connsiteX634" fmla="*/ 6095216 w 6347888"/>
                <a:gd name="connsiteY634" fmla="*/ 2684848 h 3795371"/>
                <a:gd name="connsiteX635" fmla="*/ 6095230 w 6347888"/>
                <a:gd name="connsiteY635" fmla="*/ 2684862 h 3795371"/>
                <a:gd name="connsiteX636" fmla="*/ 6095175 w 6347888"/>
                <a:gd name="connsiteY636" fmla="*/ 2684862 h 3795371"/>
                <a:gd name="connsiteX637" fmla="*/ 5407287 w 6347888"/>
                <a:gd name="connsiteY637" fmla="*/ 2683169 h 3795371"/>
                <a:gd name="connsiteX638" fmla="*/ 5408816 w 6347888"/>
                <a:gd name="connsiteY638" fmla="*/ 2684479 h 3795371"/>
                <a:gd name="connsiteX639" fmla="*/ 5404612 w 6347888"/>
                <a:gd name="connsiteY639" fmla="*/ 2688356 h 3795371"/>
                <a:gd name="connsiteX640" fmla="*/ 5402592 w 6347888"/>
                <a:gd name="connsiteY640" fmla="*/ 2685298 h 3795371"/>
                <a:gd name="connsiteX641" fmla="*/ 5407287 w 6347888"/>
                <a:gd name="connsiteY641" fmla="*/ 2683169 h 3795371"/>
                <a:gd name="connsiteX642" fmla="*/ 5367597 w 6347888"/>
                <a:gd name="connsiteY642" fmla="*/ 2682514 h 3795371"/>
                <a:gd name="connsiteX643" fmla="*/ 5369563 w 6347888"/>
                <a:gd name="connsiteY643" fmla="*/ 2683551 h 3795371"/>
                <a:gd name="connsiteX644" fmla="*/ 5370382 w 6347888"/>
                <a:gd name="connsiteY644" fmla="*/ 2687591 h 3795371"/>
                <a:gd name="connsiteX645" fmla="*/ 5367488 w 6347888"/>
                <a:gd name="connsiteY645" fmla="*/ 2691249 h 3795371"/>
                <a:gd name="connsiteX646" fmla="*/ 5361319 w 6347888"/>
                <a:gd name="connsiteY646" fmla="*/ 2694688 h 3795371"/>
                <a:gd name="connsiteX647" fmla="*/ 5333585 w 6347888"/>
                <a:gd name="connsiteY647" fmla="*/ 2698728 h 3795371"/>
                <a:gd name="connsiteX648" fmla="*/ 5328071 w 6347888"/>
                <a:gd name="connsiteY648" fmla="*/ 2699492 h 3795371"/>
                <a:gd name="connsiteX649" fmla="*/ 5309564 w 6347888"/>
                <a:gd name="connsiteY649" fmla="*/ 2695998 h 3795371"/>
                <a:gd name="connsiteX650" fmla="*/ 5306943 w 6347888"/>
                <a:gd name="connsiteY650" fmla="*/ 2692614 h 3795371"/>
                <a:gd name="connsiteX651" fmla="*/ 5308362 w 6347888"/>
                <a:gd name="connsiteY651" fmla="*/ 2688410 h 3795371"/>
                <a:gd name="connsiteX652" fmla="*/ 5323485 w 6347888"/>
                <a:gd name="connsiteY652" fmla="*/ 2682896 h 3795371"/>
                <a:gd name="connsiteX653" fmla="*/ 5325833 w 6347888"/>
                <a:gd name="connsiteY653" fmla="*/ 2683333 h 3795371"/>
                <a:gd name="connsiteX654" fmla="*/ 5342757 w 6347888"/>
                <a:gd name="connsiteY654" fmla="*/ 2685899 h 3795371"/>
                <a:gd name="connsiteX655" fmla="*/ 5346961 w 6347888"/>
                <a:gd name="connsiteY655" fmla="*/ 2686663 h 3795371"/>
                <a:gd name="connsiteX656" fmla="*/ 5367597 w 6347888"/>
                <a:gd name="connsiteY656" fmla="*/ 2682514 h 3795371"/>
                <a:gd name="connsiteX657" fmla="*/ 5271020 w 6347888"/>
                <a:gd name="connsiteY657" fmla="*/ 2682132 h 3795371"/>
                <a:gd name="connsiteX658" fmla="*/ 5294113 w 6347888"/>
                <a:gd name="connsiteY658" fmla="*/ 2691304 h 3795371"/>
                <a:gd name="connsiteX659" fmla="*/ 5293349 w 6347888"/>
                <a:gd name="connsiteY659" fmla="*/ 2695071 h 3795371"/>
                <a:gd name="connsiteX660" fmla="*/ 5255733 w 6347888"/>
                <a:gd name="connsiteY660" fmla="*/ 2702387 h 3795371"/>
                <a:gd name="connsiteX661" fmla="*/ 5246889 w 6347888"/>
                <a:gd name="connsiteY661" fmla="*/ 2700531 h 3795371"/>
                <a:gd name="connsiteX662" fmla="*/ 5244815 w 6347888"/>
                <a:gd name="connsiteY662" fmla="*/ 2699930 h 3795371"/>
                <a:gd name="connsiteX663" fmla="*/ 5233404 w 6347888"/>
                <a:gd name="connsiteY663" fmla="*/ 2696327 h 3795371"/>
                <a:gd name="connsiteX664" fmla="*/ 5232203 w 6347888"/>
                <a:gd name="connsiteY664" fmla="*/ 2690322 h 3795371"/>
                <a:gd name="connsiteX665" fmla="*/ 5240010 w 6347888"/>
                <a:gd name="connsiteY665" fmla="*/ 2686282 h 3795371"/>
                <a:gd name="connsiteX666" fmla="*/ 5241484 w 6347888"/>
                <a:gd name="connsiteY666" fmla="*/ 2686718 h 3795371"/>
                <a:gd name="connsiteX667" fmla="*/ 5265615 w 6347888"/>
                <a:gd name="connsiteY667" fmla="*/ 2688684 h 3795371"/>
                <a:gd name="connsiteX668" fmla="*/ 5267798 w 6347888"/>
                <a:gd name="connsiteY668" fmla="*/ 2684971 h 3795371"/>
                <a:gd name="connsiteX669" fmla="*/ 5271020 w 6347888"/>
                <a:gd name="connsiteY669" fmla="*/ 2682132 h 3795371"/>
                <a:gd name="connsiteX670" fmla="*/ 5435340 w 6347888"/>
                <a:gd name="connsiteY670" fmla="*/ 2677268 h 3795371"/>
                <a:gd name="connsiteX671" fmla="*/ 5435348 w 6347888"/>
                <a:gd name="connsiteY671" fmla="*/ 2677273 h 3795371"/>
                <a:gd name="connsiteX672" fmla="*/ 5435293 w 6347888"/>
                <a:gd name="connsiteY672" fmla="*/ 2677273 h 3795371"/>
                <a:gd name="connsiteX673" fmla="*/ 6053246 w 6347888"/>
                <a:gd name="connsiteY673" fmla="*/ 2677219 h 3795371"/>
                <a:gd name="connsiteX674" fmla="*/ 6062418 w 6347888"/>
                <a:gd name="connsiteY674" fmla="*/ 2681259 h 3795371"/>
                <a:gd name="connsiteX675" fmla="*/ 6062145 w 6347888"/>
                <a:gd name="connsiteY675" fmla="*/ 2685080 h 3795371"/>
                <a:gd name="connsiteX676" fmla="*/ 6058324 w 6347888"/>
                <a:gd name="connsiteY676" fmla="*/ 2685681 h 3795371"/>
                <a:gd name="connsiteX677" fmla="*/ 6058324 w 6347888"/>
                <a:gd name="connsiteY677" fmla="*/ 2685736 h 3795371"/>
                <a:gd name="connsiteX678" fmla="*/ 6053246 w 6347888"/>
                <a:gd name="connsiteY678" fmla="*/ 2677219 h 3795371"/>
                <a:gd name="connsiteX679" fmla="*/ 6051445 w 6347888"/>
                <a:gd name="connsiteY679" fmla="*/ 2676290 h 3795371"/>
                <a:gd name="connsiteX680" fmla="*/ 6053246 w 6347888"/>
                <a:gd name="connsiteY680" fmla="*/ 2676563 h 3795371"/>
                <a:gd name="connsiteX681" fmla="*/ 6053246 w 6347888"/>
                <a:gd name="connsiteY681" fmla="*/ 2677164 h 3795371"/>
                <a:gd name="connsiteX682" fmla="*/ 6052646 w 6347888"/>
                <a:gd name="connsiteY682" fmla="*/ 2677164 h 3795371"/>
                <a:gd name="connsiteX683" fmla="*/ 5437914 w 6347888"/>
                <a:gd name="connsiteY683" fmla="*/ 2670831 h 3795371"/>
                <a:gd name="connsiteX684" fmla="*/ 5440152 w 6347888"/>
                <a:gd name="connsiteY684" fmla="*/ 2670940 h 3795371"/>
                <a:gd name="connsiteX685" fmla="*/ 5442609 w 6347888"/>
                <a:gd name="connsiteY685" fmla="*/ 2673888 h 3795371"/>
                <a:gd name="connsiteX686" fmla="*/ 5439825 w 6347888"/>
                <a:gd name="connsiteY686" fmla="*/ 2676836 h 3795371"/>
                <a:gd name="connsiteX687" fmla="*/ 5435340 w 6347888"/>
                <a:gd name="connsiteY687" fmla="*/ 2677268 h 3795371"/>
                <a:gd name="connsiteX688" fmla="*/ 5430161 w 6347888"/>
                <a:gd name="connsiteY688" fmla="*/ 2674270 h 3795371"/>
                <a:gd name="connsiteX689" fmla="*/ 5435621 w 6347888"/>
                <a:gd name="connsiteY689" fmla="*/ 2670994 h 3795371"/>
                <a:gd name="connsiteX690" fmla="*/ 5437914 w 6347888"/>
                <a:gd name="connsiteY690" fmla="*/ 2670831 h 3795371"/>
                <a:gd name="connsiteX691" fmla="*/ 6085457 w 6347888"/>
                <a:gd name="connsiteY691" fmla="*/ 2670558 h 3795371"/>
                <a:gd name="connsiteX692" fmla="*/ 6098614 w 6347888"/>
                <a:gd name="connsiteY692" fmla="*/ 2679402 h 3795371"/>
                <a:gd name="connsiteX693" fmla="*/ 6098942 w 6347888"/>
                <a:gd name="connsiteY693" fmla="*/ 2683606 h 3795371"/>
                <a:gd name="connsiteX694" fmla="*/ 6095216 w 6347888"/>
                <a:gd name="connsiteY694" fmla="*/ 2684848 h 3795371"/>
                <a:gd name="connsiteX695" fmla="*/ 6083601 w 6347888"/>
                <a:gd name="connsiteY695" fmla="*/ 2673943 h 3795371"/>
                <a:gd name="connsiteX696" fmla="*/ 6083764 w 6347888"/>
                <a:gd name="connsiteY696" fmla="*/ 2671923 h 3795371"/>
                <a:gd name="connsiteX697" fmla="*/ 6085457 w 6347888"/>
                <a:gd name="connsiteY697" fmla="*/ 2670558 h 3795371"/>
                <a:gd name="connsiteX698" fmla="*/ 5542681 w 6347888"/>
                <a:gd name="connsiteY698" fmla="*/ 2664990 h 3795371"/>
                <a:gd name="connsiteX699" fmla="*/ 5544100 w 6347888"/>
                <a:gd name="connsiteY699" fmla="*/ 2666955 h 3795371"/>
                <a:gd name="connsiteX700" fmla="*/ 5544919 w 6347888"/>
                <a:gd name="connsiteY700" fmla="*/ 2668757 h 3795371"/>
                <a:gd name="connsiteX701" fmla="*/ 5540333 w 6347888"/>
                <a:gd name="connsiteY701" fmla="*/ 2676127 h 3795371"/>
                <a:gd name="connsiteX702" fmla="*/ 5538149 w 6347888"/>
                <a:gd name="connsiteY702" fmla="*/ 2676400 h 3795371"/>
                <a:gd name="connsiteX703" fmla="*/ 5535747 w 6347888"/>
                <a:gd name="connsiteY703" fmla="*/ 2672851 h 3795371"/>
                <a:gd name="connsiteX704" fmla="*/ 5536457 w 6347888"/>
                <a:gd name="connsiteY704" fmla="*/ 2670340 h 3795371"/>
                <a:gd name="connsiteX705" fmla="*/ 5538586 w 6347888"/>
                <a:gd name="connsiteY705" fmla="*/ 2666682 h 3795371"/>
                <a:gd name="connsiteX706" fmla="*/ 5538531 w 6347888"/>
                <a:gd name="connsiteY706" fmla="*/ 2666682 h 3795371"/>
                <a:gd name="connsiteX707" fmla="*/ 5542681 w 6347888"/>
                <a:gd name="connsiteY707" fmla="*/ 2664990 h 3795371"/>
                <a:gd name="connsiteX708" fmla="*/ 6051991 w 6347888"/>
                <a:gd name="connsiteY708" fmla="*/ 2662204 h 3795371"/>
                <a:gd name="connsiteX709" fmla="*/ 6052045 w 6347888"/>
                <a:gd name="connsiteY709" fmla="*/ 2662259 h 3795371"/>
                <a:gd name="connsiteX710" fmla="*/ 6051991 w 6347888"/>
                <a:gd name="connsiteY710" fmla="*/ 2662205 h 3795371"/>
                <a:gd name="connsiteX711" fmla="*/ 6043201 w 6347888"/>
                <a:gd name="connsiteY711" fmla="*/ 2653306 h 3795371"/>
                <a:gd name="connsiteX712" fmla="*/ 6054830 w 6347888"/>
                <a:gd name="connsiteY712" fmla="*/ 2657946 h 3795371"/>
                <a:gd name="connsiteX713" fmla="*/ 6055703 w 6347888"/>
                <a:gd name="connsiteY713" fmla="*/ 2659966 h 3795371"/>
                <a:gd name="connsiteX714" fmla="*/ 6051991 w 6347888"/>
                <a:gd name="connsiteY714" fmla="*/ 2662204 h 3795371"/>
                <a:gd name="connsiteX715" fmla="*/ 6042546 w 6347888"/>
                <a:gd name="connsiteY715" fmla="*/ 2652815 h 3795371"/>
                <a:gd name="connsiteX716" fmla="*/ 6043092 w 6347888"/>
                <a:gd name="connsiteY716" fmla="*/ 2652924 h 3795371"/>
                <a:gd name="connsiteX717" fmla="*/ 6043146 w 6347888"/>
                <a:gd name="connsiteY717" fmla="*/ 2653252 h 3795371"/>
                <a:gd name="connsiteX718" fmla="*/ 6042655 w 6347888"/>
                <a:gd name="connsiteY718" fmla="*/ 2653361 h 3795371"/>
                <a:gd name="connsiteX719" fmla="*/ 6042546 w 6347888"/>
                <a:gd name="connsiteY719" fmla="*/ 2652815 h 3795371"/>
                <a:gd name="connsiteX720" fmla="*/ 6040853 w 6347888"/>
                <a:gd name="connsiteY720" fmla="*/ 2650959 h 3795371"/>
                <a:gd name="connsiteX721" fmla="*/ 6042382 w 6347888"/>
                <a:gd name="connsiteY721" fmla="*/ 2651287 h 3795371"/>
                <a:gd name="connsiteX722" fmla="*/ 6042546 w 6347888"/>
                <a:gd name="connsiteY722" fmla="*/ 2652815 h 3795371"/>
                <a:gd name="connsiteX723" fmla="*/ 6042546 w 6347888"/>
                <a:gd name="connsiteY723" fmla="*/ 2652870 h 3795371"/>
                <a:gd name="connsiteX724" fmla="*/ 6040853 w 6347888"/>
                <a:gd name="connsiteY724" fmla="*/ 2650959 h 3795371"/>
                <a:gd name="connsiteX725" fmla="*/ 5322939 w 6347888"/>
                <a:gd name="connsiteY725" fmla="*/ 2638402 h 3795371"/>
                <a:gd name="connsiteX726" fmla="*/ 5323430 w 6347888"/>
                <a:gd name="connsiteY726" fmla="*/ 2640422 h 3795371"/>
                <a:gd name="connsiteX727" fmla="*/ 5321847 w 6347888"/>
                <a:gd name="connsiteY727" fmla="*/ 2640968 h 3795371"/>
                <a:gd name="connsiteX728" fmla="*/ 5321410 w 6347888"/>
                <a:gd name="connsiteY728" fmla="*/ 2639003 h 3795371"/>
                <a:gd name="connsiteX729" fmla="*/ 5322939 w 6347888"/>
                <a:gd name="connsiteY729" fmla="*/ 2638402 h 3795371"/>
                <a:gd name="connsiteX730" fmla="*/ 5037465 w 6347888"/>
                <a:gd name="connsiteY730" fmla="*/ 2634144 h 3795371"/>
                <a:gd name="connsiteX731" fmla="*/ 5062797 w 6347888"/>
                <a:gd name="connsiteY731" fmla="*/ 2636819 h 3795371"/>
                <a:gd name="connsiteX732" fmla="*/ 5065254 w 6347888"/>
                <a:gd name="connsiteY732" fmla="*/ 2636874 h 3795371"/>
                <a:gd name="connsiteX733" fmla="*/ 5086819 w 6347888"/>
                <a:gd name="connsiteY733" fmla="*/ 2645336 h 3795371"/>
                <a:gd name="connsiteX734" fmla="*/ 5105545 w 6347888"/>
                <a:gd name="connsiteY734" fmla="*/ 2653470 h 3795371"/>
                <a:gd name="connsiteX735" fmla="*/ 5117391 w 6347888"/>
                <a:gd name="connsiteY735" fmla="*/ 2654562 h 3795371"/>
                <a:gd name="connsiteX736" fmla="*/ 5125963 w 6347888"/>
                <a:gd name="connsiteY736" fmla="*/ 2651177 h 3795371"/>
                <a:gd name="connsiteX737" fmla="*/ 5142341 w 6347888"/>
                <a:gd name="connsiteY737" fmla="*/ 2647410 h 3795371"/>
                <a:gd name="connsiteX738" fmla="*/ 5155662 w 6347888"/>
                <a:gd name="connsiteY738" fmla="*/ 2652433 h 3795371"/>
                <a:gd name="connsiteX739" fmla="*/ 5183778 w 6347888"/>
                <a:gd name="connsiteY739" fmla="*/ 2656964 h 3795371"/>
                <a:gd name="connsiteX740" fmla="*/ 5189729 w 6347888"/>
                <a:gd name="connsiteY740" fmla="*/ 2659858 h 3795371"/>
                <a:gd name="connsiteX741" fmla="*/ 5184706 w 6347888"/>
                <a:gd name="connsiteY741" fmla="*/ 2663406 h 3795371"/>
                <a:gd name="connsiteX742" fmla="*/ 5179957 w 6347888"/>
                <a:gd name="connsiteY742" fmla="*/ 2664116 h 3795371"/>
                <a:gd name="connsiteX743" fmla="*/ 5175480 w 6347888"/>
                <a:gd name="connsiteY743" fmla="*/ 2668265 h 3795371"/>
                <a:gd name="connsiteX744" fmla="*/ 5181212 w 6347888"/>
                <a:gd name="connsiteY744" fmla="*/ 2671486 h 3795371"/>
                <a:gd name="connsiteX745" fmla="*/ 5190712 w 6347888"/>
                <a:gd name="connsiteY745" fmla="*/ 2671978 h 3795371"/>
                <a:gd name="connsiteX746" fmla="*/ 5195352 w 6347888"/>
                <a:gd name="connsiteY746" fmla="*/ 2672851 h 3795371"/>
                <a:gd name="connsiteX747" fmla="*/ 5219319 w 6347888"/>
                <a:gd name="connsiteY747" fmla="*/ 2680604 h 3795371"/>
                <a:gd name="connsiteX748" fmla="*/ 5223523 w 6347888"/>
                <a:gd name="connsiteY748" fmla="*/ 2685736 h 3795371"/>
                <a:gd name="connsiteX749" fmla="*/ 5217463 w 6347888"/>
                <a:gd name="connsiteY749" fmla="*/ 2692014 h 3795371"/>
                <a:gd name="connsiteX750" fmla="*/ 5208182 w 6347888"/>
                <a:gd name="connsiteY750" fmla="*/ 2690540 h 3795371"/>
                <a:gd name="connsiteX751" fmla="*/ 5201521 w 6347888"/>
                <a:gd name="connsiteY751" fmla="*/ 2691468 h 3795371"/>
                <a:gd name="connsiteX752" fmla="*/ 5190766 w 6347888"/>
                <a:gd name="connsiteY752" fmla="*/ 2693215 h 3795371"/>
                <a:gd name="connsiteX753" fmla="*/ 5163305 w 6347888"/>
                <a:gd name="connsiteY753" fmla="*/ 2687373 h 3795371"/>
                <a:gd name="connsiteX754" fmla="*/ 5163196 w 6347888"/>
                <a:gd name="connsiteY754" fmla="*/ 2687373 h 3795371"/>
                <a:gd name="connsiteX755" fmla="*/ 5146600 w 6347888"/>
                <a:gd name="connsiteY755" fmla="*/ 2686609 h 3795371"/>
                <a:gd name="connsiteX756" fmla="*/ 5127055 w 6347888"/>
                <a:gd name="connsiteY756" fmla="*/ 2683879 h 3795371"/>
                <a:gd name="connsiteX757" fmla="*/ 5116736 w 6347888"/>
                <a:gd name="connsiteY757" fmla="*/ 2679785 h 3795371"/>
                <a:gd name="connsiteX758" fmla="*/ 5086709 w 6347888"/>
                <a:gd name="connsiteY758" fmla="*/ 2674981 h 3795371"/>
                <a:gd name="connsiteX759" fmla="*/ 5072952 w 6347888"/>
                <a:gd name="connsiteY759" fmla="*/ 2673179 h 3795371"/>
                <a:gd name="connsiteX760" fmla="*/ 5058867 w 6347888"/>
                <a:gd name="connsiteY760" fmla="*/ 2668921 h 3795371"/>
                <a:gd name="connsiteX761" fmla="*/ 5054717 w 6347888"/>
                <a:gd name="connsiteY761" fmla="*/ 2668593 h 3795371"/>
                <a:gd name="connsiteX762" fmla="*/ 5046474 w 6347888"/>
                <a:gd name="connsiteY762" fmla="*/ 2664553 h 3795371"/>
                <a:gd name="connsiteX763" fmla="*/ 5032443 w 6347888"/>
                <a:gd name="connsiteY763" fmla="*/ 2656582 h 3795371"/>
                <a:gd name="connsiteX764" fmla="*/ 5030314 w 6347888"/>
                <a:gd name="connsiteY764" fmla="*/ 2650741 h 3795371"/>
                <a:gd name="connsiteX765" fmla="*/ 5035063 w 6347888"/>
                <a:gd name="connsiteY765" fmla="*/ 2642278 h 3795371"/>
                <a:gd name="connsiteX766" fmla="*/ 5037465 w 6347888"/>
                <a:gd name="connsiteY766" fmla="*/ 2634144 h 3795371"/>
                <a:gd name="connsiteX767" fmla="*/ 5036919 w 6347888"/>
                <a:gd name="connsiteY767" fmla="*/ 2633270 h 3795371"/>
                <a:gd name="connsiteX768" fmla="*/ 5036974 w 6347888"/>
                <a:gd name="connsiteY768" fmla="*/ 2633270 h 3795371"/>
                <a:gd name="connsiteX769" fmla="*/ 5037738 w 6347888"/>
                <a:gd name="connsiteY769" fmla="*/ 2633379 h 3795371"/>
                <a:gd name="connsiteX770" fmla="*/ 5037574 w 6347888"/>
                <a:gd name="connsiteY770" fmla="*/ 2634144 h 3795371"/>
                <a:gd name="connsiteX771" fmla="*/ 5037465 w 6347888"/>
                <a:gd name="connsiteY771" fmla="*/ 2634144 h 3795371"/>
                <a:gd name="connsiteX772" fmla="*/ 5036919 w 6347888"/>
                <a:gd name="connsiteY772" fmla="*/ 2634144 h 3795371"/>
                <a:gd name="connsiteX773" fmla="*/ 5036919 w 6347888"/>
                <a:gd name="connsiteY773" fmla="*/ 2633270 h 3795371"/>
                <a:gd name="connsiteX774" fmla="*/ 5601697 w 6347888"/>
                <a:gd name="connsiteY774" fmla="*/ 2630104 h 3795371"/>
                <a:gd name="connsiteX775" fmla="*/ 5605301 w 6347888"/>
                <a:gd name="connsiteY775" fmla="*/ 2632233 h 3795371"/>
                <a:gd name="connsiteX776" fmla="*/ 5606174 w 6347888"/>
                <a:gd name="connsiteY776" fmla="*/ 2639003 h 3795371"/>
                <a:gd name="connsiteX777" fmla="*/ 5598313 w 6347888"/>
                <a:gd name="connsiteY777" fmla="*/ 2651669 h 3795371"/>
                <a:gd name="connsiteX778" fmla="*/ 5596074 w 6347888"/>
                <a:gd name="connsiteY778" fmla="*/ 2651505 h 3795371"/>
                <a:gd name="connsiteX779" fmla="*/ 5593835 w 6347888"/>
                <a:gd name="connsiteY779" fmla="*/ 2647738 h 3795371"/>
                <a:gd name="connsiteX780" fmla="*/ 5593945 w 6347888"/>
                <a:gd name="connsiteY780" fmla="*/ 2644517 h 3795371"/>
                <a:gd name="connsiteX781" fmla="*/ 5599841 w 6347888"/>
                <a:gd name="connsiteY781" fmla="*/ 2630978 h 3795371"/>
                <a:gd name="connsiteX782" fmla="*/ 5601752 w 6347888"/>
                <a:gd name="connsiteY782" fmla="*/ 2630159 h 3795371"/>
                <a:gd name="connsiteX783" fmla="*/ 5867735 w 6347888"/>
                <a:gd name="connsiteY783" fmla="*/ 2627920 h 3795371"/>
                <a:gd name="connsiteX784" fmla="*/ 5869045 w 6347888"/>
                <a:gd name="connsiteY784" fmla="*/ 2628521 h 3795371"/>
                <a:gd name="connsiteX785" fmla="*/ 5868554 w 6347888"/>
                <a:gd name="connsiteY785" fmla="*/ 2630213 h 3795371"/>
                <a:gd name="connsiteX786" fmla="*/ 5867298 w 6347888"/>
                <a:gd name="connsiteY786" fmla="*/ 2629613 h 3795371"/>
                <a:gd name="connsiteX787" fmla="*/ 5867735 w 6347888"/>
                <a:gd name="connsiteY787" fmla="*/ 2627920 h 3795371"/>
                <a:gd name="connsiteX788" fmla="*/ 6006022 w 6347888"/>
                <a:gd name="connsiteY788" fmla="*/ 2626719 h 3795371"/>
                <a:gd name="connsiteX789" fmla="*/ 6008534 w 6347888"/>
                <a:gd name="connsiteY789" fmla="*/ 2626719 h 3795371"/>
                <a:gd name="connsiteX790" fmla="*/ 6026495 w 6347888"/>
                <a:gd name="connsiteY790" fmla="*/ 2641459 h 3795371"/>
                <a:gd name="connsiteX791" fmla="*/ 6025130 w 6347888"/>
                <a:gd name="connsiteY791" fmla="*/ 2651832 h 3795371"/>
                <a:gd name="connsiteX792" fmla="*/ 6014156 w 6347888"/>
                <a:gd name="connsiteY792" fmla="*/ 2651504 h 3795371"/>
                <a:gd name="connsiteX793" fmla="*/ 6004330 w 6347888"/>
                <a:gd name="connsiteY793" fmla="*/ 2633106 h 3795371"/>
                <a:gd name="connsiteX794" fmla="*/ 6006022 w 6347888"/>
                <a:gd name="connsiteY794" fmla="*/ 2626719 h 3795371"/>
                <a:gd name="connsiteX795" fmla="*/ 5351164 w 6347888"/>
                <a:gd name="connsiteY795" fmla="*/ 2621532 h 3795371"/>
                <a:gd name="connsiteX796" fmla="*/ 5352420 w 6347888"/>
                <a:gd name="connsiteY796" fmla="*/ 2623170 h 3795371"/>
                <a:gd name="connsiteX797" fmla="*/ 5351710 w 6347888"/>
                <a:gd name="connsiteY797" fmla="*/ 2625026 h 3795371"/>
                <a:gd name="connsiteX798" fmla="*/ 5349745 w 6347888"/>
                <a:gd name="connsiteY798" fmla="*/ 2623006 h 3795371"/>
                <a:gd name="connsiteX799" fmla="*/ 5351164 w 6347888"/>
                <a:gd name="connsiteY799" fmla="*/ 2621532 h 3795371"/>
                <a:gd name="connsiteX800" fmla="*/ 5954594 w 6347888"/>
                <a:gd name="connsiteY800" fmla="*/ 2600185 h 3795371"/>
                <a:gd name="connsiteX801" fmla="*/ 5954485 w 6347888"/>
                <a:gd name="connsiteY801" fmla="*/ 2600240 h 3795371"/>
                <a:gd name="connsiteX802" fmla="*/ 5960326 w 6347888"/>
                <a:gd name="connsiteY802" fmla="*/ 2610941 h 3795371"/>
                <a:gd name="connsiteX803" fmla="*/ 5953830 w 6347888"/>
                <a:gd name="connsiteY803" fmla="*/ 2623115 h 3795371"/>
                <a:gd name="connsiteX804" fmla="*/ 5951427 w 6347888"/>
                <a:gd name="connsiteY804" fmla="*/ 2626882 h 3795371"/>
                <a:gd name="connsiteX805" fmla="*/ 5932374 w 6347888"/>
                <a:gd name="connsiteY805" fmla="*/ 2640804 h 3795371"/>
                <a:gd name="connsiteX806" fmla="*/ 5928170 w 6347888"/>
                <a:gd name="connsiteY806" fmla="*/ 2642824 h 3795371"/>
                <a:gd name="connsiteX807" fmla="*/ 5912174 w 6347888"/>
                <a:gd name="connsiteY807" fmla="*/ 2644188 h 3795371"/>
                <a:gd name="connsiteX808" fmla="*/ 5879090 w 6347888"/>
                <a:gd name="connsiteY808" fmla="*/ 2632287 h 3795371"/>
                <a:gd name="connsiteX809" fmla="*/ 5878053 w 6347888"/>
                <a:gd name="connsiteY809" fmla="*/ 2629175 h 3795371"/>
                <a:gd name="connsiteX810" fmla="*/ 5878217 w 6347888"/>
                <a:gd name="connsiteY810" fmla="*/ 2628029 h 3795371"/>
                <a:gd name="connsiteX811" fmla="*/ 5881383 w 6347888"/>
                <a:gd name="connsiteY811" fmla="*/ 2625026 h 3795371"/>
                <a:gd name="connsiteX812" fmla="*/ 5886024 w 6347888"/>
                <a:gd name="connsiteY812" fmla="*/ 2624152 h 3795371"/>
                <a:gd name="connsiteX813" fmla="*/ 5890773 w 6347888"/>
                <a:gd name="connsiteY813" fmla="*/ 2624043 h 3795371"/>
                <a:gd name="connsiteX814" fmla="*/ 5913921 w 6347888"/>
                <a:gd name="connsiteY814" fmla="*/ 2620385 h 3795371"/>
                <a:gd name="connsiteX815" fmla="*/ 5913430 w 6347888"/>
                <a:gd name="connsiteY815" fmla="*/ 2619839 h 3795371"/>
                <a:gd name="connsiteX816" fmla="*/ 5914085 w 6347888"/>
                <a:gd name="connsiteY816" fmla="*/ 2619130 h 3795371"/>
                <a:gd name="connsiteX817" fmla="*/ 5913921 w 6347888"/>
                <a:gd name="connsiteY817" fmla="*/ 2620331 h 3795371"/>
                <a:gd name="connsiteX818" fmla="*/ 5926042 w 6347888"/>
                <a:gd name="connsiteY818" fmla="*/ 2623497 h 3795371"/>
                <a:gd name="connsiteX819" fmla="*/ 5942147 w 6347888"/>
                <a:gd name="connsiteY819" fmla="*/ 2607501 h 3795371"/>
                <a:gd name="connsiteX820" fmla="*/ 5954594 w 6347888"/>
                <a:gd name="connsiteY820" fmla="*/ 2600185 h 3795371"/>
                <a:gd name="connsiteX821" fmla="*/ 5962539 w 6347888"/>
                <a:gd name="connsiteY821" fmla="*/ 2586338 h 3795371"/>
                <a:gd name="connsiteX822" fmla="*/ 5973375 w 6347888"/>
                <a:gd name="connsiteY822" fmla="*/ 2603025 h 3795371"/>
                <a:gd name="connsiteX823" fmla="*/ 5969444 w 6347888"/>
                <a:gd name="connsiteY823" fmla="*/ 2608266 h 3795371"/>
                <a:gd name="connsiteX824" fmla="*/ 5967315 w 6347888"/>
                <a:gd name="connsiteY824" fmla="*/ 2608102 h 3795371"/>
                <a:gd name="connsiteX825" fmla="*/ 5962456 w 6347888"/>
                <a:gd name="connsiteY825" fmla="*/ 2586210 h 3795371"/>
                <a:gd name="connsiteX826" fmla="*/ 5962511 w 6347888"/>
                <a:gd name="connsiteY826" fmla="*/ 2586210 h 3795371"/>
                <a:gd name="connsiteX827" fmla="*/ 5962539 w 6347888"/>
                <a:gd name="connsiteY827" fmla="*/ 2586338 h 3795371"/>
                <a:gd name="connsiteX828" fmla="*/ 5961092 w 6347888"/>
                <a:gd name="connsiteY828" fmla="*/ 2585172 h 3795371"/>
                <a:gd name="connsiteX829" fmla="*/ 5962511 w 6347888"/>
                <a:gd name="connsiteY829" fmla="*/ 2585172 h 3795371"/>
                <a:gd name="connsiteX830" fmla="*/ 5962511 w 6347888"/>
                <a:gd name="connsiteY830" fmla="*/ 2586209 h 3795371"/>
                <a:gd name="connsiteX831" fmla="*/ 5961965 w 6347888"/>
                <a:gd name="connsiteY831" fmla="*/ 2585773 h 3795371"/>
                <a:gd name="connsiteX832" fmla="*/ 5961092 w 6347888"/>
                <a:gd name="connsiteY832" fmla="*/ 2585172 h 3795371"/>
                <a:gd name="connsiteX833" fmla="*/ 5950919 w 6347888"/>
                <a:gd name="connsiteY833" fmla="*/ 2580974 h 3795371"/>
                <a:gd name="connsiteX834" fmla="*/ 5951810 w 6347888"/>
                <a:gd name="connsiteY834" fmla="*/ 2581023 h 3795371"/>
                <a:gd name="connsiteX835" fmla="*/ 5952356 w 6347888"/>
                <a:gd name="connsiteY835" fmla="*/ 2581733 h 3795371"/>
                <a:gd name="connsiteX836" fmla="*/ 5951319 w 6347888"/>
                <a:gd name="connsiteY836" fmla="*/ 2581624 h 3795371"/>
                <a:gd name="connsiteX837" fmla="*/ 5950882 w 6347888"/>
                <a:gd name="connsiteY837" fmla="*/ 2580914 h 3795371"/>
                <a:gd name="connsiteX838" fmla="*/ 5950919 w 6347888"/>
                <a:gd name="connsiteY838" fmla="*/ 2580974 h 3795371"/>
                <a:gd name="connsiteX839" fmla="*/ 5950827 w 6347888"/>
                <a:gd name="connsiteY839" fmla="*/ 2580969 h 3795371"/>
                <a:gd name="connsiteX840" fmla="*/ 4928167 w 6347888"/>
                <a:gd name="connsiteY840" fmla="*/ 2577693 h 3795371"/>
                <a:gd name="connsiteX841" fmla="*/ 4929750 w 6347888"/>
                <a:gd name="connsiteY841" fmla="*/ 2579003 h 3795371"/>
                <a:gd name="connsiteX842" fmla="*/ 4927894 w 6347888"/>
                <a:gd name="connsiteY842" fmla="*/ 2579877 h 3795371"/>
                <a:gd name="connsiteX843" fmla="*/ 4926311 w 6347888"/>
                <a:gd name="connsiteY843" fmla="*/ 2578512 h 3795371"/>
                <a:gd name="connsiteX844" fmla="*/ 4928167 w 6347888"/>
                <a:gd name="connsiteY844" fmla="*/ 2577693 h 3795371"/>
                <a:gd name="connsiteX845" fmla="*/ 5445245 w 6347888"/>
                <a:gd name="connsiteY845" fmla="*/ 2577686 h 3795371"/>
                <a:gd name="connsiteX846" fmla="*/ 5456368 w 6347888"/>
                <a:gd name="connsiteY846" fmla="*/ 2582607 h 3795371"/>
                <a:gd name="connsiteX847" fmla="*/ 5458169 w 6347888"/>
                <a:gd name="connsiteY847" fmla="*/ 2586756 h 3795371"/>
                <a:gd name="connsiteX848" fmla="*/ 5456586 w 6347888"/>
                <a:gd name="connsiteY848" fmla="*/ 2590796 h 3795371"/>
                <a:gd name="connsiteX849" fmla="*/ 5456531 w 6347888"/>
                <a:gd name="connsiteY849" fmla="*/ 2590796 h 3795371"/>
                <a:gd name="connsiteX850" fmla="*/ 5450744 w 6347888"/>
                <a:gd name="connsiteY850" fmla="*/ 2594399 h 3795371"/>
                <a:gd name="connsiteX851" fmla="*/ 5434093 w 6347888"/>
                <a:gd name="connsiteY851" fmla="*/ 2589158 h 3795371"/>
                <a:gd name="connsiteX852" fmla="*/ 5433875 w 6347888"/>
                <a:gd name="connsiteY852" fmla="*/ 2582716 h 3795371"/>
                <a:gd name="connsiteX853" fmla="*/ 5445245 w 6347888"/>
                <a:gd name="connsiteY853" fmla="*/ 2577686 h 3795371"/>
                <a:gd name="connsiteX854" fmla="*/ 5502670 w 6347888"/>
                <a:gd name="connsiteY854" fmla="*/ 2572418 h 3795371"/>
                <a:gd name="connsiteX855" fmla="*/ 5522918 w 6347888"/>
                <a:gd name="connsiteY855" fmla="*/ 2578840 h 3795371"/>
                <a:gd name="connsiteX856" fmla="*/ 5528322 w 6347888"/>
                <a:gd name="connsiteY856" fmla="*/ 2583317 h 3795371"/>
                <a:gd name="connsiteX857" fmla="*/ 5530233 w 6347888"/>
                <a:gd name="connsiteY857" fmla="*/ 2588722 h 3795371"/>
                <a:gd name="connsiteX858" fmla="*/ 5524828 w 6347888"/>
                <a:gd name="connsiteY858" fmla="*/ 2593362 h 3795371"/>
                <a:gd name="connsiteX859" fmla="*/ 5522590 w 6347888"/>
                <a:gd name="connsiteY859" fmla="*/ 2592816 h 3795371"/>
                <a:gd name="connsiteX860" fmla="*/ 5478860 w 6347888"/>
                <a:gd name="connsiteY860" fmla="*/ 2588995 h 3795371"/>
                <a:gd name="connsiteX861" fmla="*/ 5478860 w 6347888"/>
                <a:gd name="connsiteY861" fmla="*/ 2588885 h 3795371"/>
                <a:gd name="connsiteX862" fmla="*/ 5473455 w 6347888"/>
                <a:gd name="connsiteY862" fmla="*/ 2581515 h 3795371"/>
                <a:gd name="connsiteX863" fmla="*/ 5481480 w 6347888"/>
                <a:gd name="connsiteY863" fmla="*/ 2573654 h 3795371"/>
                <a:gd name="connsiteX864" fmla="*/ 5502670 w 6347888"/>
                <a:gd name="connsiteY864" fmla="*/ 2572418 h 3795371"/>
                <a:gd name="connsiteX865" fmla="*/ 5931719 w 6347888"/>
                <a:gd name="connsiteY865" fmla="*/ 2570487 h 3795371"/>
                <a:gd name="connsiteX866" fmla="*/ 5933029 w 6347888"/>
                <a:gd name="connsiteY866" fmla="*/ 2571743 h 3795371"/>
                <a:gd name="connsiteX867" fmla="*/ 5933466 w 6347888"/>
                <a:gd name="connsiteY867" fmla="*/ 2572234 h 3795371"/>
                <a:gd name="connsiteX868" fmla="*/ 5932429 w 6347888"/>
                <a:gd name="connsiteY868" fmla="*/ 2572343 h 3795371"/>
                <a:gd name="connsiteX869" fmla="*/ 5073661 w 6347888"/>
                <a:gd name="connsiteY869" fmla="*/ 2568849 h 3795371"/>
                <a:gd name="connsiteX870" fmla="*/ 5084853 w 6347888"/>
                <a:gd name="connsiteY870" fmla="*/ 2575018 h 3795371"/>
                <a:gd name="connsiteX871" fmla="*/ 5084253 w 6347888"/>
                <a:gd name="connsiteY871" fmla="*/ 2578184 h 3795371"/>
                <a:gd name="connsiteX872" fmla="*/ 5078957 w 6347888"/>
                <a:gd name="connsiteY872" fmla="*/ 2580805 h 3795371"/>
                <a:gd name="connsiteX873" fmla="*/ 5071150 w 6347888"/>
                <a:gd name="connsiteY873" fmla="*/ 2577038 h 3795371"/>
                <a:gd name="connsiteX874" fmla="*/ 5071969 w 6347888"/>
                <a:gd name="connsiteY874" fmla="*/ 2570486 h 3795371"/>
                <a:gd name="connsiteX875" fmla="*/ 5073661 w 6347888"/>
                <a:gd name="connsiteY875" fmla="*/ 2568849 h 3795371"/>
                <a:gd name="connsiteX876" fmla="*/ 5916324 w 6347888"/>
                <a:gd name="connsiteY876" fmla="*/ 2566174 h 3795371"/>
                <a:gd name="connsiteX877" fmla="*/ 5917525 w 6347888"/>
                <a:gd name="connsiteY877" fmla="*/ 2567757 h 3795371"/>
                <a:gd name="connsiteX878" fmla="*/ 5916815 w 6347888"/>
                <a:gd name="connsiteY878" fmla="*/ 2569395 h 3795371"/>
                <a:gd name="connsiteX879" fmla="*/ 5916761 w 6347888"/>
                <a:gd name="connsiteY879" fmla="*/ 2569395 h 3795371"/>
                <a:gd name="connsiteX880" fmla="*/ 5914850 w 6347888"/>
                <a:gd name="connsiteY880" fmla="*/ 2567375 h 3795371"/>
                <a:gd name="connsiteX881" fmla="*/ 5916324 w 6347888"/>
                <a:gd name="connsiteY881" fmla="*/ 2566174 h 3795371"/>
                <a:gd name="connsiteX882" fmla="*/ 5850647 w 6347888"/>
                <a:gd name="connsiteY882" fmla="*/ 2552907 h 3795371"/>
                <a:gd name="connsiteX883" fmla="*/ 5856762 w 6347888"/>
                <a:gd name="connsiteY883" fmla="*/ 2554381 h 3795371"/>
                <a:gd name="connsiteX884" fmla="*/ 5856980 w 6347888"/>
                <a:gd name="connsiteY884" fmla="*/ 2556401 h 3795371"/>
                <a:gd name="connsiteX885" fmla="*/ 5856926 w 6347888"/>
                <a:gd name="connsiteY885" fmla="*/ 2556456 h 3795371"/>
                <a:gd name="connsiteX886" fmla="*/ 5849719 w 6347888"/>
                <a:gd name="connsiteY886" fmla="*/ 2557657 h 3795371"/>
                <a:gd name="connsiteX887" fmla="*/ 5848846 w 6347888"/>
                <a:gd name="connsiteY887" fmla="*/ 2554054 h 3795371"/>
                <a:gd name="connsiteX888" fmla="*/ 5850647 w 6347888"/>
                <a:gd name="connsiteY888" fmla="*/ 2552907 h 3795371"/>
                <a:gd name="connsiteX889" fmla="*/ 5635241 w 6347888"/>
                <a:gd name="connsiteY889" fmla="*/ 2552571 h 3795371"/>
                <a:gd name="connsiteX890" fmla="*/ 5635272 w 6347888"/>
                <a:gd name="connsiteY890" fmla="*/ 2552580 h 3795371"/>
                <a:gd name="connsiteX891" fmla="*/ 5635218 w 6347888"/>
                <a:gd name="connsiteY891" fmla="*/ 2552580 h 3795371"/>
                <a:gd name="connsiteX892" fmla="*/ 5516803 w 6347888"/>
                <a:gd name="connsiteY892" fmla="*/ 2551433 h 3795371"/>
                <a:gd name="connsiteX893" fmla="*/ 5516858 w 6347888"/>
                <a:gd name="connsiteY893" fmla="*/ 2551487 h 3795371"/>
                <a:gd name="connsiteX894" fmla="*/ 5519697 w 6347888"/>
                <a:gd name="connsiteY894" fmla="*/ 2553890 h 3795371"/>
                <a:gd name="connsiteX895" fmla="*/ 5515384 w 6347888"/>
                <a:gd name="connsiteY895" fmla="*/ 2556838 h 3795371"/>
                <a:gd name="connsiteX896" fmla="*/ 5513582 w 6347888"/>
                <a:gd name="connsiteY896" fmla="*/ 2553671 h 3795371"/>
                <a:gd name="connsiteX897" fmla="*/ 5516803 w 6347888"/>
                <a:gd name="connsiteY897" fmla="*/ 2551433 h 3795371"/>
                <a:gd name="connsiteX898" fmla="*/ 5407450 w 6347888"/>
                <a:gd name="connsiteY898" fmla="*/ 2550887 h 3795371"/>
                <a:gd name="connsiteX899" fmla="*/ 5427978 w 6347888"/>
                <a:gd name="connsiteY899" fmla="*/ 2553071 h 3795371"/>
                <a:gd name="connsiteX900" fmla="*/ 5429616 w 6347888"/>
                <a:gd name="connsiteY900" fmla="*/ 2554490 h 3795371"/>
                <a:gd name="connsiteX901" fmla="*/ 5427050 w 6347888"/>
                <a:gd name="connsiteY901" fmla="*/ 2556729 h 3795371"/>
                <a:gd name="connsiteX902" fmla="*/ 5417769 w 6347888"/>
                <a:gd name="connsiteY902" fmla="*/ 2556838 h 3795371"/>
                <a:gd name="connsiteX903" fmla="*/ 5417824 w 6347888"/>
                <a:gd name="connsiteY903" fmla="*/ 2556838 h 3795371"/>
                <a:gd name="connsiteX904" fmla="*/ 5417824 w 6347888"/>
                <a:gd name="connsiteY904" fmla="*/ 2557002 h 3795371"/>
                <a:gd name="connsiteX905" fmla="*/ 5406413 w 6347888"/>
                <a:gd name="connsiteY905" fmla="*/ 2557002 h 3795371"/>
                <a:gd name="connsiteX906" fmla="*/ 5404393 w 6347888"/>
                <a:gd name="connsiteY906" fmla="*/ 2553671 h 3795371"/>
                <a:gd name="connsiteX907" fmla="*/ 5407450 w 6347888"/>
                <a:gd name="connsiteY907" fmla="*/ 2550887 h 3795371"/>
                <a:gd name="connsiteX908" fmla="*/ 5636255 w 6347888"/>
                <a:gd name="connsiteY908" fmla="*/ 2547830 h 3795371"/>
                <a:gd name="connsiteX909" fmla="*/ 5641496 w 6347888"/>
                <a:gd name="connsiteY909" fmla="*/ 2550341 h 3795371"/>
                <a:gd name="connsiteX910" fmla="*/ 5635241 w 6347888"/>
                <a:gd name="connsiteY910" fmla="*/ 2552571 h 3795371"/>
                <a:gd name="connsiteX911" fmla="*/ 5633034 w 6347888"/>
                <a:gd name="connsiteY911" fmla="*/ 2551979 h 3795371"/>
                <a:gd name="connsiteX912" fmla="*/ 5631669 w 6347888"/>
                <a:gd name="connsiteY912" fmla="*/ 2550287 h 3795371"/>
                <a:gd name="connsiteX913" fmla="*/ 5633089 w 6347888"/>
                <a:gd name="connsiteY913" fmla="*/ 2548594 h 3795371"/>
                <a:gd name="connsiteX914" fmla="*/ 5636255 w 6347888"/>
                <a:gd name="connsiteY914" fmla="*/ 2547830 h 3795371"/>
                <a:gd name="connsiteX915" fmla="*/ 5468596 w 6347888"/>
                <a:gd name="connsiteY915" fmla="*/ 2544609 h 3795371"/>
                <a:gd name="connsiteX916" fmla="*/ 5474438 w 6347888"/>
                <a:gd name="connsiteY916" fmla="*/ 2547339 h 3795371"/>
                <a:gd name="connsiteX917" fmla="*/ 5474984 w 6347888"/>
                <a:gd name="connsiteY917" fmla="*/ 2549686 h 3795371"/>
                <a:gd name="connsiteX918" fmla="*/ 5475038 w 6347888"/>
                <a:gd name="connsiteY918" fmla="*/ 2549686 h 3795371"/>
                <a:gd name="connsiteX919" fmla="*/ 5471544 w 6347888"/>
                <a:gd name="connsiteY919" fmla="*/ 2552198 h 3795371"/>
                <a:gd name="connsiteX920" fmla="*/ 5465375 w 6347888"/>
                <a:gd name="connsiteY920" fmla="*/ 2549959 h 3795371"/>
                <a:gd name="connsiteX921" fmla="*/ 5468596 w 6347888"/>
                <a:gd name="connsiteY921" fmla="*/ 2544609 h 3795371"/>
                <a:gd name="connsiteX922" fmla="*/ 4899724 w 6347888"/>
                <a:gd name="connsiteY922" fmla="*/ 2538658 h 3795371"/>
                <a:gd name="connsiteX923" fmla="*/ 4906057 w 6347888"/>
                <a:gd name="connsiteY923" fmla="*/ 2547393 h 3795371"/>
                <a:gd name="connsiteX924" fmla="*/ 4903873 w 6347888"/>
                <a:gd name="connsiteY924" fmla="*/ 2551105 h 3795371"/>
                <a:gd name="connsiteX925" fmla="*/ 4901417 w 6347888"/>
                <a:gd name="connsiteY925" fmla="*/ 2551105 h 3795371"/>
                <a:gd name="connsiteX926" fmla="*/ 4894210 w 6347888"/>
                <a:gd name="connsiteY926" fmla="*/ 2543025 h 3795371"/>
                <a:gd name="connsiteX927" fmla="*/ 4895575 w 6347888"/>
                <a:gd name="connsiteY927" fmla="*/ 2539258 h 3795371"/>
                <a:gd name="connsiteX928" fmla="*/ 4899724 w 6347888"/>
                <a:gd name="connsiteY928" fmla="*/ 2538658 h 3795371"/>
                <a:gd name="connsiteX929" fmla="*/ 5630687 w 6347888"/>
                <a:gd name="connsiteY929" fmla="*/ 2530087 h 3795371"/>
                <a:gd name="connsiteX930" fmla="*/ 5637075 w 6347888"/>
                <a:gd name="connsiteY930" fmla="*/ 2535055 h 3795371"/>
                <a:gd name="connsiteX931" fmla="*/ 5635928 w 6347888"/>
                <a:gd name="connsiteY931" fmla="*/ 2536747 h 3795371"/>
                <a:gd name="connsiteX932" fmla="*/ 5635928 w 6347888"/>
                <a:gd name="connsiteY932" fmla="*/ 2536693 h 3795371"/>
                <a:gd name="connsiteX933" fmla="*/ 5631997 w 6347888"/>
                <a:gd name="connsiteY933" fmla="*/ 2536693 h 3795371"/>
                <a:gd name="connsiteX934" fmla="*/ 5629104 w 6347888"/>
                <a:gd name="connsiteY934" fmla="*/ 2531343 h 3795371"/>
                <a:gd name="connsiteX935" fmla="*/ 5630687 w 6347888"/>
                <a:gd name="connsiteY935" fmla="*/ 2530087 h 3795371"/>
                <a:gd name="connsiteX936" fmla="*/ 5012407 w 6347888"/>
                <a:gd name="connsiteY936" fmla="*/ 2524955 h 3795371"/>
                <a:gd name="connsiteX937" fmla="*/ 5011260 w 6347888"/>
                <a:gd name="connsiteY937" fmla="*/ 2528504 h 3795371"/>
                <a:gd name="connsiteX938" fmla="*/ 5010823 w 6347888"/>
                <a:gd name="connsiteY938" fmla="*/ 2526920 h 3795371"/>
                <a:gd name="connsiteX939" fmla="*/ 5012407 w 6347888"/>
                <a:gd name="connsiteY939" fmla="*/ 2524955 h 3795371"/>
                <a:gd name="connsiteX940" fmla="*/ 5012431 w 6347888"/>
                <a:gd name="connsiteY940" fmla="*/ 2524924 h 3795371"/>
                <a:gd name="connsiteX941" fmla="*/ 5012407 w 6347888"/>
                <a:gd name="connsiteY941" fmla="*/ 2525010 h 3795371"/>
                <a:gd name="connsiteX942" fmla="*/ 5012407 w 6347888"/>
                <a:gd name="connsiteY942" fmla="*/ 2524955 h 3795371"/>
                <a:gd name="connsiteX943" fmla="*/ 5012898 w 6347888"/>
                <a:gd name="connsiteY943" fmla="*/ 2523263 h 3795371"/>
                <a:gd name="connsiteX944" fmla="*/ 5013553 w 6347888"/>
                <a:gd name="connsiteY944" fmla="*/ 2523263 h 3795371"/>
                <a:gd name="connsiteX945" fmla="*/ 5013390 w 6347888"/>
                <a:gd name="connsiteY945" fmla="*/ 2523700 h 3795371"/>
                <a:gd name="connsiteX946" fmla="*/ 5012431 w 6347888"/>
                <a:gd name="connsiteY946" fmla="*/ 2524924 h 3795371"/>
                <a:gd name="connsiteX947" fmla="*/ 5572435 w 6347888"/>
                <a:gd name="connsiteY947" fmla="*/ 2522608 h 3795371"/>
                <a:gd name="connsiteX948" fmla="*/ 5585811 w 6347888"/>
                <a:gd name="connsiteY948" fmla="*/ 2527521 h 3795371"/>
                <a:gd name="connsiteX949" fmla="*/ 5596293 w 6347888"/>
                <a:gd name="connsiteY949" fmla="*/ 2532162 h 3795371"/>
                <a:gd name="connsiteX950" fmla="*/ 5600114 w 6347888"/>
                <a:gd name="connsiteY950" fmla="*/ 2548049 h 3795371"/>
                <a:gd name="connsiteX951" fmla="*/ 5599132 w 6347888"/>
                <a:gd name="connsiteY951" fmla="*/ 2557493 h 3795371"/>
                <a:gd name="connsiteX952" fmla="*/ 5602353 w 6347888"/>
                <a:gd name="connsiteY952" fmla="*/ 2566119 h 3795371"/>
                <a:gd name="connsiteX953" fmla="*/ 5616111 w 6347888"/>
                <a:gd name="connsiteY953" fmla="*/ 2579277 h 3795371"/>
                <a:gd name="connsiteX954" fmla="*/ 5624900 w 6347888"/>
                <a:gd name="connsiteY954" fmla="*/ 2578840 h 3795371"/>
                <a:gd name="connsiteX955" fmla="*/ 5651815 w 6347888"/>
                <a:gd name="connsiteY955" fmla="*/ 2556019 h 3795371"/>
                <a:gd name="connsiteX956" fmla="*/ 5653508 w 6347888"/>
                <a:gd name="connsiteY956" fmla="*/ 2554382 h 3795371"/>
                <a:gd name="connsiteX957" fmla="*/ 5682060 w 6347888"/>
                <a:gd name="connsiteY957" fmla="*/ 2548977 h 3795371"/>
                <a:gd name="connsiteX958" fmla="*/ 5720386 w 6347888"/>
                <a:gd name="connsiteY958" fmla="*/ 2561970 h 3795371"/>
                <a:gd name="connsiteX959" fmla="*/ 5747028 w 6347888"/>
                <a:gd name="connsiteY959" fmla="*/ 2572179 h 3795371"/>
                <a:gd name="connsiteX960" fmla="*/ 5751341 w 6347888"/>
                <a:gd name="connsiteY960" fmla="*/ 2573981 h 3795371"/>
                <a:gd name="connsiteX961" fmla="*/ 5751668 w 6347888"/>
                <a:gd name="connsiteY961" fmla="*/ 2574145 h 3795371"/>
                <a:gd name="connsiteX962" fmla="*/ 5753088 w 6347888"/>
                <a:gd name="connsiteY962" fmla="*/ 2574745 h 3795371"/>
                <a:gd name="connsiteX963" fmla="*/ 5763023 w 6347888"/>
                <a:gd name="connsiteY963" fmla="*/ 2578457 h 3795371"/>
                <a:gd name="connsiteX964" fmla="*/ 5771704 w 6347888"/>
                <a:gd name="connsiteY964" fmla="*/ 2581078 h 3795371"/>
                <a:gd name="connsiteX965" fmla="*/ 5814561 w 6347888"/>
                <a:gd name="connsiteY965" fmla="*/ 2601114 h 3795371"/>
                <a:gd name="connsiteX966" fmla="*/ 5822313 w 6347888"/>
                <a:gd name="connsiteY966" fmla="*/ 2606901 h 3795371"/>
                <a:gd name="connsiteX967" fmla="*/ 5827773 w 6347888"/>
                <a:gd name="connsiteY967" fmla="*/ 2614381 h 3795371"/>
                <a:gd name="connsiteX968" fmla="*/ 5840875 w 6347888"/>
                <a:gd name="connsiteY968" fmla="*/ 2629121 h 3795371"/>
                <a:gd name="connsiteX969" fmla="*/ 5856435 w 6347888"/>
                <a:gd name="connsiteY969" fmla="*/ 2635181 h 3795371"/>
                <a:gd name="connsiteX970" fmla="*/ 5862713 w 6347888"/>
                <a:gd name="connsiteY970" fmla="*/ 2638511 h 3795371"/>
                <a:gd name="connsiteX971" fmla="*/ 5863969 w 6347888"/>
                <a:gd name="connsiteY971" fmla="*/ 2651013 h 3795371"/>
                <a:gd name="connsiteX972" fmla="*/ 5857963 w 6347888"/>
                <a:gd name="connsiteY972" fmla="*/ 2654780 h 3795371"/>
                <a:gd name="connsiteX973" fmla="*/ 5856325 w 6347888"/>
                <a:gd name="connsiteY973" fmla="*/ 2662751 h 3795371"/>
                <a:gd name="connsiteX974" fmla="*/ 5864951 w 6347888"/>
                <a:gd name="connsiteY974" fmla="*/ 2673998 h 3795371"/>
                <a:gd name="connsiteX975" fmla="*/ 5873468 w 6347888"/>
                <a:gd name="connsiteY975" fmla="*/ 2682187 h 3795371"/>
                <a:gd name="connsiteX976" fmla="*/ 5881384 w 6347888"/>
                <a:gd name="connsiteY976" fmla="*/ 2694034 h 3795371"/>
                <a:gd name="connsiteX977" fmla="*/ 5892576 w 6347888"/>
                <a:gd name="connsiteY977" fmla="*/ 2702550 h 3795371"/>
                <a:gd name="connsiteX978" fmla="*/ 5893886 w 6347888"/>
                <a:gd name="connsiteY978" fmla="*/ 2704516 h 3795371"/>
                <a:gd name="connsiteX979" fmla="*/ 5893996 w 6347888"/>
                <a:gd name="connsiteY979" fmla="*/ 2704134 h 3795371"/>
                <a:gd name="connsiteX980" fmla="*/ 5899837 w 6347888"/>
                <a:gd name="connsiteY980" fmla="*/ 2709409 h 3795371"/>
                <a:gd name="connsiteX981" fmla="*/ 5907578 w 6347888"/>
                <a:gd name="connsiteY981" fmla="*/ 2709807 h 3795371"/>
                <a:gd name="connsiteX982" fmla="*/ 5907590 w 6347888"/>
                <a:gd name="connsiteY982" fmla="*/ 2709702 h 3795371"/>
                <a:gd name="connsiteX983" fmla="*/ 5908791 w 6347888"/>
                <a:gd name="connsiteY983" fmla="*/ 2709811 h 3795371"/>
                <a:gd name="connsiteX984" fmla="*/ 5908081 w 6347888"/>
                <a:gd name="connsiteY984" fmla="*/ 2710193 h 3795371"/>
                <a:gd name="connsiteX985" fmla="*/ 5907797 w 6347888"/>
                <a:gd name="connsiteY985" fmla="*/ 2710193 h 3795371"/>
                <a:gd name="connsiteX986" fmla="*/ 5912011 w 6347888"/>
                <a:gd name="connsiteY986" fmla="*/ 2720730 h 3795371"/>
                <a:gd name="connsiteX987" fmla="*/ 5917144 w 6347888"/>
                <a:gd name="connsiteY987" fmla="*/ 2728046 h 3795371"/>
                <a:gd name="connsiteX988" fmla="*/ 5915833 w 6347888"/>
                <a:gd name="connsiteY988" fmla="*/ 2732250 h 3795371"/>
                <a:gd name="connsiteX989" fmla="*/ 5911684 w 6347888"/>
                <a:gd name="connsiteY989" fmla="*/ 2733942 h 3795371"/>
                <a:gd name="connsiteX990" fmla="*/ 5909391 w 6347888"/>
                <a:gd name="connsiteY990" fmla="*/ 2733505 h 3795371"/>
                <a:gd name="connsiteX991" fmla="*/ 5882585 w 6347888"/>
                <a:gd name="connsiteY991" fmla="*/ 2725262 h 3795371"/>
                <a:gd name="connsiteX992" fmla="*/ 5872649 w 6347888"/>
                <a:gd name="connsiteY992" fmla="*/ 2724716 h 3795371"/>
                <a:gd name="connsiteX993" fmla="*/ 5854142 w 6347888"/>
                <a:gd name="connsiteY993" fmla="*/ 2715599 h 3795371"/>
                <a:gd name="connsiteX994" fmla="*/ 5833450 w 6347888"/>
                <a:gd name="connsiteY994" fmla="*/ 2689393 h 3795371"/>
                <a:gd name="connsiteX995" fmla="*/ 5822586 w 6347888"/>
                <a:gd name="connsiteY995" fmla="*/ 2680549 h 3795371"/>
                <a:gd name="connsiteX996" fmla="*/ 5807518 w 6347888"/>
                <a:gd name="connsiteY996" fmla="*/ 2673342 h 3795371"/>
                <a:gd name="connsiteX997" fmla="*/ 5791467 w 6347888"/>
                <a:gd name="connsiteY997" fmla="*/ 2674871 h 3795371"/>
                <a:gd name="connsiteX998" fmla="*/ 5774761 w 6347888"/>
                <a:gd name="connsiteY998" fmla="*/ 2688247 h 3795371"/>
                <a:gd name="connsiteX999" fmla="*/ 5775362 w 6347888"/>
                <a:gd name="connsiteY999" fmla="*/ 2692287 h 3795371"/>
                <a:gd name="connsiteX1000" fmla="*/ 5770831 w 6347888"/>
                <a:gd name="connsiteY1000" fmla="*/ 2703970 h 3795371"/>
                <a:gd name="connsiteX1001" fmla="*/ 5759366 w 6347888"/>
                <a:gd name="connsiteY1001" fmla="*/ 2706099 h 3795371"/>
                <a:gd name="connsiteX1002" fmla="*/ 5731195 w 6347888"/>
                <a:gd name="connsiteY1002" fmla="*/ 2701950 h 3795371"/>
                <a:gd name="connsiteX1003" fmla="*/ 5718639 w 6347888"/>
                <a:gd name="connsiteY1003" fmla="*/ 2695890 h 3795371"/>
                <a:gd name="connsiteX1004" fmla="*/ 5714162 w 6347888"/>
                <a:gd name="connsiteY1004" fmla="*/ 2690321 h 3795371"/>
                <a:gd name="connsiteX1005" fmla="*/ 5693034 w 6347888"/>
                <a:gd name="connsiteY1005" fmla="*/ 2683115 h 3795371"/>
                <a:gd name="connsiteX1006" fmla="*/ 5671906 w 6347888"/>
                <a:gd name="connsiteY1006" fmla="*/ 2685954 h 3795371"/>
                <a:gd name="connsiteX1007" fmla="*/ 5667811 w 6347888"/>
                <a:gd name="connsiteY1007" fmla="*/ 2677437 h 3795371"/>
                <a:gd name="connsiteX1008" fmla="*/ 5683207 w 6347888"/>
                <a:gd name="connsiteY1008" fmla="*/ 2663898 h 3795371"/>
                <a:gd name="connsiteX1009" fmla="*/ 5685009 w 6347888"/>
                <a:gd name="connsiteY1009" fmla="*/ 2658165 h 3795371"/>
                <a:gd name="connsiteX1010" fmla="*/ 5681187 w 6347888"/>
                <a:gd name="connsiteY1010" fmla="*/ 2649649 h 3795371"/>
                <a:gd name="connsiteX1011" fmla="*/ 5681132 w 6347888"/>
                <a:gd name="connsiteY1011" fmla="*/ 2649485 h 3795371"/>
                <a:gd name="connsiteX1012" fmla="*/ 5676000 w 6347888"/>
                <a:gd name="connsiteY1012" fmla="*/ 2638839 h 3795371"/>
                <a:gd name="connsiteX1013" fmla="*/ 5657111 w 6347888"/>
                <a:gd name="connsiteY1013" fmla="*/ 2618857 h 3795371"/>
                <a:gd name="connsiteX1014" fmla="*/ 5654108 w 6347888"/>
                <a:gd name="connsiteY1014" fmla="*/ 2617493 h 3795371"/>
                <a:gd name="connsiteX1015" fmla="*/ 5643790 w 6347888"/>
                <a:gd name="connsiteY1015" fmla="*/ 2613835 h 3795371"/>
                <a:gd name="connsiteX1016" fmla="*/ 5620915 w 6347888"/>
                <a:gd name="connsiteY1016" fmla="*/ 2606956 h 3795371"/>
                <a:gd name="connsiteX1017" fmla="*/ 5608194 w 6347888"/>
                <a:gd name="connsiteY1017" fmla="*/ 2600732 h 3795371"/>
                <a:gd name="connsiteX1018" fmla="*/ 5589523 w 6347888"/>
                <a:gd name="connsiteY1018" fmla="*/ 2590195 h 3795371"/>
                <a:gd name="connsiteX1019" fmla="*/ 5583627 w 6347888"/>
                <a:gd name="connsiteY1019" fmla="*/ 2592379 h 3795371"/>
                <a:gd name="connsiteX1020" fmla="*/ 5578986 w 6347888"/>
                <a:gd name="connsiteY1020" fmla="*/ 2597784 h 3795371"/>
                <a:gd name="connsiteX1021" fmla="*/ 5569050 w 6347888"/>
                <a:gd name="connsiteY1021" fmla="*/ 2595546 h 3795371"/>
                <a:gd name="connsiteX1022" fmla="*/ 5557913 w 6347888"/>
                <a:gd name="connsiteY1022" fmla="*/ 2574964 h 3795371"/>
                <a:gd name="connsiteX1023" fmla="*/ 5559551 w 6347888"/>
                <a:gd name="connsiteY1023" fmla="*/ 2571524 h 3795371"/>
                <a:gd name="connsiteX1024" fmla="*/ 5584828 w 6347888"/>
                <a:gd name="connsiteY1024" fmla="*/ 2565901 h 3795371"/>
                <a:gd name="connsiteX1025" fmla="*/ 5586411 w 6347888"/>
                <a:gd name="connsiteY1025" fmla="*/ 2564427 h 3795371"/>
                <a:gd name="connsiteX1026" fmla="*/ 5583354 w 6347888"/>
                <a:gd name="connsiteY1026" fmla="*/ 2562298 h 3795371"/>
                <a:gd name="connsiteX1027" fmla="*/ 5569050 w 6347888"/>
                <a:gd name="connsiteY1027" fmla="*/ 2562625 h 3795371"/>
                <a:gd name="connsiteX1028" fmla="*/ 5551362 w 6347888"/>
                <a:gd name="connsiteY1028" fmla="*/ 2552962 h 3795371"/>
                <a:gd name="connsiteX1029" fmla="*/ 5541699 w 6347888"/>
                <a:gd name="connsiteY1029" fmla="*/ 2546629 h 3795371"/>
                <a:gd name="connsiteX1030" fmla="*/ 5533018 w 6347888"/>
                <a:gd name="connsiteY1030" fmla="*/ 2542917 h 3795371"/>
                <a:gd name="connsiteX1031" fmla="*/ 5530943 w 6347888"/>
                <a:gd name="connsiteY1031" fmla="*/ 2539040 h 3795371"/>
                <a:gd name="connsiteX1032" fmla="*/ 5532745 w 6347888"/>
                <a:gd name="connsiteY1032" fmla="*/ 2535274 h 3795371"/>
                <a:gd name="connsiteX1033" fmla="*/ 5558513 w 6347888"/>
                <a:gd name="connsiteY1033" fmla="*/ 2523372 h 3795371"/>
                <a:gd name="connsiteX1034" fmla="*/ 5572435 w 6347888"/>
                <a:gd name="connsiteY1034" fmla="*/ 2522608 h 3795371"/>
                <a:gd name="connsiteX1035" fmla="*/ 5015158 w 6347888"/>
                <a:gd name="connsiteY1035" fmla="*/ 2519999 h 3795371"/>
                <a:gd name="connsiteX1036" fmla="*/ 5018521 w 6347888"/>
                <a:gd name="connsiteY1036" fmla="*/ 2521788 h 3795371"/>
                <a:gd name="connsiteX1037" fmla="*/ 5017320 w 6347888"/>
                <a:gd name="connsiteY1037" fmla="*/ 2523426 h 3795371"/>
                <a:gd name="connsiteX1038" fmla="*/ 5013553 w 6347888"/>
                <a:gd name="connsiteY1038" fmla="*/ 2523262 h 3795371"/>
                <a:gd name="connsiteX1039" fmla="*/ 5015191 w 6347888"/>
                <a:gd name="connsiteY1039" fmla="*/ 2519932 h 3795371"/>
                <a:gd name="connsiteX1040" fmla="*/ 5015158 w 6347888"/>
                <a:gd name="connsiteY1040" fmla="*/ 2519999 h 3795371"/>
                <a:gd name="connsiteX1041" fmla="*/ 5015136 w 6347888"/>
                <a:gd name="connsiteY1041" fmla="*/ 2519987 h 3795371"/>
                <a:gd name="connsiteX1042" fmla="*/ 5529141 w 6347888"/>
                <a:gd name="connsiteY1042" fmla="*/ 2518404 h 3795371"/>
                <a:gd name="connsiteX1043" fmla="*/ 5540497 w 6347888"/>
                <a:gd name="connsiteY1043" fmla="*/ 2518677 h 3795371"/>
                <a:gd name="connsiteX1044" fmla="*/ 5540934 w 6347888"/>
                <a:gd name="connsiteY1044" fmla="*/ 2520860 h 3795371"/>
                <a:gd name="connsiteX1045" fmla="*/ 5539515 w 6347888"/>
                <a:gd name="connsiteY1045" fmla="*/ 2522389 h 3795371"/>
                <a:gd name="connsiteX1046" fmla="*/ 5530780 w 6347888"/>
                <a:gd name="connsiteY1046" fmla="*/ 2523099 h 3795371"/>
                <a:gd name="connsiteX1047" fmla="*/ 5528377 w 6347888"/>
                <a:gd name="connsiteY1047" fmla="*/ 2520314 h 3795371"/>
                <a:gd name="connsiteX1048" fmla="*/ 5529141 w 6347888"/>
                <a:gd name="connsiteY1048" fmla="*/ 2518404 h 3795371"/>
                <a:gd name="connsiteX1049" fmla="*/ 5007274 w 6347888"/>
                <a:gd name="connsiteY1049" fmla="*/ 2490616 h 3795371"/>
                <a:gd name="connsiteX1050" fmla="*/ 5011969 w 6347888"/>
                <a:gd name="connsiteY1050" fmla="*/ 2491052 h 3795371"/>
                <a:gd name="connsiteX1051" fmla="*/ 5014972 w 6347888"/>
                <a:gd name="connsiteY1051" fmla="*/ 2494328 h 3795371"/>
                <a:gd name="connsiteX1052" fmla="*/ 5014535 w 6347888"/>
                <a:gd name="connsiteY1052" fmla="*/ 2496293 h 3795371"/>
                <a:gd name="connsiteX1053" fmla="*/ 5014426 w 6347888"/>
                <a:gd name="connsiteY1053" fmla="*/ 2496348 h 3795371"/>
                <a:gd name="connsiteX1054" fmla="*/ 5010550 w 6347888"/>
                <a:gd name="connsiteY1054" fmla="*/ 2497658 h 3795371"/>
                <a:gd name="connsiteX1055" fmla="*/ 4999358 w 6347888"/>
                <a:gd name="connsiteY1055" fmla="*/ 2491052 h 3795371"/>
                <a:gd name="connsiteX1056" fmla="*/ 5007274 w 6347888"/>
                <a:gd name="connsiteY1056" fmla="*/ 2490616 h 3795371"/>
                <a:gd name="connsiteX1057" fmla="*/ 4871826 w 6347888"/>
                <a:gd name="connsiteY1057" fmla="*/ 2487012 h 3795371"/>
                <a:gd name="connsiteX1058" fmla="*/ 4878705 w 6347888"/>
                <a:gd name="connsiteY1058" fmla="*/ 2497931 h 3795371"/>
                <a:gd name="connsiteX1059" fmla="*/ 4876084 w 6347888"/>
                <a:gd name="connsiteY1059" fmla="*/ 2501097 h 3795371"/>
                <a:gd name="connsiteX1060" fmla="*/ 4873901 w 6347888"/>
                <a:gd name="connsiteY1060" fmla="*/ 2500824 h 3795371"/>
                <a:gd name="connsiteX1061" fmla="*/ 4866967 w 6347888"/>
                <a:gd name="connsiteY1061" fmla="*/ 2490015 h 3795371"/>
                <a:gd name="connsiteX1062" fmla="*/ 4869642 w 6347888"/>
                <a:gd name="connsiteY1062" fmla="*/ 2487067 h 3795371"/>
                <a:gd name="connsiteX1063" fmla="*/ 4871826 w 6347888"/>
                <a:gd name="connsiteY1063" fmla="*/ 2487067 h 3795371"/>
                <a:gd name="connsiteX1064" fmla="*/ 5411218 w 6347888"/>
                <a:gd name="connsiteY1064" fmla="*/ 2483737 h 3795371"/>
                <a:gd name="connsiteX1065" fmla="*/ 5417715 w 6347888"/>
                <a:gd name="connsiteY1065" fmla="*/ 2485102 h 3795371"/>
                <a:gd name="connsiteX1066" fmla="*/ 5418970 w 6347888"/>
                <a:gd name="connsiteY1066" fmla="*/ 2491544 h 3795371"/>
                <a:gd name="connsiteX1067" fmla="*/ 5381464 w 6347888"/>
                <a:gd name="connsiteY1067" fmla="*/ 2510870 h 3795371"/>
                <a:gd name="connsiteX1068" fmla="*/ 5329163 w 6347888"/>
                <a:gd name="connsiteY1068" fmla="*/ 2509887 h 3795371"/>
                <a:gd name="connsiteX1069" fmla="*/ 5329054 w 6347888"/>
                <a:gd name="connsiteY1069" fmla="*/ 2509887 h 3795371"/>
                <a:gd name="connsiteX1070" fmla="*/ 5317643 w 6347888"/>
                <a:gd name="connsiteY1070" fmla="*/ 2525228 h 3795371"/>
                <a:gd name="connsiteX1071" fmla="*/ 5331074 w 6347888"/>
                <a:gd name="connsiteY1071" fmla="*/ 2540952 h 3795371"/>
                <a:gd name="connsiteX1072" fmla="*/ 5335550 w 6347888"/>
                <a:gd name="connsiteY1072" fmla="*/ 2540569 h 3795371"/>
                <a:gd name="connsiteX1073" fmla="*/ 5354440 w 6347888"/>
                <a:gd name="connsiteY1073" fmla="*/ 2532326 h 3795371"/>
                <a:gd name="connsiteX1074" fmla="*/ 5373002 w 6347888"/>
                <a:gd name="connsiteY1074" fmla="*/ 2527958 h 3795371"/>
                <a:gd name="connsiteX1075" fmla="*/ 5382338 w 6347888"/>
                <a:gd name="connsiteY1075" fmla="*/ 2528450 h 3795371"/>
                <a:gd name="connsiteX1076" fmla="*/ 5385122 w 6347888"/>
                <a:gd name="connsiteY1076" fmla="*/ 2531616 h 3795371"/>
                <a:gd name="connsiteX1077" fmla="*/ 5384358 w 6347888"/>
                <a:gd name="connsiteY1077" fmla="*/ 2545647 h 3795371"/>
                <a:gd name="connsiteX1078" fmla="*/ 5380591 w 6347888"/>
                <a:gd name="connsiteY1078" fmla="*/ 2548049 h 3795371"/>
                <a:gd name="connsiteX1079" fmla="*/ 5373602 w 6347888"/>
                <a:gd name="connsiteY1079" fmla="*/ 2547721 h 3795371"/>
                <a:gd name="connsiteX1080" fmla="*/ 5364485 w 6347888"/>
                <a:gd name="connsiteY1080" fmla="*/ 2548049 h 3795371"/>
                <a:gd name="connsiteX1081" fmla="*/ 5352584 w 6347888"/>
                <a:gd name="connsiteY1081" fmla="*/ 2555965 h 3795371"/>
                <a:gd name="connsiteX1082" fmla="*/ 5351110 w 6347888"/>
                <a:gd name="connsiteY1082" fmla="*/ 2562407 h 3795371"/>
                <a:gd name="connsiteX1083" fmla="*/ 5359517 w 6347888"/>
                <a:gd name="connsiteY1083" fmla="*/ 2573927 h 3795371"/>
                <a:gd name="connsiteX1084" fmla="*/ 5362192 w 6347888"/>
                <a:gd name="connsiteY1084" fmla="*/ 2585173 h 3795371"/>
                <a:gd name="connsiteX1085" fmla="*/ 5365741 w 6347888"/>
                <a:gd name="connsiteY1085" fmla="*/ 2593253 h 3795371"/>
                <a:gd name="connsiteX1086" fmla="*/ 5371910 w 6347888"/>
                <a:gd name="connsiteY1086" fmla="*/ 2596911 h 3795371"/>
                <a:gd name="connsiteX1087" fmla="*/ 5377151 w 6347888"/>
                <a:gd name="connsiteY1087" fmla="*/ 2604390 h 3795371"/>
                <a:gd name="connsiteX1088" fmla="*/ 5376168 w 6347888"/>
                <a:gd name="connsiteY1088" fmla="*/ 2623389 h 3795371"/>
                <a:gd name="connsiteX1089" fmla="*/ 5366560 w 6347888"/>
                <a:gd name="connsiteY1089" fmla="*/ 2626938 h 3795371"/>
                <a:gd name="connsiteX1090" fmla="*/ 5364485 w 6347888"/>
                <a:gd name="connsiteY1090" fmla="*/ 2625682 h 3795371"/>
                <a:gd name="connsiteX1091" fmla="*/ 5357388 w 6347888"/>
                <a:gd name="connsiteY1091" fmla="*/ 2615091 h 3795371"/>
                <a:gd name="connsiteX1092" fmla="*/ 5353021 w 6347888"/>
                <a:gd name="connsiteY1092" fmla="*/ 2615418 h 3795371"/>
                <a:gd name="connsiteX1093" fmla="*/ 5342211 w 6347888"/>
                <a:gd name="connsiteY1093" fmla="*/ 2608485 h 3795371"/>
                <a:gd name="connsiteX1094" fmla="*/ 5339426 w 6347888"/>
                <a:gd name="connsiteY1094" fmla="*/ 2599586 h 3795371"/>
                <a:gd name="connsiteX1095" fmla="*/ 5332493 w 6347888"/>
                <a:gd name="connsiteY1095" fmla="*/ 2578021 h 3795371"/>
                <a:gd name="connsiteX1096" fmla="*/ 5329381 w 6347888"/>
                <a:gd name="connsiteY1096" fmla="*/ 2575455 h 3795371"/>
                <a:gd name="connsiteX1097" fmla="*/ 5325832 w 6347888"/>
                <a:gd name="connsiteY1097" fmla="*/ 2577857 h 3795371"/>
                <a:gd name="connsiteX1098" fmla="*/ 5321247 w 6347888"/>
                <a:gd name="connsiteY1098" fmla="*/ 2620386 h 3795371"/>
                <a:gd name="connsiteX1099" fmla="*/ 5318844 w 6347888"/>
                <a:gd name="connsiteY1099" fmla="*/ 2628685 h 3795371"/>
                <a:gd name="connsiteX1100" fmla="*/ 5303121 w 6347888"/>
                <a:gd name="connsiteY1100" fmla="*/ 2627866 h 3795371"/>
                <a:gd name="connsiteX1101" fmla="*/ 5300228 w 6347888"/>
                <a:gd name="connsiteY1101" fmla="*/ 2621697 h 3795371"/>
                <a:gd name="connsiteX1102" fmla="*/ 5303285 w 6347888"/>
                <a:gd name="connsiteY1102" fmla="*/ 2605373 h 3795371"/>
                <a:gd name="connsiteX1103" fmla="*/ 5299081 w 6347888"/>
                <a:gd name="connsiteY1103" fmla="*/ 2592434 h 3795371"/>
                <a:gd name="connsiteX1104" fmla="*/ 5293349 w 6347888"/>
                <a:gd name="connsiteY1104" fmla="*/ 2588230 h 3795371"/>
                <a:gd name="connsiteX1105" fmla="*/ 5289964 w 6347888"/>
                <a:gd name="connsiteY1105" fmla="*/ 2575073 h 3795371"/>
                <a:gd name="connsiteX1106" fmla="*/ 5294495 w 6347888"/>
                <a:gd name="connsiteY1106" fmla="*/ 2564045 h 3795371"/>
                <a:gd name="connsiteX1107" fmla="*/ 5298699 w 6347888"/>
                <a:gd name="connsiteY1107" fmla="*/ 2547940 h 3795371"/>
                <a:gd name="connsiteX1108" fmla="*/ 5305196 w 6347888"/>
                <a:gd name="connsiteY1108" fmla="*/ 2530470 h 3795371"/>
                <a:gd name="connsiteX1109" fmla="*/ 5308417 w 6347888"/>
                <a:gd name="connsiteY1109" fmla="*/ 2521680 h 3795371"/>
                <a:gd name="connsiteX1110" fmla="*/ 5309127 w 6347888"/>
                <a:gd name="connsiteY1110" fmla="*/ 2512180 h 3795371"/>
                <a:gd name="connsiteX1111" fmla="*/ 5317043 w 6347888"/>
                <a:gd name="connsiteY1111" fmla="*/ 2500770 h 3795371"/>
                <a:gd name="connsiteX1112" fmla="*/ 5319227 w 6347888"/>
                <a:gd name="connsiteY1112" fmla="*/ 2499897 h 3795371"/>
                <a:gd name="connsiteX1113" fmla="*/ 5337789 w 6347888"/>
                <a:gd name="connsiteY1113" fmla="*/ 2490124 h 3795371"/>
                <a:gd name="connsiteX1114" fmla="*/ 5356351 w 6347888"/>
                <a:gd name="connsiteY1114" fmla="*/ 2493891 h 3795371"/>
                <a:gd name="connsiteX1115" fmla="*/ 5384849 w 6347888"/>
                <a:gd name="connsiteY1115" fmla="*/ 2497058 h 3795371"/>
                <a:gd name="connsiteX1116" fmla="*/ 5402374 w 6347888"/>
                <a:gd name="connsiteY1116" fmla="*/ 2491653 h 3795371"/>
                <a:gd name="connsiteX1117" fmla="*/ 5411218 w 6347888"/>
                <a:gd name="connsiteY1117" fmla="*/ 2483737 h 3795371"/>
                <a:gd name="connsiteX1118" fmla="*/ 5482954 w 6347888"/>
                <a:gd name="connsiteY1118" fmla="*/ 2468123 h 3795371"/>
                <a:gd name="connsiteX1119" fmla="*/ 5484865 w 6347888"/>
                <a:gd name="connsiteY1119" fmla="*/ 2469160 h 3795371"/>
                <a:gd name="connsiteX1120" fmla="*/ 5484647 w 6347888"/>
                <a:gd name="connsiteY1120" fmla="*/ 2473036 h 3795371"/>
                <a:gd name="connsiteX1121" fmla="*/ 5480771 w 6347888"/>
                <a:gd name="connsiteY1121" fmla="*/ 2475384 h 3795371"/>
                <a:gd name="connsiteX1122" fmla="*/ 5477604 w 6347888"/>
                <a:gd name="connsiteY1122" fmla="*/ 2480515 h 3795371"/>
                <a:gd name="connsiteX1123" fmla="*/ 5483446 w 6347888"/>
                <a:gd name="connsiteY1123" fmla="*/ 2483518 h 3795371"/>
                <a:gd name="connsiteX1124" fmla="*/ 5486994 w 6347888"/>
                <a:gd name="connsiteY1124" fmla="*/ 2483682 h 3795371"/>
                <a:gd name="connsiteX1125" fmla="*/ 5490161 w 6347888"/>
                <a:gd name="connsiteY1125" fmla="*/ 2484446 h 3795371"/>
                <a:gd name="connsiteX1126" fmla="*/ 5492017 w 6347888"/>
                <a:gd name="connsiteY1126" fmla="*/ 2488432 h 3795371"/>
                <a:gd name="connsiteX1127" fmla="*/ 5487649 w 6347888"/>
                <a:gd name="connsiteY1127" fmla="*/ 2496512 h 3795371"/>
                <a:gd name="connsiteX1128" fmla="*/ 5485739 w 6347888"/>
                <a:gd name="connsiteY1128" fmla="*/ 2502735 h 3795371"/>
                <a:gd name="connsiteX1129" fmla="*/ 5480061 w 6347888"/>
                <a:gd name="connsiteY1129" fmla="*/ 2510542 h 3795371"/>
                <a:gd name="connsiteX1130" fmla="*/ 5477768 w 6347888"/>
                <a:gd name="connsiteY1130" fmla="*/ 2511143 h 3795371"/>
                <a:gd name="connsiteX1131" fmla="*/ 5474984 w 6347888"/>
                <a:gd name="connsiteY1131" fmla="*/ 2516930 h 3795371"/>
                <a:gd name="connsiteX1132" fmla="*/ 5477549 w 6347888"/>
                <a:gd name="connsiteY1132" fmla="*/ 2527953 h 3795371"/>
                <a:gd name="connsiteX1133" fmla="*/ 5478259 w 6347888"/>
                <a:gd name="connsiteY1133" fmla="*/ 2527903 h 3795371"/>
                <a:gd name="connsiteX1134" fmla="*/ 5478368 w 6347888"/>
                <a:gd name="connsiteY1134" fmla="*/ 2528940 h 3795371"/>
                <a:gd name="connsiteX1135" fmla="*/ 5477659 w 6347888"/>
                <a:gd name="connsiteY1135" fmla="*/ 2528449 h 3795371"/>
                <a:gd name="connsiteX1136" fmla="*/ 5477497 w 6347888"/>
                <a:gd name="connsiteY1136" fmla="*/ 2527962 h 3795371"/>
                <a:gd name="connsiteX1137" fmla="*/ 5473073 w 6347888"/>
                <a:gd name="connsiteY1137" fmla="*/ 2528340 h 3795371"/>
                <a:gd name="connsiteX1138" fmla="*/ 5473400 w 6347888"/>
                <a:gd name="connsiteY1138" fmla="*/ 2528941 h 3795371"/>
                <a:gd name="connsiteX1139" fmla="*/ 5472964 w 6347888"/>
                <a:gd name="connsiteY1139" fmla="*/ 2528504 h 3795371"/>
                <a:gd name="connsiteX1140" fmla="*/ 5467832 w 6347888"/>
                <a:gd name="connsiteY1140" fmla="*/ 2532216 h 3795371"/>
                <a:gd name="connsiteX1141" fmla="*/ 5462154 w 6347888"/>
                <a:gd name="connsiteY1141" fmla="*/ 2530360 h 3795371"/>
                <a:gd name="connsiteX1142" fmla="*/ 5462045 w 6347888"/>
                <a:gd name="connsiteY1142" fmla="*/ 2530196 h 3795371"/>
                <a:gd name="connsiteX1143" fmla="*/ 5464119 w 6347888"/>
                <a:gd name="connsiteY1143" fmla="*/ 2524955 h 3795371"/>
                <a:gd name="connsiteX1144" fmla="*/ 5468269 w 6347888"/>
                <a:gd name="connsiteY1144" fmla="*/ 2523809 h 3795371"/>
                <a:gd name="connsiteX1145" fmla="*/ 5467832 w 6347888"/>
                <a:gd name="connsiteY1145" fmla="*/ 2523372 h 3795371"/>
                <a:gd name="connsiteX1146" fmla="*/ 5468378 w 6347888"/>
                <a:gd name="connsiteY1146" fmla="*/ 2523809 h 3795371"/>
                <a:gd name="connsiteX1147" fmla="*/ 5466194 w 6347888"/>
                <a:gd name="connsiteY1147" fmla="*/ 2512726 h 3795371"/>
                <a:gd name="connsiteX1148" fmla="*/ 5465157 w 6347888"/>
                <a:gd name="connsiteY1148" fmla="*/ 2507594 h 3795371"/>
                <a:gd name="connsiteX1149" fmla="*/ 5463628 w 6347888"/>
                <a:gd name="connsiteY1149" fmla="*/ 2498313 h 3795371"/>
                <a:gd name="connsiteX1150" fmla="*/ 5482954 w 6347888"/>
                <a:gd name="connsiteY1150" fmla="*/ 2468123 h 3795371"/>
                <a:gd name="connsiteX1151" fmla="*/ 4838469 w 6347888"/>
                <a:gd name="connsiteY1151" fmla="*/ 2457913 h 3795371"/>
                <a:gd name="connsiteX1152" fmla="*/ 4839069 w 6347888"/>
                <a:gd name="connsiteY1152" fmla="*/ 2459551 h 3795371"/>
                <a:gd name="connsiteX1153" fmla="*/ 4837486 w 6347888"/>
                <a:gd name="connsiteY1153" fmla="*/ 2459442 h 3795371"/>
                <a:gd name="connsiteX1154" fmla="*/ 5427377 w 6347888"/>
                <a:gd name="connsiteY1154" fmla="*/ 2443773 h 3795371"/>
                <a:gd name="connsiteX1155" fmla="*/ 5427869 w 6347888"/>
                <a:gd name="connsiteY1155" fmla="*/ 2445029 h 3795371"/>
                <a:gd name="connsiteX1156" fmla="*/ 5426613 w 6347888"/>
                <a:gd name="connsiteY1156" fmla="*/ 2444865 h 3795371"/>
                <a:gd name="connsiteX1157" fmla="*/ 5450198 w 6347888"/>
                <a:gd name="connsiteY1157" fmla="*/ 2427122 h 3795371"/>
                <a:gd name="connsiteX1158" fmla="*/ 5452381 w 6347888"/>
                <a:gd name="connsiteY1158" fmla="*/ 2427285 h 3795371"/>
                <a:gd name="connsiteX1159" fmla="*/ 5451126 w 6347888"/>
                <a:gd name="connsiteY1159" fmla="*/ 2428923 h 3795371"/>
                <a:gd name="connsiteX1160" fmla="*/ 5451126 w 6347888"/>
                <a:gd name="connsiteY1160" fmla="*/ 2428978 h 3795371"/>
                <a:gd name="connsiteX1161" fmla="*/ 5450198 w 6347888"/>
                <a:gd name="connsiteY1161" fmla="*/ 2427122 h 3795371"/>
                <a:gd name="connsiteX1162" fmla="*/ 5082615 w 6347888"/>
                <a:gd name="connsiteY1162" fmla="*/ 2426467 h 3795371"/>
                <a:gd name="connsiteX1163" fmla="*/ 5086546 w 6347888"/>
                <a:gd name="connsiteY1163" fmla="*/ 2430289 h 3795371"/>
                <a:gd name="connsiteX1164" fmla="*/ 5086491 w 6347888"/>
                <a:gd name="connsiteY1164" fmla="*/ 2430289 h 3795371"/>
                <a:gd name="connsiteX1165" fmla="*/ 5082724 w 6347888"/>
                <a:gd name="connsiteY1165" fmla="*/ 2434765 h 3795371"/>
                <a:gd name="connsiteX1166" fmla="*/ 5079284 w 6347888"/>
                <a:gd name="connsiteY1166" fmla="*/ 2432036 h 3795371"/>
                <a:gd name="connsiteX1167" fmla="*/ 5082615 w 6347888"/>
                <a:gd name="connsiteY1167" fmla="*/ 2426467 h 3795371"/>
                <a:gd name="connsiteX1168" fmla="*/ 5316278 w 6347888"/>
                <a:gd name="connsiteY1168" fmla="*/ 2406104 h 3795371"/>
                <a:gd name="connsiteX1169" fmla="*/ 5315568 w 6347888"/>
                <a:gd name="connsiteY1169" fmla="*/ 2407687 h 3795371"/>
                <a:gd name="connsiteX1170" fmla="*/ 5313603 w 6347888"/>
                <a:gd name="connsiteY1170" fmla="*/ 2407086 h 3795371"/>
                <a:gd name="connsiteX1171" fmla="*/ 5316278 w 6347888"/>
                <a:gd name="connsiteY1171" fmla="*/ 2406104 h 3795371"/>
                <a:gd name="connsiteX1172" fmla="*/ 4833938 w 6347888"/>
                <a:gd name="connsiteY1172" fmla="*/ 2399061 h 3795371"/>
                <a:gd name="connsiteX1173" fmla="*/ 4864020 w 6347888"/>
                <a:gd name="connsiteY1173" fmla="*/ 2405557 h 3795371"/>
                <a:gd name="connsiteX1174" fmla="*/ 4876030 w 6347888"/>
                <a:gd name="connsiteY1174" fmla="*/ 2412218 h 3795371"/>
                <a:gd name="connsiteX1175" fmla="*/ 4876194 w 6347888"/>
                <a:gd name="connsiteY1175" fmla="*/ 2412436 h 3795371"/>
                <a:gd name="connsiteX1176" fmla="*/ 4909169 w 6347888"/>
                <a:gd name="connsiteY1176" fmla="*/ 2442627 h 3795371"/>
                <a:gd name="connsiteX1177" fmla="*/ 4921125 w 6347888"/>
                <a:gd name="connsiteY1177" fmla="*/ 2454037 h 3795371"/>
                <a:gd name="connsiteX1178" fmla="*/ 4930024 w 6347888"/>
                <a:gd name="connsiteY1178" fmla="*/ 2461571 h 3795371"/>
                <a:gd name="connsiteX1179" fmla="*/ 4946239 w 6347888"/>
                <a:gd name="connsiteY1179" fmla="*/ 2471343 h 3795371"/>
                <a:gd name="connsiteX1180" fmla="*/ 4958850 w 6347888"/>
                <a:gd name="connsiteY1180" fmla="*/ 2481662 h 3795371"/>
                <a:gd name="connsiteX1181" fmla="*/ 4964582 w 6347888"/>
                <a:gd name="connsiteY1181" fmla="*/ 2485429 h 3795371"/>
                <a:gd name="connsiteX1182" fmla="*/ 4977467 w 6347888"/>
                <a:gd name="connsiteY1182" fmla="*/ 2491489 h 3795371"/>
                <a:gd name="connsiteX1183" fmla="*/ 4982708 w 6347888"/>
                <a:gd name="connsiteY1183" fmla="*/ 2496020 h 3795371"/>
                <a:gd name="connsiteX1184" fmla="*/ 4983526 w 6347888"/>
                <a:gd name="connsiteY1184" fmla="*/ 2498586 h 3795371"/>
                <a:gd name="connsiteX1185" fmla="*/ 4995701 w 6347888"/>
                <a:gd name="connsiteY1185" fmla="*/ 2512508 h 3795371"/>
                <a:gd name="connsiteX1186" fmla="*/ 4995210 w 6347888"/>
                <a:gd name="connsiteY1186" fmla="*/ 2519004 h 3795371"/>
                <a:gd name="connsiteX1187" fmla="*/ 4994009 w 6347888"/>
                <a:gd name="connsiteY1187" fmla="*/ 2531889 h 3795371"/>
                <a:gd name="connsiteX1188" fmla="*/ 4996575 w 6347888"/>
                <a:gd name="connsiteY1188" fmla="*/ 2535437 h 3795371"/>
                <a:gd name="connsiteX1189" fmla="*/ 5005692 w 6347888"/>
                <a:gd name="connsiteY1189" fmla="*/ 2538003 h 3795371"/>
                <a:gd name="connsiteX1190" fmla="*/ 5012298 w 6347888"/>
                <a:gd name="connsiteY1190" fmla="*/ 2544282 h 3795371"/>
                <a:gd name="connsiteX1191" fmla="*/ 5017593 w 6347888"/>
                <a:gd name="connsiteY1191" fmla="*/ 2557439 h 3795371"/>
                <a:gd name="connsiteX1192" fmla="*/ 5025291 w 6347888"/>
                <a:gd name="connsiteY1192" fmla="*/ 2558203 h 3795371"/>
                <a:gd name="connsiteX1193" fmla="*/ 5027748 w 6347888"/>
                <a:gd name="connsiteY1193" fmla="*/ 2554218 h 3795371"/>
                <a:gd name="connsiteX1194" fmla="*/ 5035828 w 6347888"/>
                <a:gd name="connsiteY1194" fmla="*/ 2549686 h 3795371"/>
                <a:gd name="connsiteX1195" fmla="*/ 5040141 w 6347888"/>
                <a:gd name="connsiteY1195" fmla="*/ 2550778 h 3795371"/>
                <a:gd name="connsiteX1196" fmla="*/ 5054171 w 6347888"/>
                <a:gd name="connsiteY1196" fmla="*/ 2572398 h 3795371"/>
                <a:gd name="connsiteX1197" fmla="*/ 5051442 w 6347888"/>
                <a:gd name="connsiteY1197" fmla="*/ 2578185 h 3795371"/>
                <a:gd name="connsiteX1198" fmla="*/ 5049149 w 6347888"/>
                <a:gd name="connsiteY1198" fmla="*/ 2578457 h 3795371"/>
                <a:gd name="connsiteX1199" fmla="*/ 5042597 w 6347888"/>
                <a:gd name="connsiteY1199" fmla="*/ 2577093 h 3795371"/>
                <a:gd name="connsiteX1200" fmla="*/ 5038012 w 6347888"/>
                <a:gd name="connsiteY1200" fmla="*/ 2606137 h 3795371"/>
                <a:gd name="connsiteX1201" fmla="*/ 5037793 w 6347888"/>
                <a:gd name="connsiteY1201" fmla="*/ 2606301 h 3795371"/>
                <a:gd name="connsiteX1202" fmla="*/ 5037739 w 6347888"/>
                <a:gd name="connsiteY1202" fmla="*/ 2616182 h 3795371"/>
                <a:gd name="connsiteX1203" fmla="*/ 5036701 w 6347888"/>
                <a:gd name="connsiteY1203" fmla="*/ 2633379 h 3795371"/>
                <a:gd name="connsiteX1204" fmla="*/ 5025946 w 6347888"/>
                <a:gd name="connsiteY1204" fmla="*/ 2632397 h 3795371"/>
                <a:gd name="connsiteX1205" fmla="*/ 5011807 w 6347888"/>
                <a:gd name="connsiteY1205" fmla="*/ 2633216 h 3795371"/>
                <a:gd name="connsiteX1206" fmla="*/ 5003181 w 6347888"/>
                <a:gd name="connsiteY1206" fmla="*/ 2630595 h 3795371"/>
                <a:gd name="connsiteX1207" fmla="*/ 4985219 w 6347888"/>
                <a:gd name="connsiteY1207" fmla="*/ 2615036 h 3795371"/>
                <a:gd name="connsiteX1208" fmla="*/ 4962617 w 6347888"/>
                <a:gd name="connsiteY1208" fmla="*/ 2593908 h 3795371"/>
                <a:gd name="connsiteX1209" fmla="*/ 4945365 w 6347888"/>
                <a:gd name="connsiteY1209" fmla="*/ 2576601 h 3795371"/>
                <a:gd name="connsiteX1210" fmla="*/ 4941162 w 6347888"/>
                <a:gd name="connsiteY1210" fmla="*/ 2571852 h 3795371"/>
                <a:gd name="connsiteX1211" fmla="*/ 4939960 w 6347888"/>
                <a:gd name="connsiteY1211" fmla="*/ 2570323 h 3795371"/>
                <a:gd name="connsiteX1212" fmla="*/ 4932645 w 6347888"/>
                <a:gd name="connsiteY1212" fmla="*/ 2557712 h 3795371"/>
                <a:gd name="connsiteX1213" fmla="*/ 4926749 w 6347888"/>
                <a:gd name="connsiteY1213" fmla="*/ 2542098 h 3795371"/>
                <a:gd name="connsiteX1214" fmla="*/ 4908077 w 6347888"/>
                <a:gd name="connsiteY1214" fmla="*/ 2512344 h 3795371"/>
                <a:gd name="connsiteX1215" fmla="*/ 4902672 w 6347888"/>
                <a:gd name="connsiteY1215" fmla="*/ 2504646 h 3795371"/>
                <a:gd name="connsiteX1216" fmla="*/ 4896667 w 6347888"/>
                <a:gd name="connsiteY1216" fmla="*/ 2489032 h 3795371"/>
                <a:gd name="connsiteX1217" fmla="*/ 4891535 w 6347888"/>
                <a:gd name="connsiteY1217" fmla="*/ 2481225 h 3795371"/>
                <a:gd name="connsiteX1218" fmla="*/ 4873246 w 6347888"/>
                <a:gd name="connsiteY1218" fmla="*/ 2459551 h 3795371"/>
                <a:gd name="connsiteX1219" fmla="*/ 4864347 w 6347888"/>
                <a:gd name="connsiteY1219" fmla="*/ 2448359 h 3795371"/>
                <a:gd name="connsiteX1220" fmla="*/ 4852009 w 6347888"/>
                <a:gd name="connsiteY1220" fmla="*/ 2437495 h 3795371"/>
                <a:gd name="connsiteX1221" fmla="*/ 4830281 w 6347888"/>
                <a:gd name="connsiteY1221" fmla="*/ 2419042 h 3795371"/>
                <a:gd name="connsiteX1222" fmla="*/ 4824930 w 6347888"/>
                <a:gd name="connsiteY1222" fmla="*/ 2408560 h 3795371"/>
                <a:gd name="connsiteX1223" fmla="*/ 4827114 w 6347888"/>
                <a:gd name="connsiteY1223" fmla="*/ 2399989 h 3795371"/>
                <a:gd name="connsiteX1224" fmla="*/ 4833938 w 6347888"/>
                <a:gd name="connsiteY1224" fmla="*/ 2399061 h 3795371"/>
                <a:gd name="connsiteX1225" fmla="*/ 5335241 w 6347888"/>
                <a:gd name="connsiteY1225" fmla="*/ 2391049 h 3795371"/>
                <a:gd name="connsiteX1226" fmla="*/ 5336806 w 6347888"/>
                <a:gd name="connsiteY1226" fmla="*/ 2392291 h 3795371"/>
                <a:gd name="connsiteX1227" fmla="*/ 5334895 w 6347888"/>
                <a:gd name="connsiteY1227" fmla="*/ 2393055 h 3795371"/>
                <a:gd name="connsiteX1228" fmla="*/ 5333312 w 6347888"/>
                <a:gd name="connsiteY1228" fmla="*/ 2391799 h 3795371"/>
                <a:gd name="connsiteX1229" fmla="*/ 5335223 w 6347888"/>
                <a:gd name="connsiteY1229" fmla="*/ 2391035 h 3795371"/>
                <a:gd name="connsiteX1230" fmla="*/ 5335278 w 6347888"/>
                <a:gd name="connsiteY1230" fmla="*/ 2391035 h 3795371"/>
                <a:gd name="connsiteX1231" fmla="*/ 5335241 w 6347888"/>
                <a:gd name="connsiteY1231" fmla="*/ 2391049 h 3795371"/>
                <a:gd name="connsiteX1232" fmla="*/ 5353621 w 6347888"/>
                <a:gd name="connsiteY1232" fmla="*/ 2376513 h 3795371"/>
                <a:gd name="connsiteX1233" fmla="*/ 5357170 w 6347888"/>
                <a:gd name="connsiteY1233" fmla="*/ 2378151 h 3795371"/>
                <a:gd name="connsiteX1234" fmla="*/ 5357224 w 6347888"/>
                <a:gd name="connsiteY1234" fmla="*/ 2378151 h 3795371"/>
                <a:gd name="connsiteX1235" fmla="*/ 5355751 w 6347888"/>
                <a:gd name="connsiteY1235" fmla="*/ 2382191 h 3795371"/>
                <a:gd name="connsiteX1236" fmla="*/ 5352147 w 6347888"/>
                <a:gd name="connsiteY1236" fmla="*/ 2380171 h 3795371"/>
                <a:gd name="connsiteX1237" fmla="*/ 5353621 w 6347888"/>
                <a:gd name="connsiteY1237" fmla="*/ 2376513 h 3795371"/>
                <a:gd name="connsiteX1238" fmla="*/ 5251474 w 6347888"/>
                <a:gd name="connsiteY1238" fmla="*/ 2373237 h 3795371"/>
                <a:gd name="connsiteX1239" fmla="*/ 5258081 w 6347888"/>
                <a:gd name="connsiteY1239" fmla="*/ 2373565 h 3795371"/>
                <a:gd name="connsiteX1240" fmla="*/ 5267907 w 6347888"/>
                <a:gd name="connsiteY1240" fmla="*/ 2383828 h 3795371"/>
                <a:gd name="connsiteX1241" fmla="*/ 5280355 w 6347888"/>
                <a:gd name="connsiteY1241" fmla="*/ 2396876 h 3795371"/>
                <a:gd name="connsiteX1242" fmla="*/ 5296952 w 6347888"/>
                <a:gd name="connsiteY1242" fmla="*/ 2406103 h 3795371"/>
                <a:gd name="connsiteX1243" fmla="*/ 5297388 w 6347888"/>
                <a:gd name="connsiteY1243" fmla="*/ 2408068 h 3795371"/>
                <a:gd name="connsiteX1244" fmla="*/ 5296624 w 6347888"/>
                <a:gd name="connsiteY1244" fmla="*/ 2410307 h 3795371"/>
                <a:gd name="connsiteX1245" fmla="*/ 5288380 w 6347888"/>
                <a:gd name="connsiteY1245" fmla="*/ 2414620 h 3795371"/>
                <a:gd name="connsiteX1246" fmla="*/ 5282484 w 6347888"/>
                <a:gd name="connsiteY1246" fmla="*/ 2421116 h 3795371"/>
                <a:gd name="connsiteX1247" fmla="*/ 5277680 w 6347888"/>
                <a:gd name="connsiteY1247" fmla="*/ 2428814 h 3795371"/>
                <a:gd name="connsiteX1248" fmla="*/ 5271347 w 6347888"/>
                <a:gd name="connsiteY1248" fmla="*/ 2435693 h 3795371"/>
                <a:gd name="connsiteX1249" fmla="*/ 5273640 w 6347888"/>
                <a:gd name="connsiteY1249" fmla="*/ 2462226 h 3795371"/>
                <a:gd name="connsiteX1250" fmla="*/ 5274622 w 6347888"/>
                <a:gd name="connsiteY1250" fmla="*/ 2471125 h 3795371"/>
                <a:gd name="connsiteX1251" fmla="*/ 5276097 w 6347888"/>
                <a:gd name="connsiteY1251" fmla="*/ 2479805 h 3795371"/>
                <a:gd name="connsiteX1252" fmla="*/ 5289745 w 6347888"/>
                <a:gd name="connsiteY1252" fmla="*/ 2492963 h 3795371"/>
                <a:gd name="connsiteX1253" fmla="*/ 5288107 w 6347888"/>
                <a:gd name="connsiteY1253" fmla="*/ 2499077 h 3795371"/>
                <a:gd name="connsiteX1254" fmla="*/ 5283685 w 6347888"/>
                <a:gd name="connsiteY1254" fmla="*/ 2500660 h 3795371"/>
                <a:gd name="connsiteX1255" fmla="*/ 5276533 w 6347888"/>
                <a:gd name="connsiteY1255" fmla="*/ 2501206 h 3795371"/>
                <a:gd name="connsiteX1256" fmla="*/ 5269163 w 6347888"/>
                <a:gd name="connsiteY1256" fmla="*/ 2506611 h 3795371"/>
                <a:gd name="connsiteX1257" fmla="*/ 5264195 w 6347888"/>
                <a:gd name="connsiteY1257" fmla="*/ 2520041 h 3795371"/>
                <a:gd name="connsiteX1258" fmla="*/ 5250601 w 6347888"/>
                <a:gd name="connsiteY1258" fmla="*/ 2544936 h 3795371"/>
                <a:gd name="connsiteX1259" fmla="*/ 5245032 w 6347888"/>
                <a:gd name="connsiteY1259" fmla="*/ 2562461 h 3795371"/>
                <a:gd name="connsiteX1260" fmla="*/ 5242576 w 6347888"/>
                <a:gd name="connsiteY1260" fmla="*/ 2573871 h 3795371"/>
                <a:gd name="connsiteX1261" fmla="*/ 5241702 w 6347888"/>
                <a:gd name="connsiteY1261" fmla="*/ 2589594 h 3795371"/>
                <a:gd name="connsiteX1262" fmla="*/ 5241484 w 6347888"/>
                <a:gd name="connsiteY1262" fmla="*/ 2591942 h 3795371"/>
                <a:gd name="connsiteX1263" fmla="*/ 5234659 w 6347888"/>
                <a:gd name="connsiteY1263" fmla="*/ 2596582 h 3795371"/>
                <a:gd name="connsiteX1264" fmla="*/ 5228054 w 6347888"/>
                <a:gd name="connsiteY1264" fmla="*/ 2595381 h 3795371"/>
                <a:gd name="connsiteX1265" fmla="*/ 5219045 w 6347888"/>
                <a:gd name="connsiteY1265" fmla="*/ 2598057 h 3795371"/>
                <a:gd name="connsiteX1266" fmla="*/ 5214405 w 6347888"/>
                <a:gd name="connsiteY1266" fmla="*/ 2599640 h 3795371"/>
                <a:gd name="connsiteX1267" fmla="*/ 5206161 w 6347888"/>
                <a:gd name="connsiteY1267" fmla="*/ 2596419 h 3795371"/>
                <a:gd name="connsiteX1268" fmla="*/ 5202012 w 6347888"/>
                <a:gd name="connsiteY1268" fmla="*/ 2590686 h 3795371"/>
                <a:gd name="connsiteX1269" fmla="*/ 5182140 w 6347888"/>
                <a:gd name="connsiteY1269" fmla="*/ 2583152 h 3795371"/>
                <a:gd name="connsiteX1270" fmla="*/ 5177499 w 6347888"/>
                <a:gd name="connsiteY1270" fmla="*/ 2583753 h 3795371"/>
                <a:gd name="connsiteX1271" fmla="*/ 5163851 w 6347888"/>
                <a:gd name="connsiteY1271" fmla="*/ 2587847 h 3795371"/>
                <a:gd name="connsiteX1272" fmla="*/ 5153969 w 6347888"/>
                <a:gd name="connsiteY1272" fmla="*/ 2584190 h 3795371"/>
                <a:gd name="connsiteX1273" fmla="*/ 5144470 w 6347888"/>
                <a:gd name="connsiteY1273" fmla="*/ 2578621 h 3795371"/>
                <a:gd name="connsiteX1274" fmla="*/ 5132623 w 6347888"/>
                <a:gd name="connsiteY1274" fmla="*/ 2578075 h 3795371"/>
                <a:gd name="connsiteX1275" fmla="*/ 5121540 w 6347888"/>
                <a:gd name="connsiteY1275" fmla="*/ 2567811 h 3795371"/>
                <a:gd name="connsiteX1276" fmla="*/ 5117555 w 6347888"/>
                <a:gd name="connsiteY1276" fmla="*/ 2549195 h 3795371"/>
                <a:gd name="connsiteX1277" fmla="*/ 5115043 w 6347888"/>
                <a:gd name="connsiteY1277" fmla="*/ 2545755 h 3795371"/>
                <a:gd name="connsiteX1278" fmla="*/ 5105162 w 6347888"/>
                <a:gd name="connsiteY1278" fmla="*/ 2533471 h 3795371"/>
                <a:gd name="connsiteX1279" fmla="*/ 5098010 w 6347888"/>
                <a:gd name="connsiteY1279" fmla="*/ 2508303 h 3795371"/>
                <a:gd name="connsiteX1280" fmla="*/ 5098228 w 6347888"/>
                <a:gd name="connsiteY1280" fmla="*/ 2508358 h 3795371"/>
                <a:gd name="connsiteX1281" fmla="*/ 5101395 w 6347888"/>
                <a:gd name="connsiteY1281" fmla="*/ 2487667 h 3795371"/>
                <a:gd name="connsiteX1282" fmla="*/ 5105325 w 6347888"/>
                <a:gd name="connsiteY1282" fmla="*/ 2481661 h 3795371"/>
                <a:gd name="connsiteX1283" fmla="*/ 5117609 w 6347888"/>
                <a:gd name="connsiteY1283" fmla="*/ 2477840 h 3795371"/>
                <a:gd name="connsiteX1284" fmla="*/ 5133278 w 6347888"/>
                <a:gd name="connsiteY1284" fmla="*/ 2483518 h 3795371"/>
                <a:gd name="connsiteX1285" fmla="*/ 5141358 w 6347888"/>
                <a:gd name="connsiteY1285" fmla="*/ 2480242 h 3795371"/>
                <a:gd name="connsiteX1286" fmla="*/ 5144852 w 6347888"/>
                <a:gd name="connsiteY1286" fmla="*/ 2471398 h 3795371"/>
                <a:gd name="connsiteX1287" fmla="*/ 5161776 w 6347888"/>
                <a:gd name="connsiteY1287" fmla="*/ 2456111 h 3795371"/>
                <a:gd name="connsiteX1288" fmla="*/ 5180447 w 6347888"/>
                <a:gd name="connsiteY1288" fmla="*/ 2444974 h 3795371"/>
                <a:gd name="connsiteX1289" fmla="*/ 5182795 w 6347888"/>
                <a:gd name="connsiteY1289" fmla="*/ 2441753 h 3795371"/>
                <a:gd name="connsiteX1290" fmla="*/ 5191311 w 6347888"/>
                <a:gd name="connsiteY1290" fmla="*/ 2430234 h 3795371"/>
                <a:gd name="connsiteX1291" fmla="*/ 5212167 w 6347888"/>
                <a:gd name="connsiteY1291" fmla="*/ 2411726 h 3795371"/>
                <a:gd name="connsiteX1292" fmla="*/ 5229746 w 6347888"/>
                <a:gd name="connsiteY1292" fmla="*/ 2400098 h 3795371"/>
                <a:gd name="connsiteX1293" fmla="*/ 5235424 w 6347888"/>
                <a:gd name="connsiteY1293" fmla="*/ 2392618 h 3795371"/>
                <a:gd name="connsiteX1294" fmla="*/ 5242030 w 6347888"/>
                <a:gd name="connsiteY1294" fmla="*/ 2380007 h 3795371"/>
                <a:gd name="connsiteX1295" fmla="*/ 5251474 w 6347888"/>
                <a:gd name="connsiteY1295" fmla="*/ 2373237 h 3795371"/>
                <a:gd name="connsiteX1296" fmla="*/ 4795613 w 6347888"/>
                <a:gd name="connsiteY1296" fmla="*/ 2367614 h 3795371"/>
                <a:gd name="connsiteX1297" fmla="*/ 4795613 w 6347888"/>
                <a:gd name="connsiteY1297" fmla="*/ 2367669 h 3795371"/>
                <a:gd name="connsiteX1298" fmla="*/ 4797033 w 6347888"/>
                <a:gd name="connsiteY1298" fmla="*/ 2368924 h 3795371"/>
                <a:gd name="connsiteX1299" fmla="*/ 4795395 w 6347888"/>
                <a:gd name="connsiteY1299" fmla="*/ 2372255 h 3795371"/>
                <a:gd name="connsiteX1300" fmla="*/ 4794030 w 6347888"/>
                <a:gd name="connsiteY1300" fmla="*/ 2370781 h 3795371"/>
                <a:gd name="connsiteX1301" fmla="*/ 4795613 w 6347888"/>
                <a:gd name="connsiteY1301" fmla="*/ 2367614 h 3795371"/>
                <a:gd name="connsiteX1302" fmla="*/ 5253221 w 6347888"/>
                <a:gd name="connsiteY1302" fmla="*/ 2348506 h 3795371"/>
                <a:gd name="connsiteX1303" fmla="*/ 5252949 w 6347888"/>
                <a:gd name="connsiteY1303" fmla="*/ 2349926 h 3795371"/>
                <a:gd name="connsiteX1304" fmla="*/ 5251529 w 6347888"/>
                <a:gd name="connsiteY1304" fmla="*/ 2348997 h 3795371"/>
                <a:gd name="connsiteX1305" fmla="*/ 4912172 w 6347888"/>
                <a:gd name="connsiteY1305" fmla="*/ 2322574 h 3795371"/>
                <a:gd name="connsiteX1306" fmla="*/ 4912226 w 6347888"/>
                <a:gd name="connsiteY1306" fmla="*/ 2322629 h 3795371"/>
                <a:gd name="connsiteX1307" fmla="*/ 4912663 w 6347888"/>
                <a:gd name="connsiteY1307" fmla="*/ 2323065 h 3795371"/>
                <a:gd name="connsiteX1308" fmla="*/ 4912336 w 6347888"/>
                <a:gd name="connsiteY1308" fmla="*/ 2322956 h 3795371"/>
                <a:gd name="connsiteX1309" fmla="*/ 4912172 w 6347888"/>
                <a:gd name="connsiteY1309" fmla="*/ 2322574 h 3795371"/>
                <a:gd name="connsiteX1310" fmla="*/ 4522914 w 6347888"/>
                <a:gd name="connsiteY1310" fmla="*/ 2313839 h 3795371"/>
                <a:gd name="connsiteX1311" fmla="*/ 4529248 w 6347888"/>
                <a:gd name="connsiteY1311" fmla="*/ 2316514 h 3795371"/>
                <a:gd name="connsiteX1312" fmla="*/ 4529248 w 6347888"/>
                <a:gd name="connsiteY1312" fmla="*/ 2316460 h 3795371"/>
                <a:gd name="connsiteX1313" fmla="*/ 4557309 w 6347888"/>
                <a:gd name="connsiteY1313" fmla="*/ 2359753 h 3795371"/>
                <a:gd name="connsiteX1314" fmla="*/ 4535253 w 6347888"/>
                <a:gd name="connsiteY1314" fmla="*/ 2394257 h 3795371"/>
                <a:gd name="connsiteX1315" fmla="*/ 4521713 w 6347888"/>
                <a:gd name="connsiteY1315" fmla="*/ 2386668 h 3795371"/>
                <a:gd name="connsiteX1316" fmla="*/ 4514944 w 6347888"/>
                <a:gd name="connsiteY1316" fmla="*/ 2349981 h 3795371"/>
                <a:gd name="connsiteX1317" fmla="*/ 4521058 w 6347888"/>
                <a:gd name="connsiteY1317" fmla="*/ 2322465 h 3795371"/>
                <a:gd name="connsiteX1318" fmla="*/ 4519802 w 6347888"/>
                <a:gd name="connsiteY1318" fmla="*/ 2315968 h 3795371"/>
                <a:gd name="connsiteX1319" fmla="*/ 4522914 w 6347888"/>
                <a:gd name="connsiteY1319" fmla="*/ 2313839 h 3795371"/>
                <a:gd name="connsiteX1320" fmla="*/ 5386595 w 6347888"/>
                <a:gd name="connsiteY1320" fmla="*/ 2308106 h 3795371"/>
                <a:gd name="connsiteX1321" fmla="*/ 5387032 w 6347888"/>
                <a:gd name="connsiteY1321" fmla="*/ 2308106 h 3795371"/>
                <a:gd name="connsiteX1322" fmla="*/ 5387196 w 6347888"/>
                <a:gd name="connsiteY1322" fmla="*/ 2308324 h 3795371"/>
                <a:gd name="connsiteX1323" fmla="*/ 5386377 w 6347888"/>
                <a:gd name="connsiteY1323" fmla="*/ 2308761 h 3795371"/>
                <a:gd name="connsiteX1324" fmla="*/ 5386595 w 6347888"/>
                <a:gd name="connsiteY1324" fmla="*/ 2308106 h 3795371"/>
                <a:gd name="connsiteX1325" fmla="*/ 5421864 w 6347888"/>
                <a:gd name="connsiteY1325" fmla="*/ 2305596 h 3795371"/>
                <a:gd name="connsiteX1326" fmla="*/ 5424429 w 6347888"/>
                <a:gd name="connsiteY1326" fmla="*/ 2307725 h 3795371"/>
                <a:gd name="connsiteX1327" fmla="*/ 5433929 w 6347888"/>
                <a:gd name="connsiteY1327" fmla="*/ 2321100 h 3795371"/>
                <a:gd name="connsiteX1328" fmla="*/ 5439770 w 6347888"/>
                <a:gd name="connsiteY1328" fmla="*/ 2333602 h 3795371"/>
                <a:gd name="connsiteX1329" fmla="*/ 5445667 w 6347888"/>
                <a:gd name="connsiteY1329" fmla="*/ 2356641 h 3795371"/>
                <a:gd name="connsiteX1330" fmla="*/ 5440699 w 6347888"/>
                <a:gd name="connsiteY1330" fmla="*/ 2373565 h 3795371"/>
                <a:gd name="connsiteX1331" fmla="*/ 5434093 w 6347888"/>
                <a:gd name="connsiteY1331" fmla="*/ 2372310 h 3795371"/>
                <a:gd name="connsiteX1332" fmla="*/ 5430763 w 6347888"/>
                <a:gd name="connsiteY1332" fmla="*/ 2369253 h 3795371"/>
                <a:gd name="connsiteX1333" fmla="*/ 5427105 w 6347888"/>
                <a:gd name="connsiteY1333" fmla="*/ 2371491 h 3795371"/>
                <a:gd name="connsiteX1334" fmla="*/ 5429889 w 6347888"/>
                <a:gd name="connsiteY1334" fmla="*/ 2384976 h 3795371"/>
                <a:gd name="connsiteX1335" fmla="*/ 5427651 w 6347888"/>
                <a:gd name="connsiteY1335" fmla="*/ 2393820 h 3795371"/>
                <a:gd name="connsiteX1336" fmla="*/ 5421700 w 6347888"/>
                <a:gd name="connsiteY1336" fmla="*/ 2396932 h 3795371"/>
                <a:gd name="connsiteX1337" fmla="*/ 5410071 w 6347888"/>
                <a:gd name="connsiteY1337" fmla="*/ 2394530 h 3795371"/>
                <a:gd name="connsiteX1338" fmla="*/ 5393529 w 6347888"/>
                <a:gd name="connsiteY1338" fmla="*/ 2373729 h 3795371"/>
                <a:gd name="connsiteX1339" fmla="*/ 5393693 w 6347888"/>
                <a:gd name="connsiteY1339" fmla="*/ 2364284 h 3795371"/>
                <a:gd name="connsiteX1340" fmla="*/ 5386541 w 6347888"/>
                <a:gd name="connsiteY1340" fmla="*/ 2358825 h 3795371"/>
                <a:gd name="connsiteX1341" fmla="*/ 5365577 w 6347888"/>
                <a:gd name="connsiteY1341" fmla="*/ 2360572 h 3795371"/>
                <a:gd name="connsiteX1342" fmla="*/ 5358753 w 6347888"/>
                <a:gd name="connsiteY1342" fmla="*/ 2366960 h 3795371"/>
                <a:gd name="connsiteX1343" fmla="*/ 5354713 w 6347888"/>
                <a:gd name="connsiteY1343" fmla="*/ 2367997 h 3795371"/>
                <a:gd name="connsiteX1344" fmla="*/ 5353075 w 6347888"/>
                <a:gd name="connsiteY1344" fmla="*/ 2363738 h 3795371"/>
                <a:gd name="connsiteX1345" fmla="*/ 5353075 w 6347888"/>
                <a:gd name="connsiteY1345" fmla="*/ 2362319 h 3795371"/>
                <a:gd name="connsiteX1346" fmla="*/ 5361046 w 6347888"/>
                <a:gd name="connsiteY1346" fmla="*/ 2347742 h 3795371"/>
                <a:gd name="connsiteX1347" fmla="*/ 5374531 w 6347888"/>
                <a:gd name="connsiteY1347" fmla="*/ 2338625 h 3795371"/>
                <a:gd name="connsiteX1348" fmla="*/ 5390472 w 6347888"/>
                <a:gd name="connsiteY1348" fmla="*/ 2339062 h 3795371"/>
                <a:gd name="connsiteX1349" fmla="*/ 5396150 w 6347888"/>
                <a:gd name="connsiteY1349" fmla="*/ 2340481 h 3795371"/>
                <a:gd name="connsiteX1350" fmla="*/ 5401664 w 6347888"/>
                <a:gd name="connsiteY1350" fmla="*/ 2336005 h 3795371"/>
                <a:gd name="connsiteX1351" fmla="*/ 5406468 w 6347888"/>
                <a:gd name="connsiteY1351" fmla="*/ 2330818 h 3795371"/>
                <a:gd name="connsiteX1352" fmla="*/ 5416895 w 6347888"/>
                <a:gd name="connsiteY1352" fmla="*/ 2321428 h 3795371"/>
                <a:gd name="connsiteX1353" fmla="*/ 5421045 w 6347888"/>
                <a:gd name="connsiteY1353" fmla="*/ 2307888 h 3795371"/>
                <a:gd name="connsiteX1354" fmla="*/ 5421918 w 6347888"/>
                <a:gd name="connsiteY1354" fmla="*/ 2305705 h 3795371"/>
                <a:gd name="connsiteX1355" fmla="*/ 5394566 w 6347888"/>
                <a:gd name="connsiteY1355" fmla="*/ 2304448 h 3795371"/>
                <a:gd name="connsiteX1356" fmla="*/ 5400681 w 6347888"/>
                <a:gd name="connsiteY1356" fmla="*/ 2306414 h 3795371"/>
                <a:gd name="connsiteX1357" fmla="*/ 5397351 w 6347888"/>
                <a:gd name="connsiteY1357" fmla="*/ 2314057 h 3795371"/>
                <a:gd name="connsiteX1358" fmla="*/ 5387196 w 6347888"/>
                <a:gd name="connsiteY1358" fmla="*/ 2308325 h 3795371"/>
                <a:gd name="connsiteX1359" fmla="*/ 5387251 w 6347888"/>
                <a:gd name="connsiteY1359" fmla="*/ 2308325 h 3795371"/>
                <a:gd name="connsiteX1360" fmla="*/ 5394566 w 6347888"/>
                <a:gd name="connsiteY1360" fmla="*/ 2304448 h 3795371"/>
                <a:gd name="connsiteX1361" fmla="*/ 1744338 w 6347888"/>
                <a:gd name="connsiteY1361" fmla="*/ 2293475 h 3795371"/>
                <a:gd name="connsiteX1362" fmla="*/ 1750507 w 6347888"/>
                <a:gd name="connsiteY1362" fmla="*/ 2302046 h 3795371"/>
                <a:gd name="connsiteX1363" fmla="*/ 1742154 w 6347888"/>
                <a:gd name="connsiteY1363" fmla="*/ 2308980 h 3795371"/>
                <a:gd name="connsiteX1364" fmla="*/ 1736749 w 6347888"/>
                <a:gd name="connsiteY1364" fmla="*/ 2303083 h 3795371"/>
                <a:gd name="connsiteX1365" fmla="*/ 1736804 w 6347888"/>
                <a:gd name="connsiteY1365" fmla="*/ 2303029 h 3795371"/>
                <a:gd name="connsiteX1366" fmla="*/ 1737404 w 6347888"/>
                <a:gd name="connsiteY1366" fmla="*/ 2298334 h 3795371"/>
                <a:gd name="connsiteX1367" fmla="*/ 1744338 w 6347888"/>
                <a:gd name="connsiteY1367" fmla="*/ 2293475 h 3795371"/>
                <a:gd name="connsiteX1368" fmla="*/ 4766581 w 6347888"/>
                <a:gd name="connsiteY1368" fmla="*/ 2293340 h 3795371"/>
                <a:gd name="connsiteX1369" fmla="*/ 4766787 w 6347888"/>
                <a:gd name="connsiteY1369" fmla="*/ 2293803 h 3795371"/>
                <a:gd name="connsiteX1370" fmla="*/ 4767988 w 6347888"/>
                <a:gd name="connsiteY1370" fmla="*/ 2296587 h 3795371"/>
                <a:gd name="connsiteX1371" fmla="*/ 4766896 w 6347888"/>
                <a:gd name="connsiteY1371" fmla="*/ 2297515 h 3795371"/>
                <a:gd name="connsiteX1372" fmla="*/ 4766514 w 6347888"/>
                <a:gd name="connsiteY1372" fmla="*/ 2297570 h 3795371"/>
                <a:gd name="connsiteX1373" fmla="*/ 4764986 w 6347888"/>
                <a:gd name="connsiteY1373" fmla="*/ 2296533 h 3795371"/>
                <a:gd name="connsiteX1374" fmla="*/ 4766623 w 6347888"/>
                <a:gd name="connsiteY1374" fmla="*/ 2293257 h 3795371"/>
                <a:gd name="connsiteX1375" fmla="*/ 4766581 w 6347888"/>
                <a:gd name="connsiteY1375" fmla="*/ 2293340 h 3795371"/>
                <a:gd name="connsiteX1376" fmla="*/ 4766569 w 6347888"/>
                <a:gd name="connsiteY1376" fmla="*/ 2293312 h 3795371"/>
                <a:gd name="connsiteX1377" fmla="*/ 5297634 w 6347888"/>
                <a:gd name="connsiteY1377" fmla="*/ 2288084 h 3795371"/>
                <a:gd name="connsiteX1378" fmla="*/ 5303449 w 6347888"/>
                <a:gd name="connsiteY1378" fmla="*/ 2292766 h 3795371"/>
                <a:gd name="connsiteX1379" fmla="*/ 5303776 w 6347888"/>
                <a:gd name="connsiteY1379" fmla="*/ 2298170 h 3795371"/>
                <a:gd name="connsiteX1380" fmla="*/ 5284013 w 6347888"/>
                <a:gd name="connsiteY1380" fmla="*/ 2318097 h 3795371"/>
                <a:gd name="connsiteX1381" fmla="*/ 5264741 w 6347888"/>
                <a:gd name="connsiteY1381" fmla="*/ 2335240 h 3795371"/>
                <a:gd name="connsiteX1382" fmla="*/ 5262394 w 6347888"/>
                <a:gd name="connsiteY1382" fmla="*/ 2335513 h 3795371"/>
                <a:gd name="connsiteX1383" fmla="*/ 5260592 w 6347888"/>
                <a:gd name="connsiteY1383" fmla="*/ 2334148 h 3795371"/>
                <a:gd name="connsiteX1384" fmla="*/ 5260429 w 6347888"/>
                <a:gd name="connsiteY1384" fmla="*/ 2332183 h 3795371"/>
                <a:gd name="connsiteX1385" fmla="*/ 5260538 w 6347888"/>
                <a:gd name="connsiteY1385" fmla="*/ 2332074 h 3795371"/>
                <a:gd name="connsiteX1386" fmla="*/ 5262831 w 6347888"/>
                <a:gd name="connsiteY1386" fmla="*/ 2328033 h 3795371"/>
                <a:gd name="connsiteX1387" fmla="*/ 5292803 w 6347888"/>
                <a:gd name="connsiteY1387" fmla="*/ 2291510 h 3795371"/>
                <a:gd name="connsiteX1388" fmla="*/ 5297634 w 6347888"/>
                <a:gd name="connsiteY1388" fmla="*/ 2288084 h 3795371"/>
                <a:gd name="connsiteX1389" fmla="*/ 4766460 w 6347888"/>
                <a:gd name="connsiteY1389" fmla="*/ 2269781 h 3795371"/>
                <a:gd name="connsiteX1390" fmla="*/ 4766514 w 6347888"/>
                <a:gd name="connsiteY1390" fmla="*/ 2269781 h 3795371"/>
                <a:gd name="connsiteX1391" fmla="*/ 4767551 w 6347888"/>
                <a:gd name="connsiteY1391" fmla="*/ 2269781 h 3795371"/>
                <a:gd name="connsiteX1392" fmla="*/ 4768316 w 6347888"/>
                <a:gd name="connsiteY1392" fmla="*/ 2273767 h 3795371"/>
                <a:gd name="connsiteX1393" fmla="*/ 4766896 w 6347888"/>
                <a:gd name="connsiteY1393" fmla="*/ 2275186 h 3795371"/>
                <a:gd name="connsiteX1394" fmla="*/ 4766569 w 6347888"/>
                <a:gd name="connsiteY1394" fmla="*/ 2275186 h 3795371"/>
                <a:gd name="connsiteX1395" fmla="*/ 4765914 w 6347888"/>
                <a:gd name="connsiteY1395" fmla="*/ 2270000 h 3795371"/>
                <a:gd name="connsiteX1396" fmla="*/ 4766460 w 6347888"/>
                <a:gd name="connsiteY1396" fmla="*/ 2269781 h 3795371"/>
                <a:gd name="connsiteX1397" fmla="*/ 5349908 w 6347888"/>
                <a:gd name="connsiteY1397" fmla="*/ 2266778 h 3795371"/>
                <a:gd name="connsiteX1398" fmla="*/ 5370927 w 6347888"/>
                <a:gd name="connsiteY1398" fmla="*/ 2275732 h 3795371"/>
                <a:gd name="connsiteX1399" fmla="*/ 5372292 w 6347888"/>
                <a:gd name="connsiteY1399" fmla="*/ 2279881 h 3795371"/>
                <a:gd name="connsiteX1400" fmla="*/ 5372183 w 6347888"/>
                <a:gd name="connsiteY1400" fmla="*/ 2284521 h 3795371"/>
                <a:gd name="connsiteX1401" fmla="*/ 5372838 w 6347888"/>
                <a:gd name="connsiteY1401" fmla="*/ 2283866 h 3795371"/>
                <a:gd name="connsiteX1402" fmla="*/ 5372183 w 6347888"/>
                <a:gd name="connsiteY1402" fmla="*/ 2284576 h 3795371"/>
                <a:gd name="connsiteX1403" fmla="*/ 5379171 w 6347888"/>
                <a:gd name="connsiteY1403" fmla="*/ 2288725 h 3795371"/>
                <a:gd name="connsiteX1404" fmla="*/ 5381737 w 6347888"/>
                <a:gd name="connsiteY1404" fmla="*/ 2294239 h 3795371"/>
                <a:gd name="connsiteX1405" fmla="*/ 5382174 w 6347888"/>
                <a:gd name="connsiteY1405" fmla="*/ 2293639 h 3795371"/>
                <a:gd name="connsiteX1406" fmla="*/ 5382174 w 6347888"/>
                <a:gd name="connsiteY1406" fmla="*/ 2293966 h 3795371"/>
                <a:gd name="connsiteX1407" fmla="*/ 5385941 w 6347888"/>
                <a:gd name="connsiteY1407" fmla="*/ 2290363 h 3795371"/>
                <a:gd name="connsiteX1408" fmla="*/ 5386705 w 6347888"/>
                <a:gd name="connsiteY1408" fmla="*/ 2289599 h 3795371"/>
                <a:gd name="connsiteX1409" fmla="*/ 5390308 w 6347888"/>
                <a:gd name="connsiteY1409" fmla="*/ 2289380 h 3795371"/>
                <a:gd name="connsiteX1410" fmla="*/ 5391072 w 6347888"/>
                <a:gd name="connsiteY1410" fmla="*/ 2291455 h 3795371"/>
                <a:gd name="connsiteX1411" fmla="*/ 5390144 w 6347888"/>
                <a:gd name="connsiteY1411" fmla="*/ 2298006 h 3795371"/>
                <a:gd name="connsiteX1412" fmla="*/ 5386596 w 6347888"/>
                <a:gd name="connsiteY1412" fmla="*/ 2308051 h 3795371"/>
                <a:gd name="connsiteX1413" fmla="*/ 5382228 w 6347888"/>
                <a:gd name="connsiteY1413" fmla="*/ 2308106 h 3795371"/>
                <a:gd name="connsiteX1414" fmla="*/ 5382228 w 6347888"/>
                <a:gd name="connsiteY1414" fmla="*/ 2308707 h 3795371"/>
                <a:gd name="connsiteX1415" fmla="*/ 5381628 w 6347888"/>
                <a:gd name="connsiteY1415" fmla="*/ 2308106 h 3795371"/>
                <a:gd name="connsiteX1416" fmla="*/ 5378079 w 6347888"/>
                <a:gd name="connsiteY1416" fmla="*/ 2321427 h 3795371"/>
                <a:gd name="connsiteX1417" fmla="*/ 5372456 w 6347888"/>
                <a:gd name="connsiteY1417" fmla="*/ 2323993 h 3795371"/>
                <a:gd name="connsiteX1418" fmla="*/ 5364540 w 6347888"/>
                <a:gd name="connsiteY1418" fmla="*/ 2319134 h 3795371"/>
                <a:gd name="connsiteX1419" fmla="*/ 5362520 w 6347888"/>
                <a:gd name="connsiteY1419" fmla="*/ 2306195 h 3795371"/>
                <a:gd name="connsiteX1420" fmla="*/ 5367706 w 6347888"/>
                <a:gd name="connsiteY1420" fmla="*/ 2289107 h 3795371"/>
                <a:gd name="connsiteX1421" fmla="*/ 5367378 w 6347888"/>
                <a:gd name="connsiteY1421" fmla="*/ 2289435 h 3795371"/>
                <a:gd name="connsiteX1422" fmla="*/ 5367815 w 6347888"/>
                <a:gd name="connsiteY1422" fmla="*/ 2288671 h 3795371"/>
                <a:gd name="connsiteX1423" fmla="*/ 5363229 w 6347888"/>
                <a:gd name="connsiteY1423" fmla="*/ 2293966 h 3795371"/>
                <a:gd name="connsiteX1424" fmla="*/ 5354713 w 6347888"/>
                <a:gd name="connsiteY1424" fmla="*/ 2294894 h 3795371"/>
                <a:gd name="connsiteX1425" fmla="*/ 5349472 w 6347888"/>
                <a:gd name="connsiteY1425" fmla="*/ 2290909 h 3795371"/>
                <a:gd name="connsiteX1426" fmla="*/ 5348871 w 6347888"/>
                <a:gd name="connsiteY1426" fmla="*/ 2281300 h 3795371"/>
                <a:gd name="connsiteX1427" fmla="*/ 5348325 w 6347888"/>
                <a:gd name="connsiteY1427" fmla="*/ 2267925 h 3795371"/>
                <a:gd name="connsiteX1428" fmla="*/ 5349908 w 6347888"/>
                <a:gd name="connsiteY1428" fmla="*/ 2266778 h 3795371"/>
                <a:gd name="connsiteX1429" fmla="*/ 1738169 w 6347888"/>
                <a:gd name="connsiteY1429" fmla="*/ 2266506 h 3795371"/>
                <a:gd name="connsiteX1430" fmla="*/ 1739971 w 6347888"/>
                <a:gd name="connsiteY1430" fmla="*/ 2266997 h 3795371"/>
                <a:gd name="connsiteX1431" fmla="*/ 1737514 w 6347888"/>
                <a:gd name="connsiteY1431" fmla="*/ 2267925 h 3795371"/>
                <a:gd name="connsiteX1432" fmla="*/ 1738169 w 6347888"/>
                <a:gd name="connsiteY1432" fmla="*/ 2266506 h 3795371"/>
                <a:gd name="connsiteX1433" fmla="*/ 5306233 w 6347888"/>
                <a:gd name="connsiteY1433" fmla="*/ 2259081 h 3795371"/>
                <a:gd name="connsiteX1434" fmla="*/ 5311365 w 6347888"/>
                <a:gd name="connsiteY1434" fmla="*/ 2262357 h 3795371"/>
                <a:gd name="connsiteX1435" fmla="*/ 5311419 w 6347888"/>
                <a:gd name="connsiteY1435" fmla="*/ 2262357 h 3795371"/>
                <a:gd name="connsiteX1436" fmla="*/ 5303994 w 6347888"/>
                <a:gd name="connsiteY1436" fmla="*/ 2267325 h 3795371"/>
                <a:gd name="connsiteX1437" fmla="*/ 5302356 w 6347888"/>
                <a:gd name="connsiteY1437" fmla="*/ 2263449 h 3795371"/>
                <a:gd name="connsiteX1438" fmla="*/ 5306233 w 6347888"/>
                <a:gd name="connsiteY1438" fmla="*/ 2259081 h 3795371"/>
                <a:gd name="connsiteX1439" fmla="*/ 4001156 w 6347888"/>
                <a:gd name="connsiteY1439" fmla="*/ 2255150 h 3795371"/>
                <a:gd name="connsiteX1440" fmla="*/ 4007435 w 6347888"/>
                <a:gd name="connsiteY1440" fmla="*/ 2256679 h 3795371"/>
                <a:gd name="connsiteX1441" fmla="*/ 4008363 w 6347888"/>
                <a:gd name="connsiteY1441" fmla="*/ 2260391 h 3795371"/>
                <a:gd name="connsiteX1442" fmla="*/ 3996625 w 6347888"/>
                <a:gd name="connsiteY1442" fmla="*/ 2265359 h 3795371"/>
                <a:gd name="connsiteX1443" fmla="*/ 3991439 w 6347888"/>
                <a:gd name="connsiteY1443" fmla="*/ 2259190 h 3795371"/>
                <a:gd name="connsiteX1444" fmla="*/ 3996407 w 6347888"/>
                <a:gd name="connsiteY1444" fmla="*/ 2255259 h 3795371"/>
                <a:gd name="connsiteX1445" fmla="*/ 4001156 w 6347888"/>
                <a:gd name="connsiteY1445" fmla="*/ 2255259 h 3795371"/>
                <a:gd name="connsiteX1446" fmla="*/ 5350181 w 6347888"/>
                <a:gd name="connsiteY1446" fmla="*/ 2254549 h 3795371"/>
                <a:gd name="connsiteX1447" fmla="*/ 5352092 w 6347888"/>
                <a:gd name="connsiteY1447" fmla="*/ 2257770 h 3795371"/>
                <a:gd name="connsiteX1448" fmla="*/ 5352037 w 6347888"/>
                <a:gd name="connsiteY1448" fmla="*/ 2257715 h 3795371"/>
                <a:gd name="connsiteX1449" fmla="*/ 5350836 w 6347888"/>
                <a:gd name="connsiteY1449" fmla="*/ 2259299 h 3795371"/>
                <a:gd name="connsiteX1450" fmla="*/ 5347506 w 6347888"/>
                <a:gd name="connsiteY1450" fmla="*/ 2257442 h 3795371"/>
                <a:gd name="connsiteX1451" fmla="*/ 5350181 w 6347888"/>
                <a:gd name="connsiteY1451" fmla="*/ 2254549 h 3795371"/>
                <a:gd name="connsiteX1452" fmla="*/ 5400591 w 6347888"/>
                <a:gd name="connsiteY1452" fmla="*/ 2251663 h 3795371"/>
                <a:gd name="connsiteX1453" fmla="*/ 5416950 w 6347888"/>
                <a:gd name="connsiteY1453" fmla="*/ 2257606 h 3795371"/>
                <a:gd name="connsiteX1454" fmla="*/ 5420881 w 6347888"/>
                <a:gd name="connsiteY1454" fmla="*/ 2271146 h 3795371"/>
                <a:gd name="connsiteX1455" fmla="*/ 5414274 w 6347888"/>
                <a:gd name="connsiteY1455" fmla="*/ 2286378 h 3795371"/>
                <a:gd name="connsiteX1456" fmla="*/ 5413128 w 6347888"/>
                <a:gd name="connsiteY1456" fmla="*/ 2290527 h 3795371"/>
                <a:gd name="connsiteX1457" fmla="*/ 5415039 w 6347888"/>
                <a:gd name="connsiteY1457" fmla="*/ 2297351 h 3795371"/>
                <a:gd name="connsiteX1458" fmla="*/ 5411108 w 6347888"/>
                <a:gd name="connsiteY1458" fmla="*/ 2302374 h 3795371"/>
                <a:gd name="connsiteX1459" fmla="*/ 5407013 w 6347888"/>
                <a:gd name="connsiteY1459" fmla="*/ 2300900 h 3795371"/>
                <a:gd name="connsiteX1460" fmla="*/ 5402864 w 6347888"/>
                <a:gd name="connsiteY1460" fmla="*/ 2294403 h 3795371"/>
                <a:gd name="connsiteX1461" fmla="*/ 5399425 w 6347888"/>
                <a:gd name="connsiteY1461" fmla="*/ 2288944 h 3795371"/>
                <a:gd name="connsiteX1462" fmla="*/ 5400189 w 6347888"/>
                <a:gd name="connsiteY1462" fmla="*/ 2271364 h 3795371"/>
                <a:gd name="connsiteX1463" fmla="*/ 5401172 w 6347888"/>
                <a:gd name="connsiteY1463" fmla="*/ 2270054 h 3795371"/>
                <a:gd name="connsiteX1464" fmla="*/ 5401008 w 6347888"/>
                <a:gd name="connsiteY1464" fmla="*/ 2269890 h 3795371"/>
                <a:gd name="connsiteX1465" fmla="*/ 5396422 w 6347888"/>
                <a:gd name="connsiteY1465" fmla="*/ 2259080 h 3795371"/>
                <a:gd name="connsiteX1466" fmla="*/ 5400626 w 6347888"/>
                <a:gd name="connsiteY1466" fmla="*/ 2251601 h 3795371"/>
                <a:gd name="connsiteX1467" fmla="*/ 5400591 w 6347888"/>
                <a:gd name="connsiteY1467" fmla="*/ 2251663 h 3795371"/>
                <a:gd name="connsiteX1468" fmla="*/ 5400571 w 6347888"/>
                <a:gd name="connsiteY1468" fmla="*/ 2251656 h 3795371"/>
                <a:gd name="connsiteX1469" fmla="*/ 1781735 w 6347888"/>
                <a:gd name="connsiteY1469" fmla="*/ 2242866 h 3795371"/>
                <a:gd name="connsiteX1470" fmla="*/ 1784028 w 6347888"/>
                <a:gd name="connsiteY1470" fmla="*/ 2245869 h 3795371"/>
                <a:gd name="connsiteX1471" fmla="*/ 1782335 w 6347888"/>
                <a:gd name="connsiteY1471" fmla="*/ 2247124 h 3795371"/>
                <a:gd name="connsiteX1472" fmla="*/ 1779824 w 6347888"/>
                <a:gd name="connsiteY1472" fmla="*/ 2243958 h 3795371"/>
                <a:gd name="connsiteX1473" fmla="*/ 1781735 w 6347888"/>
                <a:gd name="connsiteY1473" fmla="*/ 2242866 h 3795371"/>
                <a:gd name="connsiteX1474" fmla="*/ 4772137 w 6347888"/>
                <a:gd name="connsiteY1474" fmla="*/ 2241119 h 3795371"/>
                <a:gd name="connsiteX1475" fmla="*/ 4773392 w 6347888"/>
                <a:gd name="connsiteY1475" fmla="*/ 2242920 h 3795371"/>
                <a:gd name="connsiteX1476" fmla="*/ 4773665 w 6347888"/>
                <a:gd name="connsiteY1476" fmla="*/ 2252147 h 3795371"/>
                <a:gd name="connsiteX1477" fmla="*/ 4771372 w 6347888"/>
                <a:gd name="connsiteY1477" fmla="*/ 2255859 h 3795371"/>
                <a:gd name="connsiteX1478" fmla="*/ 4768970 w 6347888"/>
                <a:gd name="connsiteY1478" fmla="*/ 2252256 h 3795371"/>
                <a:gd name="connsiteX1479" fmla="*/ 4768916 w 6347888"/>
                <a:gd name="connsiteY1479" fmla="*/ 2248325 h 3795371"/>
                <a:gd name="connsiteX1480" fmla="*/ 4769516 w 6347888"/>
                <a:gd name="connsiteY1480" fmla="*/ 2243084 h 3795371"/>
                <a:gd name="connsiteX1481" fmla="*/ 4772137 w 6347888"/>
                <a:gd name="connsiteY1481" fmla="*/ 2241119 h 3795371"/>
                <a:gd name="connsiteX1482" fmla="*/ 5794687 w 6347888"/>
                <a:gd name="connsiteY1482" fmla="*/ 2232875 h 3795371"/>
                <a:gd name="connsiteX1483" fmla="*/ 5794687 w 6347888"/>
                <a:gd name="connsiteY1483" fmla="*/ 2232930 h 3795371"/>
                <a:gd name="connsiteX1484" fmla="*/ 5796052 w 6347888"/>
                <a:gd name="connsiteY1484" fmla="*/ 2234185 h 3795371"/>
                <a:gd name="connsiteX1485" fmla="*/ 5794469 w 6347888"/>
                <a:gd name="connsiteY1485" fmla="*/ 2235277 h 3795371"/>
                <a:gd name="connsiteX1486" fmla="*/ 5792777 w 6347888"/>
                <a:gd name="connsiteY1486" fmla="*/ 2234677 h 3795371"/>
                <a:gd name="connsiteX1487" fmla="*/ 5794687 w 6347888"/>
                <a:gd name="connsiteY1487" fmla="*/ 2232875 h 3795371"/>
                <a:gd name="connsiteX1488" fmla="*/ 5348052 w 6347888"/>
                <a:gd name="connsiteY1488" fmla="*/ 2232166 h 3795371"/>
                <a:gd name="connsiteX1489" fmla="*/ 5347014 w 6347888"/>
                <a:gd name="connsiteY1489" fmla="*/ 2234896 h 3795371"/>
                <a:gd name="connsiteX1490" fmla="*/ 5345322 w 6347888"/>
                <a:gd name="connsiteY1490" fmla="*/ 2232930 h 3795371"/>
                <a:gd name="connsiteX1491" fmla="*/ 5348052 w 6347888"/>
                <a:gd name="connsiteY1491" fmla="*/ 2232166 h 3795371"/>
                <a:gd name="connsiteX1492" fmla="*/ 5348114 w 6347888"/>
                <a:gd name="connsiteY1492" fmla="*/ 2232148 h 3795371"/>
                <a:gd name="connsiteX1493" fmla="*/ 5348107 w 6347888"/>
                <a:gd name="connsiteY1493" fmla="*/ 2232166 h 3795371"/>
                <a:gd name="connsiteX1494" fmla="*/ 5348052 w 6347888"/>
                <a:gd name="connsiteY1494" fmla="*/ 2232166 h 3795371"/>
                <a:gd name="connsiteX1495" fmla="*/ 5348380 w 6347888"/>
                <a:gd name="connsiteY1495" fmla="*/ 2231511 h 3795371"/>
                <a:gd name="connsiteX1496" fmla="*/ 5348816 w 6347888"/>
                <a:gd name="connsiteY1496" fmla="*/ 2231948 h 3795371"/>
                <a:gd name="connsiteX1497" fmla="*/ 5348114 w 6347888"/>
                <a:gd name="connsiteY1497" fmla="*/ 2232148 h 3795371"/>
                <a:gd name="connsiteX1498" fmla="*/ 1750726 w 6347888"/>
                <a:gd name="connsiteY1498" fmla="*/ 2229927 h 3795371"/>
                <a:gd name="connsiteX1499" fmla="*/ 1753728 w 6347888"/>
                <a:gd name="connsiteY1499" fmla="*/ 2232002 h 3795371"/>
                <a:gd name="connsiteX1500" fmla="*/ 1753728 w 6347888"/>
                <a:gd name="connsiteY1500" fmla="*/ 2232056 h 3795371"/>
                <a:gd name="connsiteX1501" fmla="*/ 1750889 w 6347888"/>
                <a:gd name="connsiteY1501" fmla="*/ 2234622 h 3795371"/>
                <a:gd name="connsiteX1502" fmla="*/ 1749197 w 6347888"/>
                <a:gd name="connsiteY1502" fmla="*/ 2231456 h 3795371"/>
                <a:gd name="connsiteX1503" fmla="*/ 1750726 w 6347888"/>
                <a:gd name="connsiteY1503" fmla="*/ 2229927 h 3795371"/>
                <a:gd name="connsiteX1504" fmla="*/ 5392820 w 6347888"/>
                <a:gd name="connsiteY1504" fmla="*/ 2224141 h 3795371"/>
                <a:gd name="connsiteX1505" fmla="*/ 5394239 w 6347888"/>
                <a:gd name="connsiteY1505" fmla="*/ 2227908 h 3795371"/>
                <a:gd name="connsiteX1506" fmla="*/ 5390636 w 6347888"/>
                <a:gd name="connsiteY1506" fmla="*/ 2229928 h 3795371"/>
                <a:gd name="connsiteX1507" fmla="*/ 5389053 w 6347888"/>
                <a:gd name="connsiteY1507" fmla="*/ 2225069 h 3795371"/>
                <a:gd name="connsiteX1508" fmla="*/ 5392820 w 6347888"/>
                <a:gd name="connsiteY1508" fmla="*/ 2224141 h 3795371"/>
                <a:gd name="connsiteX1509" fmla="*/ 1747886 w 6347888"/>
                <a:gd name="connsiteY1509" fmla="*/ 2210437 h 3795371"/>
                <a:gd name="connsiteX1510" fmla="*/ 1751926 w 6347888"/>
                <a:gd name="connsiteY1510" fmla="*/ 2211474 h 3795371"/>
                <a:gd name="connsiteX1511" fmla="*/ 1751981 w 6347888"/>
                <a:gd name="connsiteY1511" fmla="*/ 2211474 h 3795371"/>
                <a:gd name="connsiteX1512" fmla="*/ 1755038 w 6347888"/>
                <a:gd name="connsiteY1512" fmla="*/ 2217480 h 3795371"/>
                <a:gd name="connsiteX1513" fmla="*/ 1750725 w 6347888"/>
                <a:gd name="connsiteY1513" fmla="*/ 2219500 h 3795371"/>
                <a:gd name="connsiteX1514" fmla="*/ 1746521 w 6347888"/>
                <a:gd name="connsiteY1514" fmla="*/ 2214313 h 3795371"/>
                <a:gd name="connsiteX1515" fmla="*/ 1747886 w 6347888"/>
                <a:gd name="connsiteY1515" fmla="*/ 2210437 h 3795371"/>
                <a:gd name="connsiteX1516" fmla="*/ 1745375 w 6347888"/>
                <a:gd name="connsiteY1516" fmla="*/ 2197444 h 3795371"/>
                <a:gd name="connsiteX1517" fmla="*/ 1746412 w 6347888"/>
                <a:gd name="connsiteY1517" fmla="*/ 2198918 h 3795371"/>
                <a:gd name="connsiteX1518" fmla="*/ 1745593 w 6347888"/>
                <a:gd name="connsiteY1518" fmla="*/ 2200556 h 3795371"/>
                <a:gd name="connsiteX1519" fmla="*/ 1745593 w 6347888"/>
                <a:gd name="connsiteY1519" fmla="*/ 2200610 h 3795371"/>
                <a:gd name="connsiteX1520" fmla="*/ 1743901 w 6347888"/>
                <a:gd name="connsiteY1520" fmla="*/ 2198208 h 3795371"/>
                <a:gd name="connsiteX1521" fmla="*/ 1745375 w 6347888"/>
                <a:gd name="connsiteY1521" fmla="*/ 2197444 h 3795371"/>
                <a:gd name="connsiteX1522" fmla="*/ 1748759 w 6347888"/>
                <a:gd name="connsiteY1522" fmla="*/ 2179210 h 3795371"/>
                <a:gd name="connsiteX1523" fmla="*/ 1748760 w 6347888"/>
                <a:gd name="connsiteY1523" fmla="*/ 2179210 h 3795371"/>
                <a:gd name="connsiteX1524" fmla="*/ 1748815 w 6347888"/>
                <a:gd name="connsiteY1524" fmla="*/ 2179264 h 3795371"/>
                <a:gd name="connsiteX1525" fmla="*/ 1745866 w 6347888"/>
                <a:gd name="connsiteY1525" fmla="*/ 2176425 h 3795371"/>
                <a:gd name="connsiteX1526" fmla="*/ 1748759 w 6347888"/>
                <a:gd name="connsiteY1526" fmla="*/ 2179210 h 3795371"/>
                <a:gd name="connsiteX1527" fmla="*/ 1740025 w 6347888"/>
                <a:gd name="connsiteY1527" fmla="*/ 2184669 h 3795371"/>
                <a:gd name="connsiteX1528" fmla="*/ 1738278 w 6347888"/>
                <a:gd name="connsiteY1528" fmla="*/ 2180847 h 3795371"/>
                <a:gd name="connsiteX1529" fmla="*/ 1745866 w 6347888"/>
                <a:gd name="connsiteY1529" fmla="*/ 2176425 h 3795371"/>
                <a:gd name="connsiteX1530" fmla="*/ 1503400 w 6347888"/>
                <a:gd name="connsiteY1530" fmla="*/ 2143167 h 3795371"/>
                <a:gd name="connsiteX1531" fmla="*/ 1503414 w 6347888"/>
                <a:gd name="connsiteY1531" fmla="*/ 2143178 h 3795371"/>
                <a:gd name="connsiteX1532" fmla="*/ 1503250 w 6347888"/>
                <a:gd name="connsiteY1532" fmla="*/ 2143178 h 3795371"/>
                <a:gd name="connsiteX1533" fmla="*/ 1711746 w 6347888"/>
                <a:gd name="connsiteY1533" fmla="*/ 2142085 h 3795371"/>
                <a:gd name="connsiteX1534" fmla="*/ 1712182 w 6347888"/>
                <a:gd name="connsiteY1534" fmla="*/ 2143505 h 3795371"/>
                <a:gd name="connsiteX1535" fmla="*/ 1710872 w 6347888"/>
                <a:gd name="connsiteY1535" fmla="*/ 2143286 h 3795371"/>
                <a:gd name="connsiteX1536" fmla="*/ 1649562 w 6347888"/>
                <a:gd name="connsiteY1536" fmla="*/ 2134387 h 3795371"/>
                <a:gd name="connsiteX1537" fmla="*/ 1659935 w 6347888"/>
                <a:gd name="connsiteY1537" fmla="*/ 2135588 h 3795371"/>
                <a:gd name="connsiteX1538" fmla="*/ 1659935 w 6347888"/>
                <a:gd name="connsiteY1538" fmla="*/ 2135643 h 3795371"/>
                <a:gd name="connsiteX1539" fmla="*/ 1665176 w 6347888"/>
                <a:gd name="connsiteY1539" fmla="*/ 2139846 h 3795371"/>
                <a:gd name="connsiteX1540" fmla="*/ 1664575 w 6347888"/>
                <a:gd name="connsiteY1540" fmla="*/ 2143941 h 3795371"/>
                <a:gd name="connsiteX1541" fmla="*/ 1640281 w 6347888"/>
                <a:gd name="connsiteY1541" fmla="*/ 2149073 h 3795371"/>
                <a:gd name="connsiteX1542" fmla="*/ 1636023 w 6347888"/>
                <a:gd name="connsiteY1542" fmla="*/ 2147271 h 3795371"/>
                <a:gd name="connsiteX1543" fmla="*/ 1633074 w 6347888"/>
                <a:gd name="connsiteY1543" fmla="*/ 2141593 h 3795371"/>
                <a:gd name="connsiteX1544" fmla="*/ 1637005 w 6347888"/>
                <a:gd name="connsiteY1544" fmla="*/ 2136352 h 3795371"/>
                <a:gd name="connsiteX1545" fmla="*/ 1649562 w 6347888"/>
                <a:gd name="connsiteY1545" fmla="*/ 2134387 h 3795371"/>
                <a:gd name="connsiteX1546" fmla="*/ 1430367 w 6347888"/>
                <a:gd name="connsiteY1546" fmla="*/ 2133678 h 3795371"/>
                <a:gd name="connsiteX1547" fmla="*/ 1453023 w 6347888"/>
                <a:gd name="connsiteY1547" fmla="*/ 2141867 h 3795371"/>
                <a:gd name="connsiteX1548" fmla="*/ 1451495 w 6347888"/>
                <a:gd name="connsiteY1548" fmla="*/ 2147818 h 3795371"/>
                <a:gd name="connsiteX1549" fmla="*/ 1444943 w 6347888"/>
                <a:gd name="connsiteY1549" fmla="*/ 2150274 h 3795371"/>
                <a:gd name="connsiteX1550" fmla="*/ 1416609 w 6347888"/>
                <a:gd name="connsiteY1550" fmla="*/ 2139574 h 3795371"/>
                <a:gd name="connsiteX1551" fmla="*/ 1418192 w 6347888"/>
                <a:gd name="connsiteY1551" fmla="*/ 2135971 h 3795371"/>
                <a:gd name="connsiteX1552" fmla="*/ 1430367 w 6347888"/>
                <a:gd name="connsiteY1552" fmla="*/ 2133732 h 3795371"/>
                <a:gd name="connsiteX1553" fmla="*/ 5321847 w 6347888"/>
                <a:gd name="connsiteY1553" fmla="*/ 2123195 h 3795371"/>
                <a:gd name="connsiteX1554" fmla="*/ 5338170 w 6347888"/>
                <a:gd name="connsiteY1554" fmla="*/ 2125160 h 3795371"/>
                <a:gd name="connsiteX1555" fmla="*/ 5338225 w 6347888"/>
                <a:gd name="connsiteY1555" fmla="*/ 2125215 h 3795371"/>
                <a:gd name="connsiteX1556" fmla="*/ 5343138 w 6347888"/>
                <a:gd name="connsiteY1556" fmla="*/ 2129037 h 3795371"/>
                <a:gd name="connsiteX1557" fmla="*/ 5346469 w 6347888"/>
                <a:gd name="connsiteY1557" fmla="*/ 2147271 h 3795371"/>
                <a:gd name="connsiteX1558" fmla="*/ 5343138 w 6347888"/>
                <a:gd name="connsiteY1558" fmla="*/ 2176479 h 3795371"/>
                <a:gd name="connsiteX1559" fmla="*/ 5338334 w 6347888"/>
                <a:gd name="connsiteY1559" fmla="*/ 2181775 h 3795371"/>
                <a:gd name="connsiteX1560" fmla="*/ 5334895 w 6347888"/>
                <a:gd name="connsiteY1560" fmla="*/ 2195314 h 3795371"/>
                <a:gd name="connsiteX1561" fmla="*/ 5339480 w 6347888"/>
                <a:gd name="connsiteY1561" fmla="*/ 2199518 h 3795371"/>
                <a:gd name="connsiteX1562" fmla="*/ 5342483 w 6347888"/>
                <a:gd name="connsiteY1562" fmla="*/ 2207816 h 3795371"/>
                <a:gd name="connsiteX1563" fmla="*/ 5342429 w 6347888"/>
                <a:gd name="connsiteY1563" fmla="*/ 2213985 h 3795371"/>
                <a:gd name="connsiteX1564" fmla="*/ 5346796 w 6347888"/>
                <a:gd name="connsiteY1564" fmla="*/ 2215296 h 3795371"/>
                <a:gd name="connsiteX1565" fmla="*/ 5349089 w 6347888"/>
                <a:gd name="connsiteY1565" fmla="*/ 2214695 h 3795371"/>
                <a:gd name="connsiteX1566" fmla="*/ 5353566 w 6347888"/>
                <a:gd name="connsiteY1566" fmla="*/ 2213057 h 3795371"/>
                <a:gd name="connsiteX1567" fmla="*/ 5362738 w 6347888"/>
                <a:gd name="connsiteY1567" fmla="*/ 2214204 h 3795371"/>
                <a:gd name="connsiteX1568" fmla="*/ 5370436 w 6347888"/>
                <a:gd name="connsiteY1568" fmla="*/ 2219772 h 3795371"/>
                <a:gd name="connsiteX1569" fmla="*/ 5381955 w 6347888"/>
                <a:gd name="connsiteY1569" fmla="*/ 2233039 h 3795371"/>
                <a:gd name="connsiteX1570" fmla="*/ 5388670 w 6347888"/>
                <a:gd name="connsiteY1570" fmla="*/ 2242429 h 3795371"/>
                <a:gd name="connsiteX1571" fmla="*/ 5391400 w 6347888"/>
                <a:gd name="connsiteY1571" fmla="*/ 2248653 h 3795371"/>
                <a:gd name="connsiteX1572" fmla="*/ 5389434 w 6347888"/>
                <a:gd name="connsiteY1572" fmla="*/ 2264703 h 3795371"/>
                <a:gd name="connsiteX1573" fmla="*/ 5385558 w 6347888"/>
                <a:gd name="connsiteY1573" fmla="*/ 2266341 h 3795371"/>
                <a:gd name="connsiteX1574" fmla="*/ 5378898 w 6347888"/>
                <a:gd name="connsiteY1574" fmla="*/ 2263885 h 3795371"/>
                <a:gd name="connsiteX1575" fmla="*/ 5377642 w 6347888"/>
                <a:gd name="connsiteY1575" fmla="*/ 2252693 h 3795371"/>
                <a:gd name="connsiteX1576" fmla="*/ 5377915 w 6347888"/>
                <a:gd name="connsiteY1576" fmla="*/ 2247397 h 3795371"/>
                <a:gd name="connsiteX1577" fmla="*/ 5368525 w 6347888"/>
                <a:gd name="connsiteY1577" fmla="*/ 2235987 h 3795371"/>
                <a:gd name="connsiteX1578" fmla="*/ 5363174 w 6347888"/>
                <a:gd name="connsiteY1578" fmla="*/ 2231565 h 3795371"/>
                <a:gd name="connsiteX1579" fmla="*/ 5348379 w 6347888"/>
                <a:gd name="connsiteY1579" fmla="*/ 2231401 h 3795371"/>
                <a:gd name="connsiteX1580" fmla="*/ 5344394 w 6347888"/>
                <a:gd name="connsiteY1580" fmla="*/ 2227088 h 3795371"/>
                <a:gd name="connsiteX1581" fmla="*/ 5338388 w 6347888"/>
                <a:gd name="connsiteY1581" fmla="*/ 2226324 h 3795371"/>
                <a:gd name="connsiteX1582" fmla="*/ 5328889 w 6347888"/>
                <a:gd name="connsiteY1582" fmla="*/ 2231401 h 3795371"/>
                <a:gd name="connsiteX1583" fmla="*/ 5329544 w 6347888"/>
                <a:gd name="connsiteY1583" fmla="*/ 2232001 h 3795371"/>
                <a:gd name="connsiteX1584" fmla="*/ 5329314 w 6347888"/>
                <a:gd name="connsiteY1584" fmla="*/ 2232001 h 3795371"/>
                <a:gd name="connsiteX1585" fmla="*/ 5336096 w 6347888"/>
                <a:gd name="connsiteY1585" fmla="*/ 2240737 h 3795371"/>
                <a:gd name="connsiteX1586" fmla="*/ 5336096 w 6347888"/>
                <a:gd name="connsiteY1586" fmla="*/ 2256406 h 3795371"/>
                <a:gd name="connsiteX1587" fmla="*/ 5326105 w 6347888"/>
                <a:gd name="connsiteY1587" fmla="*/ 2257225 h 3795371"/>
                <a:gd name="connsiteX1588" fmla="*/ 5316006 w 6347888"/>
                <a:gd name="connsiteY1588" fmla="*/ 2236097 h 3795371"/>
                <a:gd name="connsiteX1589" fmla="*/ 5318080 w 6347888"/>
                <a:gd name="connsiteY1589" fmla="*/ 2232493 h 3795371"/>
                <a:gd name="connsiteX1590" fmla="*/ 5318080 w 6347888"/>
                <a:gd name="connsiteY1590" fmla="*/ 2232439 h 3795371"/>
                <a:gd name="connsiteX1591" fmla="*/ 5329232 w 6347888"/>
                <a:gd name="connsiteY1591" fmla="*/ 2231949 h 3795371"/>
                <a:gd name="connsiteX1592" fmla="*/ 5328944 w 6347888"/>
                <a:gd name="connsiteY1592" fmla="*/ 2231565 h 3795371"/>
                <a:gd name="connsiteX1593" fmla="*/ 5324030 w 6347888"/>
                <a:gd name="connsiteY1593" fmla="*/ 2228344 h 3795371"/>
                <a:gd name="connsiteX1594" fmla="*/ 5314585 w 6347888"/>
                <a:gd name="connsiteY1594" fmla="*/ 2212893 h 3795371"/>
                <a:gd name="connsiteX1595" fmla="*/ 5303175 w 6347888"/>
                <a:gd name="connsiteY1595" fmla="*/ 2201811 h 3795371"/>
                <a:gd name="connsiteX1596" fmla="*/ 5296679 w 6347888"/>
                <a:gd name="connsiteY1596" fmla="*/ 2178881 h 3795371"/>
                <a:gd name="connsiteX1597" fmla="*/ 5298316 w 6347888"/>
                <a:gd name="connsiteY1597" fmla="*/ 2174677 h 3795371"/>
                <a:gd name="connsiteX1598" fmla="*/ 5302356 w 6347888"/>
                <a:gd name="connsiteY1598" fmla="*/ 2166652 h 3795371"/>
                <a:gd name="connsiteX1599" fmla="*/ 5304922 w 6347888"/>
                <a:gd name="connsiteY1599" fmla="*/ 2140556 h 3795371"/>
                <a:gd name="connsiteX1600" fmla="*/ 5307106 w 6347888"/>
                <a:gd name="connsiteY1600" fmla="*/ 2131330 h 3795371"/>
                <a:gd name="connsiteX1601" fmla="*/ 5321847 w 6347888"/>
                <a:gd name="connsiteY1601" fmla="*/ 2123195 h 3795371"/>
                <a:gd name="connsiteX1602" fmla="*/ 1529565 w 6347888"/>
                <a:gd name="connsiteY1602" fmla="*/ 2100867 h 3795371"/>
                <a:gd name="connsiteX1603" fmla="*/ 1533495 w 6347888"/>
                <a:gd name="connsiteY1603" fmla="*/ 2103487 h 3795371"/>
                <a:gd name="connsiteX1604" fmla="*/ 1544687 w 6347888"/>
                <a:gd name="connsiteY1604" fmla="*/ 2106108 h 3795371"/>
                <a:gd name="connsiteX1605" fmla="*/ 1563413 w 6347888"/>
                <a:gd name="connsiteY1605" fmla="*/ 2104197 h 3795371"/>
                <a:gd name="connsiteX1606" fmla="*/ 1577389 w 6347888"/>
                <a:gd name="connsiteY1606" fmla="*/ 2107036 h 3795371"/>
                <a:gd name="connsiteX1607" fmla="*/ 1586015 w 6347888"/>
                <a:gd name="connsiteY1607" fmla="*/ 2110748 h 3795371"/>
                <a:gd name="connsiteX1608" fmla="*/ 1608016 w 6347888"/>
                <a:gd name="connsiteY1608" fmla="*/ 2127017 h 3795371"/>
                <a:gd name="connsiteX1609" fmla="*/ 1610856 w 6347888"/>
                <a:gd name="connsiteY1609" fmla="*/ 2128765 h 3795371"/>
                <a:gd name="connsiteX1610" fmla="*/ 1612712 w 6347888"/>
                <a:gd name="connsiteY1610" fmla="*/ 2132532 h 3795371"/>
                <a:gd name="connsiteX1611" fmla="*/ 1612657 w 6347888"/>
                <a:gd name="connsiteY1611" fmla="*/ 2132859 h 3795371"/>
                <a:gd name="connsiteX1612" fmla="*/ 1608235 w 6347888"/>
                <a:gd name="connsiteY1612" fmla="*/ 2138046 h 3795371"/>
                <a:gd name="connsiteX1613" fmla="*/ 1603594 w 6347888"/>
                <a:gd name="connsiteY1613" fmla="*/ 2139083 h 3795371"/>
                <a:gd name="connsiteX1614" fmla="*/ 1575970 w 6347888"/>
                <a:gd name="connsiteY1614" fmla="*/ 2140994 h 3795371"/>
                <a:gd name="connsiteX1615" fmla="*/ 1568982 w 6347888"/>
                <a:gd name="connsiteY1615" fmla="*/ 2141813 h 3795371"/>
                <a:gd name="connsiteX1616" fmla="*/ 1552931 w 6347888"/>
                <a:gd name="connsiteY1616" fmla="*/ 2149456 h 3795371"/>
                <a:gd name="connsiteX1617" fmla="*/ 1550310 w 6347888"/>
                <a:gd name="connsiteY1617" fmla="*/ 2152022 h 3795371"/>
                <a:gd name="connsiteX1618" fmla="*/ 1549437 w 6347888"/>
                <a:gd name="connsiteY1618" fmla="*/ 2152458 h 3795371"/>
                <a:gd name="connsiteX1619" fmla="*/ 1545069 w 6347888"/>
                <a:gd name="connsiteY1619" fmla="*/ 2152458 h 3795371"/>
                <a:gd name="connsiteX1620" fmla="*/ 1533932 w 6347888"/>
                <a:gd name="connsiteY1620" fmla="*/ 2143996 h 3795371"/>
                <a:gd name="connsiteX1621" fmla="*/ 1517445 w 6347888"/>
                <a:gd name="connsiteY1621" fmla="*/ 2142195 h 3795371"/>
                <a:gd name="connsiteX1622" fmla="*/ 1503400 w 6347888"/>
                <a:gd name="connsiteY1622" fmla="*/ 2143167 h 3795371"/>
                <a:gd name="connsiteX1623" fmla="*/ 1494679 w 6347888"/>
                <a:gd name="connsiteY1623" fmla="*/ 2136462 h 3795371"/>
                <a:gd name="connsiteX1624" fmla="*/ 1496208 w 6347888"/>
                <a:gd name="connsiteY1624" fmla="*/ 2132641 h 3795371"/>
                <a:gd name="connsiteX1625" fmla="*/ 1514824 w 6347888"/>
                <a:gd name="connsiteY1625" fmla="*/ 2130020 h 3795371"/>
                <a:gd name="connsiteX1626" fmla="*/ 1523068 w 6347888"/>
                <a:gd name="connsiteY1626" fmla="*/ 2127946 h 3795371"/>
                <a:gd name="connsiteX1627" fmla="*/ 1527271 w 6347888"/>
                <a:gd name="connsiteY1627" fmla="*/ 2126199 h 3795371"/>
                <a:gd name="connsiteX1628" fmla="*/ 1520502 w 6347888"/>
                <a:gd name="connsiteY1628" fmla="*/ 2111676 h 3795371"/>
                <a:gd name="connsiteX1629" fmla="*/ 1519738 w 6347888"/>
                <a:gd name="connsiteY1629" fmla="*/ 2105507 h 3795371"/>
                <a:gd name="connsiteX1630" fmla="*/ 1529565 w 6347888"/>
                <a:gd name="connsiteY1630" fmla="*/ 2100867 h 3795371"/>
                <a:gd name="connsiteX1631" fmla="*/ 5101940 w 6347888"/>
                <a:gd name="connsiteY1631" fmla="*/ 2091257 h 3795371"/>
                <a:gd name="connsiteX1632" fmla="*/ 5105817 w 6347888"/>
                <a:gd name="connsiteY1632" fmla="*/ 2091257 h 3795371"/>
                <a:gd name="connsiteX1633" fmla="*/ 5113242 w 6347888"/>
                <a:gd name="connsiteY1633" fmla="*/ 2094151 h 3795371"/>
                <a:gd name="connsiteX1634" fmla="*/ 5116626 w 6347888"/>
                <a:gd name="connsiteY1634" fmla="*/ 2099993 h 3795371"/>
                <a:gd name="connsiteX1635" fmla="*/ 5116572 w 6347888"/>
                <a:gd name="connsiteY1635" fmla="*/ 2099938 h 3795371"/>
                <a:gd name="connsiteX1636" fmla="*/ 5107673 w 6347888"/>
                <a:gd name="connsiteY1636" fmla="*/ 2121776 h 3795371"/>
                <a:gd name="connsiteX1637" fmla="*/ 5082396 w 6347888"/>
                <a:gd name="connsiteY1637" fmla="*/ 2130511 h 3795371"/>
                <a:gd name="connsiteX1638" fmla="*/ 5071040 w 6347888"/>
                <a:gd name="connsiteY1638" fmla="*/ 2109383 h 3795371"/>
                <a:gd name="connsiteX1639" fmla="*/ 5073060 w 6347888"/>
                <a:gd name="connsiteY1639" fmla="*/ 2105179 h 3795371"/>
                <a:gd name="connsiteX1640" fmla="*/ 5101940 w 6347888"/>
                <a:gd name="connsiteY1640" fmla="*/ 2091257 h 3795371"/>
                <a:gd name="connsiteX1641" fmla="*/ 1519355 w 6347888"/>
                <a:gd name="connsiteY1641" fmla="*/ 2077500 h 3795371"/>
                <a:gd name="connsiteX1642" fmla="*/ 1520720 w 6347888"/>
                <a:gd name="connsiteY1642" fmla="*/ 2081485 h 3795371"/>
                <a:gd name="connsiteX1643" fmla="*/ 1519628 w 6347888"/>
                <a:gd name="connsiteY1643" fmla="*/ 2082686 h 3795371"/>
                <a:gd name="connsiteX1644" fmla="*/ 1519082 w 6347888"/>
                <a:gd name="connsiteY1644" fmla="*/ 2082959 h 3795371"/>
                <a:gd name="connsiteX1645" fmla="*/ 1519137 w 6347888"/>
                <a:gd name="connsiteY1645" fmla="*/ 2082850 h 3795371"/>
                <a:gd name="connsiteX1646" fmla="*/ 1514824 w 6347888"/>
                <a:gd name="connsiteY1646" fmla="*/ 2083778 h 3795371"/>
                <a:gd name="connsiteX1647" fmla="*/ 1512913 w 6347888"/>
                <a:gd name="connsiteY1647" fmla="*/ 2082741 h 3795371"/>
                <a:gd name="connsiteX1648" fmla="*/ 1511384 w 6347888"/>
                <a:gd name="connsiteY1648" fmla="*/ 2081321 h 3795371"/>
                <a:gd name="connsiteX1649" fmla="*/ 1513186 w 6347888"/>
                <a:gd name="connsiteY1649" fmla="*/ 2077609 h 3795371"/>
                <a:gd name="connsiteX1650" fmla="*/ 1519355 w 6347888"/>
                <a:gd name="connsiteY1650" fmla="*/ 2077500 h 3795371"/>
                <a:gd name="connsiteX1651" fmla="*/ 1333626 w 6347888"/>
                <a:gd name="connsiteY1651" fmla="*/ 2062923 h 3795371"/>
                <a:gd name="connsiteX1652" fmla="*/ 1335318 w 6347888"/>
                <a:gd name="connsiteY1652" fmla="*/ 2067018 h 3795371"/>
                <a:gd name="connsiteX1653" fmla="*/ 1331387 w 6347888"/>
                <a:gd name="connsiteY1653" fmla="*/ 2068492 h 3795371"/>
                <a:gd name="connsiteX1654" fmla="*/ 1329804 w 6347888"/>
                <a:gd name="connsiteY1654" fmla="*/ 2064561 h 3795371"/>
                <a:gd name="connsiteX1655" fmla="*/ 1333626 w 6347888"/>
                <a:gd name="connsiteY1655" fmla="*/ 2062923 h 3795371"/>
                <a:gd name="connsiteX1656" fmla="*/ 1507127 w 6347888"/>
                <a:gd name="connsiteY1656" fmla="*/ 2045399 h 3795371"/>
                <a:gd name="connsiteX1657" fmla="*/ 1509310 w 6347888"/>
                <a:gd name="connsiteY1657" fmla="*/ 2048347 h 3795371"/>
                <a:gd name="connsiteX1658" fmla="*/ 1508000 w 6347888"/>
                <a:gd name="connsiteY1658" fmla="*/ 2049985 h 3795371"/>
                <a:gd name="connsiteX1659" fmla="*/ 1508000 w 6347888"/>
                <a:gd name="connsiteY1659" fmla="*/ 2050039 h 3795371"/>
                <a:gd name="connsiteX1660" fmla="*/ 1504233 w 6347888"/>
                <a:gd name="connsiteY1660" fmla="*/ 2049384 h 3795371"/>
                <a:gd name="connsiteX1661" fmla="*/ 1503414 w 6347888"/>
                <a:gd name="connsiteY1661" fmla="*/ 2045563 h 3795371"/>
                <a:gd name="connsiteX1662" fmla="*/ 1503437 w 6347888"/>
                <a:gd name="connsiteY1662" fmla="*/ 2045562 h 3795371"/>
                <a:gd name="connsiteX1663" fmla="*/ 1502540 w 6347888"/>
                <a:gd name="connsiteY1663" fmla="*/ 2044525 h 3795371"/>
                <a:gd name="connsiteX1664" fmla="*/ 1503304 w 6347888"/>
                <a:gd name="connsiteY1664" fmla="*/ 2044962 h 3795371"/>
                <a:gd name="connsiteX1665" fmla="*/ 1503414 w 6347888"/>
                <a:gd name="connsiteY1665" fmla="*/ 2045562 h 3795371"/>
                <a:gd name="connsiteX1666" fmla="*/ 1502704 w 6347888"/>
                <a:gd name="connsiteY1666" fmla="*/ 2045562 h 3795371"/>
                <a:gd name="connsiteX1667" fmla="*/ 1502540 w 6347888"/>
                <a:gd name="connsiteY1667" fmla="*/ 2044525 h 3795371"/>
                <a:gd name="connsiteX1668" fmla="*/ 1486544 w 6347888"/>
                <a:gd name="connsiteY1668" fmla="*/ 2032897 h 3795371"/>
                <a:gd name="connsiteX1669" fmla="*/ 1487308 w 6347888"/>
                <a:gd name="connsiteY1669" fmla="*/ 2034753 h 3795371"/>
                <a:gd name="connsiteX1670" fmla="*/ 1486107 w 6347888"/>
                <a:gd name="connsiteY1670" fmla="*/ 2036282 h 3795371"/>
                <a:gd name="connsiteX1671" fmla="*/ 1485343 w 6347888"/>
                <a:gd name="connsiteY1671" fmla="*/ 2034426 h 3795371"/>
                <a:gd name="connsiteX1672" fmla="*/ 1486544 w 6347888"/>
                <a:gd name="connsiteY1672" fmla="*/ 2032897 h 3795371"/>
                <a:gd name="connsiteX1673" fmla="*/ 1349403 w 6347888"/>
                <a:gd name="connsiteY1673" fmla="*/ 2031641 h 3795371"/>
                <a:gd name="connsiteX1674" fmla="*/ 1357975 w 6347888"/>
                <a:gd name="connsiteY1674" fmla="*/ 2033879 h 3795371"/>
                <a:gd name="connsiteX1675" fmla="*/ 1376264 w 6347888"/>
                <a:gd name="connsiteY1675" fmla="*/ 2037974 h 3795371"/>
                <a:gd name="connsiteX1676" fmla="*/ 1400231 w 6347888"/>
                <a:gd name="connsiteY1676" fmla="*/ 2046654 h 3795371"/>
                <a:gd name="connsiteX1677" fmla="*/ 1408529 w 6347888"/>
                <a:gd name="connsiteY1677" fmla="*/ 2051022 h 3795371"/>
                <a:gd name="connsiteX1678" fmla="*/ 1425672 w 6347888"/>
                <a:gd name="connsiteY1678" fmla="*/ 2059266 h 3795371"/>
                <a:gd name="connsiteX1679" fmla="*/ 1440685 w 6347888"/>
                <a:gd name="connsiteY1679" fmla="*/ 2066308 h 3795371"/>
                <a:gd name="connsiteX1680" fmla="*/ 1478846 w 6347888"/>
                <a:gd name="connsiteY1680" fmla="*/ 2083233 h 3795371"/>
                <a:gd name="connsiteX1681" fmla="*/ 1488400 w 6347888"/>
                <a:gd name="connsiteY1681" fmla="*/ 2087709 h 3795371"/>
                <a:gd name="connsiteX1682" fmla="*/ 1495389 w 6347888"/>
                <a:gd name="connsiteY1682" fmla="*/ 2093933 h 3795371"/>
                <a:gd name="connsiteX1683" fmla="*/ 1494024 w 6347888"/>
                <a:gd name="connsiteY1683" fmla="*/ 2102013 h 3795371"/>
                <a:gd name="connsiteX1684" fmla="*/ 1494133 w 6347888"/>
                <a:gd name="connsiteY1684" fmla="*/ 2102177 h 3795371"/>
                <a:gd name="connsiteX1685" fmla="*/ 1458537 w 6347888"/>
                <a:gd name="connsiteY1685" fmla="*/ 2107636 h 3795371"/>
                <a:gd name="connsiteX1686" fmla="*/ 1437846 w 6347888"/>
                <a:gd name="connsiteY1686" fmla="*/ 2107527 h 3795371"/>
                <a:gd name="connsiteX1687" fmla="*/ 1434516 w 6347888"/>
                <a:gd name="connsiteY1687" fmla="*/ 2100593 h 3795371"/>
                <a:gd name="connsiteX1688" fmla="*/ 1437027 w 6347888"/>
                <a:gd name="connsiteY1688" fmla="*/ 2096554 h 3795371"/>
                <a:gd name="connsiteX1689" fmla="*/ 1435553 w 6347888"/>
                <a:gd name="connsiteY1689" fmla="*/ 2090712 h 3795371"/>
                <a:gd name="connsiteX1690" fmla="*/ 1433424 w 6347888"/>
                <a:gd name="connsiteY1690" fmla="*/ 2089784 h 3795371"/>
                <a:gd name="connsiteX1691" fmla="*/ 1420212 w 6347888"/>
                <a:gd name="connsiteY1691" fmla="*/ 2084270 h 3795371"/>
                <a:gd name="connsiteX1692" fmla="*/ 1414971 w 6347888"/>
                <a:gd name="connsiteY1692" fmla="*/ 2076681 h 3795371"/>
                <a:gd name="connsiteX1693" fmla="*/ 1405854 w 6347888"/>
                <a:gd name="connsiteY1693" fmla="*/ 2069911 h 3795371"/>
                <a:gd name="connsiteX1694" fmla="*/ 1383143 w 6347888"/>
                <a:gd name="connsiteY1694" fmla="*/ 2063251 h 3795371"/>
                <a:gd name="connsiteX1695" fmla="*/ 1371842 w 6347888"/>
                <a:gd name="connsiteY1695" fmla="*/ 2059921 h 3795371"/>
                <a:gd name="connsiteX1696" fmla="*/ 1355900 w 6347888"/>
                <a:gd name="connsiteY1696" fmla="*/ 2056809 h 3795371"/>
                <a:gd name="connsiteX1697" fmla="*/ 1355409 w 6347888"/>
                <a:gd name="connsiteY1697" fmla="*/ 2056700 h 3795371"/>
                <a:gd name="connsiteX1698" fmla="*/ 1346674 w 6347888"/>
                <a:gd name="connsiteY1698" fmla="*/ 2049493 h 3795371"/>
                <a:gd name="connsiteX1699" fmla="*/ 1338375 w 6347888"/>
                <a:gd name="connsiteY1699" fmla="*/ 2047091 h 3795371"/>
                <a:gd name="connsiteX1700" fmla="*/ 1325819 w 6347888"/>
                <a:gd name="connsiteY1700" fmla="*/ 2053533 h 3795371"/>
                <a:gd name="connsiteX1701" fmla="*/ 1303763 w 6347888"/>
                <a:gd name="connsiteY1701" fmla="*/ 2062214 h 3795371"/>
                <a:gd name="connsiteX1702" fmla="*/ 1294536 w 6347888"/>
                <a:gd name="connsiteY1702" fmla="*/ 2063087 h 3795371"/>
                <a:gd name="connsiteX1703" fmla="*/ 1292953 w 6347888"/>
                <a:gd name="connsiteY1703" fmla="*/ 2061777 h 3795371"/>
                <a:gd name="connsiteX1704" fmla="*/ 1311570 w 6347888"/>
                <a:gd name="connsiteY1704" fmla="*/ 2041577 h 3795371"/>
                <a:gd name="connsiteX1705" fmla="*/ 1314245 w 6347888"/>
                <a:gd name="connsiteY1705" fmla="*/ 2040212 h 3795371"/>
                <a:gd name="connsiteX1706" fmla="*/ 1346565 w 6347888"/>
                <a:gd name="connsiteY1706" fmla="*/ 2031969 h 3795371"/>
                <a:gd name="connsiteX1707" fmla="*/ 1349403 w 6347888"/>
                <a:gd name="connsiteY1707" fmla="*/ 2031641 h 3795371"/>
                <a:gd name="connsiteX1708" fmla="*/ 1438447 w 6347888"/>
                <a:gd name="connsiteY1708" fmla="*/ 2015044 h 3795371"/>
                <a:gd name="connsiteX1709" fmla="*/ 1441013 w 6347888"/>
                <a:gd name="connsiteY1709" fmla="*/ 2018210 h 3795371"/>
                <a:gd name="connsiteX1710" fmla="*/ 1439047 w 6347888"/>
                <a:gd name="connsiteY1710" fmla="*/ 2021541 h 3795371"/>
                <a:gd name="connsiteX1711" fmla="*/ 1438993 w 6347888"/>
                <a:gd name="connsiteY1711" fmla="*/ 2021541 h 3795371"/>
                <a:gd name="connsiteX1712" fmla="*/ 1435717 w 6347888"/>
                <a:gd name="connsiteY1712" fmla="*/ 2017937 h 3795371"/>
                <a:gd name="connsiteX1713" fmla="*/ 1438447 w 6347888"/>
                <a:gd name="connsiteY1713" fmla="*/ 2015044 h 3795371"/>
                <a:gd name="connsiteX1714" fmla="*/ 1481739 w 6347888"/>
                <a:gd name="connsiteY1714" fmla="*/ 2009749 h 3795371"/>
                <a:gd name="connsiteX1715" fmla="*/ 1484742 w 6347888"/>
                <a:gd name="connsiteY1715" fmla="*/ 2012479 h 3795371"/>
                <a:gd name="connsiteX1716" fmla="*/ 1484797 w 6347888"/>
                <a:gd name="connsiteY1716" fmla="*/ 2012533 h 3795371"/>
                <a:gd name="connsiteX1717" fmla="*/ 1482122 w 6347888"/>
                <a:gd name="connsiteY1717" fmla="*/ 2014935 h 3795371"/>
                <a:gd name="connsiteX1718" fmla="*/ 1480702 w 6347888"/>
                <a:gd name="connsiteY1718" fmla="*/ 2013516 h 3795371"/>
                <a:gd name="connsiteX1719" fmla="*/ 1481739 w 6347888"/>
                <a:gd name="connsiteY1719" fmla="*/ 2009749 h 3795371"/>
                <a:gd name="connsiteX1720" fmla="*/ 1432960 w 6347888"/>
                <a:gd name="connsiteY1720" fmla="*/ 1995379 h 3795371"/>
                <a:gd name="connsiteX1721" fmla="*/ 1437409 w 6347888"/>
                <a:gd name="connsiteY1721" fmla="*/ 2002215 h 3795371"/>
                <a:gd name="connsiteX1722" fmla="*/ 1433205 w 6347888"/>
                <a:gd name="connsiteY1722" fmla="*/ 2006309 h 3795371"/>
                <a:gd name="connsiteX1723" fmla="*/ 1428619 w 6347888"/>
                <a:gd name="connsiteY1723" fmla="*/ 2002269 h 3795371"/>
                <a:gd name="connsiteX1724" fmla="*/ 1432932 w 6347888"/>
                <a:gd name="connsiteY1724" fmla="*/ 1995336 h 3795371"/>
                <a:gd name="connsiteX1725" fmla="*/ 1432987 w 6347888"/>
                <a:gd name="connsiteY1725" fmla="*/ 1995336 h 3795371"/>
                <a:gd name="connsiteX1726" fmla="*/ 1432960 w 6347888"/>
                <a:gd name="connsiteY1726" fmla="*/ 1995379 h 3795371"/>
                <a:gd name="connsiteX1727" fmla="*/ 1454388 w 6347888"/>
                <a:gd name="connsiteY1727" fmla="*/ 1968748 h 3795371"/>
                <a:gd name="connsiteX1728" fmla="*/ 1454388 w 6347888"/>
                <a:gd name="connsiteY1728" fmla="*/ 1968802 h 3795371"/>
                <a:gd name="connsiteX1729" fmla="*/ 1454379 w 6347888"/>
                <a:gd name="connsiteY1729" fmla="*/ 1968749 h 3795371"/>
                <a:gd name="connsiteX1730" fmla="*/ 5309454 w 6347888"/>
                <a:gd name="connsiteY1730" fmla="*/ 1967329 h 3795371"/>
                <a:gd name="connsiteX1731" fmla="*/ 5309454 w 6347888"/>
                <a:gd name="connsiteY1731" fmla="*/ 1967383 h 3795371"/>
                <a:gd name="connsiteX1732" fmla="*/ 5318298 w 6347888"/>
                <a:gd name="connsiteY1732" fmla="*/ 1979940 h 3795371"/>
                <a:gd name="connsiteX1733" fmla="*/ 5317534 w 6347888"/>
                <a:gd name="connsiteY1733" fmla="*/ 1985727 h 3795371"/>
                <a:gd name="connsiteX1734" fmla="*/ 5315459 w 6347888"/>
                <a:gd name="connsiteY1734" fmla="*/ 2003634 h 3795371"/>
                <a:gd name="connsiteX1735" fmla="*/ 5308362 w 6347888"/>
                <a:gd name="connsiteY1735" fmla="*/ 2033497 h 3795371"/>
                <a:gd name="connsiteX1736" fmla="*/ 5305359 w 6347888"/>
                <a:gd name="connsiteY1736" fmla="*/ 2044907 h 3795371"/>
                <a:gd name="connsiteX1737" fmla="*/ 5301756 w 6347888"/>
                <a:gd name="connsiteY1737" fmla="*/ 2046272 h 3795371"/>
                <a:gd name="connsiteX1738" fmla="*/ 5295368 w 6347888"/>
                <a:gd name="connsiteY1738" fmla="*/ 2039448 h 3795371"/>
                <a:gd name="connsiteX1739" fmla="*/ 5284231 w 6347888"/>
                <a:gd name="connsiteY1739" fmla="*/ 2011168 h 3795371"/>
                <a:gd name="connsiteX1740" fmla="*/ 5287943 w 6347888"/>
                <a:gd name="connsiteY1740" fmla="*/ 1993043 h 3795371"/>
                <a:gd name="connsiteX1741" fmla="*/ 5291219 w 6347888"/>
                <a:gd name="connsiteY1741" fmla="*/ 1985618 h 3795371"/>
                <a:gd name="connsiteX1742" fmla="*/ 5295150 w 6347888"/>
                <a:gd name="connsiteY1742" fmla="*/ 1977975 h 3795371"/>
                <a:gd name="connsiteX1743" fmla="*/ 5304922 w 6347888"/>
                <a:gd name="connsiteY1743" fmla="*/ 1967766 h 3795371"/>
                <a:gd name="connsiteX1744" fmla="*/ 5309454 w 6347888"/>
                <a:gd name="connsiteY1744" fmla="*/ 1967329 h 3795371"/>
                <a:gd name="connsiteX1745" fmla="*/ 1452204 w 6347888"/>
                <a:gd name="connsiteY1745" fmla="*/ 1955809 h 3795371"/>
                <a:gd name="connsiteX1746" fmla="*/ 1454379 w 6347888"/>
                <a:gd name="connsiteY1746" fmla="*/ 1968749 h 3795371"/>
                <a:gd name="connsiteX1747" fmla="*/ 1452259 w 6347888"/>
                <a:gd name="connsiteY1747" fmla="*/ 1968966 h 3795371"/>
                <a:gd name="connsiteX1748" fmla="*/ 1450294 w 6347888"/>
                <a:gd name="connsiteY1748" fmla="*/ 1956464 h 3795371"/>
                <a:gd name="connsiteX1749" fmla="*/ 1452204 w 6347888"/>
                <a:gd name="connsiteY1749" fmla="*/ 1955809 h 3795371"/>
                <a:gd name="connsiteX1750" fmla="*/ 1433041 w 6347888"/>
                <a:gd name="connsiteY1750" fmla="*/ 1954226 h 3795371"/>
                <a:gd name="connsiteX1751" fmla="*/ 1432987 w 6347888"/>
                <a:gd name="connsiteY1751" fmla="*/ 1954281 h 3795371"/>
                <a:gd name="connsiteX1752" fmla="*/ 1433915 w 6347888"/>
                <a:gd name="connsiteY1752" fmla="*/ 1954445 h 3795371"/>
                <a:gd name="connsiteX1753" fmla="*/ 1435825 w 6347888"/>
                <a:gd name="connsiteY1753" fmla="*/ 1955864 h 3795371"/>
                <a:gd name="connsiteX1754" fmla="*/ 1435662 w 6347888"/>
                <a:gd name="connsiteY1754" fmla="*/ 1956738 h 3795371"/>
                <a:gd name="connsiteX1755" fmla="*/ 1435116 w 6347888"/>
                <a:gd name="connsiteY1755" fmla="*/ 1958048 h 3795371"/>
                <a:gd name="connsiteX1756" fmla="*/ 1426490 w 6347888"/>
                <a:gd name="connsiteY1756" fmla="*/ 1961378 h 3795371"/>
                <a:gd name="connsiteX1757" fmla="*/ 1424743 w 6347888"/>
                <a:gd name="connsiteY1757" fmla="*/ 1960177 h 3795371"/>
                <a:gd name="connsiteX1758" fmla="*/ 1425070 w 6347888"/>
                <a:gd name="connsiteY1758" fmla="*/ 1956192 h 3795371"/>
                <a:gd name="connsiteX1759" fmla="*/ 1433041 w 6347888"/>
                <a:gd name="connsiteY1759" fmla="*/ 1954226 h 3795371"/>
                <a:gd name="connsiteX1760" fmla="*/ 5430162 w 6347888"/>
                <a:gd name="connsiteY1760" fmla="*/ 1931897 h 3795371"/>
                <a:gd name="connsiteX1761" fmla="*/ 5431636 w 6347888"/>
                <a:gd name="connsiteY1761" fmla="*/ 1933317 h 3795371"/>
                <a:gd name="connsiteX1762" fmla="*/ 5429780 w 6347888"/>
                <a:gd name="connsiteY1762" fmla="*/ 1937084 h 3795371"/>
                <a:gd name="connsiteX1763" fmla="*/ 5427706 w 6347888"/>
                <a:gd name="connsiteY1763" fmla="*/ 1937794 h 3795371"/>
                <a:gd name="connsiteX1764" fmla="*/ 5426504 w 6347888"/>
                <a:gd name="connsiteY1764" fmla="*/ 1936047 h 3795371"/>
                <a:gd name="connsiteX1765" fmla="*/ 5430162 w 6347888"/>
                <a:gd name="connsiteY1765" fmla="*/ 1931897 h 3795371"/>
                <a:gd name="connsiteX1766" fmla="*/ 2668565 w 6347888"/>
                <a:gd name="connsiteY1766" fmla="*/ 1931351 h 3795371"/>
                <a:gd name="connsiteX1767" fmla="*/ 2670585 w 6347888"/>
                <a:gd name="connsiteY1767" fmla="*/ 1934463 h 3795371"/>
                <a:gd name="connsiteX1768" fmla="*/ 2667855 w 6347888"/>
                <a:gd name="connsiteY1768" fmla="*/ 1937629 h 3795371"/>
                <a:gd name="connsiteX1769" fmla="*/ 2665781 w 6347888"/>
                <a:gd name="connsiteY1769" fmla="*/ 1937629 h 3795371"/>
                <a:gd name="connsiteX1770" fmla="*/ 2665016 w 6347888"/>
                <a:gd name="connsiteY1770" fmla="*/ 1933917 h 3795371"/>
                <a:gd name="connsiteX1771" fmla="*/ 2668565 w 6347888"/>
                <a:gd name="connsiteY1771" fmla="*/ 1931351 h 3795371"/>
                <a:gd name="connsiteX1772" fmla="*/ 1216138 w 6347888"/>
                <a:gd name="connsiteY1772" fmla="*/ 1896793 h 3795371"/>
                <a:gd name="connsiteX1773" fmla="*/ 1222307 w 6347888"/>
                <a:gd name="connsiteY1773" fmla="*/ 1898213 h 3795371"/>
                <a:gd name="connsiteX1774" fmla="*/ 1223072 w 6347888"/>
                <a:gd name="connsiteY1774" fmla="*/ 1900232 h 3795371"/>
                <a:gd name="connsiteX1775" fmla="*/ 1219305 w 6347888"/>
                <a:gd name="connsiteY1775" fmla="*/ 1901706 h 3795371"/>
                <a:gd name="connsiteX1776" fmla="*/ 1216138 w 6347888"/>
                <a:gd name="connsiteY1776" fmla="*/ 1896793 h 3795371"/>
                <a:gd name="connsiteX1777" fmla="*/ 1216029 w 6347888"/>
                <a:gd name="connsiteY1777" fmla="*/ 1896138 h 3795371"/>
                <a:gd name="connsiteX1778" fmla="*/ 1216139 w 6347888"/>
                <a:gd name="connsiteY1778" fmla="*/ 1896793 h 3795371"/>
                <a:gd name="connsiteX1779" fmla="*/ 1215538 w 6347888"/>
                <a:gd name="connsiteY1779" fmla="*/ 1896629 h 3795371"/>
                <a:gd name="connsiteX1780" fmla="*/ 1215647 w 6347888"/>
                <a:gd name="connsiteY1780" fmla="*/ 1896302 h 3795371"/>
                <a:gd name="connsiteX1781" fmla="*/ 1216029 w 6347888"/>
                <a:gd name="connsiteY1781" fmla="*/ 1896138 h 3795371"/>
                <a:gd name="connsiteX1782" fmla="*/ 5453802 w 6347888"/>
                <a:gd name="connsiteY1782" fmla="*/ 1889150 h 3795371"/>
                <a:gd name="connsiteX1783" fmla="*/ 5454457 w 6347888"/>
                <a:gd name="connsiteY1783" fmla="*/ 1891170 h 3795371"/>
                <a:gd name="connsiteX1784" fmla="*/ 5454402 w 6347888"/>
                <a:gd name="connsiteY1784" fmla="*/ 1891170 h 3795371"/>
                <a:gd name="connsiteX1785" fmla="*/ 5453365 w 6347888"/>
                <a:gd name="connsiteY1785" fmla="*/ 1893244 h 3795371"/>
                <a:gd name="connsiteX1786" fmla="*/ 5449270 w 6347888"/>
                <a:gd name="connsiteY1786" fmla="*/ 1894827 h 3795371"/>
                <a:gd name="connsiteX1787" fmla="*/ 5449598 w 6347888"/>
                <a:gd name="connsiteY1787" fmla="*/ 1889259 h 3795371"/>
                <a:gd name="connsiteX1788" fmla="*/ 5453802 w 6347888"/>
                <a:gd name="connsiteY1788" fmla="*/ 1889150 h 3795371"/>
                <a:gd name="connsiteX1789" fmla="*/ 5464830 w 6347888"/>
                <a:gd name="connsiteY1789" fmla="*/ 1839687 h 3795371"/>
                <a:gd name="connsiteX1790" fmla="*/ 5467123 w 6347888"/>
                <a:gd name="connsiteY1790" fmla="*/ 1840015 h 3795371"/>
                <a:gd name="connsiteX1791" fmla="*/ 5465703 w 6347888"/>
                <a:gd name="connsiteY1791" fmla="*/ 1841652 h 3795371"/>
                <a:gd name="connsiteX1792" fmla="*/ 5464830 w 6347888"/>
                <a:gd name="connsiteY1792" fmla="*/ 1839687 h 3795371"/>
                <a:gd name="connsiteX1793" fmla="*/ 5418424 w 6347888"/>
                <a:gd name="connsiteY1793" fmla="*/ 1779306 h 3795371"/>
                <a:gd name="connsiteX1794" fmla="*/ 5418915 w 6347888"/>
                <a:gd name="connsiteY1794" fmla="*/ 1781217 h 3795371"/>
                <a:gd name="connsiteX1795" fmla="*/ 5417387 w 6347888"/>
                <a:gd name="connsiteY1795" fmla="*/ 1781763 h 3795371"/>
                <a:gd name="connsiteX1796" fmla="*/ 5416950 w 6347888"/>
                <a:gd name="connsiteY1796" fmla="*/ 1779852 h 3795371"/>
                <a:gd name="connsiteX1797" fmla="*/ 5418424 w 6347888"/>
                <a:gd name="connsiteY1797" fmla="*/ 1779306 h 3795371"/>
                <a:gd name="connsiteX1798" fmla="*/ 3388335 w 6347888"/>
                <a:gd name="connsiteY1798" fmla="*/ 1774502 h 3795371"/>
                <a:gd name="connsiteX1799" fmla="*/ 3409464 w 6347888"/>
                <a:gd name="connsiteY1799" fmla="*/ 1775539 h 3795371"/>
                <a:gd name="connsiteX1800" fmla="*/ 3427097 w 6347888"/>
                <a:gd name="connsiteY1800" fmla="*/ 1781217 h 3795371"/>
                <a:gd name="connsiteX1801" fmla="*/ 3428572 w 6347888"/>
                <a:gd name="connsiteY1801" fmla="*/ 1784929 h 3795371"/>
                <a:gd name="connsiteX1802" fmla="*/ 3426879 w 6347888"/>
                <a:gd name="connsiteY1802" fmla="*/ 1786403 h 3795371"/>
                <a:gd name="connsiteX1803" fmla="*/ 3407662 w 6347888"/>
                <a:gd name="connsiteY1803" fmla="*/ 1789242 h 3795371"/>
                <a:gd name="connsiteX1804" fmla="*/ 3405860 w 6347888"/>
                <a:gd name="connsiteY1804" fmla="*/ 1789242 h 3795371"/>
                <a:gd name="connsiteX1805" fmla="*/ 3383094 w 6347888"/>
                <a:gd name="connsiteY1805" fmla="*/ 1783346 h 3795371"/>
                <a:gd name="connsiteX1806" fmla="*/ 3381511 w 6347888"/>
                <a:gd name="connsiteY1806" fmla="*/ 1779470 h 3795371"/>
                <a:gd name="connsiteX1807" fmla="*/ 3383968 w 6347888"/>
                <a:gd name="connsiteY1807" fmla="*/ 1775866 h 3795371"/>
                <a:gd name="connsiteX1808" fmla="*/ 3388335 w 6347888"/>
                <a:gd name="connsiteY1808" fmla="*/ 1774502 h 3795371"/>
                <a:gd name="connsiteX1809" fmla="*/ 3584820 w 6347888"/>
                <a:gd name="connsiteY1809" fmla="*/ 1773628 h 3795371"/>
                <a:gd name="connsiteX1810" fmla="*/ 3586458 w 6347888"/>
                <a:gd name="connsiteY1810" fmla="*/ 1775320 h 3795371"/>
                <a:gd name="connsiteX1811" fmla="*/ 3576249 w 6347888"/>
                <a:gd name="connsiteY1811" fmla="*/ 1790552 h 3795371"/>
                <a:gd name="connsiteX1812" fmla="*/ 3576358 w 6347888"/>
                <a:gd name="connsiteY1812" fmla="*/ 1790552 h 3795371"/>
                <a:gd name="connsiteX1813" fmla="*/ 3563092 w 6347888"/>
                <a:gd name="connsiteY1813" fmla="*/ 1795902 h 3795371"/>
                <a:gd name="connsiteX1814" fmla="*/ 3550262 w 6347888"/>
                <a:gd name="connsiteY1814" fmla="*/ 1791426 h 3795371"/>
                <a:gd name="connsiteX1815" fmla="*/ 3550972 w 6347888"/>
                <a:gd name="connsiteY1815" fmla="*/ 1782909 h 3795371"/>
                <a:gd name="connsiteX1816" fmla="*/ 3566095 w 6347888"/>
                <a:gd name="connsiteY1816" fmla="*/ 1776248 h 3795371"/>
                <a:gd name="connsiteX1817" fmla="*/ 3584820 w 6347888"/>
                <a:gd name="connsiteY1817" fmla="*/ 1773628 h 3795371"/>
                <a:gd name="connsiteX1818" fmla="*/ 3205773 w 6347888"/>
                <a:gd name="connsiteY1818" fmla="*/ 1768879 h 3795371"/>
                <a:gd name="connsiteX1819" fmla="*/ 3206100 w 6347888"/>
                <a:gd name="connsiteY1819" fmla="*/ 1770135 h 3795371"/>
                <a:gd name="connsiteX1820" fmla="*/ 3204899 w 6347888"/>
                <a:gd name="connsiteY1820" fmla="*/ 1769916 h 3795371"/>
                <a:gd name="connsiteX1821" fmla="*/ 5375787 w 6347888"/>
                <a:gd name="connsiteY1821" fmla="*/ 1762436 h 3795371"/>
                <a:gd name="connsiteX1822" fmla="*/ 5375787 w 6347888"/>
                <a:gd name="connsiteY1822" fmla="*/ 1762491 h 3795371"/>
                <a:gd name="connsiteX1823" fmla="*/ 5375754 w 6347888"/>
                <a:gd name="connsiteY1823" fmla="*/ 1762460 h 3795371"/>
                <a:gd name="connsiteX1824" fmla="*/ 3462038 w 6347888"/>
                <a:gd name="connsiteY1824" fmla="*/ 1758724 h 3795371"/>
                <a:gd name="connsiteX1825" fmla="*/ 3465259 w 6347888"/>
                <a:gd name="connsiteY1825" fmla="*/ 1760744 h 3795371"/>
                <a:gd name="connsiteX1826" fmla="*/ 3465313 w 6347888"/>
                <a:gd name="connsiteY1826" fmla="*/ 1760799 h 3795371"/>
                <a:gd name="connsiteX1827" fmla="*/ 3462638 w 6347888"/>
                <a:gd name="connsiteY1827" fmla="*/ 1764457 h 3795371"/>
                <a:gd name="connsiteX1828" fmla="*/ 3460455 w 6347888"/>
                <a:gd name="connsiteY1828" fmla="*/ 1765112 h 3795371"/>
                <a:gd name="connsiteX1829" fmla="*/ 3458817 w 6347888"/>
                <a:gd name="connsiteY1829" fmla="*/ 1763638 h 3795371"/>
                <a:gd name="connsiteX1830" fmla="*/ 3462038 w 6347888"/>
                <a:gd name="connsiteY1830" fmla="*/ 1758724 h 3795371"/>
                <a:gd name="connsiteX1831" fmla="*/ 5371583 w 6347888"/>
                <a:gd name="connsiteY1831" fmla="*/ 1758615 h 3795371"/>
                <a:gd name="connsiteX1832" fmla="*/ 5375754 w 6347888"/>
                <a:gd name="connsiteY1832" fmla="*/ 1762460 h 3795371"/>
                <a:gd name="connsiteX1833" fmla="*/ 5369508 w 6347888"/>
                <a:gd name="connsiteY1833" fmla="*/ 1767077 h 3795371"/>
                <a:gd name="connsiteX1834" fmla="*/ 5365632 w 6347888"/>
                <a:gd name="connsiteY1834" fmla="*/ 1765384 h 3795371"/>
                <a:gd name="connsiteX1835" fmla="*/ 5367488 w 6347888"/>
                <a:gd name="connsiteY1835" fmla="*/ 1759979 h 3795371"/>
                <a:gd name="connsiteX1836" fmla="*/ 5371583 w 6347888"/>
                <a:gd name="connsiteY1836" fmla="*/ 1758615 h 3795371"/>
                <a:gd name="connsiteX1837" fmla="*/ 3414487 w 6347888"/>
                <a:gd name="connsiteY1837" fmla="*/ 1740271 h 3795371"/>
                <a:gd name="connsiteX1838" fmla="*/ 3414487 w 6347888"/>
                <a:gd name="connsiteY1838" fmla="*/ 1741527 h 3795371"/>
                <a:gd name="connsiteX1839" fmla="*/ 3412958 w 6347888"/>
                <a:gd name="connsiteY1839" fmla="*/ 1740872 h 3795371"/>
                <a:gd name="connsiteX1840" fmla="*/ 3327190 w 6347888"/>
                <a:gd name="connsiteY1840" fmla="*/ 1724494 h 3795371"/>
                <a:gd name="connsiteX1841" fmla="*/ 3324897 w 6347888"/>
                <a:gd name="connsiteY1841" fmla="*/ 1727005 h 3795371"/>
                <a:gd name="connsiteX1842" fmla="*/ 3323259 w 6347888"/>
                <a:gd name="connsiteY1842" fmla="*/ 1726350 h 3795371"/>
                <a:gd name="connsiteX1843" fmla="*/ 3327190 w 6347888"/>
                <a:gd name="connsiteY1843" fmla="*/ 1724494 h 3795371"/>
                <a:gd name="connsiteX1844" fmla="*/ 3327681 w 6347888"/>
                <a:gd name="connsiteY1844" fmla="*/ 1723893 h 3795371"/>
                <a:gd name="connsiteX1845" fmla="*/ 3328282 w 6347888"/>
                <a:gd name="connsiteY1845" fmla="*/ 1724275 h 3795371"/>
                <a:gd name="connsiteX1846" fmla="*/ 3328282 w 6347888"/>
                <a:gd name="connsiteY1846" fmla="*/ 1724548 h 3795371"/>
                <a:gd name="connsiteX1847" fmla="*/ 3327190 w 6347888"/>
                <a:gd name="connsiteY1847" fmla="*/ 1724494 h 3795371"/>
                <a:gd name="connsiteX1848" fmla="*/ 3327681 w 6347888"/>
                <a:gd name="connsiteY1848" fmla="*/ 1723893 h 3795371"/>
                <a:gd name="connsiteX1849" fmla="*/ 2965667 w 6347888"/>
                <a:gd name="connsiteY1849" fmla="*/ 1696759 h 3795371"/>
                <a:gd name="connsiteX1850" fmla="*/ 2967304 w 6347888"/>
                <a:gd name="connsiteY1850" fmla="*/ 1697796 h 3795371"/>
                <a:gd name="connsiteX1851" fmla="*/ 2965503 w 6347888"/>
                <a:gd name="connsiteY1851" fmla="*/ 1698451 h 3795371"/>
                <a:gd name="connsiteX1852" fmla="*/ 2988269 w 6347888"/>
                <a:gd name="connsiteY1852" fmla="*/ 1679453 h 3795371"/>
                <a:gd name="connsiteX1853" fmla="*/ 2991162 w 6347888"/>
                <a:gd name="connsiteY1853" fmla="*/ 1682019 h 3795371"/>
                <a:gd name="connsiteX1854" fmla="*/ 2991162 w 6347888"/>
                <a:gd name="connsiteY1854" fmla="*/ 1682073 h 3795371"/>
                <a:gd name="connsiteX1855" fmla="*/ 2989033 w 6347888"/>
                <a:gd name="connsiteY1855" fmla="*/ 1685295 h 3795371"/>
                <a:gd name="connsiteX1856" fmla="*/ 2984939 w 6347888"/>
                <a:gd name="connsiteY1856" fmla="*/ 1684039 h 3795371"/>
                <a:gd name="connsiteX1857" fmla="*/ 2988269 w 6347888"/>
                <a:gd name="connsiteY1857" fmla="*/ 1679453 h 3795371"/>
                <a:gd name="connsiteX1858" fmla="*/ 3406461 w 6347888"/>
                <a:gd name="connsiteY1858" fmla="*/ 1672629 h 3795371"/>
                <a:gd name="connsiteX1859" fmla="*/ 3406461 w 6347888"/>
                <a:gd name="connsiteY1859" fmla="*/ 1672683 h 3795371"/>
                <a:gd name="connsiteX1860" fmla="*/ 3406441 w 6347888"/>
                <a:gd name="connsiteY1860" fmla="*/ 1672631 h 3795371"/>
                <a:gd name="connsiteX1861" fmla="*/ 3005466 w 6347888"/>
                <a:gd name="connsiteY1861" fmla="*/ 1672574 h 3795371"/>
                <a:gd name="connsiteX1862" fmla="*/ 3007540 w 6347888"/>
                <a:gd name="connsiteY1862" fmla="*/ 1672957 h 3795371"/>
                <a:gd name="connsiteX1863" fmla="*/ 3007540 w 6347888"/>
                <a:gd name="connsiteY1863" fmla="*/ 1672902 h 3795371"/>
                <a:gd name="connsiteX1864" fmla="*/ 3007977 w 6347888"/>
                <a:gd name="connsiteY1864" fmla="*/ 1674485 h 3795371"/>
                <a:gd name="connsiteX1865" fmla="*/ 3006012 w 6347888"/>
                <a:gd name="connsiteY1865" fmla="*/ 1675140 h 3795371"/>
                <a:gd name="connsiteX1866" fmla="*/ 3005466 w 6347888"/>
                <a:gd name="connsiteY1866" fmla="*/ 1672574 h 3795371"/>
                <a:gd name="connsiteX1867" fmla="*/ 3405096 w 6347888"/>
                <a:gd name="connsiteY1867" fmla="*/ 1669080 h 3795371"/>
                <a:gd name="connsiteX1868" fmla="*/ 3406441 w 6347888"/>
                <a:gd name="connsiteY1868" fmla="*/ 1672631 h 3795371"/>
                <a:gd name="connsiteX1869" fmla="*/ 3402694 w 6347888"/>
                <a:gd name="connsiteY1869" fmla="*/ 1673065 h 3795371"/>
                <a:gd name="connsiteX1870" fmla="*/ 3403076 w 6347888"/>
                <a:gd name="connsiteY1870" fmla="*/ 1669407 h 3795371"/>
                <a:gd name="connsiteX1871" fmla="*/ 3405096 w 6347888"/>
                <a:gd name="connsiteY1871" fmla="*/ 1669080 h 3795371"/>
                <a:gd name="connsiteX1872" fmla="*/ 3413722 w 6347888"/>
                <a:gd name="connsiteY1872" fmla="*/ 1661491 h 3795371"/>
                <a:gd name="connsiteX1873" fmla="*/ 3415033 w 6347888"/>
                <a:gd name="connsiteY1873" fmla="*/ 1662528 h 3795371"/>
                <a:gd name="connsiteX1874" fmla="*/ 3413122 w 6347888"/>
                <a:gd name="connsiteY1874" fmla="*/ 1662092 h 3795371"/>
                <a:gd name="connsiteX1875" fmla="*/ 3102049 w 6347888"/>
                <a:gd name="connsiteY1875" fmla="*/ 1642882 h 3795371"/>
                <a:gd name="connsiteX1876" fmla="*/ 3108431 w 6347888"/>
                <a:gd name="connsiteY1876" fmla="*/ 1646696 h 3795371"/>
                <a:gd name="connsiteX1877" fmla="*/ 3112361 w 6347888"/>
                <a:gd name="connsiteY1877" fmla="*/ 1655377 h 3795371"/>
                <a:gd name="connsiteX1878" fmla="*/ 3112580 w 6347888"/>
                <a:gd name="connsiteY1878" fmla="*/ 1662474 h 3795371"/>
                <a:gd name="connsiteX1879" fmla="*/ 3113016 w 6347888"/>
                <a:gd name="connsiteY1879" fmla="*/ 1671919 h 3795371"/>
                <a:gd name="connsiteX1880" fmla="*/ 3112471 w 6347888"/>
                <a:gd name="connsiteY1880" fmla="*/ 1671919 h 3795371"/>
                <a:gd name="connsiteX1881" fmla="*/ 3112361 w 6347888"/>
                <a:gd name="connsiteY1881" fmla="*/ 1686168 h 3795371"/>
                <a:gd name="connsiteX1882" fmla="*/ 3107284 w 6347888"/>
                <a:gd name="connsiteY1882" fmla="*/ 1693648 h 3795371"/>
                <a:gd name="connsiteX1883" fmla="*/ 3087248 w 6347888"/>
                <a:gd name="connsiteY1883" fmla="*/ 1684530 h 3795371"/>
                <a:gd name="connsiteX1884" fmla="*/ 3083645 w 6347888"/>
                <a:gd name="connsiteY1884" fmla="*/ 1656523 h 3795371"/>
                <a:gd name="connsiteX1885" fmla="*/ 3083699 w 6347888"/>
                <a:gd name="connsiteY1885" fmla="*/ 1656523 h 3795371"/>
                <a:gd name="connsiteX1886" fmla="*/ 3085992 w 6347888"/>
                <a:gd name="connsiteY1886" fmla="*/ 1650300 h 3795371"/>
                <a:gd name="connsiteX1887" fmla="*/ 3091015 w 6347888"/>
                <a:gd name="connsiteY1887" fmla="*/ 1647133 h 3795371"/>
                <a:gd name="connsiteX1888" fmla="*/ 3093908 w 6347888"/>
                <a:gd name="connsiteY1888" fmla="*/ 1645168 h 3795371"/>
                <a:gd name="connsiteX1889" fmla="*/ 3102049 w 6347888"/>
                <a:gd name="connsiteY1889" fmla="*/ 1642882 h 3795371"/>
                <a:gd name="connsiteX1890" fmla="*/ 5571397 w 6347888"/>
                <a:gd name="connsiteY1890" fmla="*/ 1622675 h 3795371"/>
                <a:gd name="connsiteX1891" fmla="*/ 5573799 w 6347888"/>
                <a:gd name="connsiteY1891" fmla="*/ 1626114 h 3795371"/>
                <a:gd name="connsiteX1892" fmla="*/ 5571233 w 6347888"/>
                <a:gd name="connsiteY1892" fmla="*/ 1629336 h 3795371"/>
                <a:gd name="connsiteX1893" fmla="*/ 5568995 w 6347888"/>
                <a:gd name="connsiteY1893" fmla="*/ 1625896 h 3795371"/>
                <a:gd name="connsiteX1894" fmla="*/ 5571397 w 6347888"/>
                <a:gd name="connsiteY1894" fmla="*/ 1622675 h 3795371"/>
                <a:gd name="connsiteX1895" fmla="*/ 3100678 w 6347888"/>
                <a:gd name="connsiteY1895" fmla="*/ 1603567 h 3795371"/>
                <a:gd name="connsiteX1896" fmla="*/ 3107229 w 6347888"/>
                <a:gd name="connsiteY1896" fmla="*/ 1607880 h 3795371"/>
                <a:gd name="connsiteX1897" fmla="*/ 3107721 w 6347888"/>
                <a:gd name="connsiteY1897" fmla="*/ 1610173 h 3795371"/>
                <a:gd name="connsiteX1898" fmla="*/ 3108321 w 6347888"/>
                <a:gd name="connsiteY1898" fmla="*/ 1616452 h 3795371"/>
                <a:gd name="connsiteX1899" fmla="*/ 3106520 w 6347888"/>
                <a:gd name="connsiteY1899" fmla="*/ 1628899 h 3795371"/>
                <a:gd name="connsiteX1900" fmla="*/ 3103299 w 6347888"/>
                <a:gd name="connsiteY1900" fmla="*/ 1635123 h 3795371"/>
                <a:gd name="connsiteX1901" fmla="*/ 3094946 w 6347888"/>
                <a:gd name="connsiteY1901" fmla="*/ 1635287 h 3795371"/>
                <a:gd name="connsiteX1902" fmla="*/ 3088012 w 6347888"/>
                <a:gd name="connsiteY1902" fmla="*/ 1618089 h 3795371"/>
                <a:gd name="connsiteX1903" fmla="*/ 3092270 w 6347888"/>
                <a:gd name="connsiteY1903" fmla="*/ 1607716 h 3795371"/>
                <a:gd name="connsiteX1904" fmla="*/ 3100678 w 6347888"/>
                <a:gd name="connsiteY1904" fmla="*/ 1603567 h 3795371"/>
                <a:gd name="connsiteX1905" fmla="*/ 3125956 w 6347888"/>
                <a:gd name="connsiteY1905" fmla="*/ 1600018 h 3795371"/>
                <a:gd name="connsiteX1906" fmla="*/ 3123554 w 6347888"/>
                <a:gd name="connsiteY1906" fmla="*/ 1602256 h 3795371"/>
                <a:gd name="connsiteX1907" fmla="*/ 3121916 w 6347888"/>
                <a:gd name="connsiteY1907" fmla="*/ 1601765 h 3795371"/>
                <a:gd name="connsiteX1908" fmla="*/ 3125956 w 6347888"/>
                <a:gd name="connsiteY1908" fmla="*/ 1600018 h 3795371"/>
                <a:gd name="connsiteX1909" fmla="*/ 3125956 w 6347888"/>
                <a:gd name="connsiteY1909" fmla="*/ 1600018 h 3795371"/>
                <a:gd name="connsiteX1910" fmla="*/ 3126015 w 6347888"/>
                <a:gd name="connsiteY1910" fmla="*/ 1600018 h 3795371"/>
                <a:gd name="connsiteX1911" fmla="*/ 3125956 w 6347888"/>
                <a:gd name="connsiteY1911" fmla="*/ 1600072 h 3795371"/>
                <a:gd name="connsiteX1912" fmla="*/ 3126611 w 6347888"/>
                <a:gd name="connsiteY1912" fmla="*/ 1599472 h 3795371"/>
                <a:gd name="connsiteX1913" fmla="*/ 3126993 w 6347888"/>
                <a:gd name="connsiteY1913" fmla="*/ 1599854 h 3795371"/>
                <a:gd name="connsiteX1914" fmla="*/ 3127103 w 6347888"/>
                <a:gd name="connsiteY1914" fmla="*/ 1600018 h 3795371"/>
                <a:gd name="connsiteX1915" fmla="*/ 3126015 w 6347888"/>
                <a:gd name="connsiteY1915" fmla="*/ 1600018 h 3795371"/>
                <a:gd name="connsiteX1916" fmla="*/ 5591652 w 6347888"/>
                <a:gd name="connsiteY1916" fmla="*/ 1522276 h 3795371"/>
                <a:gd name="connsiteX1917" fmla="*/ 5600168 w 6347888"/>
                <a:gd name="connsiteY1917" fmla="*/ 1523040 h 3795371"/>
                <a:gd name="connsiteX1918" fmla="*/ 5616383 w 6347888"/>
                <a:gd name="connsiteY1918" fmla="*/ 1550228 h 3795371"/>
                <a:gd name="connsiteX1919" fmla="*/ 5621078 w 6347888"/>
                <a:gd name="connsiteY1919" fmla="*/ 1557543 h 3795371"/>
                <a:gd name="connsiteX1920" fmla="*/ 5629923 w 6347888"/>
                <a:gd name="connsiteY1920" fmla="*/ 1591556 h 3795371"/>
                <a:gd name="connsiteX1921" fmla="*/ 5630359 w 6347888"/>
                <a:gd name="connsiteY1921" fmla="*/ 1603348 h 3795371"/>
                <a:gd name="connsiteX1922" fmla="*/ 5625500 w 6347888"/>
                <a:gd name="connsiteY1922" fmla="*/ 1613503 h 3795371"/>
                <a:gd name="connsiteX1923" fmla="*/ 5622115 w 6347888"/>
                <a:gd name="connsiteY1923" fmla="*/ 1624094 h 3795371"/>
                <a:gd name="connsiteX1924" fmla="*/ 5627193 w 6347888"/>
                <a:gd name="connsiteY1924" fmla="*/ 1659198 h 3795371"/>
                <a:gd name="connsiteX1925" fmla="*/ 5632543 w 6347888"/>
                <a:gd name="connsiteY1925" fmla="*/ 1682073 h 3795371"/>
                <a:gd name="connsiteX1926" fmla="*/ 5622061 w 6347888"/>
                <a:gd name="connsiteY1926" fmla="*/ 1707623 h 3795371"/>
                <a:gd name="connsiteX1927" fmla="*/ 5616492 w 6347888"/>
                <a:gd name="connsiteY1927" fmla="*/ 1705057 h 3795371"/>
                <a:gd name="connsiteX1928" fmla="*/ 5614800 w 6347888"/>
                <a:gd name="connsiteY1928" fmla="*/ 1698124 h 3795371"/>
                <a:gd name="connsiteX1929" fmla="*/ 5613708 w 6347888"/>
                <a:gd name="connsiteY1929" fmla="*/ 1696431 h 3795371"/>
                <a:gd name="connsiteX1930" fmla="*/ 5612016 w 6347888"/>
                <a:gd name="connsiteY1930" fmla="*/ 1698124 h 3795371"/>
                <a:gd name="connsiteX1931" fmla="*/ 5605246 w 6347888"/>
                <a:gd name="connsiteY1931" fmla="*/ 1712919 h 3795371"/>
                <a:gd name="connsiteX1932" fmla="*/ 5599077 w 6347888"/>
                <a:gd name="connsiteY1932" fmla="*/ 1715157 h 3795371"/>
                <a:gd name="connsiteX1933" fmla="*/ 5594928 w 6347888"/>
                <a:gd name="connsiteY1933" fmla="*/ 1713519 h 3795371"/>
                <a:gd name="connsiteX1934" fmla="*/ 5582807 w 6347888"/>
                <a:gd name="connsiteY1934" fmla="*/ 1719798 h 3795371"/>
                <a:gd name="connsiteX1935" fmla="*/ 5570906 w 6347888"/>
                <a:gd name="connsiteY1935" fmla="*/ 1720780 h 3795371"/>
                <a:gd name="connsiteX1936" fmla="*/ 5565665 w 6347888"/>
                <a:gd name="connsiteY1936" fmla="*/ 1724875 h 3795371"/>
                <a:gd name="connsiteX1937" fmla="*/ 5551306 w 6347888"/>
                <a:gd name="connsiteY1937" fmla="*/ 1749497 h 3795371"/>
                <a:gd name="connsiteX1938" fmla="*/ 5542790 w 6347888"/>
                <a:gd name="connsiteY1938" fmla="*/ 1751517 h 3795371"/>
                <a:gd name="connsiteX1939" fmla="*/ 5533727 w 6347888"/>
                <a:gd name="connsiteY1939" fmla="*/ 1743983 h 3795371"/>
                <a:gd name="connsiteX1940" fmla="*/ 5527012 w 6347888"/>
                <a:gd name="connsiteY1940" fmla="*/ 1731426 h 3795371"/>
                <a:gd name="connsiteX1941" fmla="*/ 5528595 w 6347888"/>
                <a:gd name="connsiteY1941" fmla="*/ 1724875 h 3795371"/>
                <a:gd name="connsiteX1942" fmla="*/ 5528213 w 6347888"/>
                <a:gd name="connsiteY1942" fmla="*/ 1721108 h 3795371"/>
                <a:gd name="connsiteX1943" fmla="*/ 5525866 w 6347888"/>
                <a:gd name="connsiteY1943" fmla="*/ 1720890 h 3795371"/>
                <a:gd name="connsiteX1944" fmla="*/ 5519696 w 6347888"/>
                <a:gd name="connsiteY1944" fmla="*/ 1723892 h 3795371"/>
                <a:gd name="connsiteX1945" fmla="*/ 5518004 w 6347888"/>
                <a:gd name="connsiteY1945" fmla="*/ 1730280 h 3795371"/>
                <a:gd name="connsiteX1946" fmla="*/ 5525211 w 6347888"/>
                <a:gd name="connsiteY1946" fmla="*/ 1739670 h 3795371"/>
                <a:gd name="connsiteX1947" fmla="*/ 5519533 w 6347888"/>
                <a:gd name="connsiteY1947" fmla="*/ 1755830 h 3795371"/>
                <a:gd name="connsiteX1948" fmla="*/ 5517294 w 6347888"/>
                <a:gd name="connsiteY1948" fmla="*/ 1756048 h 3795371"/>
                <a:gd name="connsiteX1949" fmla="*/ 5505884 w 6347888"/>
                <a:gd name="connsiteY1949" fmla="*/ 1756321 h 3795371"/>
                <a:gd name="connsiteX1950" fmla="*/ 5500752 w 6347888"/>
                <a:gd name="connsiteY1950" fmla="*/ 1766803 h 3795371"/>
                <a:gd name="connsiteX1951" fmla="*/ 5489670 w 6347888"/>
                <a:gd name="connsiteY1951" fmla="*/ 1768387 h 3795371"/>
                <a:gd name="connsiteX1952" fmla="*/ 5488141 w 6347888"/>
                <a:gd name="connsiteY1952" fmla="*/ 1766585 h 3795371"/>
                <a:gd name="connsiteX1953" fmla="*/ 5483282 w 6347888"/>
                <a:gd name="connsiteY1953" fmla="*/ 1755721 h 3795371"/>
                <a:gd name="connsiteX1954" fmla="*/ 5490762 w 6347888"/>
                <a:gd name="connsiteY1954" fmla="*/ 1742400 h 3795371"/>
                <a:gd name="connsiteX1955" fmla="*/ 5495511 w 6347888"/>
                <a:gd name="connsiteY1955" fmla="*/ 1741908 h 3795371"/>
                <a:gd name="connsiteX1956" fmla="*/ 5506266 w 6347888"/>
                <a:gd name="connsiteY1956" fmla="*/ 1734647 h 3795371"/>
                <a:gd name="connsiteX1957" fmla="*/ 5485630 w 6347888"/>
                <a:gd name="connsiteY1957" fmla="*/ 1735848 h 3795371"/>
                <a:gd name="connsiteX1958" fmla="*/ 5480006 w 6347888"/>
                <a:gd name="connsiteY1958" fmla="*/ 1739615 h 3795371"/>
                <a:gd name="connsiteX1959" fmla="*/ 5468869 w 6347888"/>
                <a:gd name="connsiteY1959" fmla="*/ 1745020 h 3795371"/>
                <a:gd name="connsiteX1960" fmla="*/ 5468050 w 6347888"/>
                <a:gd name="connsiteY1960" fmla="*/ 1745020 h 3795371"/>
                <a:gd name="connsiteX1961" fmla="*/ 5463792 w 6347888"/>
                <a:gd name="connsiteY1961" fmla="*/ 1746658 h 3795371"/>
                <a:gd name="connsiteX1962" fmla="*/ 5462755 w 6347888"/>
                <a:gd name="connsiteY1962" fmla="*/ 1748623 h 3795371"/>
                <a:gd name="connsiteX1963" fmla="*/ 5463082 w 6347888"/>
                <a:gd name="connsiteY1963" fmla="*/ 1750589 h 3795371"/>
                <a:gd name="connsiteX1964" fmla="*/ 5464447 w 6347888"/>
                <a:gd name="connsiteY1964" fmla="*/ 1750916 h 3795371"/>
                <a:gd name="connsiteX1965" fmla="*/ 5479679 w 6347888"/>
                <a:gd name="connsiteY1965" fmla="*/ 1771444 h 3795371"/>
                <a:gd name="connsiteX1966" fmla="*/ 5477877 w 6347888"/>
                <a:gd name="connsiteY1966" fmla="*/ 1791480 h 3795371"/>
                <a:gd name="connsiteX1967" fmla="*/ 5475912 w 6347888"/>
                <a:gd name="connsiteY1967" fmla="*/ 1809169 h 3795371"/>
                <a:gd name="connsiteX1968" fmla="*/ 5470179 w 6347888"/>
                <a:gd name="connsiteY1968" fmla="*/ 1819378 h 3795371"/>
                <a:gd name="connsiteX1969" fmla="*/ 5468214 w 6347888"/>
                <a:gd name="connsiteY1969" fmla="*/ 1820633 h 3795371"/>
                <a:gd name="connsiteX1970" fmla="*/ 5468105 w 6347888"/>
                <a:gd name="connsiteY1970" fmla="*/ 1820579 h 3795371"/>
                <a:gd name="connsiteX1971" fmla="*/ 5453364 w 6347888"/>
                <a:gd name="connsiteY1971" fmla="*/ 1815938 h 3795371"/>
                <a:gd name="connsiteX1972" fmla="*/ 5447905 w 6347888"/>
                <a:gd name="connsiteY1972" fmla="*/ 1800652 h 3795371"/>
                <a:gd name="connsiteX1973" fmla="*/ 5444629 w 6347888"/>
                <a:gd name="connsiteY1973" fmla="*/ 1791207 h 3795371"/>
                <a:gd name="connsiteX1974" fmla="*/ 5443974 w 6347888"/>
                <a:gd name="connsiteY1974" fmla="*/ 1791589 h 3795371"/>
                <a:gd name="connsiteX1975" fmla="*/ 5443920 w 6347888"/>
                <a:gd name="connsiteY1975" fmla="*/ 1790552 h 3795371"/>
                <a:gd name="connsiteX1976" fmla="*/ 5439934 w 6347888"/>
                <a:gd name="connsiteY1976" fmla="*/ 1783182 h 3795371"/>
                <a:gd name="connsiteX1977" fmla="*/ 5439661 w 6347888"/>
                <a:gd name="connsiteY1977" fmla="*/ 1782090 h 3795371"/>
                <a:gd name="connsiteX1978" fmla="*/ 5438788 w 6347888"/>
                <a:gd name="connsiteY1978" fmla="*/ 1781489 h 3795371"/>
                <a:gd name="connsiteX1979" fmla="*/ 5439388 w 6347888"/>
                <a:gd name="connsiteY1979" fmla="*/ 1780780 h 3795371"/>
                <a:gd name="connsiteX1980" fmla="*/ 5433765 w 6347888"/>
                <a:gd name="connsiteY1980" fmla="*/ 1770789 h 3795371"/>
                <a:gd name="connsiteX1981" fmla="*/ 5437368 w 6347888"/>
                <a:gd name="connsiteY1981" fmla="*/ 1759815 h 3795371"/>
                <a:gd name="connsiteX1982" fmla="*/ 5448669 w 6347888"/>
                <a:gd name="connsiteY1982" fmla="*/ 1747532 h 3795371"/>
                <a:gd name="connsiteX1983" fmla="*/ 5450908 w 6347888"/>
                <a:gd name="connsiteY1983" fmla="*/ 1741090 h 3795371"/>
                <a:gd name="connsiteX1984" fmla="*/ 5452709 w 6347888"/>
                <a:gd name="connsiteY1984" fmla="*/ 1734484 h 3795371"/>
                <a:gd name="connsiteX1985" fmla="*/ 5478096 w 6347888"/>
                <a:gd name="connsiteY1985" fmla="*/ 1706040 h 3795371"/>
                <a:gd name="connsiteX1986" fmla="*/ 5488141 w 6347888"/>
                <a:gd name="connsiteY1986" fmla="*/ 1700035 h 3795371"/>
                <a:gd name="connsiteX1987" fmla="*/ 5505393 w 6347888"/>
                <a:gd name="connsiteY1987" fmla="*/ 1696704 h 3795371"/>
                <a:gd name="connsiteX1988" fmla="*/ 5511344 w 6347888"/>
                <a:gd name="connsiteY1988" fmla="*/ 1694794 h 3795371"/>
                <a:gd name="connsiteX1989" fmla="*/ 5530233 w 6347888"/>
                <a:gd name="connsiteY1989" fmla="*/ 1693538 h 3795371"/>
                <a:gd name="connsiteX1990" fmla="*/ 5533837 w 6347888"/>
                <a:gd name="connsiteY1990" fmla="*/ 1690972 h 3795371"/>
                <a:gd name="connsiteX1991" fmla="*/ 5541316 w 6347888"/>
                <a:gd name="connsiteY1991" fmla="*/ 1666022 h 3795371"/>
                <a:gd name="connsiteX1992" fmla="*/ 5541807 w 6347888"/>
                <a:gd name="connsiteY1992" fmla="*/ 1656741 h 3795371"/>
                <a:gd name="connsiteX1993" fmla="*/ 5541043 w 6347888"/>
                <a:gd name="connsiteY1993" fmla="*/ 1649699 h 3795371"/>
                <a:gd name="connsiteX1994" fmla="*/ 5541916 w 6347888"/>
                <a:gd name="connsiteY1994" fmla="*/ 1647515 h 3795371"/>
                <a:gd name="connsiteX1995" fmla="*/ 5544646 w 6347888"/>
                <a:gd name="connsiteY1995" fmla="*/ 1644949 h 3795371"/>
                <a:gd name="connsiteX1996" fmla="*/ 5547376 w 6347888"/>
                <a:gd name="connsiteY1996" fmla="*/ 1643420 h 3795371"/>
                <a:gd name="connsiteX1997" fmla="*/ 5551143 w 6347888"/>
                <a:gd name="connsiteY1997" fmla="*/ 1648115 h 3795371"/>
                <a:gd name="connsiteX1998" fmla="*/ 5551743 w 6347888"/>
                <a:gd name="connsiteY1998" fmla="*/ 1652811 h 3795371"/>
                <a:gd name="connsiteX1999" fmla="*/ 5557476 w 6347888"/>
                <a:gd name="connsiteY1999" fmla="*/ 1656032 h 3795371"/>
                <a:gd name="connsiteX2000" fmla="*/ 5577293 w 6347888"/>
                <a:gd name="connsiteY2000" fmla="*/ 1637415 h 3795371"/>
                <a:gd name="connsiteX2001" fmla="*/ 5579914 w 6347888"/>
                <a:gd name="connsiteY2001" fmla="*/ 1628298 h 3795371"/>
                <a:gd name="connsiteX2002" fmla="*/ 5587721 w 6347888"/>
                <a:gd name="connsiteY2002" fmla="*/ 1588062 h 3795371"/>
                <a:gd name="connsiteX2003" fmla="*/ 5587120 w 6347888"/>
                <a:gd name="connsiteY2003" fmla="*/ 1577416 h 3795371"/>
                <a:gd name="connsiteX2004" fmla="*/ 5585483 w 6347888"/>
                <a:gd name="connsiteY2004" fmla="*/ 1573048 h 3795371"/>
                <a:gd name="connsiteX2005" fmla="*/ 5581333 w 6347888"/>
                <a:gd name="connsiteY2005" fmla="*/ 1556233 h 3795371"/>
                <a:gd name="connsiteX2006" fmla="*/ 5591652 w 6347888"/>
                <a:gd name="connsiteY2006" fmla="*/ 1522276 h 3795371"/>
                <a:gd name="connsiteX2007" fmla="*/ 5577348 w 6347888"/>
                <a:gd name="connsiteY2007" fmla="*/ 1399330 h 3795371"/>
                <a:gd name="connsiteX2008" fmla="*/ 5596292 w 6347888"/>
                <a:gd name="connsiteY2008" fmla="*/ 1413470 h 3795371"/>
                <a:gd name="connsiteX2009" fmla="*/ 5622989 w 6347888"/>
                <a:gd name="connsiteY2009" fmla="*/ 1433069 h 3795371"/>
                <a:gd name="connsiteX2010" fmla="*/ 5645318 w 6347888"/>
                <a:gd name="connsiteY2010" fmla="*/ 1431923 h 3795371"/>
                <a:gd name="connsiteX2011" fmla="*/ 5650449 w 6347888"/>
                <a:gd name="connsiteY2011" fmla="*/ 1434543 h 3795371"/>
                <a:gd name="connsiteX2012" fmla="*/ 5651268 w 6347888"/>
                <a:gd name="connsiteY2012" fmla="*/ 1436563 h 3795371"/>
                <a:gd name="connsiteX2013" fmla="*/ 5654725 w 6347888"/>
                <a:gd name="connsiteY2013" fmla="*/ 1441514 h 3795371"/>
                <a:gd name="connsiteX2014" fmla="*/ 5655308 w 6347888"/>
                <a:gd name="connsiteY2014" fmla="*/ 1440931 h 3795371"/>
                <a:gd name="connsiteX2015" fmla="*/ 5655308 w 6347888"/>
                <a:gd name="connsiteY2015" fmla="*/ 1440940 h 3795371"/>
                <a:gd name="connsiteX2016" fmla="*/ 5655363 w 6347888"/>
                <a:gd name="connsiteY2016" fmla="*/ 1434489 h 3795371"/>
                <a:gd name="connsiteX2017" fmla="*/ 5658693 w 6347888"/>
                <a:gd name="connsiteY2017" fmla="*/ 1423734 h 3795371"/>
                <a:gd name="connsiteX2018" fmla="*/ 5661751 w 6347888"/>
                <a:gd name="connsiteY2018" fmla="*/ 1420294 h 3795371"/>
                <a:gd name="connsiteX2019" fmla="*/ 5665900 w 6347888"/>
                <a:gd name="connsiteY2019" fmla="*/ 1421059 h 3795371"/>
                <a:gd name="connsiteX2020" fmla="*/ 5667155 w 6347888"/>
                <a:gd name="connsiteY2020" fmla="*/ 1422806 h 3795371"/>
                <a:gd name="connsiteX2021" fmla="*/ 5667155 w 6347888"/>
                <a:gd name="connsiteY2021" fmla="*/ 1422860 h 3795371"/>
                <a:gd name="connsiteX2022" fmla="*/ 5664371 w 6347888"/>
                <a:gd name="connsiteY2022" fmla="*/ 1430340 h 3795371"/>
                <a:gd name="connsiteX2023" fmla="*/ 5655310 w 6347888"/>
                <a:gd name="connsiteY2023" fmla="*/ 1440983 h 3795371"/>
                <a:gd name="connsiteX2024" fmla="*/ 5655363 w 6347888"/>
                <a:gd name="connsiteY2024" fmla="*/ 1442132 h 3795371"/>
                <a:gd name="connsiteX2025" fmla="*/ 5654894 w 6347888"/>
                <a:gd name="connsiteY2025" fmla="*/ 1441756 h 3795371"/>
                <a:gd name="connsiteX2026" fmla="*/ 5654927 w 6347888"/>
                <a:gd name="connsiteY2026" fmla="*/ 1441804 h 3795371"/>
                <a:gd name="connsiteX2027" fmla="*/ 5661642 w 6347888"/>
                <a:gd name="connsiteY2027" fmla="*/ 1451413 h 3795371"/>
                <a:gd name="connsiteX2028" fmla="*/ 5658912 w 6347888"/>
                <a:gd name="connsiteY2028" fmla="*/ 1463642 h 3795371"/>
                <a:gd name="connsiteX2029" fmla="*/ 5643789 w 6347888"/>
                <a:gd name="connsiteY2029" fmla="*/ 1470357 h 3795371"/>
                <a:gd name="connsiteX2030" fmla="*/ 5633307 w 6347888"/>
                <a:gd name="connsiteY2030" fmla="*/ 1482204 h 3795371"/>
                <a:gd name="connsiteX2031" fmla="*/ 5630250 w 6347888"/>
                <a:gd name="connsiteY2031" fmla="*/ 1496017 h 3795371"/>
                <a:gd name="connsiteX2032" fmla="*/ 5626537 w 6347888"/>
                <a:gd name="connsiteY2032" fmla="*/ 1498200 h 3795371"/>
                <a:gd name="connsiteX2033" fmla="*/ 5611360 w 6347888"/>
                <a:gd name="connsiteY2033" fmla="*/ 1491867 h 3795371"/>
                <a:gd name="connsiteX2034" fmla="*/ 5585428 w 6347888"/>
                <a:gd name="connsiteY2034" fmla="*/ 1489465 h 3795371"/>
                <a:gd name="connsiteX2035" fmla="*/ 5576747 w 6347888"/>
                <a:gd name="connsiteY2035" fmla="*/ 1492686 h 3795371"/>
                <a:gd name="connsiteX2036" fmla="*/ 5576911 w 6347888"/>
                <a:gd name="connsiteY2036" fmla="*/ 1494925 h 3795371"/>
                <a:gd name="connsiteX2037" fmla="*/ 5593125 w 6347888"/>
                <a:gd name="connsiteY2037" fmla="*/ 1504533 h 3795371"/>
                <a:gd name="connsiteX2038" fmla="*/ 5593125 w 6347888"/>
                <a:gd name="connsiteY2038" fmla="*/ 1510702 h 3795371"/>
                <a:gd name="connsiteX2039" fmla="*/ 5577894 w 6347888"/>
                <a:gd name="connsiteY2039" fmla="*/ 1521512 h 3795371"/>
                <a:gd name="connsiteX2040" fmla="*/ 5573963 w 6347888"/>
                <a:gd name="connsiteY2040" fmla="*/ 1520093 h 3795371"/>
                <a:gd name="connsiteX2041" fmla="*/ 5568285 w 6347888"/>
                <a:gd name="connsiteY2041" fmla="*/ 1507099 h 3795371"/>
                <a:gd name="connsiteX2042" fmla="*/ 5559168 w 6347888"/>
                <a:gd name="connsiteY2042" fmla="*/ 1490939 h 3795371"/>
                <a:gd name="connsiteX2043" fmla="*/ 5566047 w 6347888"/>
                <a:gd name="connsiteY2043" fmla="*/ 1476090 h 3795371"/>
                <a:gd name="connsiteX2044" fmla="*/ 5566211 w 6347888"/>
                <a:gd name="connsiteY2044" fmla="*/ 1476090 h 3795371"/>
                <a:gd name="connsiteX2045" fmla="*/ 5566265 w 6347888"/>
                <a:gd name="connsiteY2045" fmla="*/ 1475817 h 3795371"/>
                <a:gd name="connsiteX2046" fmla="*/ 5566102 w 6347888"/>
                <a:gd name="connsiteY2046" fmla="*/ 1471449 h 3795371"/>
                <a:gd name="connsiteX2047" fmla="*/ 5570688 w 6347888"/>
                <a:gd name="connsiteY2047" fmla="*/ 1465389 h 3795371"/>
                <a:gd name="connsiteX2048" fmla="*/ 5575383 w 6347888"/>
                <a:gd name="connsiteY2048" fmla="*/ 1464898 h 3795371"/>
                <a:gd name="connsiteX2049" fmla="*/ 5578767 w 6347888"/>
                <a:gd name="connsiteY2049" fmla="*/ 1462223 h 3795371"/>
                <a:gd name="connsiteX2050" fmla="*/ 5577075 w 6347888"/>
                <a:gd name="connsiteY2050" fmla="*/ 1429248 h 3795371"/>
                <a:gd name="connsiteX2051" fmla="*/ 5573526 w 6347888"/>
                <a:gd name="connsiteY2051" fmla="*/ 1418001 h 3795371"/>
                <a:gd name="connsiteX2052" fmla="*/ 5569049 w 6347888"/>
                <a:gd name="connsiteY2052" fmla="*/ 1407082 h 3795371"/>
                <a:gd name="connsiteX2053" fmla="*/ 5570906 w 6347888"/>
                <a:gd name="connsiteY2053" fmla="*/ 1400586 h 3795371"/>
                <a:gd name="connsiteX2054" fmla="*/ 5577348 w 6347888"/>
                <a:gd name="connsiteY2054" fmla="*/ 1399330 h 3795371"/>
                <a:gd name="connsiteX2055" fmla="*/ 1782828 w 6347888"/>
                <a:gd name="connsiteY2055" fmla="*/ 1395126 h 3795371"/>
                <a:gd name="connsiteX2056" fmla="*/ 1782882 w 6347888"/>
                <a:gd name="connsiteY2056" fmla="*/ 1395181 h 3795371"/>
                <a:gd name="connsiteX2057" fmla="*/ 1820825 w 6347888"/>
                <a:gd name="connsiteY2057" fmla="*/ 1417073 h 3795371"/>
                <a:gd name="connsiteX2058" fmla="*/ 1820989 w 6347888"/>
                <a:gd name="connsiteY2058" fmla="*/ 1419366 h 3795371"/>
                <a:gd name="connsiteX2059" fmla="*/ 1817877 w 6347888"/>
                <a:gd name="connsiteY2059" fmla="*/ 1422205 h 3795371"/>
                <a:gd name="connsiteX2060" fmla="*/ 1815584 w 6347888"/>
                <a:gd name="connsiteY2060" fmla="*/ 1422532 h 3795371"/>
                <a:gd name="connsiteX2061" fmla="*/ 1797623 w 6347888"/>
                <a:gd name="connsiteY2061" fmla="*/ 1417291 h 3795371"/>
                <a:gd name="connsiteX2062" fmla="*/ 1783210 w 6347888"/>
                <a:gd name="connsiteY2062" fmla="*/ 1405553 h 3795371"/>
                <a:gd name="connsiteX2063" fmla="*/ 1779879 w 6347888"/>
                <a:gd name="connsiteY2063" fmla="*/ 1402223 h 3795371"/>
                <a:gd name="connsiteX2064" fmla="*/ 1779333 w 6347888"/>
                <a:gd name="connsiteY2064" fmla="*/ 1396218 h 3795371"/>
                <a:gd name="connsiteX2065" fmla="*/ 1782828 w 6347888"/>
                <a:gd name="connsiteY2065" fmla="*/ 1395126 h 3795371"/>
                <a:gd name="connsiteX2066" fmla="*/ 5700513 w 6347888"/>
                <a:gd name="connsiteY2066" fmla="*/ 1381041 h 3795371"/>
                <a:gd name="connsiteX2067" fmla="*/ 5702151 w 6347888"/>
                <a:gd name="connsiteY2067" fmla="*/ 1382515 h 3795371"/>
                <a:gd name="connsiteX2068" fmla="*/ 5702042 w 6347888"/>
                <a:gd name="connsiteY2068" fmla="*/ 1386719 h 3795371"/>
                <a:gd name="connsiteX2069" fmla="*/ 5679549 w 6347888"/>
                <a:gd name="connsiteY2069" fmla="*/ 1413470 h 3795371"/>
                <a:gd name="connsiteX2070" fmla="*/ 5677420 w 6347888"/>
                <a:gd name="connsiteY2070" fmla="*/ 1414070 h 3795371"/>
                <a:gd name="connsiteX2071" fmla="*/ 5675181 w 6347888"/>
                <a:gd name="connsiteY2071" fmla="*/ 1410631 h 3795371"/>
                <a:gd name="connsiteX2072" fmla="*/ 5675564 w 6347888"/>
                <a:gd name="connsiteY2072" fmla="*/ 1406045 h 3795371"/>
                <a:gd name="connsiteX2073" fmla="*/ 5681842 w 6347888"/>
                <a:gd name="connsiteY2073" fmla="*/ 1393488 h 3795371"/>
                <a:gd name="connsiteX2074" fmla="*/ 5692269 w 6347888"/>
                <a:gd name="connsiteY2074" fmla="*/ 1385081 h 3795371"/>
                <a:gd name="connsiteX2075" fmla="*/ 5700513 w 6347888"/>
                <a:gd name="connsiteY2075" fmla="*/ 1381041 h 3795371"/>
                <a:gd name="connsiteX2076" fmla="*/ 1936892 w 6347888"/>
                <a:gd name="connsiteY2076" fmla="*/ 1359312 h 3795371"/>
                <a:gd name="connsiteX2077" fmla="*/ 1943335 w 6347888"/>
                <a:gd name="connsiteY2077" fmla="*/ 1361168 h 3795371"/>
                <a:gd name="connsiteX2078" fmla="*/ 1942734 w 6347888"/>
                <a:gd name="connsiteY2078" fmla="*/ 1365372 h 3795371"/>
                <a:gd name="connsiteX2079" fmla="*/ 1932252 w 6347888"/>
                <a:gd name="connsiteY2079" fmla="*/ 1380986 h 3795371"/>
                <a:gd name="connsiteX2080" fmla="*/ 1925373 w 6347888"/>
                <a:gd name="connsiteY2080" fmla="*/ 1388192 h 3795371"/>
                <a:gd name="connsiteX2081" fmla="*/ 1920241 w 6347888"/>
                <a:gd name="connsiteY2081" fmla="*/ 1397637 h 3795371"/>
                <a:gd name="connsiteX2082" fmla="*/ 1926520 w 6347888"/>
                <a:gd name="connsiteY2082" fmla="*/ 1397801 h 3795371"/>
                <a:gd name="connsiteX2083" fmla="*/ 1932689 w 6347888"/>
                <a:gd name="connsiteY2083" fmla="*/ 1406099 h 3795371"/>
                <a:gd name="connsiteX2084" fmla="*/ 1932252 w 6347888"/>
                <a:gd name="connsiteY2084" fmla="*/ 1408447 h 3795371"/>
                <a:gd name="connsiteX2085" fmla="*/ 1932143 w 6347888"/>
                <a:gd name="connsiteY2085" fmla="*/ 1410303 h 3795371"/>
                <a:gd name="connsiteX2086" fmla="*/ 1935964 w 6347888"/>
                <a:gd name="connsiteY2086" fmla="*/ 1415653 h 3795371"/>
                <a:gd name="connsiteX2087" fmla="*/ 1948139 w 6347888"/>
                <a:gd name="connsiteY2087" fmla="*/ 1416418 h 3795371"/>
                <a:gd name="connsiteX2088" fmla="*/ 1952015 w 6347888"/>
                <a:gd name="connsiteY2088" fmla="*/ 1414780 h 3795371"/>
                <a:gd name="connsiteX2089" fmla="*/ 1956383 w 6347888"/>
                <a:gd name="connsiteY2089" fmla="*/ 1412377 h 3795371"/>
                <a:gd name="connsiteX2090" fmla="*/ 1958293 w 6347888"/>
                <a:gd name="connsiteY2090" fmla="*/ 1411340 h 3795371"/>
                <a:gd name="connsiteX2091" fmla="*/ 1964626 w 6347888"/>
                <a:gd name="connsiteY2091" fmla="*/ 1412923 h 3795371"/>
                <a:gd name="connsiteX2092" fmla="*/ 1969649 w 6347888"/>
                <a:gd name="connsiteY2092" fmla="*/ 1417892 h 3795371"/>
                <a:gd name="connsiteX2093" fmla="*/ 1970686 w 6347888"/>
                <a:gd name="connsiteY2093" fmla="*/ 1423569 h 3795371"/>
                <a:gd name="connsiteX2094" fmla="*/ 1970522 w 6347888"/>
                <a:gd name="connsiteY2094" fmla="*/ 1424443 h 3795371"/>
                <a:gd name="connsiteX2095" fmla="*/ 1970359 w 6347888"/>
                <a:gd name="connsiteY2095" fmla="*/ 1424825 h 3795371"/>
                <a:gd name="connsiteX2096" fmla="*/ 1970577 w 6347888"/>
                <a:gd name="connsiteY2096" fmla="*/ 1424716 h 3795371"/>
                <a:gd name="connsiteX2097" fmla="*/ 1966810 w 6347888"/>
                <a:gd name="connsiteY2097" fmla="*/ 1430121 h 3795371"/>
                <a:gd name="connsiteX2098" fmla="*/ 1965336 w 6347888"/>
                <a:gd name="connsiteY2098" fmla="*/ 1436508 h 3795371"/>
                <a:gd name="connsiteX2099" fmla="*/ 1971614 w 6347888"/>
                <a:gd name="connsiteY2099" fmla="*/ 1437163 h 3795371"/>
                <a:gd name="connsiteX2100" fmla="*/ 1971833 w 6347888"/>
                <a:gd name="connsiteY2100" fmla="*/ 1437163 h 3795371"/>
                <a:gd name="connsiteX2101" fmla="*/ 1975381 w 6347888"/>
                <a:gd name="connsiteY2101" fmla="*/ 1439293 h 3795371"/>
                <a:gd name="connsiteX2102" fmla="*/ 1975108 w 6347888"/>
                <a:gd name="connsiteY2102" fmla="*/ 1441313 h 3795371"/>
                <a:gd name="connsiteX2103" fmla="*/ 1969704 w 6347888"/>
                <a:gd name="connsiteY2103" fmla="*/ 1446554 h 3795371"/>
                <a:gd name="connsiteX2104" fmla="*/ 1968448 w 6347888"/>
                <a:gd name="connsiteY2104" fmla="*/ 1447973 h 3795371"/>
                <a:gd name="connsiteX2105" fmla="*/ 1965281 w 6347888"/>
                <a:gd name="connsiteY2105" fmla="*/ 1454197 h 3795371"/>
                <a:gd name="connsiteX2106" fmla="*/ 1967301 w 6347888"/>
                <a:gd name="connsiteY2106" fmla="*/ 1457309 h 3795371"/>
                <a:gd name="connsiteX2107" fmla="*/ 1967356 w 6347888"/>
                <a:gd name="connsiteY2107" fmla="*/ 1457309 h 3795371"/>
                <a:gd name="connsiteX2108" fmla="*/ 1977183 w 6347888"/>
                <a:gd name="connsiteY2108" fmla="*/ 1460257 h 3795371"/>
                <a:gd name="connsiteX2109" fmla="*/ 1977063 w 6347888"/>
                <a:gd name="connsiteY2109" fmla="*/ 1460421 h 3795371"/>
                <a:gd name="connsiteX2110" fmla="*/ 1977176 w 6347888"/>
                <a:gd name="connsiteY2110" fmla="*/ 1460562 h 3795371"/>
                <a:gd name="connsiteX2111" fmla="*/ 1977045 w 6347888"/>
                <a:gd name="connsiteY2111" fmla="*/ 1460445 h 3795371"/>
                <a:gd name="connsiteX2112" fmla="*/ 1976583 w 6347888"/>
                <a:gd name="connsiteY2112" fmla="*/ 1461076 h 3795371"/>
                <a:gd name="connsiteX2113" fmla="*/ 1977412 w 6347888"/>
                <a:gd name="connsiteY2113" fmla="*/ 1460858 h 3795371"/>
                <a:gd name="connsiteX2114" fmla="*/ 1977176 w 6347888"/>
                <a:gd name="connsiteY2114" fmla="*/ 1460562 h 3795371"/>
                <a:gd name="connsiteX2115" fmla="*/ 1977484 w 6347888"/>
                <a:gd name="connsiteY2115" fmla="*/ 1460839 h 3795371"/>
                <a:gd name="connsiteX2116" fmla="*/ 1977620 w 6347888"/>
                <a:gd name="connsiteY2116" fmla="*/ 1460803 h 3795371"/>
                <a:gd name="connsiteX2117" fmla="*/ 1980459 w 6347888"/>
                <a:gd name="connsiteY2117" fmla="*/ 1470739 h 3795371"/>
                <a:gd name="connsiteX2118" fmla="*/ 1974508 w 6347888"/>
                <a:gd name="connsiteY2118" fmla="*/ 1486189 h 3795371"/>
                <a:gd name="connsiteX2119" fmla="*/ 1966373 w 6347888"/>
                <a:gd name="connsiteY2119" fmla="*/ 1490120 h 3795371"/>
                <a:gd name="connsiteX2120" fmla="*/ 1960368 w 6347888"/>
                <a:gd name="connsiteY2120" fmla="*/ 1488373 h 3795371"/>
                <a:gd name="connsiteX2121" fmla="*/ 1951688 w 6347888"/>
                <a:gd name="connsiteY2121" fmla="*/ 1482968 h 3795371"/>
                <a:gd name="connsiteX2122" fmla="*/ 1950432 w 6347888"/>
                <a:gd name="connsiteY2122" fmla="*/ 1478819 h 3795371"/>
                <a:gd name="connsiteX2123" fmla="*/ 1952397 w 6347888"/>
                <a:gd name="connsiteY2123" fmla="*/ 1467245 h 3795371"/>
                <a:gd name="connsiteX2124" fmla="*/ 1950869 w 6347888"/>
                <a:gd name="connsiteY2124" fmla="*/ 1465880 h 3795371"/>
                <a:gd name="connsiteX2125" fmla="*/ 1933944 w 6347888"/>
                <a:gd name="connsiteY2125" fmla="*/ 1478546 h 3795371"/>
                <a:gd name="connsiteX2126" fmla="*/ 1925919 w 6347888"/>
                <a:gd name="connsiteY2126" fmla="*/ 1482913 h 3795371"/>
                <a:gd name="connsiteX2127" fmla="*/ 1921988 w 6347888"/>
                <a:gd name="connsiteY2127" fmla="*/ 1480948 h 3795371"/>
                <a:gd name="connsiteX2128" fmla="*/ 1922097 w 6347888"/>
                <a:gd name="connsiteY2128" fmla="*/ 1476799 h 3795371"/>
                <a:gd name="connsiteX2129" fmla="*/ 1928485 w 6347888"/>
                <a:gd name="connsiteY2129" fmla="*/ 1469975 h 3795371"/>
                <a:gd name="connsiteX2130" fmla="*/ 1928649 w 6347888"/>
                <a:gd name="connsiteY2130" fmla="*/ 1468009 h 3795371"/>
                <a:gd name="connsiteX2131" fmla="*/ 1910742 w 6347888"/>
                <a:gd name="connsiteY2131" fmla="*/ 1462932 h 3795371"/>
                <a:gd name="connsiteX2132" fmla="*/ 1892016 w 6347888"/>
                <a:gd name="connsiteY2132" fmla="*/ 1462659 h 3795371"/>
                <a:gd name="connsiteX2133" fmla="*/ 1868377 w 6347888"/>
                <a:gd name="connsiteY2133" fmla="*/ 1461731 h 3795371"/>
                <a:gd name="connsiteX2134" fmla="*/ 1861607 w 6347888"/>
                <a:gd name="connsiteY2134" fmla="*/ 1460202 h 3795371"/>
                <a:gd name="connsiteX2135" fmla="*/ 1859478 w 6347888"/>
                <a:gd name="connsiteY2135" fmla="*/ 1454251 h 3795371"/>
                <a:gd name="connsiteX2136" fmla="*/ 1867176 w 6347888"/>
                <a:gd name="connsiteY2136" fmla="*/ 1445407 h 3795371"/>
                <a:gd name="connsiteX2137" fmla="*/ 1868158 w 6347888"/>
                <a:gd name="connsiteY2137" fmla="*/ 1437163 h 3795371"/>
                <a:gd name="connsiteX2138" fmla="*/ 1869196 w 6347888"/>
                <a:gd name="connsiteY2138" fmla="*/ 1431649 h 3795371"/>
                <a:gd name="connsiteX2139" fmla="*/ 1887539 w 6347888"/>
                <a:gd name="connsiteY2139" fmla="*/ 1414397 h 3795371"/>
                <a:gd name="connsiteX2140" fmla="*/ 1897748 w 6347888"/>
                <a:gd name="connsiteY2140" fmla="*/ 1397200 h 3795371"/>
                <a:gd name="connsiteX2141" fmla="*/ 1911670 w 6347888"/>
                <a:gd name="connsiteY2141" fmla="*/ 1377492 h 3795371"/>
                <a:gd name="connsiteX2142" fmla="*/ 1916802 w 6347888"/>
                <a:gd name="connsiteY2142" fmla="*/ 1371159 h 3795371"/>
                <a:gd name="connsiteX2143" fmla="*/ 1936892 w 6347888"/>
                <a:gd name="connsiteY2143" fmla="*/ 1359312 h 3795371"/>
                <a:gd name="connsiteX2144" fmla="*/ 5724589 w 6347888"/>
                <a:gd name="connsiteY2144" fmla="*/ 1355491 h 3795371"/>
                <a:gd name="connsiteX2145" fmla="*/ 5726172 w 6347888"/>
                <a:gd name="connsiteY2145" fmla="*/ 1357292 h 3795371"/>
                <a:gd name="connsiteX2146" fmla="*/ 5726227 w 6347888"/>
                <a:gd name="connsiteY2146" fmla="*/ 1357292 h 3795371"/>
                <a:gd name="connsiteX2147" fmla="*/ 5717656 w 6347888"/>
                <a:gd name="connsiteY2147" fmla="*/ 1372197 h 3795371"/>
                <a:gd name="connsiteX2148" fmla="*/ 5715691 w 6347888"/>
                <a:gd name="connsiteY2148" fmla="*/ 1371705 h 3795371"/>
                <a:gd name="connsiteX2149" fmla="*/ 5714435 w 6347888"/>
                <a:gd name="connsiteY2149" fmla="*/ 1370013 h 3795371"/>
                <a:gd name="connsiteX2150" fmla="*/ 5722406 w 6347888"/>
                <a:gd name="connsiteY2150" fmla="*/ 1356146 h 3795371"/>
                <a:gd name="connsiteX2151" fmla="*/ 5724589 w 6347888"/>
                <a:gd name="connsiteY2151" fmla="*/ 1355491 h 3795371"/>
                <a:gd name="connsiteX2152" fmla="*/ 1159633 w 6347888"/>
                <a:gd name="connsiteY2152" fmla="*/ 1314272 h 3795371"/>
                <a:gd name="connsiteX2153" fmla="*/ 1159142 w 6347888"/>
                <a:gd name="connsiteY2153" fmla="*/ 1318530 h 3795371"/>
                <a:gd name="connsiteX2154" fmla="*/ 1159142 w 6347888"/>
                <a:gd name="connsiteY2154" fmla="*/ 1318585 h 3795371"/>
                <a:gd name="connsiteX2155" fmla="*/ 1159196 w 6347888"/>
                <a:gd name="connsiteY2155" fmla="*/ 1318476 h 3795371"/>
                <a:gd name="connsiteX2156" fmla="*/ 1159633 w 6347888"/>
                <a:gd name="connsiteY2156" fmla="*/ 1314272 h 3795371"/>
                <a:gd name="connsiteX2157" fmla="*/ 2854622 w 6347888"/>
                <a:gd name="connsiteY2157" fmla="*/ 1313453 h 3795371"/>
                <a:gd name="connsiteX2158" fmla="*/ 2855604 w 6347888"/>
                <a:gd name="connsiteY2158" fmla="*/ 1314927 h 3795371"/>
                <a:gd name="connsiteX2159" fmla="*/ 2855604 w 6347888"/>
                <a:gd name="connsiteY2159" fmla="*/ 1314981 h 3795371"/>
                <a:gd name="connsiteX2160" fmla="*/ 2855113 w 6347888"/>
                <a:gd name="connsiteY2160" fmla="*/ 1315309 h 3795371"/>
                <a:gd name="connsiteX2161" fmla="*/ 2853912 w 6347888"/>
                <a:gd name="connsiteY2161" fmla="*/ 1315909 h 3795371"/>
                <a:gd name="connsiteX2162" fmla="*/ 2852383 w 6347888"/>
                <a:gd name="connsiteY2162" fmla="*/ 1315473 h 3795371"/>
                <a:gd name="connsiteX2163" fmla="*/ 2852711 w 6347888"/>
                <a:gd name="connsiteY2163" fmla="*/ 1313780 h 3795371"/>
                <a:gd name="connsiteX2164" fmla="*/ 2854622 w 6347888"/>
                <a:gd name="connsiteY2164" fmla="*/ 1313453 h 3795371"/>
                <a:gd name="connsiteX2165" fmla="*/ 2806197 w 6347888"/>
                <a:gd name="connsiteY2165" fmla="*/ 1283262 h 3795371"/>
                <a:gd name="connsiteX2166" fmla="*/ 2824595 w 6347888"/>
                <a:gd name="connsiteY2166" fmla="*/ 1286155 h 3795371"/>
                <a:gd name="connsiteX2167" fmla="*/ 2830163 w 6347888"/>
                <a:gd name="connsiteY2167" fmla="*/ 1290250 h 3795371"/>
                <a:gd name="connsiteX2168" fmla="*/ 2835132 w 6347888"/>
                <a:gd name="connsiteY2168" fmla="*/ 1298330 h 3795371"/>
                <a:gd name="connsiteX2169" fmla="*/ 2833166 w 6347888"/>
                <a:gd name="connsiteY2169" fmla="*/ 1315746 h 3795371"/>
                <a:gd name="connsiteX2170" fmla="*/ 2832238 w 6347888"/>
                <a:gd name="connsiteY2170" fmla="*/ 1316674 h 3795371"/>
                <a:gd name="connsiteX2171" fmla="*/ 2829890 w 6347888"/>
                <a:gd name="connsiteY2171" fmla="*/ 1319240 h 3795371"/>
                <a:gd name="connsiteX2172" fmla="*/ 2827106 w 6347888"/>
                <a:gd name="connsiteY2172" fmla="*/ 1328029 h 3795371"/>
                <a:gd name="connsiteX2173" fmla="*/ 2828471 w 6347888"/>
                <a:gd name="connsiteY2173" fmla="*/ 1335017 h 3795371"/>
                <a:gd name="connsiteX2174" fmla="*/ 2822520 w 6347888"/>
                <a:gd name="connsiteY2174" fmla="*/ 1364553 h 3795371"/>
                <a:gd name="connsiteX2175" fmla="*/ 2815150 w 6347888"/>
                <a:gd name="connsiteY2175" fmla="*/ 1370012 h 3795371"/>
                <a:gd name="connsiteX2176" fmla="*/ 2793039 w 6347888"/>
                <a:gd name="connsiteY2176" fmla="*/ 1378256 h 3795371"/>
                <a:gd name="connsiteX2177" fmla="*/ 2780210 w 6347888"/>
                <a:gd name="connsiteY2177" fmla="*/ 1384425 h 3795371"/>
                <a:gd name="connsiteX2178" fmla="*/ 2757553 w 6347888"/>
                <a:gd name="connsiteY2178" fmla="*/ 1381204 h 3795371"/>
                <a:gd name="connsiteX2179" fmla="*/ 2754387 w 6347888"/>
                <a:gd name="connsiteY2179" fmla="*/ 1364771 h 3795371"/>
                <a:gd name="connsiteX2180" fmla="*/ 2757826 w 6347888"/>
                <a:gd name="connsiteY2180" fmla="*/ 1361496 h 3795371"/>
                <a:gd name="connsiteX2181" fmla="*/ 2765469 w 6347888"/>
                <a:gd name="connsiteY2181" fmla="*/ 1349539 h 3795371"/>
                <a:gd name="connsiteX2182" fmla="*/ 2763995 w 6347888"/>
                <a:gd name="connsiteY2182" fmla="*/ 1336328 h 3795371"/>
                <a:gd name="connsiteX2183" fmla="*/ 2760392 w 6347888"/>
                <a:gd name="connsiteY2183" fmla="*/ 1325900 h 3795371"/>
                <a:gd name="connsiteX2184" fmla="*/ 2761047 w 6347888"/>
                <a:gd name="connsiteY2184" fmla="*/ 1321041 h 3795371"/>
                <a:gd name="connsiteX2185" fmla="*/ 2761211 w 6347888"/>
                <a:gd name="connsiteY2185" fmla="*/ 1311760 h 3795371"/>
                <a:gd name="connsiteX2186" fmla="*/ 2766124 w 6347888"/>
                <a:gd name="connsiteY2186" fmla="*/ 1307502 h 3795371"/>
                <a:gd name="connsiteX2187" fmla="*/ 2780319 w 6347888"/>
                <a:gd name="connsiteY2187" fmla="*/ 1306738 h 3795371"/>
                <a:gd name="connsiteX2188" fmla="*/ 2784140 w 6347888"/>
                <a:gd name="connsiteY2188" fmla="*/ 1304335 h 3795371"/>
                <a:gd name="connsiteX2189" fmla="*/ 2788399 w 6347888"/>
                <a:gd name="connsiteY2189" fmla="*/ 1293307 h 3795371"/>
                <a:gd name="connsiteX2190" fmla="*/ 2801174 w 6347888"/>
                <a:gd name="connsiteY2190" fmla="*/ 1284026 h 3795371"/>
                <a:gd name="connsiteX2191" fmla="*/ 2806197 w 6347888"/>
                <a:gd name="connsiteY2191" fmla="*/ 1283262 h 3795371"/>
                <a:gd name="connsiteX2192" fmla="*/ 5582207 w 6347888"/>
                <a:gd name="connsiteY2192" fmla="*/ 1282825 h 3795371"/>
                <a:gd name="connsiteX2193" fmla="*/ 5583080 w 6347888"/>
                <a:gd name="connsiteY2193" fmla="*/ 1283207 h 3795371"/>
                <a:gd name="connsiteX2194" fmla="*/ 5584118 w 6347888"/>
                <a:gd name="connsiteY2194" fmla="*/ 1284135 h 3795371"/>
                <a:gd name="connsiteX2195" fmla="*/ 5584063 w 6347888"/>
                <a:gd name="connsiteY2195" fmla="*/ 1284135 h 3795371"/>
                <a:gd name="connsiteX2196" fmla="*/ 5582535 w 6347888"/>
                <a:gd name="connsiteY2196" fmla="*/ 1283808 h 3795371"/>
                <a:gd name="connsiteX2197" fmla="*/ 5582207 w 6347888"/>
                <a:gd name="connsiteY2197" fmla="*/ 1282825 h 3795371"/>
                <a:gd name="connsiteX2198" fmla="*/ 1484360 w 6347888"/>
                <a:gd name="connsiteY2198" fmla="*/ 1282716 h 3795371"/>
                <a:gd name="connsiteX2199" fmla="*/ 1484415 w 6347888"/>
                <a:gd name="connsiteY2199" fmla="*/ 1282716 h 3795371"/>
                <a:gd name="connsiteX2200" fmla="*/ 1498664 w 6347888"/>
                <a:gd name="connsiteY2200" fmla="*/ 1286537 h 3795371"/>
                <a:gd name="connsiteX2201" fmla="*/ 1498719 w 6347888"/>
                <a:gd name="connsiteY2201" fmla="*/ 1292925 h 3795371"/>
                <a:gd name="connsiteX2202" fmla="*/ 1494678 w 6347888"/>
                <a:gd name="connsiteY2202" fmla="*/ 1294836 h 3795371"/>
                <a:gd name="connsiteX2203" fmla="*/ 1490693 w 6347888"/>
                <a:gd name="connsiteY2203" fmla="*/ 1294617 h 3795371"/>
                <a:gd name="connsiteX2204" fmla="*/ 1481412 w 6347888"/>
                <a:gd name="connsiteY2204" fmla="*/ 1291615 h 3795371"/>
                <a:gd name="connsiteX2205" fmla="*/ 1480157 w 6347888"/>
                <a:gd name="connsiteY2205" fmla="*/ 1287793 h 3795371"/>
                <a:gd name="connsiteX2206" fmla="*/ 1484360 w 6347888"/>
                <a:gd name="connsiteY2206" fmla="*/ 1282716 h 3795371"/>
                <a:gd name="connsiteX2207" fmla="*/ 5577949 w 6347888"/>
                <a:gd name="connsiteY2207" fmla="*/ 1278076 h 3795371"/>
                <a:gd name="connsiteX2208" fmla="*/ 5578713 w 6347888"/>
                <a:gd name="connsiteY2208" fmla="*/ 1278185 h 3795371"/>
                <a:gd name="connsiteX2209" fmla="*/ 5578986 w 6347888"/>
                <a:gd name="connsiteY2209" fmla="*/ 1279059 h 3795371"/>
                <a:gd name="connsiteX2210" fmla="*/ 5578222 w 6347888"/>
                <a:gd name="connsiteY2210" fmla="*/ 1278622 h 3795371"/>
                <a:gd name="connsiteX2211" fmla="*/ 5577949 w 6347888"/>
                <a:gd name="connsiteY2211" fmla="*/ 1278076 h 3795371"/>
                <a:gd name="connsiteX2212" fmla="*/ 5573779 w 6347888"/>
                <a:gd name="connsiteY2212" fmla="*/ 1274301 h 3795371"/>
                <a:gd name="connsiteX2213" fmla="*/ 5573800 w 6347888"/>
                <a:gd name="connsiteY2213" fmla="*/ 1274309 h 3795371"/>
                <a:gd name="connsiteX2214" fmla="*/ 5573800 w 6347888"/>
                <a:gd name="connsiteY2214" fmla="*/ 1274363 h 3795371"/>
                <a:gd name="connsiteX2215" fmla="*/ 5573254 w 6347888"/>
                <a:gd name="connsiteY2215" fmla="*/ 1273708 h 3795371"/>
                <a:gd name="connsiteX2216" fmla="*/ 5573581 w 6347888"/>
                <a:gd name="connsiteY2216" fmla="*/ 1273708 h 3795371"/>
                <a:gd name="connsiteX2217" fmla="*/ 5573779 w 6347888"/>
                <a:gd name="connsiteY2217" fmla="*/ 1274301 h 3795371"/>
                <a:gd name="connsiteX2218" fmla="*/ 5573199 w 6347888"/>
                <a:gd name="connsiteY2218" fmla="*/ 1274090 h 3795371"/>
                <a:gd name="connsiteX2219" fmla="*/ 5573254 w 6347888"/>
                <a:gd name="connsiteY2219" fmla="*/ 1273708 h 3795371"/>
                <a:gd name="connsiteX2220" fmla="*/ 2829509 w 6347888"/>
                <a:gd name="connsiteY2220" fmla="*/ 1269013 h 3795371"/>
                <a:gd name="connsiteX2221" fmla="*/ 2830000 w 6347888"/>
                <a:gd name="connsiteY2221" fmla="*/ 1269504 h 3795371"/>
                <a:gd name="connsiteX2222" fmla="*/ 2830000 w 6347888"/>
                <a:gd name="connsiteY2222" fmla="*/ 1269559 h 3795371"/>
                <a:gd name="connsiteX2223" fmla="*/ 2829400 w 6347888"/>
                <a:gd name="connsiteY2223" fmla="*/ 1269559 h 3795371"/>
                <a:gd name="connsiteX2224" fmla="*/ 2827598 w 6347888"/>
                <a:gd name="connsiteY2224" fmla="*/ 1272943 h 3795371"/>
                <a:gd name="connsiteX2225" fmla="*/ 2824104 w 6347888"/>
                <a:gd name="connsiteY2225" fmla="*/ 1271087 h 3795371"/>
                <a:gd name="connsiteX2226" fmla="*/ 2824159 w 6347888"/>
                <a:gd name="connsiteY2226" fmla="*/ 1271087 h 3795371"/>
                <a:gd name="connsiteX2227" fmla="*/ 2825578 w 6347888"/>
                <a:gd name="connsiteY2227" fmla="*/ 1269395 h 3795371"/>
                <a:gd name="connsiteX2228" fmla="*/ 2829346 w 6347888"/>
                <a:gd name="connsiteY2228" fmla="*/ 1269557 h 3795371"/>
                <a:gd name="connsiteX2229" fmla="*/ 2815642 w 6347888"/>
                <a:gd name="connsiteY2229" fmla="*/ 1215620 h 3795371"/>
                <a:gd name="connsiteX2230" fmla="*/ 2815642 w 6347888"/>
                <a:gd name="connsiteY2230" fmla="*/ 1216275 h 3795371"/>
                <a:gd name="connsiteX2231" fmla="*/ 2814714 w 6347888"/>
                <a:gd name="connsiteY2231" fmla="*/ 1216875 h 3795371"/>
                <a:gd name="connsiteX2232" fmla="*/ 2815151 w 6347888"/>
                <a:gd name="connsiteY2232" fmla="*/ 1215783 h 3795371"/>
                <a:gd name="connsiteX2233" fmla="*/ 2815642 w 6347888"/>
                <a:gd name="connsiteY2233" fmla="*/ 1215620 h 3795371"/>
                <a:gd name="connsiteX2234" fmla="*/ 2824049 w 6347888"/>
                <a:gd name="connsiteY2234" fmla="*/ 1199187 h 3795371"/>
                <a:gd name="connsiteX2235" fmla="*/ 2826178 w 6347888"/>
                <a:gd name="connsiteY2235" fmla="*/ 1199351 h 3795371"/>
                <a:gd name="connsiteX2236" fmla="*/ 2827816 w 6347888"/>
                <a:gd name="connsiteY2236" fmla="*/ 1203227 h 3795371"/>
                <a:gd name="connsiteX2237" fmla="*/ 2827871 w 6347888"/>
                <a:gd name="connsiteY2237" fmla="*/ 1203282 h 3795371"/>
                <a:gd name="connsiteX2238" fmla="*/ 2819627 w 6347888"/>
                <a:gd name="connsiteY2238" fmla="*/ 1214255 h 3795371"/>
                <a:gd name="connsiteX2239" fmla="*/ 2815696 w 6347888"/>
                <a:gd name="connsiteY2239" fmla="*/ 1215675 h 3795371"/>
                <a:gd name="connsiteX2240" fmla="*/ 2816024 w 6347888"/>
                <a:gd name="connsiteY2240" fmla="*/ 1206940 h 3795371"/>
                <a:gd name="connsiteX2241" fmla="*/ 2824049 w 6347888"/>
                <a:gd name="connsiteY2241" fmla="*/ 1199187 h 3795371"/>
                <a:gd name="connsiteX2242" fmla="*/ 2870673 w 6347888"/>
                <a:gd name="connsiteY2242" fmla="*/ 1192581 h 3795371"/>
                <a:gd name="connsiteX2243" fmla="*/ 2875859 w 6347888"/>
                <a:gd name="connsiteY2243" fmla="*/ 1196457 h 3795371"/>
                <a:gd name="connsiteX2244" fmla="*/ 2875258 w 6347888"/>
                <a:gd name="connsiteY2244" fmla="*/ 1200989 h 3795371"/>
                <a:gd name="connsiteX2245" fmla="*/ 2866523 w 6347888"/>
                <a:gd name="connsiteY2245" fmla="*/ 1212289 h 3795371"/>
                <a:gd name="connsiteX2246" fmla="*/ 2866032 w 6347888"/>
                <a:gd name="connsiteY2246" fmla="*/ 1214419 h 3795371"/>
                <a:gd name="connsiteX2247" fmla="*/ 2869199 w 6347888"/>
                <a:gd name="connsiteY2247" fmla="*/ 1217039 h 3795371"/>
                <a:gd name="connsiteX2248" fmla="*/ 2885904 w 6347888"/>
                <a:gd name="connsiteY2248" fmla="*/ 1217148 h 3795371"/>
                <a:gd name="connsiteX2249" fmla="*/ 2890599 w 6347888"/>
                <a:gd name="connsiteY2249" fmla="*/ 1217967 h 3795371"/>
                <a:gd name="connsiteX2250" fmla="*/ 2896714 w 6347888"/>
                <a:gd name="connsiteY2250" fmla="*/ 1226702 h 3795371"/>
                <a:gd name="connsiteX2251" fmla="*/ 2887597 w 6347888"/>
                <a:gd name="connsiteY2251" fmla="*/ 1248704 h 3795371"/>
                <a:gd name="connsiteX2252" fmla="*/ 2883120 w 6347888"/>
                <a:gd name="connsiteY2252" fmla="*/ 1259568 h 3795371"/>
                <a:gd name="connsiteX2253" fmla="*/ 2884649 w 6347888"/>
                <a:gd name="connsiteY2253" fmla="*/ 1263171 h 3795371"/>
                <a:gd name="connsiteX2254" fmla="*/ 2906268 w 6347888"/>
                <a:gd name="connsiteY2254" fmla="*/ 1287029 h 3795371"/>
                <a:gd name="connsiteX2255" fmla="*/ 2920299 w 6347888"/>
                <a:gd name="connsiteY2255" fmla="*/ 1305373 h 3795371"/>
                <a:gd name="connsiteX2256" fmla="*/ 2926250 w 6347888"/>
                <a:gd name="connsiteY2256" fmla="*/ 1310832 h 3795371"/>
                <a:gd name="connsiteX2257" fmla="*/ 2928979 w 6347888"/>
                <a:gd name="connsiteY2257" fmla="*/ 1316510 h 3795371"/>
                <a:gd name="connsiteX2258" fmla="*/ 2938697 w 6347888"/>
                <a:gd name="connsiteY2258" fmla="*/ 1338239 h 3795371"/>
                <a:gd name="connsiteX2259" fmla="*/ 2939625 w 6347888"/>
                <a:gd name="connsiteY2259" fmla="*/ 1344735 h 3795371"/>
                <a:gd name="connsiteX2260" fmla="*/ 2951254 w 6347888"/>
                <a:gd name="connsiteY2260" fmla="*/ 1345336 h 3795371"/>
                <a:gd name="connsiteX2261" fmla="*/ 2965066 w 6347888"/>
                <a:gd name="connsiteY2261" fmla="*/ 1363952 h 3795371"/>
                <a:gd name="connsiteX2262" fmla="*/ 2963428 w 6347888"/>
                <a:gd name="connsiteY2262" fmla="*/ 1368484 h 3795371"/>
                <a:gd name="connsiteX2263" fmla="*/ 2954257 w 6347888"/>
                <a:gd name="connsiteY2263" fmla="*/ 1382296 h 3795371"/>
                <a:gd name="connsiteX2264" fmla="*/ 2956167 w 6347888"/>
                <a:gd name="connsiteY2264" fmla="*/ 1388029 h 3795371"/>
                <a:gd name="connsiteX2265" fmla="*/ 2960316 w 6347888"/>
                <a:gd name="connsiteY2265" fmla="*/ 1390376 h 3795371"/>
                <a:gd name="connsiteX2266" fmla="*/ 2961026 w 6347888"/>
                <a:gd name="connsiteY2266" fmla="*/ 1396764 h 3795371"/>
                <a:gd name="connsiteX2267" fmla="*/ 2938424 w 6347888"/>
                <a:gd name="connsiteY2267" fmla="*/ 1408447 h 3795371"/>
                <a:gd name="connsiteX2268" fmla="*/ 2933292 w 6347888"/>
                <a:gd name="connsiteY2268" fmla="*/ 1408774 h 3795371"/>
                <a:gd name="connsiteX2269" fmla="*/ 2910199 w 6347888"/>
                <a:gd name="connsiteY2269" fmla="*/ 1412378 h 3795371"/>
                <a:gd name="connsiteX2270" fmla="*/ 2886505 w 6347888"/>
                <a:gd name="connsiteY2270" fmla="*/ 1413742 h 3795371"/>
                <a:gd name="connsiteX2271" fmla="*/ 2877825 w 6347888"/>
                <a:gd name="connsiteY2271" fmla="*/ 1416363 h 3795371"/>
                <a:gd name="connsiteX2272" fmla="*/ 2859317 w 6347888"/>
                <a:gd name="connsiteY2272" fmla="*/ 1423460 h 3795371"/>
                <a:gd name="connsiteX2273" fmla="*/ 2845941 w 6347888"/>
                <a:gd name="connsiteY2273" fmla="*/ 1427664 h 3795371"/>
                <a:gd name="connsiteX2274" fmla="*/ 2839281 w 6347888"/>
                <a:gd name="connsiteY2274" fmla="*/ 1428592 h 3795371"/>
                <a:gd name="connsiteX2275" fmla="*/ 2837589 w 6347888"/>
                <a:gd name="connsiteY2275" fmla="*/ 1427063 h 3795371"/>
                <a:gd name="connsiteX2276" fmla="*/ 2837206 w 6347888"/>
                <a:gd name="connsiteY2276" fmla="*/ 1424771 h 3795371"/>
                <a:gd name="connsiteX2277" fmla="*/ 2854294 w 6347888"/>
                <a:gd name="connsiteY2277" fmla="*/ 1405226 h 3795371"/>
                <a:gd name="connsiteX2278" fmla="*/ 2872638 w 6347888"/>
                <a:gd name="connsiteY2278" fmla="*/ 1396600 h 3795371"/>
                <a:gd name="connsiteX2279" fmla="*/ 2876023 w 6347888"/>
                <a:gd name="connsiteY2279" fmla="*/ 1395508 h 3795371"/>
                <a:gd name="connsiteX2280" fmla="*/ 2874330 w 6347888"/>
                <a:gd name="connsiteY2280" fmla="*/ 1393979 h 3795371"/>
                <a:gd name="connsiteX2281" fmla="*/ 2847634 w 6347888"/>
                <a:gd name="connsiteY2281" fmla="*/ 1384316 h 3795371"/>
                <a:gd name="connsiteX2282" fmla="*/ 2844686 w 6347888"/>
                <a:gd name="connsiteY2282" fmla="*/ 1380986 h 3795371"/>
                <a:gd name="connsiteX2283" fmla="*/ 2845559 w 6347888"/>
                <a:gd name="connsiteY2283" fmla="*/ 1376673 h 3795371"/>
                <a:gd name="connsiteX2284" fmla="*/ 2850964 w 6347888"/>
                <a:gd name="connsiteY2284" fmla="*/ 1372305 h 3795371"/>
                <a:gd name="connsiteX2285" fmla="*/ 2858443 w 6347888"/>
                <a:gd name="connsiteY2285" fmla="*/ 1366464 h 3795371"/>
                <a:gd name="connsiteX2286" fmla="*/ 2859645 w 6347888"/>
                <a:gd name="connsiteY2286" fmla="*/ 1357838 h 3795371"/>
                <a:gd name="connsiteX2287" fmla="*/ 2855277 w 6347888"/>
                <a:gd name="connsiteY2287" fmla="*/ 1340040 h 3795371"/>
                <a:gd name="connsiteX2288" fmla="*/ 2858280 w 6347888"/>
                <a:gd name="connsiteY2288" fmla="*/ 1337529 h 3795371"/>
                <a:gd name="connsiteX2289" fmla="*/ 2860627 w 6347888"/>
                <a:gd name="connsiteY2289" fmla="*/ 1337966 h 3795371"/>
                <a:gd name="connsiteX2290" fmla="*/ 2878643 w 6347888"/>
                <a:gd name="connsiteY2290" fmla="*/ 1325846 h 3795371"/>
                <a:gd name="connsiteX2291" fmla="*/ 2875149 w 6347888"/>
                <a:gd name="connsiteY2291" fmla="*/ 1315527 h 3795371"/>
                <a:gd name="connsiteX2292" fmla="*/ 2873784 w 6347888"/>
                <a:gd name="connsiteY2292" fmla="*/ 1314108 h 3795371"/>
                <a:gd name="connsiteX2293" fmla="*/ 2870836 w 6347888"/>
                <a:gd name="connsiteY2293" fmla="*/ 1309904 h 3795371"/>
                <a:gd name="connsiteX2294" fmla="*/ 2866414 w 6347888"/>
                <a:gd name="connsiteY2294" fmla="*/ 1299695 h 3795371"/>
                <a:gd name="connsiteX2295" fmla="*/ 2854676 w 6347888"/>
                <a:gd name="connsiteY2295" fmla="*/ 1299913 h 3795371"/>
                <a:gd name="connsiteX2296" fmla="*/ 2852329 w 6347888"/>
                <a:gd name="connsiteY2296" fmla="*/ 1299531 h 3795371"/>
                <a:gd name="connsiteX2297" fmla="*/ 2845723 w 6347888"/>
                <a:gd name="connsiteY2297" fmla="*/ 1291670 h 3795371"/>
                <a:gd name="connsiteX2298" fmla="*/ 2847524 w 6347888"/>
                <a:gd name="connsiteY2298" fmla="*/ 1279877 h 3795371"/>
                <a:gd name="connsiteX2299" fmla="*/ 2846542 w 6347888"/>
                <a:gd name="connsiteY2299" fmla="*/ 1275455 h 3795371"/>
                <a:gd name="connsiteX2300" fmla="*/ 2844849 w 6347888"/>
                <a:gd name="connsiteY2300" fmla="*/ 1277093 h 3795371"/>
                <a:gd name="connsiteX2301" fmla="*/ 2834750 w 6347888"/>
                <a:gd name="connsiteY2301" fmla="*/ 1276765 h 3795371"/>
                <a:gd name="connsiteX2302" fmla="*/ 2832784 w 6347888"/>
                <a:gd name="connsiteY2302" fmla="*/ 1272452 h 3795371"/>
                <a:gd name="connsiteX2303" fmla="*/ 2830055 w 6347888"/>
                <a:gd name="connsiteY2303" fmla="*/ 1269614 h 3795371"/>
                <a:gd name="connsiteX2304" fmla="*/ 2833221 w 6347888"/>
                <a:gd name="connsiteY2304" fmla="*/ 1263444 h 3795371"/>
                <a:gd name="connsiteX2305" fmla="*/ 2832020 w 6347888"/>
                <a:gd name="connsiteY2305" fmla="*/ 1255364 h 3795371"/>
                <a:gd name="connsiteX2306" fmla="*/ 2829181 w 6347888"/>
                <a:gd name="connsiteY2306" fmla="*/ 1249250 h 3795371"/>
                <a:gd name="connsiteX2307" fmla="*/ 2824322 w 6347888"/>
                <a:gd name="connsiteY2307" fmla="*/ 1229869 h 3795371"/>
                <a:gd name="connsiteX2308" fmla="*/ 2824322 w 6347888"/>
                <a:gd name="connsiteY2308" fmla="*/ 1229760 h 3795371"/>
                <a:gd name="connsiteX2309" fmla="*/ 2828963 w 6347888"/>
                <a:gd name="connsiteY2309" fmla="*/ 1221516 h 3795371"/>
                <a:gd name="connsiteX2310" fmla="*/ 2833003 w 6347888"/>
                <a:gd name="connsiteY2310" fmla="*/ 1220151 h 3795371"/>
                <a:gd name="connsiteX2311" fmla="*/ 2844249 w 6347888"/>
                <a:gd name="connsiteY2311" fmla="*/ 1199187 h 3795371"/>
                <a:gd name="connsiteX2312" fmla="*/ 2851619 w 6347888"/>
                <a:gd name="connsiteY2312" fmla="*/ 1193782 h 3795371"/>
                <a:gd name="connsiteX2313" fmla="*/ 2870673 w 6347888"/>
                <a:gd name="connsiteY2313" fmla="*/ 1192581 h 3795371"/>
                <a:gd name="connsiteX2314" fmla="*/ 5777491 w 6347888"/>
                <a:gd name="connsiteY2314" fmla="*/ 1187558 h 3795371"/>
                <a:gd name="connsiteX2315" fmla="*/ 5778856 w 6347888"/>
                <a:gd name="connsiteY2315" fmla="*/ 1189305 h 3795371"/>
                <a:gd name="connsiteX2316" fmla="*/ 5771650 w 6347888"/>
                <a:gd name="connsiteY2316" fmla="*/ 1213054 h 3795371"/>
                <a:gd name="connsiteX2317" fmla="*/ 5767882 w 6347888"/>
                <a:gd name="connsiteY2317" fmla="*/ 1215456 h 3795371"/>
                <a:gd name="connsiteX2318" fmla="*/ 5765699 w 6347888"/>
                <a:gd name="connsiteY2318" fmla="*/ 1214746 h 3795371"/>
                <a:gd name="connsiteX2319" fmla="*/ 5763351 w 6347888"/>
                <a:gd name="connsiteY2319" fmla="*/ 1208741 h 3795371"/>
                <a:gd name="connsiteX2320" fmla="*/ 5771704 w 6347888"/>
                <a:gd name="connsiteY2320" fmla="*/ 1189742 h 3795371"/>
                <a:gd name="connsiteX2321" fmla="*/ 5773451 w 6347888"/>
                <a:gd name="connsiteY2321" fmla="*/ 1188268 h 3795371"/>
                <a:gd name="connsiteX2322" fmla="*/ 5777491 w 6347888"/>
                <a:gd name="connsiteY2322" fmla="*/ 1187558 h 3795371"/>
                <a:gd name="connsiteX2323" fmla="*/ 5759912 w 6347888"/>
                <a:gd name="connsiteY2323" fmla="*/ 1187067 h 3795371"/>
                <a:gd name="connsiteX2324" fmla="*/ 5761058 w 6347888"/>
                <a:gd name="connsiteY2324" fmla="*/ 1188487 h 3795371"/>
                <a:gd name="connsiteX2325" fmla="*/ 5761058 w 6347888"/>
                <a:gd name="connsiteY2325" fmla="*/ 1188541 h 3795371"/>
                <a:gd name="connsiteX2326" fmla="*/ 5758438 w 6347888"/>
                <a:gd name="connsiteY2326" fmla="*/ 1189306 h 3795371"/>
                <a:gd name="connsiteX2327" fmla="*/ 5758165 w 6347888"/>
                <a:gd name="connsiteY2327" fmla="*/ 1187504 h 3795371"/>
                <a:gd name="connsiteX2328" fmla="*/ 5759912 w 6347888"/>
                <a:gd name="connsiteY2328" fmla="*/ 1187067 h 3795371"/>
                <a:gd name="connsiteX2329" fmla="*/ 1551129 w 6347888"/>
                <a:gd name="connsiteY2329" fmla="*/ 1184665 h 3795371"/>
                <a:gd name="connsiteX2330" fmla="*/ 1558444 w 6347888"/>
                <a:gd name="connsiteY2330" fmla="*/ 1188978 h 3795371"/>
                <a:gd name="connsiteX2331" fmla="*/ 1558936 w 6347888"/>
                <a:gd name="connsiteY2331" fmla="*/ 1192090 h 3795371"/>
                <a:gd name="connsiteX2332" fmla="*/ 1558608 w 6347888"/>
                <a:gd name="connsiteY2332" fmla="*/ 1193455 h 3795371"/>
                <a:gd name="connsiteX2333" fmla="*/ 1545232 w 6347888"/>
                <a:gd name="connsiteY2333" fmla="*/ 1202299 h 3795371"/>
                <a:gd name="connsiteX2334" fmla="*/ 1538572 w 6347888"/>
                <a:gd name="connsiteY2334" fmla="*/ 1197495 h 3795371"/>
                <a:gd name="connsiteX2335" fmla="*/ 1538681 w 6347888"/>
                <a:gd name="connsiteY2335" fmla="*/ 1195093 h 3795371"/>
                <a:gd name="connsiteX2336" fmla="*/ 1542175 w 6347888"/>
                <a:gd name="connsiteY2336" fmla="*/ 1187668 h 3795371"/>
                <a:gd name="connsiteX2337" fmla="*/ 1551183 w 6347888"/>
                <a:gd name="connsiteY2337" fmla="*/ 1184774 h 3795371"/>
                <a:gd name="connsiteX2338" fmla="*/ 2874058 w 6347888"/>
                <a:gd name="connsiteY2338" fmla="*/ 1182099 h 3795371"/>
                <a:gd name="connsiteX2339" fmla="*/ 2876078 w 6347888"/>
                <a:gd name="connsiteY2339" fmla="*/ 1182263 h 3795371"/>
                <a:gd name="connsiteX2340" fmla="*/ 2874932 w 6347888"/>
                <a:gd name="connsiteY2340" fmla="*/ 1183791 h 3795371"/>
                <a:gd name="connsiteX2341" fmla="*/ 2874058 w 6347888"/>
                <a:gd name="connsiteY2341" fmla="*/ 1182099 h 3795371"/>
                <a:gd name="connsiteX2342" fmla="*/ 572581 w 6347888"/>
                <a:gd name="connsiteY2342" fmla="*/ 1140225 h 3795371"/>
                <a:gd name="connsiteX2343" fmla="*/ 572581 w 6347888"/>
                <a:gd name="connsiteY2343" fmla="*/ 1140280 h 3795371"/>
                <a:gd name="connsiteX2344" fmla="*/ 585192 w 6347888"/>
                <a:gd name="connsiteY2344" fmla="*/ 1146776 h 3795371"/>
                <a:gd name="connsiteX2345" fmla="*/ 586721 w 6347888"/>
                <a:gd name="connsiteY2345" fmla="*/ 1150816 h 3795371"/>
                <a:gd name="connsiteX2346" fmla="*/ 579678 w 6347888"/>
                <a:gd name="connsiteY2346" fmla="*/ 1171016 h 3795371"/>
                <a:gd name="connsiteX2347" fmla="*/ 577440 w 6347888"/>
                <a:gd name="connsiteY2347" fmla="*/ 1178332 h 3795371"/>
                <a:gd name="connsiteX2348" fmla="*/ 576839 w 6347888"/>
                <a:gd name="connsiteY2348" fmla="*/ 1208140 h 3795371"/>
                <a:gd name="connsiteX2349" fmla="*/ 575311 w 6347888"/>
                <a:gd name="connsiteY2349" fmla="*/ 1209833 h 3795371"/>
                <a:gd name="connsiteX2350" fmla="*/ 573236 w 6347888"/>
                <a:gd name="connsiteY2350" fmla="*/ 1209833 h 3795371"/>
                <a:gd name="connsiteX2351" fmla="*/ 569633 w 6347888"/>
                <a:gd name="connsiteY2351" fmla="*/ 1206994 h 3795371"/>
                <a:gd name="connsiteX2352" fmla="*/ 561990 w 6347888"/>
                <a:gd name="connsiteY2352" fmla="*/ 1179915 h 3795371"/>
                <a:gd name="connsiteX2353" fmla="*/ 561171 w 6347888"/>
                <a:gd name="connsiteY2353" fmla="*/ 1170907 h 3795371"/>
                <a:gd name="connsiteX2354" fmla="*/ 560843 w 6347888"/>
                <a:gd name="connsiteY2354" fmla="*/ 1168232 h 3795371"/>
                <a:gd name="connsiteX2355" fmla="*/ 561389 w 6347888"/>
                <a:gd name="connsiteY2355" fmla="*/ 1168177 h 3795371"/>
                <a:gd name="connsiteX2356" fmla="*/ 560188 w 6347888"/>
                <a:gd name="connsiteY2356" fmla="*/ 1154147 h 3795371"/>
                <a:gd name="connsiteX2357" fmla="*/ 564119 w 6347888"/>
                <a:gd name="connsiteY2357" fmla="*/ 1143064 h 3795371"/>
                <a:gd name="connsiteX2358" fmla="*/ 572581 w 6347888"/>
                <a:gd name="connsiteY2358" fmla="*/ 1140225 h 3795371"/>
                <a:gd name="connsiteX2359" fmla="*/ 576184 w 6347888"/>
                <a:gd name="connsiteY2359" fmla="*/ 1110799 h 3795371"/>
                <a:gd name="connsiteX2360" fmla="*/ 580060 w 6347888"/>
                <a:gd name="connsiteY2360" fmla="*/ 1115167 h 3795371"/>
                <a:gd name="connsiteX2361" fmla="*/ 580115 w 6347888"/>
                <a:gd name="connsiteY2361" fmla="*/ 1115112 h 3795371"/>
                <a:gd name="connsiteX2362" fmla="*/ 578313 w 6347888"/>
                <a:gd name="connsiteY2362" fmla="*/ 1118606 h 3795371"/>
                <a:gd name="connsiteX2363" fmla="*/ 575037 w 6347888"/>
                <a:gd name="connsiteY2363" fmla="*/ 1116531 h 3795371"/>
                <a:gd name="connsiteX2364" fmla="*/ 576184 w 6347888"/>
                <a:gd name="connsiteY2364" fmla="*/ 1110799 h 3795371"/>
                <a:gd name="connsiteX2365" fmla="*/ 5360609 w 6347888"/>
                <a:gd name="connsiteY2365" fmla="*/ 1094693 h 3795371"/>
                <a:gd name="connsiteX2366" fmla="*/ 5362083 w 6347888"/>
                <a:gd name="connsiteY2366" fmla="*/ 1096112 h 3795371"/>
                <a:gd name="connsiteX2367" fmla="*/ 5360391 w 6347888"/>
                <a:gd name="connsiteY2367" fmla="*/ 1099279 h 3795371"/>
                <a:gd name="connsiteX2368" fmla="*/ 5360336 w 6347888"/>
                <a:gd name="connsiteY2368" fmla="*/ 1099279 h 3795371"/>
                <a:gd name="connsiteX2369" fmla="*/ 5358971 w 6347888"/>
                <a:gd name="connsiteY2369" fmla="*/ 1098023 h 3795371"/>
                <a:gd name="connsiteX2370" fmla="*/ 5360609 w 6347888"/>
                <a:gd name="connsiteY2370" fmla="*/ 1094693 h 3795371"/>
                <a:gd name="connsiteX2371" fmla="*/ 5379662 w 6347888"/>
                <a:gd name="connsiteY2371" fmla="*/ 1089998 h 3795371"/>
                <a:gd name="connsiteX2372" fmla="*/ 5379717 w 6347888"/>
                <a:gd name="connsiteY2372" fmla="*/ 1090053 h 3795371"/>
                <a:gd name="connsiteX2373" fmla="*/ 5383975 w 6347888"/>
                <a:gd name="connsiteY2373" fmla="*/ 1101135 h 3795371"/>
                <a:gd name="connsiteX2374" fmla="*/ 5379062 w 6347888"/>
                <a:gd name="connsiteY2374" fmla="*/ 1104684 h 3795371"/>
                <a:gd name="connsiteX2375" fmla="*/ 5374039 w 6347888"/>
                <a:gd name="connsiteY2375" fmla="*/ 1103319 h 3795371"/>
                <a:gd name="connsiteX2376" fmla="*/ 5368580 w 6347888"/>
                <a:gd name="connsiteY2376" fmla="*/ 1095185 h 3795371"/>
                <a:gd name="connsiteX2377" fmla="*/ 5379662 w 6347888"/>
                <a:gd name="connsiteY2377" fmla="*/ 1089998 h 3795371"/>
                <a:gd name="connsiteX2378" fmla="*/ 1782609 w 6347888"/>
                <a:gd name="connsiteY2378" fmla="*/ 1070835 h 3795371"/>
                <a:gd name="connsiteX2379" fmla="*/ 1788341 w 6347888"/>
                <a:gd name="connsiteY2379" fmla="*/ 1072692 h 3795371"/>
                <a:gd name="connsiteX2380" fmla="*/ 1787467 w 6347888"/>
                <a:gd name="connsiteY2380" fmla="*/ 1077005 h 3795371"/>
                <a:gd name="connsiteX2381" fmla="*/ 1782008 w 6347888"/>
                <a:gd name="connsiteY2381" fmla="*/ 1080826 h 3795371"/>
                <a:gd name="connsiteX2382" fmla="*/ 1777968 w 6347888"/>
                <a:gd name="connsiteY2382" fmla="*/ 1078315 h 3795371"/>
                <a:gd name="connsiteX2383" fmla="*/ 1778132 w 6347888"/>
                <a:gd name="connsiteY2383" fmla="*/ 1076077 h 3795371"/>
                <a:gd name="connsiteX2384" fmla="*/ 1778077 w 6347888"/>
                <a:gd name="connsiteY2384" fmla="*/ 1076077 h 3795371"/>
                <a:gd name="connsiteX2385" fmla="*/ 1782609 w 6347888"/>
                <a:gd name="connsiteY2385" fmla="*/ 1070835 h 3795371"/>
                <a:gd name="connsiteX2386" fmla="*/ 1846558 w 6347888"/>
                <a:gd name="connsiteY2386" fmla="*/ 1035870 h 3795371"/>
                <a:gd name="connsiteX2387" fmla="*/ 1847740 w 6347888"/>
                <a:gd name="connsiteY2387" fmla="*/ 1037643 h 3795371"/>
                <a:gd name="connsiteX2388" fmla="*/ 1849104 w 6347888"/>
                <a:gd name="connsiteY2388" fmla="*/ 1044904 h 3795371"/>
                <a:gd name="connsiteX2389" fmla="*/ 1845447 w 6347888"/>
                <a:gd name="connsiteY2389" fmla="*/ 1049653 h 3795371"/>
                <a:gd name="connsiteX2390" fmla="*/ 1841516 w 6347888"/>
                <a:gd name="connsiteY2390" fmla="*/ 1048398 h 3795371"/>
                <a:gd name="connsiteX2391" fmla="*/ 1839332 w 6347888"/>
                <a:gd name="connsiteY2391" fmla="*/ 1042502 h 3795371"/>
                <a:gd name="connsiteX2392" fmla="*/ 1843099 w 6347888"/>
                <a:gd name="connsiteY2392" fmla="*/ 1036987 h 3795371"/>
                <a:gd name="connsiteX2393" fmla="*/ 1846539 w 6347888"/>
                <a:gd name="connsiteY2393" fmla="*/ 1035841 h 3795371"/>
                <a:gd name="connsiteX2394" fmla="*/ 1846648 w 6347888"/>
                <a:gd name="connsiteY2394" fmla="*/ 1035841 h 3795371"/>
                <a:gd name="connsiteX2395" fmla="*/ 1846558 w 6347888"/>
                <a:gd name="connsiteY2395" fmla="*/ 1035870 h 3795371"/>
                <a:gd name="connsiteX2396" fmla="*/ 563737 w 6347888"/>
                <a:gd name="connsiteY2396" fmla="*/ 1020445 h 3795371"/>
                <a:gd name="connsiteX2397" fmla="*/ 563846 w 6347888"/>
                <a:gd name="connsiteY2397" fmla="*/ 1023284 h 3795371"/>
                <a:gd name="connsiteX2398" fmla="*/ 563409 w 6347888"/>
                <a:gd name="connsiteY2398" fmla="*/ 1025249 h 3795371"/>
                <a:gd name="connsiteX2399" fmla="*/ 561990 w 6347888"/>
                <a:gd name="connsiteY2399" fmla="*/ 1023175 h 3795371"/>
                <a:gd name="connsiteX2400" fmla="*/ 563737 w 6347888"/>
                <a:gd name="connsiteY2400" fmla="*/ 1020445 h 3795371"/>
                <a:gd name="connsiteX2401" fmla="*/ 94608 w 6347888"/>
                <a:gd name="connsiteY2401" fmla="*/ 1015204 h 3795371"/>
                <a:gd name="connsiteX2402" fmla="*/ 95154 w 6347888"/>
                <a:gd name="connsiteY2402" fmla="*/ 1015750 h 3795371"/>
                <a:gd name="connsiteX2403" fmla="*/ 94390 w 6347888"/>
                <a:gd name="connsiteY2403" fmla="*/ 1015968 h 3795371"/>
                <a:gd name="connsiteX2404" fmla="*/ 94608 w 6347888"/>
                <a:gd name="connsiteY2404" fmla="*/ 1015204 h 3795371"/>
                <a:gd name="connsiteX2405" fmla="*/ 1762299 w 6347888"/>
                <a:gd name="connsiteY2405" fmla="*/ 991347 h 3795371"/>
                <a:gd name="connsiteX2406" fmla="*/ 1766285 w 6347888"/>
                <a:gd name="connsiteY2406" fmla="*/ 991674 h 3795371"/>
                <a:gd name="connsiteX2407" fmla="*/ 1765630 w 6347888"/>
                <a:gd name="connsiteY2407" fmla="*/ 995769 h 3795371"/>
                <a:gd name="connsiteX2408" fmla="*/ 1761972 w 6347888"/>
                <a:gd name="connsiteY2408" fmla="*/ 997352 h 3795371"/>
                <a:gd name="connsiteX2409" fmla="*/ 1759515 w 6347888"/>
                <a:gd name="connsiteY2409" fmla="*/ 994076 h 3795371"/>
                <a:gd name="connsiteX2410" fmla="*/ 1762299 w 6347888"/>
                <a:gd name="connsiteY2410" fmla="*/ 991347 h 3795371"/>
                <a:gd name="connsiteX2411" fmla="*/ 1597862 w 6347888"/>
                <a:gd name="connsiteY2411" fmla="*/ 985559 h 3795371"/>
                <a:gd name="connsiteX2412" fmla="*/ 1606488 w 6347888"/>
                <a:gd name="connsiteY2412" fmla="*/ 986269 h 3795371"/>
                <a:gd name="connsiteX2413" fmla="*/ 1608508 w 6347888"/>
                <a:gd name="connsiteY2413" fmla="*/ 994786 h 3795371"/>
                <a:gd name="connsiteX2414" fmla="*/ 1606706 w 6347888"/>
                <a:gd name="connsiteY2414" fmla="*/ 999099 h 3795371"/>
                <a:gd name="connsiteX2415" fmla="*/ 1598462 w 6347888"/>
                <a:gd name="connsiteY2415" fmla="*/ 1010454 h 3795371"/>
                <a:gd name="connsiteX2416" fmla="*/ 1593822 w 6347888"/>
                <a:gd name="connsiteY2416" fmla="*/ 1012256 h 3795371"/>
                <a:gd name="connsiteX2417" fmla="*/ 1589400 w 6347888"/>
                <a:gd name="connsiteY2417" fmla="*/ 1007834 h 3795371"/>
                <a:gd name="connsiteX2418" fmla="*/ 1597807 w 6347888"/>
                <a:gd name="connsiteY2418" fmla="*/ 985614 h 3795371"/>
                <a:gd name="connsiteX2419" fmla="*/ 171367 w 6347888"/>
                <a:gd name="connsiteY2419" fmla="*/ 967107 h 3795371"/>
                <a:gd name="connsiteX2420" fmla="*/ 171586 w 6347888"/>
                <a:gd name="connsiteY2420" fmla="*/ 967107 h 3795371"/>
                <a:gd name="connsiteX2421" fmla="*/ 172405 w 6347888"/>
                <a:gd name="connsiteY2421" fmla="*/ 968090 h 3795371"/>
                <a:gd name="connsiteX2422" fmla="*/ 172405 w 6347888"/>
                <a:gd name="connsiteY2422" fmla="*/ 968144 h 3795371"/>
                <a:gd name="connsiteX2423" fmla="*/ 171149 w 6347888"/>
                <a:gd name="connsiteY2423" fmla="*/ 967544 h 3795371"/>
                <a:gd name="connsiteX2424" fmla="*/ 171367 w 6347888"/>
                <a:gd name="connsiteY2424" fmla="*/ 967107 h 3795371"/>
                <a:gd name="connsiteX2425" fmla="*/ 3504403 w 6347888"/>
                <a:gd name="connsiteY2425" fmla="*/ 964486 h 3795371"/>
                <a:gd name="connsiteX2426" fmla="*/ 3507024 w 6347888"/>
                <a:gd name="connsiteY2426" fmla="*/ 967379 h 3795371"/>
                <a:gd name="connsiteX2427" fmla="*/ 3505222 w 6347888"/>
                <a:gd name="connsiteY2427" fmla="*/ 968417 h 3795371"/>
                <a:gd name="connsiteX2428" fmla="*/ 3502438 w 6347888"/>
                <a:gd name="connsiteY2428" fmla="*/ 965414 h 3795371"/>
                <a:gd name="connsiteX2429" fmla="*/ 3504403 w 6347888"/>
                <a:gd name="connsiteY2429" fmla="*/ 964486 h 3795371"/>
                <a:gd name="connsiteX2430" fmla="*/ 1563085 w 6347888"/>
                <a:gd name="connsiteY2430" fmla="*/ 962957 h 3795371"/>
                <a:gd name="connsiteX2431" fmla="*/ 1568162 w 6347888"/>
                <a:gd name="connsiteY2431" fmla="*/ 963667 h 3795371"/>
                <a:gd name="connsiteX2432" fmla="*/ 1571329 w 6347888"/>
                <a:gd name="connsiteY2432" fmla="*/ 966724 h 3795371"/>
                <a:gd name="connsiteX2433" fmla="*/ 1571110 w 6347888"/>
                <a:gd name="connsiteY2433" fmla="*/ 971201 h 3795371"/>
                <a:gd name="connsiteX2434" fmla="*/ 1548290 w 6347888"/>
                <a:gd name="connsiteY2434" fmla="*/ 987197 h 3795371"/>
                <a:gd name="connsiteX2435" fmla="*/ 1538954 w 6347888"/>
                <a:gd name="connsiteY2435" fmla="*/ 987033 h 3795371"/>
                <a:gd name="connsiteX2436" fmla="*/ 1534205 w 6347888"/>
                <a:gd name="connsiteY2436" fmla="*/ 982283 h 3795371"/>
                <a:gd name="connsiteX2437" fmla="*/ 1534914 w 6347888"/>
                <a:gd name="connsiteY2437" fmla="*/ 975568 h 3795371"/>
                <a:gd name="connsiteX2438" fmla="*/ 1545178 w 6347888"/>
                <a:gd name="connsiteY2438" fmla="*/ 965850 h 3795371"/>
                <a:gd name="connsiteX2439" fmla="*/ 1551675 w 6347888"/>
                <a:gd name="connsiteY2439" fmla="*/ 963558 h 3795371"/>
                <a:gd name="connsiteX2440" fmla="*/ 1563085 w 6347888"/>
                <a:gd name="connsiteY2440" fmla="*/ 962957 h 3795371"/>
                <a:gd name="connsiteX2441" fmla="*/ 1635752 w 6347888"/>
                <a:gd name="connsiteY2441" fmla="*/ 952645 h 3795371"/>
                <a:gd name="connsiteX2442" fmla="*/ 1646396 w 6347888"/>
                <a:gd name="connsiteY2442" fmla="*/ 953786 h 3795371"/>
                <a:gd name="connsiteX2443" fmla="*/ 1650655 w 6347888"/>
                <a:gd name="connsiteY2443" fmla="*/ 962030 h 3795371"/>
                <a:gd name="connsiteX2444" fmla="*/ 1646615 w 6347888"/>
                <a:gd name="connsiteY2444" fmla="*/ 966506 h 3795371"/>
                <a:gd name="connsiteX2445" fmla="*/ 1640227 w 6347888"/>
                <a:gd name="connsiteY2445" fmla="*/ 965960 h 3795371"/>
                <a:gd name="connsiteX2446" fmla="*/ 1637061 w 6347888"/>
                <a:gd name="connsiteY2446" fmla="*/ 962794 h 3795371"/>
                <a:gd name="connsiteX2447" fmla="*/ 1635696 w 6347888"/>
                <a:gd name="connsiteY2447" fmla="*/ 952639 h 3795371"/>
                <a:gd name="connsiteX2448" fmla="*/ 1635751 w 6347888"/>
                <a:gd name="connsiteY2448" fmla="*/ 952639 h 3795371"/>
                <a:gd name="connsiteX2449" fmla="*/ 1635752 w 6347888"/>
                <a:gd name="connsiteY2449" fmla="*/ 952645 h 3795371"/>
                <a:gd name="connsiteX2450" fmla="*/ 1659650 w 6347888"/>
                <a:gd name="connsiteY2450" fmla="*/ 947747 h 3795371"/>
                <a:gd name="connsiteX2451" fmla="*/ 1668889 w 6347888"/>
                <a:gd name="connsiteY2451" fmla="*/ 952584 h 3795371"/>
                <a:gd name="connsiteX2452" fmla="*/ 1669107 w 6347888"/>
                <a:gd name="connsiteY2452" fmla="*/ 955587 h 3795371"/>
                <a:gd name="connsiteX2453" fmla="*/ 1663811 w 6347888"/>
                <a:gd name="connsiteY2453" fmla="*/ 957771 h 3795371"/>
                <a:gd name="connsiteX2454" fmla="*/ 1657697 w 6347888"/>
                <a:gd name="connsiteY2454" fmla="*/ 951383 h 3795371"/>
                <a:gd name="connsiteX2455" fmla="*/ 1659608 w 6347888"/>
                <a:gd name="connsiteY2455" fmla="*/ 947725 h 3795371"/>
                <a:gd name="connsiteX2456" fmla="*/ 1659662 w 6347888"/>
                <a:gd name="connsiteY2456" fmla="*/ 947725 h 3795371"/>
                <a:gd name="connsiteX2457" fmla="*/ 1659650 w 6347888"/>
                <a:gd name="connsiteY2457" fmla="*/ 947747 h 3795371"/>
                <a:gd name="connsiteX2458" fmla="*/ 2574710 w 6347888"/>
                <a:gd name="connsiteY2458" fmla="*/ 929573 h 3795371"/>
                <a:gd name="connsiteX2459" fmla="*/ 2581596 w 6347888"/>
                <a:gd name="connsiteY2459" fmla="*/ 933258 h 3795371"/>
                <a:gd name="connsiteX2460" fmla="*/ 2586728 w 6347888"/>
                <a:gd name="connsiteY2460" fmla="*/ 937953 h 3795371"/>
                <a:gd name="connsiteX2461" fmla="*/ 2589676 w 6347888"/>
                <a:gd name="connsiteY2461" fmla="*/ 940901 h 3795371"/>
                <a:gd name="connsiteX2462" fmla="*/ 2592024 w 6347888"/>
                <a:gd name="connsiteY2462" fmla="*/ 950182 h 3795371"/>
                <a:gd name="connsiteX2463" fmla="*/ 2593443 w 6347888"/>
                <a:gd name="connsiteY2463" fmla="*/ 959573 h 3795371"/>
                <a:gd name="connsiteX2464" fmla="*/ 2595190 w 6347888"/>
                <a:gd name="connsiteY2464" fmla="*/ 962466 h 3795371"/>
                <a:gd name="connsiteX2465" fmla="*/ 2599449 w 6347888"/>
                <a:gd name="connsiteY2465" fmla="*/ 960664 h 3795371"/>
                <a:gd name="connsiteX2466" fmla="*/ 2599613 w 6347888"/>
                <a:gd name="connsiteY2466" fmla="*/ 960610 h 3795371"/>
                <a:gd name="connsiteX2467" fmla="*/ 2605236 w 6347888"/>
                <a:gd name="connsiteY2467" fmla="*/ 951656 h 3795371"/>
                <a:gd name="connsiteX2468" fmla="*/ 2606546 w 6347888"/>
                <a:gd name="connsiteY2468" fmla="*/ 942539 h 3795371"/>
                <a:gd name="connsiteX2469" fmla="*/ 2612715 w 6347888"/>
                <a:gd name="connsiteY2469" fmla="*/ 941611 h 3795371"/>
                <a:gd name="connsiteX2470" fmla="*/ 2616919 w 6347888"/>
                <a:gd name="connsiteY2470" fmla="*/ 947125 h 3795371"/>
                <a:gd name="connsiteX2471" fmla="*/ 2620795 w 6347888"/>
                <a:gd name="connsiteY2471" fmla="*/ 947070 h 3795371"/>
                <a:gd name="connsiteX2472" fmla="*/ 2636136 w 6347888"/>
                <a:gd name="connsiteY2472" fmla="*/ 940028 h 3795371"/>
                <a:gd name="connsiteX2473" fmla="*/ 2645526 w 6347888"/>
                <a:gd name="connsiteY2473" fmla="*/ 939864 h 3795371"/>
                <a:gd name="connsiteX2474" fmla="*/ 2669384 w 6347888"/>
                <a:gd name="connsiteY2474" fmla="*/ 933859 h 3795371"/>
                <a:gd name="connsiteX2475" fmla="*/ 2681613 w 6347888"/>
                <a:gd name="connsiteY2475" fmla="*/ 933695 h 3795371"/>
                <a:gd name="connsiteX2476" fmla="*/ 2690294 w 6347888"/>
                <a:gd name="connsiteY2476" fmla="*/ 935496 h 3795371"/>
                <a:gd name="connsiteX2477" fmla="*/ 2694334 w 6347888"/>
                <a:gd name="connsiteY2477" fmla="*/ 936861 h 3795371"/>
                <a:gd name="connsiteX2478" fmla="*/ 2699575 w 6347888"/>
                <a:gd name="connsiteY2478" fmla="*/ 947343 h 3795371"/>
                <a:gd name="connsiteX2479" fmla="*/ 2702468 w 6347888"/>
                <a:gd name="connsiteY2479" fmla="*/ 958208 h 3795371"/>
                <a:gd name="connsiteX2480" fmla="*/ 2710548 w 6347888"/>
                <a:gd name="connsiteY2480" fmla="*/ 963176 h 3795371"/>
                <a:gd name="connsiteX2481" fmla="*/ 2711913 w 6347888"/>
                <a:gd name="connsiteY2481" fmla="*/ 965087 h 3795371"/>
                <a:gd name="connsiteX2482" fmla="*/ 2711585 w 6347888"/>
                <a:gd name="connsiteY2482" fmla="*/ 967325 h 3795371"/>
                <a:gd name="connsiteX2483" fmla="*/ 2706836 w 6347888"/>
                <a:gd name="connsiteY2483" fmla="*/ 978353 h 3795371"/>
                <a:gd name="connsiteX2484" fmla="*/ 2708201 w 6347888"/>
                <a:gd name="connsiteY2484" fmla="*/ 985013 h 3795371"/>
                <a:gd name="connsiteX2485" fmla="*/ 2706781 w 6347888"/>
                <a:gd name="connsiteY2485" fmla="*/ 989272 h 3795371"/>
                <a:gd name="connsiteX2486" fmla="*/ 2698920 w 6347888"/>
                <a:gd name="connsiteY2486" fmla="*/ 998007 h 3795371"/>
                <a:gd name="connsiteX2487" fmla="*/ 2691440 w 6347888"/>
                <a:gd name="connsiteY2487" fmla="*/ 1003412 h 3795371"/>
                <a:gd name="connsiteX2488" fmla="*/ 2670749 w 6347888"/>
                <a:gd name="connsiteY2488" fmla="*/ 1014549 h 3795371"/>
                <a:gd name="connsiteX2489" fmla="*/ 2664907 w 6347888"/>
                <a:gd name="connsiteY2489" fmla="*/ 1018589 h 3795371"/>
                <a:gd name="connsiteX2490" fmla="*/ 2640886 w 6347888"/>
                <a:gd name="connsiteY2490" fmla="*/ 1028907 h 3795371"/>
                <a:gd name="connsiteX2491" fmla="*/ 2630131 w 6347888"/>
                <a:gd name="connsiteY2491" fmla="*/ 1033821 h 3795371"/>
                <a:gd name="connsiteX2492" fmla="*/ 2620795 w 6347888"/>
                <a:gd name="connsiteY2492" fmla="*/ 1034476 h 3795371"/>
                <a:gd name="connsiteX2493" fmla="*/ 2620740 w 6347888"/>
                <a:gd name="connsiteY2493" fmla="*/ 1034585 h 3795371"/>
                <a:gd name="connsiteX2494" fmla="*/ 2607474 w 6347888"/>
                <a:gd name="connsiteY2494" fmla="*/ 1030600 h 3795371"/>
                <a:gd name="connsiteX2495" fmla="*/ 2598193 w 6347888"/>
                <a:gd name="connsiteY2495" fmla="*/ 1027542 h 3795371"/>
                <a:gd name="connsiteX2496" fmla="*/ 2576082 w 6347888"/>
                <a:gd name="connsiteY2496" fmla="*/ 1021537 h 3795371"/>
                <a:gd name="connsiteX2497" fmla="*/ 2568985 w 6347888"/>
                <a:gd name="connsiteY2497" fmla="*/ 1021100 h 3795371"/>
                <a:gd name="connsiteX2498" fmla="*/ 2561342 w 6347888"/>
                <a:gd name="connsiteY2498" fmla="*/ 1013785 h 3795371"/>
                <a:gd name="connsiteX2499" fmla="*/ 2566747 w 6347888"/>
                <a:gd name="connsiteY2499" fmla="*/ 1007452 h 3795371"/>
                <a:gd name="connsiteX2500" fmla="*/ 2570787 w 6347888"/>
                <a:gd name="connsiteY2500" fmla="*/ 1005377 h 3795371"/>
                <a:gd name="connsiteX2501" fmla="*/ 2572152 w 6347888"/>
                <a:gd name="connsiteY2501" fmla="*/ 1001173 h 3795371"/>
                <a:gd name="connsiteX2502" fmla="*/ 2566201 w 6347888"/>
                <a:gd name="connsiteY2502" fmla="*/ 991019 h 3795371"/>
                <a:gd name="connsiteX2503" fmla="*/ 2560086 w 6347888"/>
                <a:gd name="connsiteY2503" fmla="*/ 987962 h 3795371"/>
                <a:gd name="connsiteX2504" fmla="*/ 2548567 w 6347888"/>
                <a:gd name="connsiteY2504" fmla="*/ 985341 h 3795371"/>
                <a:gd name="connsiteX2505" fmla="*/ 2546219 w 6347888"/>
                <a:gd name="connsiteY2505" fmla="*/ 981519 h 3795371"/>
                <a:gd name="connsiteX2506" fmla="*/ 2547857 w 6347888"/>
                <a:gd name="connsiteY2506" fmla="*/ 977753 h 3795371"/>
                <a:gd name="connsiteX2507" fmla="*/ 2564235 w 6347888"/>
                <a:gd name="connsiteY2507" fmla="*/ 974804 h 3795371"/>
                <a:gd name="connsiteX2508" fmla="*/ 2572152 w 6347888"/>
                <a:gd name="connsiteY2508" fmla="*/ 967270 h 3795371"/>
                <a:gd name="connsiteX2509" fmla="*/ 2571223 w 6347888"/>
                <a:gd name="connsiteY2509" fmla="*/ 963340 h 3795371"/>
                <a:gd name="connsiteX2510" fmla="*/ 2555337 w 6347888"/>
                <a:gd name="connsiteY2510" fmla="*/ 961702 h 3795371"/>
                <a:gd name="connsiteX2511" fmla="*/ 2548458 w 6347888"/>
                <a:gd name="connsiteY2511" fmla="*/ 962739 h 3795371"/>
                <a:gd name="connsiteX2512" fmla="*/ 2543653 w 6347888"/>
                <a:gd name="connsiteY2512" fmla="*/ 955860 h 3795371"/>
                <a:gd name="connsiteX2513" fmla="*/ 2546274 w 6347888"/>
                <a:gd name="connsiteY2513" fmla="*/ 951820 h 3795371"/>
                <a:gd name="connsiteX2514" fmla="*/ 2548621 w 6347888"/>
                <a:gd name="connsiteY2514" fmla="*/ 948326 h 3795371"/>
                <a:gd name="connsiteX2515" fmla="*/ 2555610 w 6347888"/>
                <a:gd name="connsiteY2515" fmla="*/ 938281 h 3795371"/>
                <a:gd name="connsiteX2516" fmla="*/ 2566310 w 6347888"/>
                <a:gd name="connsiteY2516" fmla="*/ 933422 h 3795371"/>
                <a:gd name="connsiteX2517" fmla="*/ 2566310 w 6347888"/>
                <a:gd name="connsiteY2517" fmla="*/ 933586 h 3795371"/>
                <a:gd name="connsiteX2518" fmla="*/ 2574710 w 6347888"/>
                <a:gd name="connsiteY2518" fmla="*/ 929573 h 3795371"/>
                <a:gd name="connsiteX2519" fmla="*/ 272332 w 6347888"/>
                <a:gd name="connsiteY2519" fmla="*/ 924486 h 3795371"/>
                <a:gd name="connsiteX2520" fmla="*/ 276680 w 6347888"/>
                <a:gd name="connsiteY2520" fmla="*/ 928509 h 3795371"/>
                <a:gd name="connsiteX2521" fmla="*/ 281048 w 6347888"/>
                <a:gd name="connsiteY2521" fmla="*/ 933477 h 3795371"/>
                <a:gd name="connsiteX2522" fmla="*/ 277281 w 6347888"/>
                <a:gd name="connsiteY2522" fmla="*/ 944013 h 3795371"/>
                <a:gd name="connsiteX2523" fmla="*/ 264233 w 6347888"/>
                <a:gd name="connsiteY2523" fmla="*/ 953131 h 3795371"/>
                <a:gd name="connsiteX2524" fmla="*/ 236663 w 6347888"/>
                <a:gd name="connsiteY2524" fmla="*/ 970437 h 3795371"/>
                <a:gd name="connsiteX2525" fmla="*/ 232459 w 6347888"/>
                <a:gd name="connsiteY2525" fmla="*/ 969564 h 3795371"/>
                <a:gd name="connsiteX2526" fmla="*/ 229019 w 6347888"/>
                <a:gd name="connsiteY2526" fmla="*/ 963777 h 3795371"/>
                <a:gd name="connsiteX2527" fmla="*/ 225853 w 6347888"/>
                <a:gd name="connsiteY2527" fmla="*/ 957935 h 3795371"/>
                <a:gd name="connsiteX2528" fmla="*/ 246435 w 6347888"/>
                <a:gd name="connsiteY2528" fmla="*/ 935115 h 3795371"/>
                <a:gd name="connsiteX2529" fmla="*/ 248728 w 6347888"/>
                <a:gd name="connsiteY2529" fmla="*/ 935115 h 3795371"/>
                <a:gd name="connsiteX2530" fmla="*/ 252004 w 6347888"/>
                <a:gd name="connsiteY2530" fmla="*/ 932330 h 3795371"/>
                <a:gd name="connsiteX2531" fmla="*/ 261448 w 6347888"/>
                <a:gd name="connsiteY2531" fmla="*/ 927854 h 3795371"/>
                <a:gd name="connsiteX2532" fmla="*/ 272245 w 6347888"/>
                <a:gd name="connsiteY2532" fmla="*/ 924507 h 3795371"/>
                <a:gd name="connsiteX2533" fmla="*/ 272258 w 6347888"/>
                <a:gd name="connsiteY2533" fmla="*/ 924523 h 3795371"/>
                <a:gd name="connsiteX2534" fmla="*/ 272367 w 6347888"/>
                <a:gd name="connsiteY2534" fmla="*/ 924469 h 3795371"/>
                <a:gd name="connsiteX2535" fmla="*/ 272332 w 6347888"/>
                <a:gd name="connsiteY2535" fmla="*/ 924486 h 3795371"/>
                <a:gd name="connsiteX2536" fmla="*/ 272327 w 6347888"/>
                <a:gd name="connsiteY2536" fmla="*/ 924481 h 3795371"/>
                <a:gd name="connsiteX2537" fmla="*/ 271658 w 6347888"/>
                <a:gd name="connsiteY2537" fmla="*/ 923759 h 3795371"/>
                <a:gd name="connsiteX2538" fmla="*/ 272477 w 6347888"/>
                <a:gd name="connsiteY2538" fmla="*/ 923977 h 3795371"/>
                <a:gd name="connsiteX2539" fmla="*/ 272313 w 6347888"/>
                <a:gd name="connsiteY2539" fmla="*/ 924469 h 3795371"/>
                <a:gd name="connsiteX2540" fmla="*/ 272327 w 6347888"/>
                <a:gd name="connsiteY2540" fmla="*/ 924481 h 3795371"/>
                <a:gd name="connsiteX2541" fmla="*/ 272245 w 6347888"/>
                <a:gd name="connsiteY2541" fmla="*/ 924507 h 3795371"/>
                <a:gd name="connsiteX2542" fmla="*/ 282412 w 6347888"/>
                <a:gd name="connsiteY2542" fmla="*/ 911639 h 3795371"/>
                <a:gd name="connsiteX2543" fmla="*/ 290929 w 6347888"/>
                <a:gd name="connsiteY2543" fmla="*/ 912840 h 3795371"/>
                <a:gd name="connsiteX2544" fmla="*/ 292021 w 6347888"/>
                <a:gd name="connsiteY2544" fmla="*/ 921684 h 3795371"/>
                <a:gd name="connsiteX2545" fmla="*/ 288144 w 6347888"/>
                <a:gd name="connsiteY2545" fmla="*/ 924250 h 3795371"/>
                <a:gd name="connsiteX2546" fmla="*/ 272585 w 6347888"/>
                <a:gd name="connsiteY2546" fmla="*/ 923922 h 3795371"/>
                <a:gd name="connsiteX2547" fmla="*/ 282467 w 6347888"/>
                <a:gd name="connsiteY2547" fmla="*/ 911693 h 3795371"/>
                <a:gd name="connsiteX2548" fmla="*/ 3144027 w 6347888"/>
                <a:gd name="connsiteY2548" fmla="*/ 872636 h 3795371"/>
                <a:gd name="connsiteX2549" fmla="*/ 3144026 w 6347888"/>
                <a:gd name="connsiteY2549" fmla="*/ 872658 h 3795371"/>
                <a:gd name="connsiteX2550" fmla="*/ 3143971 w 6347888"/>
                <a:gd name="connsiteY2550" fmla="*/ 872658 h 3795371"/>
                <a:gd name="connsiteX2551" fmla="*/ 3149652 w 6347888"/>
                <a:gd name="connsiteY2551" fmla="*/ 867403 h 3795371"/>
                <a:gd name="connsiteX2552" fmla="*/ 3149638 w 6347888"/>
                <a:gd name="connsiteY2552" fmla="*/ 867420 h 3795371"/>
                <a:gd name="connsiteX2553" fmla="*/ 3149649 w 6347888"/>
                <a:gd name="connsiteY2553" fmla="*/ 867417 h 3795371"/>
                <a:gd name="connsiteX2554" fmla="*/ 3145937 w 6347888"/>
                <a:gd name="connsiteY2554" fmla="*/ 871894 h 3795371"/>
                <a:gd name="connsiteX2555" fmla="*/ 3144027 w 6347888"/>
                <a:gd name="connsiteY2555" fmla="*/ 872636 h 3795371"/>
                <a:gd name="connsiteX2556" fmla="*/ 3144299 w 6347888"/>
                <a:gd name="connsiteY2556" fmla="*/ 869109 h 3795371"/>
                <a:gd name="connsiteX2557" fmla="*/ 3149595 w 6347888"/>
                <a:gd name="connsiteY2557" fmla="*/ 867434 h 3795371"/>
                <a:gd name="connsiteX2558" fmla="*/ 3149595 w 6347888"/>
                <a:gd name="connsiteY2558" fmla="*/ 867417 h 3795371"/>
                <a:gd name="connsiteX2559" fmla="*/ 3150414 w 6347888"/>
                <a:gd name="connsiteY2559" fmla="*/ 866489 h 3795371"/>
                <a:gd name="connsiteX2560" fmla="*/ 3151233 w 6347888"/>
                <a:gd name="connsiteY2560" fmla="*/ 866489 h 3795371"/>
                <a:gd name="connsiteX2561" fmla="*/ 3150960 w 6347888"/>
                <a:gd name="connsiteY2561" fmla="*/ 867090 h 3795371"/>
                <a:gd name="connsiteX2562" fmla="*/ 3149652 w 6347888"/>
                <a:gd name="connsiteY2562" fmla="*/ 867403 h 3795371"/>
                <a:gd name="connsiteX2563" fmla="*/ 427906 w 6347888"/>
                <a:gd name="connsiteY2563" fmla="*/ 858791 h 3795371"/>
                <a:gd name="connsiteX2564" fmla="*/ 427961 w 6347888"/>
                <a:gd name="connsiteY2564" fmla="*/ 858846 h 3795371"/>
                <a:gd name="connsiteX2565" fmla="*/ 431837 w 6347888"/>
                <a:gd name="connsiteY2565" fmla="*/ 863432 h 3795371"/>
                <a:gd name="connsiteX2566" fmla="*/ 430144 w 6347888"/>
                <a:gd name="connsiteY2566" fmla="*/ 864906 h 3795371"/>
                <a:gd name="connsiteX2567" fmla="*/ 426541 w 6347888"/>
                <a:gd name="connsiteY2567" fmla="*/ 860593 h 3795371"/>
                <a:gd name="connsiteX2568" fmla="*/ 427906 w 6347888"/>
                <a:gd name="connsiteY2568" fmla="*/ 858791 h 3795371"/>
                <a:gd name="connsiteX2569" fmla="*/ 1578044 w 6347888"/>
                <a:gd name="connsiteY2569" fmla="*/ 845580 h 3795371"/>
                <a:gd name="connsiteX2570" fmla="*/ 1585906 w 6347888"/>
                <a:gd name="connsiteY2570" fmla="*/ 856444 h 3795371"/>
                <a:gd name="connsiteX2571" fmla="*/ 1583940 w 6347888"/>
                <a:gd name="connsiteY2571" fmla="*/ 859829 h 3795371"/>
                <a:gd name="connsiteX2572" fmla="*/ 1581702 w 6347888"/>
                <a:gd name="connsiteY2572" fmla="*/ 859392 h 3795371"/>
                <a:gd name="connsiteX2573" fmla="*/ 1575806 w 6347888"/>
                <a:gd name="connsiteY2573" fmla="*/ 852513 h 3795371"/>
                <a:gd name="connsiteX2574" fmla="*/ 1575369 w 6347888"/>
                <a:gd name="connsiteY2574" fmla="*/ 848091 h 3795371"/>
                <a:gd name="connsiteX2575" fmla="*/ 1578044 w 6347888"/>
                <a:gd name="connsiteY2575" fmla="*/ 845580 h 3795371"/>
                <a:gd name="connsiteX2576" fmla="*/ 5774980 w 6347888"/>
                <a:gd name="connsiteY2576" fmla="*/ 834934 h 3795371"/>
                <a:gd name="connsiteX2577" fmla="*/ 5781368 w 6347888"/>
                <a:gd name="connsiteY2577" fmla="*/ 836135 h 3795371"/>
                <a:gd name="connsiteX2578" fmla="*/ 5784043 w 6347888"/>
                <a:gd name="connsiteY2578" fmla="*/ 848856 h 3795371"/>
                <a:gd name="connsiteX2579" fmla="*/ 5774325 w 6347888"/>
                <a:gd name="connsiteY2579" fmla="*/ 864906 h 3795371"/>
                <a:gd name="connsiteX2580" fmla="*/ 5772796 w 6347888"/>
                <a:gd name="connsiteY2580" fmla="*/ 866708 h 3795371"/>
                <a:gd name="connsiteX2581" fmla="*/ 5771322 w 6347888"/>
                <a:gd name="connsiteY2581" fmla="*/ 865780 h 3795371"/>
                <a:gd name="connsiteX2582" fmla="*/ 5766572 w 6347888"/>
                <a:gd name="connsiteY2582" fmla="*/ 850057 h 3795371"/>
                <a:gd name="connsiteX2583" fmla="*/ 5769520 w 6347888"/>
                <a:gd name="connsiteY2583" fmla="*/ 839411 h 3795371"/>
                <a:gd name="connsiteX2584" fmla="*/ 5774925 w 6347888"/>
                <a:gd name="connsiteY2584" fmla="*/ 834989 h 3795371"/>
                <a:gd name="connsiteX2585" fmla="*/ 3772625 w 6347888"/>
                <a:gd name="connsiteY2585" fmla="*/ 801468 h 3795371"/>
                <a:gd name="connsiteX2586" fmla="*/ 3771860 w 6347888"/>
                <a:gd name="connsiteY2586" fmla="*/ 804143 h 3795371"/>
                <a:gd name="connsiteX2587" fmla="*/ 3768694 w 6347888"/>
                <a:gd name="connsiteY2587" fmla="*/ 804197 h 3795371"/>
                <a:gd name="connsiteX2588" fmla="*/ 3770659 w 6347888"/>
                <a:gd name="connsiteY2588" fmla="*/ 801631 h 3795371"/>
                <a:gd name="connsiteX2589" fmla="*/ 3772625 w 6347888"/>
                <a:gd name="connsiteY2589" fmla="*/ 801468 h 3795371"/>
                <a:gd name="connsiteX2590" fmla="*/ 3228375 w 6347888"/>
                <a:gd name="connsiteY2590" fmla="*/ 795626 h 3795371"/>
                <a:gd name="connsiteX2591" fmla="*/ 3230341 w 6347888"/>
                <a:gd name="connsiteY2591" fmla="*/ 795953 h 3795371"/>
                <a:gd name="connsiteX2592" fmla="*/ 3229139 w 6347888"/>
                <a:gd name="connsiteY2592" fmla="*/ 797373 h 3795371"/>
                <a:gd name="connsiteX2593" fmla="*/ 3228375 w 6347888"/>
                <a:gd name="connsiteY2593" fmla="*/ 795626 h 3795371"/>
                <a:gd name="connsiteX2594" fmla="*/ 1762026 w 6347888"/>
                <a:gd name="connsiteY2594" fmla="*/ 789729 h 3795371"/>
                <a:gd name="connsiteX2595" fmla="*/ 1772017 w 6347888"/>
                <a:gd name="connsiteY2595" fmla="*/ 794425 h 3795371"/>
                <a:gd name="connsiteX2596" fmla="*/ 1772836 w 6347888"/>
                <a:gd name="connsiteY2596" fmla="*/ 798792 h 3795371"/>
                <a:gd name="connsiteX2597" fmla="*/ 1769888 w 6347888"/>
                <a:gd name="connsiteY2597" fmla="*/ 801959 h 3795371"/>
                <a:gd name="connsiteX2598" fmla="*/ 1769888 w 6347888"/>
                <a:gd name="connsiteY2598" fmla="*/ 802013 h 3795371"/>
                <a:gd name="connsiteX2599" fmla="*/ 1758969 w 6347888"/>
                <a:gd name="connsiteY2599" fmla="*/ 799775 h 3795371"/>
                <a:gd name="connsiteX2600" fmla="*/ 1756894 w 6347888"/>
                <a:gd name="connsiteY2600" fmla="*/ 793606 h 3795371"/>
                <a:gd name="connsiteX2601" fmla="*/ 1762026 w 6347888"/>
                <a:gd name="connsiteY2601" fmla="*/ 789729 h 3795371"/>
                <a:gd name="connsiteX2602" fmla="*/ 3685328 w 6347888"/>
                <a:gd name="connsiteY2602" fmla="*/ 789293 h 3795371"/>
                <a:gd name="connsiteX2603" fmla="*/ 3704163 w 6347888"/>
                <a:gd name="connsiteY2603" fmla="*/ 796718 h 3795371"/>
                <a:gd name="connsiteX2604" fmla="*/ 3704491 w 6347888"/>
                <a:gd name="connsiteY2604" fmla="*/ 796991 h 3795371"/>
                <a:gd name="connsiteX2605" fmla="*/ 3705910 w 6347888"/>
                <a:gd name="connsiteY2605" fmla="*/ 801304 h 3795371"/>
                <a:gd name="connsiteX2606" fmla="*/ 3705583 w 6347888"/>
                <a:gd name="connsiteY2606" fmla="*/ 802450 h 3795371"/>
                <a:gd name="connsiteX2607" fmla="*/ 3690187 w 6347888"/>
                <a:gd name="connsiteY2607" fmla="*/ 820357 h 3795371"/>
                <a:gd name="connsiteX2608" fmla="*/ 3678395 w 6347888"/>
                <a:gd name="connsiteY2608" fmla="*/ 815171 h 3795371"/>
                <a:gd name="connsiteX2609" fmla="*/ 3675556 w 6347888"/>
                <a:gd name="connsiteY2609" fmla="*/ 804798 h 3795371"/>
                <a:gd name="connsiteX2610" fmla="*/ 3676921 w 6347888"/>
                <a:gd name="connsiteY2610" fmla="*/ 796663 h 3795371"/>
                <a:gd name="connsiteX2611" fmla="*/ 3685328 w 6347888"/>
                <a:gd name="connsiteY2611" fmla="*/ 789348 h 3795371"/>
                <a:gd name="connsiteX2612" fmla="*/ 90568 w 6347888"/>
                <a:gd name="connsiteY2612" fmla="*/ 778155 h 3795371"/>
                <a:gd name="connsiteX2613" fmla="*/ 98703 w 6347888"/>
                <a:gd name="connsiteY2613" fmla="*/ 784161 h 3795371"/>
                <a:gd name="connsiteX2614" fmla="*/ 91169 w 6347888"/>
                <a:gd name="connsiteY2614" fmla="*/ 797154 h 3795371"/>
                <a:gd name="connsiteX2615" fmla="*/ 91114 w 6347888"/>
                <a:gd name="connsiteY2615" fmla="*/ 797154 h 3795371"/>
                <a:gd name="connsiteX2616" fmla="*/ 73535 w 6347888"/>
                <a:gd name="connsiteY2616" fmla="*/ 793496 h 3795371"/>
                <a:gd name="connsiteX2617" fmla="*/ 69768 w 6347888"/>
                <a:gd name="connsiteY2617" fmla="*/ 785307 h 3795371"/>
                <a:gd name="connsiteX2618" fmla="*/ 71570 w 6347888"/>
                <a:gd name="connsiteY2618" fmla="*/ 781486 h 3795371"/>
                <a:gd name="connsiteX2619" fmla="*/ 90568 w 6347888"/>
                <a:gd name="connsiteY2619" fmla="*/ 778155 h 3795371"/>
                <a:gd name="connsiteX2620" fmla="*/ 3844690 w 6347888"/>
                <a:gd name="connsiteY2620" fmla="*/ 777501 h 3795371"/>
                <a:gd name="connsiteX2621" fmla="*/ 3846546 w 6347888"/>
                <a:gd name="connsiteY2621" fmla="*/ 778265 h 3795371"/>
                <a:gd name="connsiteX2622" fmla="*/ 3844635 w 6347888"/>
                <a:gd name="connsiteY2622" fmla="*/ 779084 h 3795371"/>
                <a:gd name="connsiteX2623" fmla="*/ 1729106 w 6347888"/>
                <a:gd name="connsiteY2623" fmla="*/ 776954 h 3795371"/>
                <a:gd name="connsiteX2624" fmla="*/ 1747068 w 6347888"/>
                <a:gd name="connsiteY2624" fmla="*/ 777173 h 3795371"/>
                <a:gd name="connsiteX2625" fmla="*/ 1751599 w 6347888"/>
                <a:gd name="connsiteY2625" fmla="*/ 787382 h 3795371"/>
                <a:gd name="connsiteX2626" fmla="*/ 1747286 w 6347888"/>
                <a:gd name="connsiteY2626" fmla="*/ 798410 h 3795371"/>
                <a:gd name="connsiteX2627" fmla="*/ 1719061 w 6347888"/>
                <a:gd name="connsiteY2627" fmla="*/ 815607 h 3795371"/>
                <a:gd name="connsiteX2628" fmla="*/ 1709179 w 6347888"/>
                <a:gd name="connsiteY2628" fmla="*/ 802723 h 3795371"/>
                <a:gd name="connsiteX2629" fmla="*/ 1709725 w 6347888"/>
                <a:gd name="connsiteY2629" fmla="*/ 800430 h 3795371"/>
                <a:gd name="connsiteX2630" fmla="*/ 1709671 w 6347888"/>
                <a:gd name="connsiteY2630" fmla="*/ 800430 h 3795371"/>
                <a:gd name="connsiteX2631" fmla="*/ 1729106 w 6347888"/>
                <a:gd name="connsiteY2631" fmla="*/ 776954 h 3795371"/>
                <a:gd name="connsiteX2632" fmla="*/ 3275435 w 6347888"/>
                <a:gd name="connsiteY2632" fmla="*/ 770676 h 3795371"/>
                <a:gd name="connsiteX2633" fmla="*/ 3275490 w 6347888"/>
                <a:gd name="connsiteY2633" fmla="*/ 770731 h 3795371"/>
                <a:gd name="connsiteX2634" fmla="*/ 3275162 w 6347888"/>
                <a:gd name="connsiteY2634" fmla="*/ 771495 h 3795371"/>
                <a:gd name="connsiteX2635" fmla="*/ 3274835 w 6347888"/>
                <a:gd name="connsiteY2635" fmla="*/ 771386 h 3795371"/>
                <a:gd name="connsiteX2636" fmla="*/ 3274671 w 6347888"/>
                <a:gd name="connsiteY2636" fmla="*/ 770949 h 3795371"/>
                <a:gd name="connsiteX2637" fmla="*/ 3275392 w 6347888"/>
                <a:gd name="connsiteY2637" fmla="*/ 770691 h 3795371"/>
                <a:gd name="connsiteX2638" fmla="*/ 1696951 w 6347888"/>
                <a:gd name="connsiteY2638" fmla="*/ 769748 h 3795371"/>
                <a:gd name="connsiteX2639" fmla="*/ 1697278 w 6347888"/>
                <a:gd name="connsiteY2639" fmla="*/ 770622 h 3795371"/>
                <a:gd name="connsiteX2640" fmla="*/ 1697497 w 6347888"/>
                <a:gd name="connsiteY2640" fmla="*/ 771167 h 3795371"/>
                <a:gd name="connsiteX2641" fmla="*/ 1697333 w 6347888"/>
                <a:gd name="connsiteY2641" fmla="*/ 771167 h 3795371"/>
                <a:gd name="connsiteX2642" fmla="*/ 1696350 w 6347888"/>
                <a:gd name="connsiteY2642" fmla="*/ 771113 h 3795371"/>
                <a:gd name="connsiteX2643" fmla="*/ 2144951 w 6347888"/>
                <a:gd name="connsiteY2643" fmla="*/ 767673 h 3795371"/>
                <a:gd name="connsiteX2644" fmla="*/ 2148500 w 6347888"/>
                <a:gd name="connsiteY2644" fmla="*/ 769584 h 3795371"/>
                <a:gd name="connsiteX2645" fmla="*/ 2149046 w 6347888"/>
                <a:gd name="connsiteY2645" fmla="*/ 771768 h 3795371"/>
                <a:gd name="connsiteX2646" fmla="*/ 2149205 w 6347888"/>
                <a:gd name="connsiteY2646" fmla="*/ 775374 h 3795371"/>
                <a:gd name="connsiteX2647" fmla="*/ 2149592 w 6347888"/>
                <a:gd name="connsiteY2647" fmla="*/ 775535 h 3795371"/>
                <a:gd name="connsiteX2648" fmla="*/ 2148937 w 6347888"/>
                <a:gd name="connsiteY2648" fmla="*/ 776190 h 3795371"/>
                <a:gd name="connsiteX2649" fmla="*/ 2148937 w 6347888"/>
                <a:gd name="connsiteY2649" fmla="*/ 775352 h 3795371"/>
                <a:gd name="connsiteX2650" fmla="*/ 2143750 w 6347888"/>
                <a:gd name="connsiteY2650" fmla="*/ 772914 h 3795371"/>
                <a:gd name="connsiteX2651" fmla="*/ 2143314 w 6347888"/>
                <a:gd name="connsiteY2651" fmla="*/ 769093 h 3795371"/>
                <a:gd name="connsiteX2652" fmla="*/ 2144951 w 6347888"/>
                <a:gd name="connsiteY2652" fmla="*/ 767673 h 3795371"/>
                <a:gd name="connsiteX2653" fmla="*/ 1738496 w 6347888"/>
                <a:gd name="connsiteY2653" fmla="*/ 734426 h 3795371"/>
                <a:gd name="connsiteX2654" fmla="*/ 1742045 w 6347888"/>
                <a:gd name="connsiteY2654" fmla="*/ 735955 h 3795371"/>
                <a:gd name="connsiteX2655" fmla="*/ 1740953 w 6347888"/>
                <a:gd name="connsiteY2655" fmla="*/ 741960 h 3795371"/>
                <a:gd name="connsiteX2656" fmla="*/ 1736312 w 6347888"/>
                <a:gd name="connsiteY2656" fmla="*/ 743707 h 3795371"/>
                <a:gd name="connsiteX2657" fmla="*/ 1734074 w 6347888"/>
                <a:gd name="connsiteY2657" fmla="*/ 738630 h 3795371"/>
                <a:gd name="connsiteX2658" fmla="*/ 1738496 w 6347888"/>
                <a:gd name="connsiteY2658" fmla="*/ 734426 h 3795371"/>
                <a:gd name="connsiteX2659" fmla="*/ 5694179 w 6347888"/>
                <a:gd name="connsiteY2659" fmla="*/ 732187 h 3795371"/>
                <a:gd name="connsiteX2660" fmla="*/ 5694179 w 6347888"/>
                <a:gd name="connsiteY2660" fmla="*/ 732242 h 3795371"/>
                <a:gd name="connsiteX2661" fmla="*/ 5694138 w 6347888"/>
                <a:gd name="connsiteY2661" fmla="*/ 732256 h 3795371"/>
                <a:gd name="connsiteX2662" fmla="*/ 1713050 w 6347888"/>
                <a:gd name="connsiteY2662" fmla="*/ 731644 h 3795371"/>
                <a:gd name="connsiteX2663" fmla="*/ 1717096 w 6347888"/>
                <a:gd name="connsiteY2663" fmla="*/ 731914 h 3795371"/>
                <a:gd name="connsiteX2664" fmla="*/ 1716332 w 6347888"/>
                <a:gd name="connsiteY2664" fmla="*/ 738138 h 3795371"/>
                <a:gd name="connsiteX2665" fmla="*/ 1705304 w 6347888"/>
                <a:gd name="connsiteY2665" fmla="*/ 746818 h 3795371"/>
                <a:gd name="connsiteX2666" fmla="*/ 1698534 w 6347888"/>
                <a:gd name="connsiteY2666" fmla="*/ 747091 h 3795371"/>
                <a:gd name="connsiteX2667" fmla="*/ 1696842 w 6347888"/>
                <a:gd name="connsiteY2667" fmla="*/ 745617 h 3795371"/>
                <a:gd name="connsiteX2668" fmla="*/ 1697224 w 6347888"/>
                <a:gd name="connsiteY2668" fmla="*/ 741359 h 3795371"/>
                <a:gd name="connsiteX2669" fmla="*/ 1709016 w 6347888"/>
                <a:gd name="connsiteY2669" fmla="*/ 734043 h 3795371"/>
                <a:gd name="connsiteX2670" fmla="*/ 1713001 w 6347888"/>
                <a:gd name="connsiteY2670" fmla="*/ 731641 h 3795371"/>
                <a:gd name="connsiteX2671" fmla="*/ 1713056 w 6347888"/>
                <a:gd name="connsiteY2671" fmla="*/ 731641 h 3795371"/>
                <a:gd name="connsiteX2672" fmla="*/ 1713050 w 6347888"/>
                <a:gd name="connsiteY2672" fmla="*/ 731644 h 3795371"/>
                <a:gd name="connsiteX2673" fmla="*/ 5695054 w 6347888"/>
                <a:gd name="connsiteY2673" fmla="*/ 730932 h 3795371"/>
                <a:gd name="connsiteX2674" fmla="*/ 5694617 w 6347888"/>
                <a:gd name="connsiteY2674" fmla="*/ 732079 h 3795371"/>
                <a:gd name="connsiteX2675" fmla="*/ 5694180 w 6347888"/>
                <a:gd name="connsiteY2675" fmla="*/ 732242 h 3795371"/>
                <a:gd name="connsiteX2676" fmla="*/ 5695054 w 6347888"/>
                <a:gd name="connsiteY2676" fmla="*/ 730932 h 3795371"/>
                <a:gd name="connsiteX2677" fmla="*/ 1666378 w 6347888"/>
                <a:gd name="connsiteY2677" fmla="*/ 722742 h 3795371"/>
                <a:gd name="connsiteX2678" fmla="*/ 1666432 w 6347888"/>
                <a:gd name="connsiteY2678" fmla="*/ 722742 h 3795371"/>
                <a:gd name="connsiteX2679" fmla="*/ 1666371 w 6347888"/>
                <a:gd name="connsiteY2679" fmla="*/ 722794 h 3795371"/>
                <a:gd name="connsiteX2680" fmla="*/ 1726104 w 6347888"/>
                <a:gd name="connsiteY2680" fmla="*/ 718757 h 3795371"/>
                <a:gd name="connsiteX2681" fmla="*/ 1726104 w 6347888"/>
                <a:gd name="connsiteY2681" fmla="*/ 718811 h 3795371"/>
                <a:gd name="connsiteX2682" fmla="*/ 1726076 w 6347888"/>
                <a:gd name="connsiteY2682" fmla="*/ 718810 h 3795371"/>
                <a:gd name="connsiteX2683" fmla="*/ 1722555 w 6347888"/>
                <a:gd name="connsiteY2683" fmla="*/ 718647 h 3795371"/>
                <a:gd name="connsiteX2684" fmla="*/ 1726076 w 6347888"/>
                <a:gd name="connsiteY2684" fmla="*/ 718810 h 3795371"/>
                <a:gd name="connsiteX2685" fmla="*/ 1724466 w 6347888"/>
                <a:gd name="connsiteY2685" fmla="*/ 721869 h 3795371"/>
                <a:gd name="connsiteX2686" fmla="*/ 1721354 w 6347888"/>
                <a:gd name="connsiteY2686" fmla="*/ 720285 h 3795371"/>
                <a:gd name="connsiteX2687" fmla="*/ 1722555 w 6347888"/>
                <a:gd name="connsiteY2687" fmla="*/ 718647 h 3795371"/>
                <a:gd name="connsiteX2688" fmla="*/ 3725510 w 6347888"/>
                <a:gd name="connsiteY2688" fmla="*/ 708821 h 3795371"/>
                <a:gd name="connsiteX2689" fmla="*/ 3732989 w 6347888"/>
                <a:gd name="connsiteY2689" fmla="*/ 713352 h 3795371"/>
                <a:gd name="connsiteX2690" fmla="*/ 3732553 w 6347888"/>
                <a:gd name="connsiteY2690" fmla="*/ 719249 h 3795371"/>
                <a:gd name="connsiteX2691" fmla="*/ 3728567 w 6347888"/>
                <a:gd name="connsiteY2691" fmla="*/ 719085 h 3795371"/>
                <a:gd name="connsiteX2692" fmla="*/ 3722125 w 6347888"/>
                <a:gd name="connsiteY2692" fmla="*/ 712916 h 3795371"/>
                <a:gd name="connsiteX2693" fmla="*/ 3721689 w 6347888"/>
                <a:gd name="connsiteY2693" fmla="*/ 710841 h 3795371"/>
                <a:gd name="connsiteX2694" fmla="*/ 3725565 w 6347888"/>
                <a:gd name="connsiteY2694" fmla="*/ 708876 h 3795371"/>
                <a:gd name="connsiteX2695" fmla="*/ 2123386 w 6347888"/>
                <a:gd name="connsiteY2695" fmla="*/ 706037 h 3795371"/>
                <a:gd name="connsiteX2696" fmla="*/ 2124369 w 6347888"/>
                <a:gd name="connsiteY2696" fmla="*/ 710077 h 3795371"/>
                <a:gd name="connsiteX2697" fmla="*/ 2124369 w 6347888"/>
                <a:gd name="connsiteY2697" fmla="*/ 710132 h 3795371"/>
                <a:gd name="connsiteX2698" fmla="*/ 2120929 w 6347888"/>
                <a:gd name="connsiteY2698" fmla="*/ 711769 h 3795371"/>
                <a:gd name="connsiteX2699" fmla="*/ 2119892 w 6347888"/>
                <a:gd name="connsiteY2699" fmla="*/ 708002 h 3795371"/>
                <a:gd name="connsiteX2700" fmla="*/ 2123386 w 6347888"/>
                <a:gd name="connsiteY2700" fmla="*/ 706037 h 3795371"/>
                <a:gd name="connsiteX2701" fmla="*/ 1326418 w 6347888"/>
                <a:gd name="connsiteY2701" fmla="*/ 685837 h 3795371"/>
                <a:gd name="connsiteX2702" fmla="*/ 1329421 w 6347888"/>
                <a:gd name="connsiteY2702" fmla="*/ 688239 h 3795371"/>
                <a:gd name="connsiteX2703" fmla="*/ 1326255 w 6347888"/>
                <a:gd name="connsiteY2703" fmla="*/ 690532 h 3795371"/>
                <a:gd name="connsiteX2704" fmla="*/ 1324453 w 6347888"/>
                <a:gd name="connsiteY2704" fmla="*/ 689167 h 3795371"/>
                <a:gd name="connsiteX2705" fmla="*/ 1326418 w 6347888"/>
                <a:gd name="connsiteY2705" fmla="*/ 685837 h 3795371"/>
                <a:gd name="connsiteX2706" fmla="*/ 1603594 w 6347888"/>
                <a:gd name="connsiteY2706" fmla="*/ 675082 h 3795371"/>
                <a:gd name="connsiteX2707" fmla="*/ 1603977 w 6347888"/>
                <a:gd name="connsiteY2707" fmla="*/ 675464 h 3795371"/>
                <a:gd name="connsiteX2708" fmla="*/ 1604031 w 6347888"/>
                <a:gd name="connsiteY2708" fmla="*/ 675682 h 3795371"/>
                <a:gd name="connsiteX2709" fmla="*/ 1603376 w 6347888"/>
                <a:gd name="connsiteY2709" fmla="*/ 675519 h 3795371"/>
                <a:gd name="connsiteX2710" fmla="*/ 1603594 w 6347888"/>
                <a:gd name="connsiteY2710" fmla="*/ 675082 h 3795371"/>
                <a:gd name="connsiteX2711" fmla="*/ 1369439 w 6347888"/>
                <a:gd name="connsiteY2711" fmla="*/ 674263 h 3795371"/>
                <a:gd name="connsiteX2712" fmla="*/ 1371350 w 6347888"/>
                <a:gd name="connsiteY2712" fmla="*/ 674699 h 3795371"/>
                <a:gd name="connsiteX2713" fmla="*/ 1372442 w 6347888"/>
                <a:gd name="connsiteY2713" fmla="*/ 676501 h 3795371"/>
                <a:gd name="connsiteX2714" fmla="*/ 1362561 w 6347888"/>
                <a:gd name="connsiteY2714" fmla="*/ 688512 h 3795371"/>
                <a:gd name="connsiteX2715" fmla="*/ 1358957 w 6347888"/>
                <a:gd name="connsiteY2715" fmla="*/ 686546 h 3795371"/>
                <a:gd name="connsiteX2716" fmla="*/ 1361305 w 6347888"/>
                <a:gd name="connsiteY2716" fmla="*/ 678357 h 3795371"/>
                <a:gd name="connsiteX2717" fmla="*/ 1369439 w 6347888"/>
                <a:gd name="connsiteY2717" fmla="*/ 674263 h 3795371"/>
                <a:gd name="connsiteX2718" fmla="*/ 1594969 w 6347888"/>
                <a:gd name="connsiteY2718" fmla="*/ 673608 h 3795371"/>
                <a:gd name="connsiteX2719" fmla="*/ 1603376 w 6347888"/>
                <a:gd name="connsiteY2719" fmla="*/ 675573 h 3795371"/>
                <a:gd name="connsiteX2720" fmla="*/ 1594641 w 6347888"/>
                <a:gd name="connsiteY2720" fmla="*/ 680432 h 3795371"/>
                <a:gd name="connsiteX2721" fmla="*/ 1591202 w 6347888"/>
                <a:gd name="connsiteY2721" fmla="*/ 675682 h 3795371"/>
                <a:gd name="connsiteX2722" fmla="*/ 1594969 w 6347888"/>
                <a:gd name="connsiteY2722" fmla="*/ 673608 h 3795371"/>
                <a:gd name="connsiteX2723" fmla="*/ 1363111 w 6347888"/>
                <a:gd name="connsiteY2723" fmla="*/ 657160 h 3795371"/>
                <a:gd name="connsiteX2724" fmla="*/ 1363161 w 6347888"/>
                <a:gd name="connsiteY2724" fmla="*/ 657230 h 3795371"/>
                <a:gd name="connsiteX2725" fmla="*/ 1363107 w 6347888"/>
                <a:gd name="connsiteY2725" fmla="*/ 657175 h 3795371"/>
                <a:gd name="connsiteX2726" fmla="*/ 1363543 w 6347888"/>
                <a:gd name="connsiteY2726" fmla="*/ 651661 h 3795371"/>
                <a:gd name="connsiteX2727" fmla="*/ 1363707 w 6347888"/>
                <a:gd name="connsiteY2727" fmla="*/ 655046 h 3795371"/>
                <a:gd name="connsiteX2728" fmla="*/ 1363111 w 6347888"/>
                <a:gd name="connsiteY2728" fmla="*/ 657160 h 3795371"/>
                <a:gd name="connsiteX2729" fmla="*/ 1361360 w 6347888"/>
                <a:gd name="connsiteY2729" fmla="*/ 654718 h 3795371"/>
                <a:gd name="connsiteX2730" fmla="*/ 1363543 w 6347888"/>
                <a:gd name="connsiteY2730" fmla="*/ 651661 h 3795371"/>
                <a:gd name="connsiteX2731" fmla="*/ 1363434 w 6347888"/>
                <a:gd name="connsiteY2731" fmla="*/ 650350 h 3795371"/>
                <a:gd name="connsiteX2732" fmla="*/ 1363598 w 6347888"/>
                <a:gd name="connsiteY2732" fmla="*/ 650350 h 3795371"/>
                <a:gd name="connsiteX2733" fmla="*/ 1364089 w 6347888"/>
                <a:gd name="connsiteY2733" fmla="*/ 650951 h 3795371"/>
                <a:gd name="connsiteX2734" fmla="*/ 1363489 w 6347888"/>
                <a:gd name="connsiteY2734" fmla="*/ 651660 h 3795371"/>
                <a:gd name="connsiteX2735" fmla="*/ 1363434 w 6347888"/>
                <a:gd name="connsiteY2735" fmla="*/ 651660 h 3795371"/>
                <a:gd name="connsiteX2736" fmla="*/ 1363434 w 6347888"/>
                <a:gd name="connsiteY2736" fmla="*/ 650350 h 3795371"/>
                <a:gd name="connsiteX2737" fmla="*/ 1396212 w 6347888"/>
                <a:gd name="connsiteY2737" fmla="*/ 609415 h 3795371"/>
                <a:gd name="connsiteX2738" fmla="*/ 1396245 w 6347888"/>
                <a:gd name="connsiteY2738" fmla="*/ 609459 h 3795371"/>
                <a:gd name="connsiteX2739" fmla="*/ 1396190 w 6347888"/>
                <a:gd name="connsiteY2739" fmla="*/ 609459 h 3795371"/>
                <a:gd name="connsiteX2740" fmla="*/ 1395972 w 6347888"/>
                <a:gd name="connsiteY2740" fmla="*/ 606456 h 3795371"/>
                <a:gd name="connsiteX2741" fmla="*/ 1396954 w 6347888"/>
                <a:gd name="connsiteY2741" fmla="*/ 607930 h 3795371"/>
                <a:gd name="connsiteX2742" fmla="*/ 1396212 w 6347888"/>
                <a:gd name="connsiteY2742" fmla="*/ 609415 h 3795371"/>
                <a:gd name="connsiteX2743" fmla="*/ 1394607 w 6347888"/>
                <a:gd name="connsiteY2743" fmla="*/ 607275 h 3795371"/>
                <a:gd name="connsiteX2744" fmla="*/ 1395972 w 6347888"/>
                <a:gd name="connsiteY2744" fmla="*/ 606456 h 3795371"/>
                <a:gd name="connsiteX2745" fmla="*/ 82215 w 6347888"/>
                <a:gd name="connsiteY2745" fmla="*/ 602089 h 3795371"/>
                <a:gd name="connsiteX2746" fmla="*/ 84890 w 6347888"/>
                <a:gd name="connsiteY2746" fmla="*/ 602198 h 3795371"/>
                <a:gd name="connsiteX2747" fmla="*/ 94663 w 6347888"/>
                <a:gd name="connsiteY2747" fmla="*/ 608095 h 3795371"/>
                <a:gd name="connsiteX2748" fmla="*/ 108257 w 6347888"/>
                <a:gd name="connsiteY2748" fmla="*/ 617212 h 3795371"/>
                <a:gd name="connsiteX2749" fmla="*/ 109458 w 6347888"/>
                <a:gd name="connsiteY2749" fmla="*/ 620706 h 3795371"/>
                <a:gd name="connsiteX2750" fmla="*/ 117701 w 6347888"/>
                <a:gd name="connsiteY2750" fmla="*/ 637521 h 3795371"/>
                <a:gd name="connsiteX2751" fmla="*/ 117701 w 6347888"/>
                <a:gd name="connsiteY2751" fmla="*/ 639759 h 3795371"/>
                <a:gd name="connsiteX2752" fmla="*/ 116009 w 6347888"/>
                <a:gd name="connsiteY2752" fmla="*/ 641288 h 3795371"/>
                <a:gd name="connsiteX2753" fmla="*/ 102524 w 6347888"/>
                <a:gd name="connsiteY2753" fmla="*/ 645328 h 3795371"/>
                <a:gd name="connsiteX2754" fmla="*/ 96519 w 6347888"/>
                <a:gd name="connsiteY2754" fmla="*/ 642926 h 3795371"/>
                <a:gd name="connsiteX2755" fmla="*/ 91387 w 6347888"/>
                <a:gd name="connsiteY2755" fmla="*/ 629823 h 3795371"/>
                <a:gd name="connsiteX2756" fmla="*/ 80577 w 6347888"/>
                <a:gd name="connsiteY2756" fmla="*/ 622507 h 3795371"/>
                <a:gd name="connsiteX2757" fmla="*/ 80632 w 6347888"/>
                <a:gd name="connsiteY2757" fmla="*/ 622507 h 3795371"/>
                <a:gd name="connsiteX2758" fmla="*/ 74299 w 6347888"/>
                <a:gd name="connsiteY2758" fmla="*/ 620051 h 3795371"/>
                <a:gd name="connsiteX2759" fmla="*/ 72224 w 6347888"/>
                <a:gd name="connsiteY2759" fmla="*/ 613772 h 3795371"/>
                <a:gd name="connsiteX2760" fmla="*/ 80796 w 6347888"/>
                <a:gd name="connsiteY2760" fmla="*/ 602799 h 3795371"/>
                <a:gd name="connsiteX2761" fmla="*/ 82215 w 6347888"/>
                <a:gd name="connsiteY2761" fmla="*/ 602089 h 3795371"/>
                <a:gd name="connsiteX2762" fmla="*/ 4020428 w 6347888"/>
                <a:gd name="connsiteY2762" fmla="*/ 581180 h 3795371"/>
                <a:gd name="connsiteX2763" fmla="*/ 4023540 w 6347888"/>
                <a:gd name="connsiteY2763" fmla="*/ 583473 h 3795371"/>
                <a:gd name="connsiteX2764" fmla="*/ 4024577 w 6347888"/>
                <a:gd name="connsiteY2764" fmla="*/ 589751 h 3795371"/>
                <a:gd name="connsiteX2765" fmla="*/ 4023376 w 6347888"/>
                <a:gd name="connsiteY2765" fmla="*/ 591716 h 3795371"/>
                <a:gd name="connsiteX2766" fmla="*/ 4023322 w 6347888"/>
                <a:gd name="connsiteY2766" fmla="*/ 591662 h 3795371"/>
                <a:gd name="connsiteX2767" fmla="*/ 4019118 w 6347888"/>
                <a:gd name="connsiteY2767" fmla="*/ 591443 h 3795371"/>
                <a:gd name="connsiteX2768" fmla="*/ 4017153 w 6347888"/>
                <a:gd name="connsiteY2768" fmla="*/ 583582 h 3795371"/>
                <a:gd name="connsiteX2769" fmla="*/ 4020428 w 6347888"/>
                <a:gd name="connsiteY2769" fmla="*/ 581180 h 3795371"/>
                <a:gd name="connsiteX2770" fmla="*/ 4043413 w 6347888"/>
                <a:gd name="connsiteY2770" fmla="*/ 571899 h 3795371"/>
                <a:gd name="connsiteX2771" fmla="*/ 4043413 w 6347888"/>
                <a:gd name="connsiteY2771" fmla="*/ 571953 h 3795371"/>
                <a:gd name="connsiteX2772" fmla="*/ 4043366 w 6347888"/>
                <a:gd name="connsiteY2772" fmla="*/ 571930 h 3795371"/>
                <a:gd name="connsiteX2773" fmla="*/ 4041884 w 6347888"/>
                <a:gd name="connsiteY2773" fmla="*/ 571189 h 3795371"/>
                <a:gd name="connsiteX2774" fmla="*/ 4043366 w 6347888"/>
                <a:gd name="connsiteY2774" fmla="*/ 571930 h 3795371"/>
                <a:gd name="connsiteX2775" fmla="*/ 4041175 w 6347888"/>
                <a:gd name="connsiteY2775" fmla="*/ 573373 h 3795371"/>
                <a:gd name="connsiteX2776" fmla="*/ 4040410 w 6347888"/>
                <a:gd name="connsiteY2776" fmla="*/ 572117 h 3795371"/>
                <a:gd name="connsiteX2777" fmla="*/ 4041884 w 6347888"/>
                <a:gd name="connsiteY2777" fmla="*/ 571189 h 3795371"/>
                <a:gd name="connsiteX2778" fmla="*/ 3958300 w 6347888"/>
                <a:gd name="connsiteY2778" fmla="*/ 570533 h 3795371"/>
                <a:gd name="connsiteX2779" fmla="*/ 3962777 w 6347888"/>
                <a:gd name="connsiteY2779" fmla="*/ 571352 h 3795371"/>
                <a:gd name="connsiteX2780" fmla="*/ 3972986 w 6347888"/>
                <a:gd name="connsiteY2780" fmla="*/ 583745 h 3795371"/>
                <a:gd name="connsiteX2781" fmla="*/ 3972822 w 6347888"/>
                <a:gd name="connsiteY2781" fmla="*/ 586093 h 3795371"/>
                <a:gd name="connsiteX2782" fmla="*/ 3953004 w 6347888"/>
                <a:gd name="connsiteY2782" fmla="*/ 593408 h 3795371"/>
                <a:gd name="connsiteX2783" fmla="*/ 3953059 w 6347888"/>
                <a:gd name="connsiteY2783" fmla="*/ 593408 h 3795371"/>
                <a:gd name="connsiteX2784" fmla="*/ 3949128 w 6347888"/>
                <a:gd name="connsiteY2784" fmla="*/ 587894 h 3795371"/>
                <a:gd name="connsiteX2785" fmla="*/ 3958300 w 6347888"/>
                <a:gd name="connsiteY2785" fmla="*/ 570533 h 3795371"/>
                <a:gd name="connsiteX2786" fmla="*/ 2679539 w 6347888"/>
                <a:gd name="connsiteY2786" fmla="*/ 569660 h 3795371"/>
                <a:gd name="connsiteX2787" fmla="*/ 2685435 w 6347888"/>
                <a:gd name="connsiteY2787" fmla="*/ 582381 h 3795371"/>
                <a:gd name="connsiteX2788" fmla="*/ 2684725 w 6347888"/>
                <a:gd name="connsiteY2788" fmla="*/ 584565 h 3795371"/>
                <a:gd name="connsiteX2789" fmla="*/ 2683415 w 6347888"/>
                <a:gd name="connsiteY2789" fmla="*/ 586366 h 3795371"/>
                <a:gd name="connsiteX2790" fmla="*/ 2670148 w 6347888"/>
                <a:gd name="connsiteY2790" fmla="*/ 586585 h 3795371"/>
                <a:gd name="connsiteX2791" fmla="*/ 2665835 w 6347888"/>
                <a:gd name="connsiteY2791" fmla="*/ 576539 h 3795371"/>
                <a:gd name="connsiteX2792" fmla="*/ 2667855 w 6347888"/>
                <a:gd name="connsiteY2792" fmla="*/ 569933 h 3795371"/>
                <a:gd name="connsiteX2793" fmla="*/ 2667910 w 6347888"/>
                <a:gd name="connsiteY2793" fmla="*/ 569933 h 3795371"/>
                <a:gd name="connsiteX2794" fmla="*/ 2679539 w 6347888"/>
                <a:gd name="connsiteY2794" fmla="*/ 569660 h 3795371"/>
                <a:gd name="connsiteX2795" fmla="*/ 4086760 w 6347888"/>
                <a:gd name="connsiteY2795" fmla="*/ 566657 h 3795371"/>
                <a:gd name="connsiteX2796" fmla="*/ 4091073 w 6347888"/>
                <a:gd name="connsiteY2796" fmla="*/ 566985 h 3795371"/>
                <a:gd name="connsiteX2797" fmla="*/ 4097843 w 6347888"/>
                <a:gd name="connsiteY2797" fmla="*/ 581125 h 3795371"/>
                <a:gd name="connsiteX2798" fmla="*/ 4094567 w 6347888"/>
                <a:gd name="connsiteY2798" fmla="*/ 584073 h 3795371"/>
                <a:gd name="connsiteX2799" fmla="*/ 4083976 w 6347888"/>
                <a:gd name="connsiteY2799" fmla="*/ 580852 h 3795371"/>
                <a:gd name="connsiteX2800" fmla="*/ 4086760 w 6347888"/>
                <a:gd name="connsiteY2800" fmla="*/ 566657 h 3795371"/>
                <a:gd name="connsiteX2801" fmla="*/ 4024687 w 6347888"/>
                <a:gd name="connsiteY2801" fmla="*/ 556831 h 3795371"/>
                <a:gd name="connsiteX2802" fmla="*/ 4026106 w 6347888"/>
                <a:gd name="connsiteY2802" fmla="*/ 558305 h 3795371"/>
                <a:gd name="connsiteX2803" fmla="*/ 4025942 w 6347888"/>
                <a:gd name="connsiteY2803" fmla="*/ 560379 h 3795371"/>
                <a:gd name="connsiteX2804" fmla="*/ 4022448 w 6347888"/>
                <a:gd name="connsiteY2804" fmla="*/ 562508 h 3795371"/>
                <a:gd name="connsiteX2805" fmla="*/ 4021138 w 6347888"/>
                <a:gd name="connsiteY2805" fmla="*/ 559014 h 3795371"/>
                <a:gd name="connsiteX2806" fmla="*/ 4024687 w 6347888"/>
                <a:gd name="connsiteY2806" fmla="*/ 556831 h 3795371"/>
                <a:gd name="connsiteX2807" fmla="*/ 4111164 w 6347888"/>
                <a:gd name="connsiteY2807" fmla="*/ 509716 h 3795371"/>
                <a:gd name="connsiteX2808" fmla="*/ 4111001 w 6347888"/>
                <a:gd name="connsiteY2808" fmla="*/ 511135 h 3795371"/>
                <a:gd name="connsiteX2809" fmla="*/ 4109690 w 6347888"/>
                <a:gd name="connsiteY2809" fmla="*/ 510262 h 3795371"/>
                <a:gd name="connsiteX2810" fmla="*/ 4123994 w 6347888"/>
                <a:gd name="connsiteY2810" fmla="*/ 509497 h 3795371"/>
                <a:gd name="connsiteX2811" fmla="*/ 4123448 w 6347888"/>
                <a:gd name="connsiteY2811" fmla="*/ 510753 h 3795371"/>
                <a:gd name="connsiteX2812" fmla="*/ 4121865 w 6347888"/>
                <a:gd name="connsiteY2812" fmla="*/ 510316 h 3795371"/>
                <a:gd name="connsiteX2813" fmla="*/ 4123994 w 6347888"/>
                <a:gd name="connsiteY2813" fmla="*/ 509497 h 3795371"/>
                <a:gd name="connsiteX2814" fmla="*/ 1511330 w 6347888"/>
                <a:gd name="connsiteY2814" fmla="*/ 503383 h 3795371"/>
                <a:gd name="connsiteX2815" fmla="*/ 1513786 w 6347888"/>
                <a:gd name="connsiteY2815" fmla="*/ 506331 h 3795371"/>
                <a:gd name="connsiteX2816" fmla="*/ 1509474 w 6347888"/>
                <a:gd name="connsiteY2816" fmla="*/ 509552 h 3795371"/>
                <a:gd name="connsiteX2817" fmla="*/ 1508273 w 6347888"/>
                <a:gd name="connsiteY2817" fmla="*/ 505621 h 3795371"/>
                <a:gd name="connsiteX2818" fmla="*/ 1511330 w 6347888"/>
                <a:gd name="connsiteY2818" fmla="*/ 503383 h 3795371"/>
                <a:gd name="connsiteX2819" fmla="*/ 4057716 w 6347888"/>
                <a:gd name="connsiteY2819" fmla="*/ 490989 h 3795371"/>
                <a:gd name="connsiteX2820" fmla="*/ 4059354 w 6347888"/>
                <a:gd name="connsiteY2820" fmla="*/ 494593 h 3795371"/>
                <a:gd name="connsiteX2821" fmla="*/ 4057771 w 6347888"/>
                <a:gd name="connsiteY2821" fmla="*/ 496067 h 3795371"/>
                <a:gd name="connsiteX2822" fmla="*/ 4056133 w 6347888"/>
                <a:gd name="connsiteY2822" fmla="*/ 492409 h 3795371"/>
                <a:gd name="connsiteX2823" fmla="*/ 4056133 w 6347888"/>
                <a:gd name="connsiteY2823" fmla="*/ 492354 h 3795371"/>
                <a:gd name="connsiteX2824" fmla="*/ 4057716 w 6347888"/>
                <a:gd name="connsiteY2824" fmla="*/ 490989 h 3795371"/>
                <a:gd name="connsiteX2825" fmla="*/ 777801 w 6347888"/>
                <a:gd name="connsiteY2825" fmla="*/ 490171 h 3795371"/>
                <a:gd name="connsiteX2826" fmla="*/ 781568 w 6347888"/>
                <a:gd name="connsiteY2826" fmla="*/ 490880 h 3795371"/>
                <a:gd name="connsiteX2827" fmla="*/ 781295 w 6347888"/>
                <a:gd name="connsiteY2827" fmla="*/ 492354 h 3795371"/>
                <a:gd name="connsiteX2828" fmla="*/ 781295 w 6347888"/>
                <a:gd name="connsiteY2828" fmla="*/ 492409 h 3795371"/>
                <a:gd name="connsiteX2829" fmla="*/ 779385 w 6347888"/>
                <a:gd name="connsiteY2829" fmla="*/ 493337 h 3795371"/>
                <a:gd name="connsiteX2830" fmla="*/ 775563 w 6347888"/>
                <a:gd name="connsiteY2830" fmla="*/ 493119 h 3795371"/>
                <a:gd name="connsiteX2831" fmla="*/ 777801 w 6347888"/>
                <a:gd name="connsiteY2831" fmla="*/ 490171 h 3795371"/>
                <a:gd name="connsiteX2832" fmla="*/ 4136496 w 6347888"/>
                <a:gd name="connsiteY2832" fmla="*/ 485585 h 3795371"/>
                <a:gd name="connsiteX2833" fmla="*/ 4138188 w 6347888"/>
                <a:gd name="connsiteY2833" fmla="*/ 486459 h 3795371"/>
                <a:gd name="connsiteX2834" fmla="*/ 4136332 w 6347888"/>
                <a:gd name="connsiteY2834" fmla="*/ 487059 h 3795371"/>
                <a:gd name="connsiteX2835" fmla="*/ 4138953 w 6347888"/>
                <a:gd name="connsiteY2835" fmla="*/ 468442 h 3795371"/>
                <a:gd name="connsiteX2836" fmla="*/ 4139772 w 6347888"/>
                <a:gd name="connsiteY2836" fmla="*/ 470516 h 3795371"/>
                <a:gd name="connsiteX2837" fmla="*/ 4138516 w 6347888"/>
                <a:gd name="connsiteY2837" fmla="*/ 469970 h 3795371"/>
                <a:gd name="connsiteX2838" fmla="*/ 4138953 w 6347888"/>
                <a:gd name="connsiteY2838" fmla="*/ 468442 h 3795371"/>
                <a:gd name="connsiteX2839" fmla="*/ 2692532 w 6347888"/>
                <a:gd name="connsiteY2839" fmla="*/ 453593 h 3795371"/>
                <a:gd name="connsiteX2840" fmla="*/ 2693296 w 6347888"/>
                <a:gd name="connsiteY2840" fmla="*/ 455231 h 3795371"/>
                <a:gd name="connsiteX2841" fmla="*/ 2690730 w 6347888"/>
                <a:gd name="connsiteY2841" fmla="*/ 457578 h 3795371"/>
                <a:gd name="connsiteX2842" fmla="*/ 2689911 w 6347888"/>
                <a:gd name="connsiteY2842" fmla="*/ 455995 h 3795371"/>
                <a:gd name="connsiteX2843" fmla="*/ 2692532 w 6347888"/>
                <a:gd name="connsiteY2843" fmla="*/ 453593 h 3795371"/>
                <a:gd name="connsiteX2844" fmla="*/ 1482341 w 6347888"/>
                <a:gd name="connsiteY2844" fmla="*/ 452501 h 3795371"/>
                <a:gd name="connsiteX2845" fmla="*/ 1488564 w 6347888"/>
                <a:gd name="connsiteY2845" fmla="*/ 454903 h 3795371"/>
                <a:gd name="connsiteX2846" fmla="*/ 1493532 w 6347888"/>
                <a:gd name="connsiteY2846" fmla="*/ 459926 h 3795371"/>
                <a:gd name="connsiteX2847" fmla="*/ 1492986 w 6347888"/>
                <a:gd name="connsiteY2847" fmla="*/ 459325 h 3795371"/>
                <a:gd name="connsiteX2848" fmla="*/ 1493696 w 6347888"/>
                <a:gd name="connsiteY2848" fmla="*/ 459489 h 3795371"/>
                <a:gd name="connsiteX2849" fmla="*/ 1493696 w 6347888"/>
                <a:gd name="connsiteY2849" fmla="*/ 459598 h 3795371"/>
                <a:gd name="connsiteX2850" fmla="*/ 1501831 w 6347888"/>
                <a:gd name="connsiteY2850" fmla="*/ 462492 h 3795371"/>
                <a:gd name="connsiteX2851" fmla="*/ 1518373 w 6347888"/>
                <a:gd name="connsiteY2851" fmla="*/ 464020 h 3795371"/>
                <a:gd name="connsiteX2852" fmla="*/ 1525197 w 6347888"/>
                <a:gd name="connsiteY2852" fmla="*/ 470026 h 3795371"/>
                <a:gd name="connsiteX2853" fmla="*/ 1522249 w 6347888"/>
                <a:gd name="connsiteY2853" fmla="*/ 478324 h 3795371"/>
                <a:gd name="connsiteX2854" fmla="*/ 1522194 w 6347888"/>
                <a:gd name="connsiteY2854" fmla="*/ 478379 h 3795371"/>
                <a:gd name="connsiteX2855" fmla="*/ 1515043 w 6347888"/>
                <a:gd name="connsiteY2855" fmla="*/ 486786 h 3795371"/>
                <a:gd name="connsiteX2856" fmla="*/ 1509146 w 6347888"/>
                <a:gd name="connsiteY2856" fmla="*/ 493610 h 3795371"/>
                <a:gd name="connsiteX2857" fmla="*/ 1495880 w 6347888"/>
                <a:gd name="connsiteY2857" fmla="*/ 498851 h 3795371"/>
                <a:gd name="connsiteX2858" fmla="*/ 1495607 w 6347888"/>
                <a:gd name="connsiteY2858" fmla="*/ 502291 h 3795371"/>
                <a:gd name="connsiteX2859" fmla="*/ 1504670 w 6347888"/>
                <a:gd name="connsiteY2859" fmla="*/ 512773 h 3795371"/>
                <a:gd name="connsiteX2860" fmla="*/ 1508327 w 6347888"/>
                <a:gd name="connsiteY2860" fmla="*/ 524129 h 3795371"/>
                <a:gd name="connsiteX2861" fmla="*/ 1505106 w 6347888"/>
                <a:gd name="connsiteY2861" fmla="*/ 539852 h 3795371"/>
                <a:gd name="connsiteX2862" fmla="*/ 1492932 w 6347888"/>
                <a:gd name="connsiteY2862" fmla="*/ 559943 h 3795371"/>
                <a:gd name="connsiteX2863" fmla="*/ 1488455 w 6347888"/>
                <a:gd name="connsiteY2863" fmla="*/ 565184 h 3795371"/>
                <a:gd name="connsiteX2864" fmla="*/ 1475680 w 6347888"/>
                <a:gd name="connsiteY2864" fmla="*/ 571626 h 3795371"/>
                <a:gd name="connsiteX2865" fmla="*/ 1462359 w 6347888"/>
                <a:gd name="connsiteY2865" fmla="*/ 576266 h 3795371"/>
                <a:gd name="connsiteX2866" fmla="*/ 1451659 w 6347888"/>
                <a:gd name="connsiteY2866" fmla="*/ 585547 h 3795371"/>
                <a:gd name="connsiteX2867" fmla="*/ 1443142 w 6347888"/>
                <a:gd name="connsiteY2867" fmla="*/ 584510 h 3795371"/>
                <a:gd name="connsiteX2868" fmla="*/ 1436372 w 6347888"/>
                <a:gd name="connsiteY2868" fmla="*/ 569660 h 3795371"/>
                <a:gd name="connsiteX2869" fmla="*/ 1429275 w 6347888"/>
                <a:gd name="connsiteY2869" fmla="*/ 539688 h 3795371"/>
                <a:gd name="connsiteX2870" fmla="*/ 1418793 w 6347888"/>
                <a:gd name="connsiteY2870" fmla="*/ 527404 h 3795371"/>
                <a:gd name="connsiteX2871" fmla="*/ 1415190 w 6347888"/>
                <a:gd name="connsiteY2871" fmla="*/ 521836 h 3795371"/>
                <a:gd name="connsiteX2872" fmla="*/ 1416554 w 6347888"/>
                <a:gd name="connsiteY2872" fmla="*/ 502837 h 3795371"/>
                <a:gd name="connsiteX2873" fmla="*/ 1432332 w 6347888"/>
                <a:gd name="connsiteY2873" fmla="*/ 488369 h 3795371"/>
                <a:gd name="connsiteX2874" fmla="*/ 1440030 w 6347888"/>
                <a:gd name="connsiteY2874" fmla="*/ 492737 h 3795371"/>
                <a:gd name="connsiteX2875" fmla="*/ 1447346 w 6347888"/>
                <a:gd name="connsiteY2875" fmla="*/ 507587 h 3795371"/>
                <a:gd name="connsiteX2876" fmla="*/ 1453406 w 6347888"/>
                <a:gd name="connsiteY2876" fmla="*/ 506658 h 3795371"/>
                <a:gd name="connsiteX2877" fmla="*/ 1455207 w 6347888"/>
                <a:gd name="connsiteY2877" fmla="*/ 484329 h 3795371"/>
                <a:gd name="connsiteX2878" fmla="*/ 1452805 w 6347888"/>
                <a:gd name="connsiteY2878" fmla="*/ 477614 h 3795371"/>
                <a:gd name="connsiteX2879" fmla="*/ 1454443 w 6347888"/>
                <a:gd name="connsiteY2879" fmla="*/ 471118 h 3795371"/>
                <a:gd name="connsiteX2880" fmla="*/ 1465362 w 6347888"/>
                <a:gd name="connsiteY2880" fmla="*/ 459216 h 3795371"/>
                <a:gd name="connsiteX2881" fmla="*/ 1470821 w 6347888"/>
                <a:gd name="connsiteY2881" fmla="*/ 455176 h 3795371"/>
                <a:gd name="connsiteX2882" fmla="*/ 1482341 w 6347888"/>
                <a:gd name="connsiteY2882" fmla="*/ 452501 h 3795371"/>
                <a:gd name="connsiteX2883" fmla="*/ 1502759 w 6347888"/>
                <a:gd name="connsiteY2883" fmla="*/ 450753 h 3795371"/>
                <a:gd name="connsiteX2884" fmla="*/ 1521321 w 6347888"/>
                <a:gd name="connsiteY2884" fmla="*/ 451136 h 3795371"/>
                <a:gd name="connsiteX2885" fmla="*/ 1523122 w 6347888"/>
                <a:gd name="connsiteY2885" fmla="*/ 452500 h 3795371"/>
                <a:gd name="connsiteX2886" fmla="*/ 1521921 w 6347888"/>
                <a:gd name="connsiteY2886" fmla="*/ 456704 h 3795371"/>
                <a:gd name="connsiteX2887" fmla="*/ 1513896 w 6347888"/>
                <a:gd name="connsiteY2887" fmla="*/ 461017 h 3795371"/>
                <a:gd name="connsiteX2888" fmla="*/ 1513841 w 6347888"/>
                <a:gd name="connsiteY2888" fmla="*/ 460963 h 3795371"/>
                <a:gd name="connsiteX2889" fmla="*/ 1493696 w 6347888"/>
                <a:gd name="connsiteY2889" fmla="*/ 459434 h 3795371"/>
                <a:gd name="connsiteX2890" fmla="*/ 1502759 w 6347888"/>
                <a:gd name="connsiteY2890" fmla="*/ 450753 h 3795371"/>
                <a:gd name="connsiteX2891" fmla="*/ 4076660 w 6347888"/>
                <a:gd name="connsiteY2891" fmla="*/ 442456 h 3795371"/>
                <a:gd name="connsiteX2892" fmla="*/ 4079445 w 6347888"/>
                <a:gd name="connsiteY2892" fmla="*/ 447369 h 3795371"/>
                <a:gd name="connsiteX2893" fmla="*/ 4074531 w 6347888"/>
                <a:gd name="connsiteY2893" fmla="*/ 452337 h 3795371"/>
                <a:gd name="connsiteX2894" fmla="*/ 4074531 w 6347888"/>
                <a:gd name="connsiteY2894" fmla="*/ 452283 h 3795371"/>
                <a:gd name="connsiteX2895" fmla="*/ 4070327 w 6347888"/>
                <a:gd name="connsiteY2895" fmla="*/ 447424 h 3795371"/>
                <a:gd name="connsiteX2896" fmla="*/ 4076660 w 6347888"/>
                <a:gd name="connsiteY2896" fmla="*/ 442456 h 3795371"/>
                <a:gd name="connsiteX2897" fmla="*/ 1360486 w 6347888"/>
                <a:gd name="connsiteY2897" fmla="*/ 437433 h 3795371"/>
                <a:gd name="connsiteX2898" fmla="*/ 1360923 w 6347888"/>
                <a:gd name="connsiteY2898" fmla="*/ 438634 h 3795371"/>
                <a:gd name="connsiteX2899" fmla="*/ 1359340 w 6347888"/>
                <a:gd name="connsiteY2899" fmla="*/ 439016 h 3795371"/>
                <a:gd name="connsiteX2900" fmla="*/ 1359340 w 6347888"/>
                <a:gd name="connsiteY2900" fmla="*/ 438962 h 3795371"/>
                <a:gd name="connsiteX2901" fmla="*/ 1360486 w 6347888"/>
                <a:gd name="connsiteY2901" fmla="*/ 437433 h 3795371"/>
                <a:gd name="connsiteX2902" fmla="*/ 1567453 w 6347888"/>
                <a:gd name="connsiteY2902" fmla="*/ 434539 h 3795371"/>
                <a:gd name="connsiteX2903" fmla="*/ 1568654 w 6347888"/>
                <a:gd name="connsiteY2903" fmla="*/ 435030 h 3795371"/>
                <a:gd name="connsiteX2904" fmla="*/ 1568217 w 6347888"/>
                <a:gd name="connsiteY2904" fmla="*/ 436559 h 3795371"/>
                <a:gd name="connsiteX2905" fmla="*/ 1567453 w 6347888"/>
                <a:gd name="connsiteY2905" fmla="*/ 434539 h 3795371"/>
                <a:gd name="connsiteX2906" fmla="*/ 1534369 w 6347888"/>
                <a:gd name="connsiteY2906" fmla="*/ 427715 h 3795371"/>
                <a:gd name="connsiteX2907" fmla="*/ 1534969 w 6347888"/>
                <a:gd name="connsiteY2907" fmla="*/ 429298 h 3795371"/>
                <a:gd name="connsiteX2908" fmla="*/ 1533386 w 6347888"/>
                <a:gd name="connsiteY2908" fmla="*/ 429134 h 3795371"/>
                <a:gd name="connsiteX2909" fmla="*/ 4062248 w 6347888"/>
                <a:gd name="connsiteY2909" fmla="*/ 423348 h 3795371"/>
                <a:gd name="connsiteX2910" fmla="*/ 4061647 w 6347888"/>
                <a:gd name="connsiteY2910" fmla="*/ 424712 h 3795371"/>
                <a:gd name="connsiteX2911" fmla="*/ 4059846 w 6347888"/>
                <a:gd name="connsiteY2911" fmla="*/ 424221 h 3795371"/>
                <a:gd name="connsiteX2912" fmla="*/ 4062248 w 6347888"/>
                <a:gd name="connsiteY2912" fmla="*/ 423348 h 3795371"/>
                <a:gd name="connsiteX2913" fmla="*/ 1833217 w 6347888"/>
                <a:gd name="connsiteY2913" fmla="*/ 421819 h 3795371"/>
                <a:gd name="connsiteX2914" fmla="*/ 1832071 w 6347888"/>
                <a:gd name="connsiteY2914" fmla="*/ 427824 h 3795371"/>
                <a:gd name="connsiteX2915" fmla="*/ 1828195 w 6347888"/>
                <a:gd name="connsiteY2915" fmla="*/ 429298 h 3795371"/>
                <a:gd name="connsiteX2916" fmla="*/ 1828140 w 6347888"/>
                <a:gd name="connsiteY2916" fmla="*/ 429298 h 3795371"/>
                <a:gd name="connsiteX2917" fmla="*/ 1827539 w 6347888"/>
                <a:gd name="connsiteY2917" fmla="*/ 423621 h 3795371"/>
                <a:gd name="connsiteX2918" fmla="*/ 1833217 w 6347888"/>
                <a:gd name="connsiteY2918" fmla="*/ 421819 h 3795371"/>
                <a:gd name="connsiteX2919" fmla="*/ 1833763 w 6347888"/>
                <a:gd name="connsiteY2919" fmla="*/ 421164 h 3795371"/>
                <a:gd name="connsiteX2920" fmla="*/ 1833763 w 6347888"/>
                <a:gd name="connsiteY2920" fmla="*/ 421765 h 3795371"/>
                <a:gd name="connsiteX2921" fmla="*/ 1833327 w 6347888"/>
                <a:gd name="connsiteY2921" fmla="*/ 421765 h 3795371"/>
                <a:gd name="connsiteX2922" fmla="*/ 1833327 w 6347888"/>
                <a:gd name="connsiteY2922" fmla="*/ 421328 h 3795371"/>
                <a:gd name="connsiteX2923" fmla="*/ 1833763 w 6347888"/>
                <a:gd name="connsiteY2923" fmla="*/ 421164 h 3795371"/>
                <a:gd name="connsiteX2924" fmla="*/ 1835165 w 6347888"/>
                <a:gd name="connsiteY2924" fmla="*/ 418573 h 3795371"/>
                <a:gd name="connsiteX2925" fmla="*/ 1836602 w 6347888"/>
                <a:gd name="connsiteY2925" fmla="*/ 419744 h 3795371"/>
                <a:gd name="connsiteX2926" fmla="*/ 1833709 w 6347888"/>
                <a:gd name="connsiteY2926" fmla="*/ 421109 h 3795371"/>
                <a:gd name="connsiteX2927" fmla="*/ 1835128 w 6347888"/>
                <a:gd name="connsiteY2927" fmla="*/ 418543 h 3795371"/>
                <a:gd name="connsiteX2928" fmla="*/ 1835183 w 6347888"/>
                <a:gd name="connsiteY2928" fmla="*/ 418543 h 3795371"/>
                <a:gd name="connsiteX2929" fmla="*/ 1835165 w 6347888"/>
                <a:gd name="connsiteY2929" fmla="*/ 418573 h 3795371"/>
                <a:gd name="connsiteX2930" fmla="*/ 4073275 w 6347888"/>
                <a:gd name="connsiteY2930" fmla="*/ 417396 h 3795371"/>
                <a:gd name="connsiteX2931" fmla="*/ 4075405 w 6347888"/>
                <a:gd name="connsiteY2931" fmla="*/ 417833 h 3795371"/>
                <a:gd name="connsiteX2932" fmla="*/ 4075896 w 6347888"/>
                <a:gd name="connsiteY2932" fmla="*/ 419525 h 3795371"/>
                <a:gd name="connsiteX2933" fmla="*/ 4073876 w 6347888"/>
                <a:gd name="connsiteY2933" fmla="*/ 420290 h 3795371"/>
                <a:gd name="connsiteX2934" fmla="*/ 4073275 w 6347888"/>
                <a:gd name="connsiteY2934" fmla="*/ 417396 h 3795371"/>
                <a:gd name="connsiteX2935" fmla="*/ 3846654 w 6347888"/>
                <a:gd name="connsiteY2935" fmla="*/ 407678 h 3795371"/>
                <a:gd name="connsiteX2936" fmla="*/ 3857955 w 6347888"/>
                <a:gd name="connsiteY2936" fmla="*/ 411172 h 3795371"/>
                <a:gd name="connsiteX2937" fmla="*/ 3863633 w 6347888"/>
                <a:gd name="connsiteY2937" fmla="*/ 415540 h 3795371"/>
                <a:gd name="connsiteX2938" fmla="*/ 3868929 w 6347888"/>
                <a:gd name="connsiteY2938" fmla="*/ 423129 h 3795371"/>
                <a:gd name="connsiteX2939" fmla="*/ 3870839 w 6347888"/>
                <a:gd name="connsiteY2939" fmla="*/ 430007 h 3795371"/>
                <a:gd name="connsiteX2940" fmla="*/ 3872150 w 6347888"/>
                <a:gd name="connsiteY2940" fmla="*/ 440763 h 3795371"/>
                <a:gd name="connsiteX2941" fmla="*/ 3871877 w 6347888"/>
                <a:gd name="connsiteY2941" fmla="*/ 441909 h 3795371"/>
                <a:gd name="connsiteX2942" fmla="*/ 3871768 w 6347888"/>
                <a:gd name="connsiteY2942" fmla="*/ 442346 h 3795371"/>
                <a:gd name="connsiteX2943" fmla="*/ 3869311 w 6347888"/>
                <a:gd name="connsiteY2943" fmla="*/ 447205 h 3795371"/>
                <a:gd name="connsiteX2944" fmla="*/ 3863360 w 6347888"/>
                <a:gd name="connsiteY2944" fmla="*/ 452664 h 3795371"/>
                <a:gd name="connsiteX2945" fmla="*/ 3852059 w 6347888"/>
                <a:gd name="connsiteY2945" fmla="*/ 461345 h 3795371"/>
                <a:gd name="connsiteX2946" fmla="*/ 3825636 w 6347888"/>
                <a:gd name="connsiteY2946" fmla="*/ 481599 h 3795371"/>
                <a:gd name="connsiteX2947" fmla="*/ 3807292 w 6347888"/>
                <a:gd name="connsiteY2947" fmla="*/ 503382 h 3795371"/>
                <a:gd name="connsiteX2948" fmla="*/ 3791569 w 6347888"/>
                <a:gd name="connsiteY2948" fmla="*/ 529915 h 3795371"/>
                <a:gd name="connsiteX2949" fmla="*/ 3776992 w 6347888"/>
                <a:gd name="connsiteY2949" fmla="*/ 548040 h 3795371"/>
                <a:gd name="connsiteX2950" fmla="*/ 3769676 w 6347888"/>
                <a:gd name="connsiteY2950" fmla="*/ 562344 h 3795371"/>
                <a:gd name="connsiteX2951" fmla="*/ 3764108 w 6347888"/>
                <a:gd name="connsiteY2951" fmla="*/ 602362 h 3795371"/>
                <a:gd name="connsiteX2952" fmla="*/ 3760941 w 6347888"/>
                <a:gd name="connsiteY2952" fmla="*/ 611261 h 3795371"/>
                <a:gd name="connsiteX2953" fmla="*/ 3755373 w 6347888"/>
                <a:gd name="connsiteY2953" fmla="*/ 624145 h 3795371"/>
                <a:gd name="connsiteX2954" fmla="*/ 3754881 w 6347888"/>
                <a:gd name="connsiteY2954" fmla="*/ 655045 h 3795371"/>
                <a:gd name="connsiteX2955" fmla="*/ 3759958 w 6347888"/>
                <a:gd name="connsiteY2955" fmla="*/ 675900 h 3795371"/>
                <a:gd name="connsiteX2956" fmla="*/ 3777647 w 6347888"/>
                <a:gd name="connsiteY2956" fmla="*/ 704835 h 3795371"/>
                <a:gd name="connsiteX2957" fmla="*/ 3786273 w 6347888"/>
                <a:gd name="connsiteY2957" fmla="*/ 711769 h 3795371"/>
                <a:gd name="connsiteX2958" fmla="*/ 3800522 w 6347888"/>
                <a:gd name="connsiteY2958" fmla="*/ 720395 h 3795371"/>
                <a:gd name="connsiteX2959" fmla="*/ 3803416 w 6347888"/>
                <a:gd name="connsiteY2959" fmla="*/ 728748 h 3795371"/>
                <a:gd name="connsiteX2960" fmla="*/ 3801396 w 6347888"/>
                <a:gd name="connsiteY2960" fmla="*/ 735517 h 3795371"/>
                <a:gd name="connsiteX2961" fmla="*/ 3797902 w 6347888"/>
                <a:gd name="connsiteY2961" fmla="*/ 738192 h 3795371"/>
                <a:gd name="connsiteX2962" fmla="*/ 3783598 w 6347888"/>
                <a:gd name="connsiteY2962" fmla="*/ 738302 h 3795371"/>
                <a:gd name="connsiteX2963" fmla="*/ 3783598 w 6347888"/>
                <a:gd name="connsiteY2963" fmla="*/ 737756 h 3795371"/>
                <a:gd name="connsiteX2964" fmla="*/ 3774099 w 6347888"/>
                <a:gd name="connsiteY2964" fmla="*/ 737865 h 3795371"/>
                <a:gd name="connsiteX2965" fmla="*/ 3766128 w 6347888"/>
                <a:gd name="connsiteY2965" fmla="*/ 736991 h 3795371"/>
                <a:gd name="connsiteX2966" fmla="*/ 3762688 w 6347888"/>
                <a:gd name="connsiteY2966" fmla="*/ 735572 h 3795371"/>
                <a:gd name="connsiteX2967" fmla="*/ 3751496 w 6347888"/>
                <a:gd name="connsiteY2967" fmla="*/ 731859 h 3795371"/>
                <a:gd name="connsiteX2968" fmla="*/ 3739103 w 6347888"/>
                <a:gd name="connsiteY2968" fmla="*/ 719303 h 3795371"/>
                <a:gd name="connsiteX2969" fmla="*/ 3735282 w 6347888"/>
                <a:gd name="connsiteY2969" fmla="*/ 710786 h 3795371"/>
                <a:gd name="connsiteX2970" fmla="*/ 3722780 w 6347888"/>
                <a:gd name="connsiteY2970" fmla="*/ 705327 h 3795371"/>
                <a:gd name="connsiteX2971" fmla="*/ 3713553 w 6347888"/>
                <a:gd name="connsiteY2971" fmla="*/ 707674 h 3795371"/>
                <a:gd name="connsiteX2972" fmla="*/ 3706893 w 6347888"/>
                <a:gd name="connsiteY2972" fmla="*/ 705763 h 3795371"/>
                <a:gd name="connsiteX2973" fmla="*/ 3697667 w 6347888"/>
                <a:gd name="connsiteY2973" fmla="*/ 695117 h 3795371"/>
                <a:gd name="connsiteX2974" fmla="*/ 3696575 w 6347888"/>
                <a:gd name="connsiteY2974" fmla="*/ 681032 h 3795371"/>
                <a:gd name="connsiteX2975" fmla="*/ 3704873 w 6347888"/>
                <a:gd name="connsiteY2975" fmla="*/ 673444 h 3795371"/>
                <a:gd name="connsiteX2976" fmla="*/ 3708695 w 6347888"/>
                <a:gd name="connsiteY2976" fmla="*/ 659031 h 3795371"/>
                <a:gd name="connsiteX2977" fmla="*/ 3704491 w 6347888"/>
                <a:gd name="connsiteY2977" fmla="*/ 653353 h 3795371"/>
                <a:gd name="connsiteX2978" fmla="*/ 3702198 w 6347888"/>
                <a:gd name="connsiteY2978" fmla="*/ 642707 h 3795371"/>
                <a:gd name="connsiteX2979" fmla="*/ 3712079 w 6347888"/>
                <a:gd name="connsiteY2979" fmla="*/ 618685 h 3795371"/>
                <a:gd name="connsiteX2980" fmla="*/ 3712188 w 6347888"/>
                <a:gd name="connsiteY2980" fmla="*/ 618740 h 3795371"/>
                <a:gd name="connsiteX2981" fmla="*/ 3709186 w 6347888"/>
                <a:gd name="connsiteY2981" fmla="*/ 604600 h 3795371"/>
                <a:gd name="connsiteX2982" fmla="*/ 3706893 w 6347888"/>
                <a:gd name="connsiteY2982" fmla="*/ 594063 h 3795371"/>
                <a:gd name="connsiteX2983" fmla="*/ 3714918 w 6347888"/>
                <a:gd name="connsiteY2983" fmla="*/ 579432 h 3795371"/>
                <a:gd name="connsiteX2984" fmla="*/ 3717975 w 6347888"/>
                <a:gd name="connsiteY2984" fmla="*/ 568186 h 3795371"/>
                <a:gd name="connsiteX2985" fmla="*/ 3719340 w 6347888"/>
                <a:gd name="connsiteY2985" fmla="*/ 549405 h 3795371"/>
                <a:gd name="connsiteX2986" fmla="*/ 3711206 w 6347888"/>
                <a:gd name="connsiteY2986" fmla="*/ 535047 h 3795371"/>
                <a:gd name="connsiteX2987" fmla="*/ 3713990 w 6347888"/>
                <a:gd name="connsiteY2987" fmla="*/ 529588 h 3795371"/>
                <a:gd name="connsiteX2988" fmla="*/ 3722343 w 6347888"/>
                <a:gd name="connsiteY2988" fmla="*/ 526093 h 3795371"/>
                <a:gd name="connsiteX2989" fmla="*/ 3730860 w 6347888"/>
                <a:gd name="connsiteY2989" fmla="*/ 518068 h 3795371"/>
                <a:gd name="connsiteX2990" fmla="*/ 3732880 w 6347888"/>
                <a:gd name="connsiteY2990" fmla="*/ 516867 h 3795371"/>
                <a:gd name="connsiteX2991" fmla="*/ 3734518 w 6347888"/>
                <a:gd name="connsiteY2991" fmla="*/ 512936 h 3795371"/>
                <a:gd name="connsiteX2992" fmla="*/ 3736538 w 6347888"/>
                <a:gd name="connsiteY2992" fmla="*/ 501690 h 3795371"/>
                <a:gd name="connsiteX2993" fmla="*/ 3740468 w 6347888"/>
                <a:gd name="connsiteY2993" fmla="*/ 490607 h 3795371"/>
                <a:gd name="connsiteX2994" fmla="*/ 3746528 w 6347888"/>
                <a:gd name="connsiteY2994" fmla="*/ 484001 h 3795371"/>
                <a:gd name="connsiteX2995" fmla="*/ 3755536 w 6347888"/>
                <a:gd name="connsiteY2995" fmla="*/ 476795 h 3795371"/>
                <a:gd name="connsiteX2996" fmla="*/ 3756847 w 6347888"/>
                <a:gd name="connsiteY2996" fmla="*/ 474775 h 3795371"/>
                <a:gd name="connsiteX2997" fmla="*/ 3762361 w 6347888"/>
                <a:gd name="connsiteY2997" fmla="*/ 467732 h 3795371"/>
                <a:gd name="connsiteX2998" fmla="*/ 3787583 w 6347888"/>
                <a:gd name="connsiteY2998" fmla="*/ 455612 h 3795371"/>
                <a:gd name="connsiteX2999" fmla="*/ 3811605 w 6347888"/>
                <a:gd name="connsiteY2999" fmla="*/ 445840 h 3795371"/>
                <a:gd name="connsiteX3000" fmla="*/ 3822524 w 6347888"/>
                <a:gd name="connsiteY3000" fmla="*/ 430990 h 3795371"/>
                <a:gd name="connsiteX3001" fmla="*/ 3840049 w 6347888"/>
                <a:gd name="connsiteY3001" fmla="*/ 409862 h 3795371"/>
                <a:gd name="connsiteX3002" fmla="*/ 3846654 w 6347888"/>
                <a:gd name="connsiteY3002" fmla="*/ 407678 h 3795371"/>
                <a:gd name="connsiteX3003" fmla="*/ 3066720 w 6347888"/>
                <a:gd name="connsiteY3003" fmla="*/ 399435 h 3795371"/>
                <a:gd name="connsiteX3004" fmla="*/ 3068904 w 6347888"/>
                <a:gd name="connsiteY3004" fmla="*/ 400199 h 3795371"/>
                <a:gd name="connsiteX3005" fmla="*/ 3082935 w 6347888"/>
                <a:gd name="connsiteY3005" fmla="*/ 424330 h 3795371"/>
                <a:gd name="connsiteX3006" fmla="*/ 3082334 w 6347888"/>
                <a:gd name="connsiteY3006" fmla="*/ 426459 h 3795371"/>
                <a:gd name="connsiteX3007" fmla="*/ 3080806 w 6347888"/>
                <a:gd name="connsiteY3007" fmla="*/ 427715 h 3795371"/>
                <a:gd name="connsiteX3008" fmla="*/ 3064646 w 6347888"/>
                <a:gd name="connsiteY3008" fmla="*/ 403093 h 3795371"/>
                <a:gd name="connsiteX3009" fmla="*/ 3066720 w 6347888"/>
                <a:gd name="connsiteY3009" fmla="*/ 399435 h 3795371"/>
                <a:gd name="connsiteX3010" fmla="*/ 3272651 w 6347888"/>
                <a:gd name="connsiteY3010" fmla="*/ 394740 h 3795371"/>
                <a:gd name="connsiteX3011" fmla="*/ 3274124 w 6347888"/>
                <a:gd name="connsiteY3011" fmla="*/ 398671 h 3795371"/>
                <a:gd name="connsiteX3012" fmla="*/ 3272432 w 6347888"/>
                <a:gd name="connsiteY3012" fmla="*/ 400145 h 3795371"/>
                <a:gd name="connsiteX3013" fmla="*/ 3271013 w 6347888"/>
                <a:gd name="connsiteY3013" fmla="*/ 396159 h 3795371"/>
                <a:gd name="connsiteX3014" fmla="*/ 3270958 w 6347888"/>
                <a:gd name="connsiteY3014" fmla="*/ 396105 h 3795371"/>
                <a:gd name="connsiteX3015" fmla="*/ 3272651 w 6347888"/>
                <a:gd name="connsiteY3015" fmla="*/ 394740 h 3795371"/>
                <a:gd name="connsiteX3016" fmla="*/ 1585469 w 6347888"/>
                <a:gd name="connsiteY3016" fmla="*/ 387151 h 3795371"/>
                <a:gd name="connsiteX3017" fmla="*/ 1585052 w 6347888"/>
                <a:gd name="connsiteY3017" fmla="*/ 387800 h 3795371"/>
                <a:gd name="connsiteX3018" fmla="*/ 1591856 w 6347888"/>
                <a:gd name="connsiteY3018" fmla="*/ 387479 h 3795371"/>
                <a:gd name="connsiteX3019" fmla="*/ 1603048 w 6347888"/>
                <a:gd name="connsiteY3019" fmla="*/ 390209 h 3795371"/>
                <a:gd name="connsiteX3020" fmla="*/ 1610254 w 6347888"/>
                <a:gd name="connsiteY3020" fmla="*/ 407078 h 3795371"/>
                <a:gd name="connsiteX3021" fmla="*/ 1608780 w 6347888"/>
                <a:gd name="connsiteY3021" fmla="*/ 416359 h 3795371"/>
                <a:gd name="connsiteX3022" fmla="*/ 1602338 w 6347888"/>
                <a:gd name="connsiteY3022" fmla="*/ 434048 h 3795371"/>
                <a:gd name="connsiteX3023" fmla="*/ 1590437 w 6347888"/>
                <a:gd name="connsiteY3023" fmla="*/ 438361 h 3795371"/>
                <a:gd name="connsiteX3024" fmla="*/ 1586124 w 6347888"/>
                <a:gd name="connsiteY3024" fmla="*/ 436505 h 3795371"/>
                <a:gd name="connsiteX3025" fmla="*/ 1568326 w 6347888"/>
                <a:gd name="connsiteY3025" fmla="*/ 421218 h 3795371"/>
                <a:gd name="connsiteX3026" fmla="*/ 1568326 w 6347888"/>
                <a:gd name="connsiteY3026" fmla="*/ 406478 h 3795371"/>
                <a:gd name="connsiteX3027" fmla="*/ 1568271 w 6347888"/>
                <a:gd name="connsiteY3027" fmla="*/ 406369 h 3795371"/>
                <a:gd name="connsiteX3028" fmla="*/ 1584825 w 6347888"/>
                <a:gd name="connsiteY3028" fmla="*/ 387915 h 3795371"/>
                <a:gd name="connsiteX3029" fmla="*/ 1584814 w 6347888"/>
                <a:gd name="connsiteY3029" fmla="*/ 387915 h 3795371"/>
                <a:gd name="connsiteX3030" fmla="*/ 1584268 w 6347888"/>
                <a:gd name="connsiteY3030" fmla="*/ 387479 h 3795371"/>
                <a:gd name="connsiteX3031" fmla="*/ 1585469 w 6347888"/>
                <a:gd name="connsiteY3031" fmla="*/ 387151 h 3795371"/>
                <a:gd name="connsiteX3032" fmla="*/ 1565651 w 6347888"/>
                <a:gd name="connsiteY3032" fmla="*/ 383548 h 3795371"/>
                <a:gd name="connsiteX3033" fmla="*/ 1565597 w 6347888"/>
                <a:gd name="connsiteY3033" fmla="*/ 383602 h 3795371"/>
                <a:gd name="connsiteX3034" fmla="*/ 1565580 w 6347888"/>
                <a:gd name="connsiteY3034" fmla="*/ 383557 h 3795371"/>
                <a:gd name="connsiteX3035" fmla="*/ 1575403 w 6347888"/>
                <a:gd name="connsiteY3035" fmla="*/ 383356 h 3795371"/>
                <a:gd name="connsiteX3036" fmla="*/ 1584268 w 6347888"/>
                <a:gd name="connsiteY3036" fmla="*/ 387533 h 3795371"/>
                <a:gd name="connsiteX3037" fmla="*/ 1579136 w 6347888"/>
                <a:gd name="connsiteY3037" fmla="*/ 389007 h 3795371"/>
                <a:gd name="connsiteX3038" fmla="*/ 1565597 w 6347888"/>
                <a:gd name="connsiteY3038" fmla="*/ 383602 h 3795371"/>
                <a:gd name="connsiteX3039" fmla="*/ 1575403 w 6347888"/>
                <a:gd name="connsiteY3039" fmla="*/ 383356 h 3795371"/>
                <a:gd name="connsiteX3040" fmla="*/ 2700066 w 6347888"/>
                <a:gd name="connsiteY3040" fmla="*/ 373120 h 3795371"/>
                <a:gd name="connsiteX3041" fmla="*/ 2704215 w 6347888"/>
                <a:gd name="connsiteY3041" fmla="*/ 375413 h 3795371"/>
                <a:gd name="connsiteX3042" fmla="*/ 2701813 w 6347888"/>
                <a:gd name="connsiteY3042" fmla="*/ 380654 h 3795371"/>
                <a:gd name="connsiteX3043" fmla="*/ 2697936 w 6347888"/>
                <a:gd name="connsiteY3043" fmla="*/ 380654 h 3795371"/>
                <a:gd name="connsiteX3044" fmla="*/ 2696899 w 6347888"/>
                <a:gd name="connsiteY3044" fmla="*/ 378853 h 3795371"/>
                <a:gd name="connsiteX3045" fmla="*/ 2700066 w 6347888"/>
                <a:gd name="connsiteY3045" fmla="*/ 373120 h 3795371"/>
                <a:gd name="connsiteX3046" fmla="*/ 1610090 w 6347888"/>
                <a:gd name="connsiteY3046" fmla="*/ 372684 h 3795371"/>
                <a:gd name="connsiteX3047" fmla="*/ 1611728 w 6347888"/>
                <a:gd name="connsiteY3047" fmla="*/ 374212 h 3795371"/>
                <a:gd name="connsiteX3048" fmla="*/ 1606979 w 6347888"/>
                <a:gd name="connsiteY3048" fmla="*/ 380491 h 3795371"/>
                <a:gd name="connsiteX3049" fmla="*/ 1605395 w 6347888"/>
                <a:gd name="connsiteY3049" fmla="*/ 378853 h 3795371"/>
                <a:gd name="connsiteX3050" fmla="*/ 1610090 w 6347888"/>
                <a:gd name="connsiteY3050" fmla="*/ 372684 h 3795371"/>
                <a:gd name="connsiteX3051" fmla="*/ 4540603 w 6347888"/>
                <a:gd name="connsiteY3051" fmla="*/ 371865 h 3795371"/>
                <a:gd name="connsiteX3052" fmla="*/ 4548847 w 6347888"/>
                <a:gd name="connsiteY3052" fmla="*/ 374758 h 3795371"/>
                <a:gd name="connsiteX3053" fmla="*/ 4553924 w 6347888"/>
                <a:gd name="connsiteY3053" fmla="*/ 387752 h 3795371"/>
                <a:gd name="connsiteX3054" fmla="*/ 4544370 w 6347888"/>
                <a:gd name="connsiteY3054" fmla="*/ 398179 h 3795371"/>
                <a:gd name="connsiteX3055" fmla="*/ 4541968 w 6347888"/>
                <a:gd name="connsiteY3055" fmla="*/ 398179 h 3795371"/>
                <a:gd name="connsiteX3056" fmla="*/ 4535089 w 6347888"/>
                <a:gd name="connsiteY3056" fmla="*/ 396815 h 3795371"/>
                <a:gd name="connsiteX3057" fmla="*/ 4527118 w 6347888"/>
                <a:gd name="connsiteY3057" fmla="*/ 386769 h 3795371"/>
                <a:gd name="connsiteX3058" fmla="*/ 4527173 w 6347888"/>
                <a:gd name="connsiteY3058" fmla="*/ 386769 h 3795371"/>
                <a:gd name="connsiteX3059" fmla="*/ 4526791 w 6347888"/>
                <a:gd name="connsiteY3059" fmla="*/ 384476 h 3795371"/>
                <a:gd name="connsiteX3060" fmla="*/ 4529957 w 6347888"/>
                <a:gd name="connsiteY3060" fmla="*/ 376560 h 3795371"/>
                <a:gd name="connsiteX3061" fmla="*/ 4540603 w 6347888"/>
                <a:gd name="connsiteY3061" fmla="*/ 371865 h 3795371"/>
                <a:gd name="connsiteX3062" fmla="*/ 1980349 w 6347888"/>
                <a:gd name="connsiteY3062" fmla="*/ 369518 h 3795371"/>
                <a:gd name="connsiteX3063" fmla="*/ 1983789 w 6347888"/>
                <a:gd name="connsiteY3063" fmla="*/ 371319 h 3795371"/>
                <a:gd name="connsiteX3064" fmla="*/ 1982206 w 6347888"/>
                <a:gd name="connsiteY3064" fmla="*/ 372739 h 3795371"/>
                <a:gd name="connsiteX3065" fmla="*/ 1978930 w 6347888"/>
                <a:gd name="connsiteY3065" fmla="*/ 370882 h 3795371"/>
                <a:gd name="connsiteX3066" fmla="*/ 1980349 w 6347888"/>
                <a:gd name="connsiteY3066" fmla="*/ 369518 h 3795371"/>
                <a:gd name="connsiteX3067" fmla="*/ 1961569 w 6347888"/>
                <a:gd name="connsiteY3067" fmla="*/ 368425 h 3795371"/>
                <a:gd name="connsiteX3068" fmla="*/ 1968011 w 6347888"/>
                <a:gd name="connsiteY3068" fmla="*/ 370336 h 3795371"/>
                <a:gd name="connsiteX3069" fmla="*/ 1968393 w 6347888"/>
                <a:gd name="connsiteY3069" fmla="*/ 372574 h 3795371"/>
                <a:gd name="connsiteX3070" fmla="*/ 1964953 w 6347888"/>
                <a:gd name="connsiteY3070" fmla="*/ 375031 h 3795371"/>
                <a:gd name="connsiteX3071" fmla="*/ 1959439 w 6347888"/>
                <a:gd name="connsiteY3071" fmla="*/ 371810 h 3795371"/>
                <a:gd name="connsiteX3072" fmla="*/ 1959712 w 6347888"/>
                <a:gd name="connsiteY3072" fmla="*/ 369790 h 3795371"/>
                <a:gd name="connsiteX3073" fmla="*/ 1961569 w 6347888"/>
                <a:gd name="connsiteY3073" fmla="*/ 368425 h 3795371"/>
                <a:gd name="connsiteX3074" fmla="*/ 1464815 w 6347888"/>
                <a:gd name="connsiteY3074" fmla="*/ 360618 h 3795371"/>
                <a:gd name="connsiteX3075" fmla="*/ 1468582 w 6347888"/>
                <a:gd name="connsiteY3075" fmla="*/ 362529 h 3795371"/>
                <a:gd name="connsiteX3076" fmla="*/ 1470001 w 6347888"/>
                <a:gd name="connsiteY3076" fmla="*/ 369681 h 3795371"/>
                <a:gd name="connsiteX3077" fmla="*/ 1468691 w 6347888"/>
                <a:gd name="connsiteY3077" fmla="*/ 373393 h 3795371"/>
                <a:gd name="connsiteX3078" fmla="*/ 1461976 w 6347888"/>
                <a:gd name="connsiteY3078" fmla="*/ 377597 h 3795371"/>
                <a:gd name="connsiteX3079" fmla="*/ 1458810 w 6347888"/>
                <a:gd name="connsiteY3079" fmla="*/ 377597 h 3795371"/>
                <a:gd name="connsiteX3080" fmla="*/ 1458810 w 6347888"/>
                <a:gd name="connsiteY3080" fmla="*/ 377488 h 3795371"/>
                <a:gd name="connsiteX3081" fmla="*/ 1453623 w 6347888"/>
                <a:gd name="connsiteY3081" fmla="*/ 370937 h 3795371"/>
                <a:gd name="connsiteX3082" fmla="*/ 1464815 w 6347888"/>
                <a:gd name="connsiteY3082" fmla="*/ 360618 h 3795371"/>
                <a:gd name="connsiteX3083" fmla="*/ 4728243 w 6347888"/>
                <a:gd name="connsiteY3083" fmla="*/ 360455 h 3795371"/>
                <a:gd name="connsiteX3084" fmla="*/ 4729608 w 6347888"/>
                <a:gd name="connsiteY3084" fmla="*/ 361874 h 3795371"/>
                <a:gd name="connsiteX3085" fmla="*/ 4729554 w 6347888"/>
                <a:gd name="connsiteY3085" fmla="*/ 361929 h 3795371"/>
                <a:gd name="connsiteX3086" fmla="*/ 4728025 w 6347888"/>
                <a:gd name="connsiteY3086" fmla="*/ 363130 h 3795371"/>
                <a:gd name="connsiteX3087" fmla="*/ 4726660 w 6347888"/>
                <a:gd name="connsiteY3087" fmla="*/ 361711 h 3795371"/>
                <a:gd name="connsiteX3088" fmla="*/ 4728243 w 6347888"/>
                <a:gd name="connsiteY3088" fmla="*/ 360455 h 3795371"/>
                <a:gd name="connsiteX3089" fmla="*/ 1180052 w 6347888"/>
                <a:gd name="connsiteY3089" fmla="*/ 340091 h 3795371"/>
                <a:gd name="connsiteX3090" fmla="*/ 1202217 w 6347888"/>
                <a:gd name="connsiteY3090" fmla="*/ 349099 h 3795371"/>
                <a:gd name="connsiteX3091" fmla="*/ 1202490 w 6347888"/>
                <a:gd name="connsiteY3091" fmla="*/ 349481 h 3795371"/>
                <a:gd name="connsiteX3092" fmla="*/ 1211443 w 6347888"/>
                <a:gd name="connsiteY3092" fmla="*/ 357288 h 3795371"/>
                <a:gd name="connsiteX3093" fmla="*/ 1228804 w 6347888"/>
                <a:gd name="connsiteY3093" fmla="*/ 363894 h 3795371"/>
                <a:gd name="connsiteX3094" fmla="*/ 1239887 w 6347888"/>
                <a:gd name="connsiteY3094" fmla="*/ 367334 h 3795371"/>
                <a:gd name="connsiteX3095" fmla="*/ 1248841 w 6347888"/>
                <a:gd name="connsiteY3095" fmla="*/ 383712 h 3795371"/>
                <a:gd name="connsiteX3096" fmla="*/ 1249168 w 6347888"/>
                <a:gd name="connsiteY3096" fmla="*/ 421218 h 3795371"/>
                <a:gd name="connsiteX3097" fmla="*/ 1249878 w 6347888"/>
                <a:gd name="connsiteY3097" fmla="*/ 421164 h 3795371"/>
                <a:gd name="connsiteX3098" fmla="*/ 1249114 w 6347888"/>
                <a:gd name="connsiteY3098" fmla="*/ 421928 h 3795371"/>
                <a:gd name="connsiteX3099" fmla="*/ 1253263 w 6347888"/>
                <a:gd name="connsiteY3099" fmla="*/ 424275 h 3795371"/>
                <a:gd name="connsiteX3100" fmla="*/ 1256757 w 6347888"/>
                <a:gd name="connsiteY3100" fmla="*/ 436887 h 3795371"/>
                <a:gd name="connsiteX3101" fmla="*/ 1246056 w 6347888"/>
                <a:gd name="connsiteY3101" fmla="*/ 452555 h 3795371"/>
                <a:gd name="connsiteX3102" fmla="*/ 1245292 w 6347888"/>
                <a:gd name="connsiteY3102" fmla="*/ 458233 h 3795371"/>
                <a:gd name="connsiteX3103" fmla="*/ 1251734 w 6347888"/>
                <a:gd name="connsiteY3103" fmla="*/ 456268 h 3795371"/>
                <a:gd name="connsiteX3104" fmla="*/ 1258558 w 6347888"/>
                <a:gd name="connsiteY3104" fmla="*/ 449771 h 3795371"/>
                <a:gd name="connsiteX3105" fmla="*/ 1273408 w 6347888"/>
                <a:gd name="connsiteY3105" fmla="*/ 451136 h 3795371"/>
                <a:gd name="connsiteX3106" fmla="*/ 1282088 w 6347888"/>
                <a:gd name="connsiteY3106" fmla="*/ 460308 h 3795371"/>
                <a:gd name="connsiteX3107" fmla="*/ 1285309 w 6347888"/>
                <a:gd name="connsiteY3107" fmla="*/ 465822 h 3795371"/>
                <a:gd name="connsiteX3108" fmla="*/ 1283453 w 6347888"/>
                <a:gd name="connsiteY3108" fmla="*/ 474448 h 3795371"/>
                <a:gd name="connsiteX3109" fmla="*/ 1275046 w 6347888"/>
                <a:gd name="connsiteY3109" fmla="*/ 479143 h 3795371"/>
                <a:gd name="connsiteX3110" fmla="*/ 1273190 w 6347888"/>
                <a:gd name="connsiteY3110" fmla="*/ 480125 h 3795371"/>
                <a:gd name="connsiteX3111" fmla="*/ 1271115 w 6347888"/>
                <a:gd name="connsiteY3111" fmla="*/ 481054 h 3795371"/>
                <a:gd name="connsiteX3112" fmla="*/ 1273517 w 6347888"/>
                <a:gd name="connsiteY3112" fmla="*/ 482528 h 3795371"/>
                <a:gd name="connsiteX3113" fmla="*/ 1273736 w 6347888"/>
                <a:gd name="connsiteY3113" fmla="*/ 482528 h 3795371"/>
                <a:gd name="connsiteX3114" fmla="*/ 1294754 w 6347888"/>
                <a:gd name="connsiteY3114" fmla="*/ 484766 h 3795371"/>
                <a:gd name="connsiteX3115" fmla="*/ 1299504 w 6347888"/>
                <a:gd name="connsiteY3115" fmla="*/ 480890 h 3795371"/>
                <a:gd name="connsiteX3116" fmla="*/ 1302670 w 6347888"/>
                <a:gd name="connsiteY3116" fmla="*/ 464730 h 3795371"/>
                <a:gd name="connsiteX3117" fmla="*/ 1310587 w 6347888"/>
                <a:gd name="connsiteY3117" fmla="*/ 463147 h 3795371"/>
                <a:gd name="connsiteX3118" fmla="*/ 1314572 w 6347888"/>
                <a:gd name="connsiteY3118" fmla="*/ 468824 h 3795371"/>
                <a:gd name="connsiteX3119" fmla="*/ 1313043 w 6347888"/>
                <a:gd name="connsiteY3119" fmla="*/ 503656 h 3795371"/>
                <a:gd name="connsiteX3120" fmla="*/ 1305236 w 6347888"/>
                <a:gd name="connsiteY3120" fmla="*/ 528605 h 3795371"/>
                <a:gd name="connsiteX3121" fmla="*/ 1305619 w 6347888"/>
                <a:gd name="connsiteY3121" fmla="*/ 530625 h 3795371"/>
                <a:gd name="connsiteX3122" fmla="*/ 1309058 w 6347888"/>
                <a:gd name="connsiteY3122" fmla="*/ 534065 h 3795371"/>
                <a:gd name="connsiteX3123" fmla="*/ 1315009 w 6347888"/>
                <a:gd name="connsiteY3123" fmla="*/ 531444 h 3795371"/>
                <a:gd name="connsiteX3124" fmla="*/ 1316046 w 6347888"/>
                <a:gd name="connsiteY3124" fmla="*/ 529315 h 3795371"/>
                <a:gd name="connsiteX3125" fmla="*/ 1316974 w 6347888"/>
                <a:gd name="connsiteY3125" fmla="*/ 527131 h 3795371"/>
                <a:gd name="connsiteX3126" fmla="*/ 1320086 w 6347888"/>
                <a:gd name="connsiteY3126" fmla="*/ 516594 h 3795371"/>
                <a:gd name="connsiteX3127" fmla="*/ 1326364 w 6347888"/>
                <a:gd name="connsiteY3127" fmla="*/ 497869 h 3795371"/>
                <a:gd name="connsiteX3128" fmla="*/ 1337229 w 6347888"/>
                <a:gd name="connsiteY3128" fmla="*/ 468934 h 3795371"/>
                <a:gd name="connsiteX3129" fmla="*/ 1342906 w 6347888"/>
                <a:gd name="connsiteY3129" fmla="*/ 458451 h 3795371"/>
                <a:gd name="connsiteX3130" fmla="*/ 1356719 w 6347888"/>
                <a:gd name="connsiteY3130" fmla="*/ 454193 h 3795371"/>
                <a:gd name="connsiteX3131" fmla="*/ 1363434 w 6347888"/>
                <a:gd name="connsiteY3131" fmla="*/ 456650 h 3795371"/>
                <a:gd name="connsiteX3132" fmla="*/ 1371405 w 6347888"/>
                <a:gd name="connsiteY3132" fmla="*/ 464894 h 3795371"/>
                <a:gd name="connsiteX3133" fmla="*/ 1371896 w 6347888"/>
                <a:gd name="connsiteY3133" fmla="*/ 465931 h 3795371"/>
                <a:gd name="connsiteX3134" fmla="*/ 1373152 w 6347888"/>
                <a:gd name="connsiteY3134" fmla="*/ 468169 h 3795371"/>
                <a:gd name="connsiteX3135" fmla="*/ 1372988 w 6347888"/>
                <a:gd name="connsiteY3135" fmla="*/ 464839 h 3795371"/>
                <a:gd name="connsiteX3136" fmla="*/ 1371732 w 6347888"/>
                <a:gd name="connsiteY3136" fmla="*/ 452883 h 3795371"/>
                <a:gd name="connsiteX3137" fmla="*/ 1373097 w 6347888"/>
                <a:gd name="connsiteY3137" fmla="*/ 441964 h 3795371"/>
                <a:gd name="connsiteX3138" fmla="*/ 1387947 w 6347888"/>
                <a:gd name="connsiteY3138" fmla="*/ 435795 h 3795371"/>
                <a:gd name="connsiteX3139" fmla="*/ 1399466 w 6347888"/>
                <a:gd name="connsiteY3139" fmla="*/ 438798 h 3795371"/>
                <a:gd name="connsiteX3140" fmla="*/ 1401759 w 6347888"/>
                <a:gd name="connsiteY3140" fmla="*/ 439507 h 3795371"/>
                <a:gd name="connsiteX3141" fmla="*/ 1412623 w 6347888"/>
                <a:gd name="connsiteY3141" fmla="*/ 455121 h 3795371"/>
                <a:gd name="connsiteX3142" fmla="*/ 1408856 w 6347888"/>
                <a:gd name="connsiteY3142" fmla="*/ 463638 h 3795371"/>
                <a:gd name="connsiteX3143" fmla="*/ 1382324 w 6347888"/>
                <a:gd name="connsiteY3143" fmla="*/ 483838 h 3795371"/>
                <a:gd name="connsiteX3144" fmla="*/ 1374844 w 6347888"/>
                <a:gd name="connsiteY3144" fmla="*/ 492791 h 3795371"/>
                <a:gd name="connsiteX3145" fmla="*/ 1361851 w 6347888"/>
                <a:gd name="connsiteY3145" fmla="*/ 526148 h 3795371"/>
                <a:gd name="connsiteX3146" fmla="*/ 1359776 w 6347888"/>
                <a:gd name="connsiteY3146" fmla="*/ 537777 h 3795371"/>
                <a:gd name="connsiteX3147" fmla="*/ 1349676 w 6347888"/>
                <a:gd name="connsiteY3147" fmla="*/ 563546 h 3795371"/>
                <a:gd name="connsiteX3148" fmla="*/ 1347765 w 6347888"/>
                <a:gd name="connsiteY3148" fmla="*/ 574519 h 3795371"/>
                <a:gd name="connsiteX3149" fmla="*/ 1355845 w 6347888"/>
                <a:gd name="connsiteY3149" fmla="*/ 591552 h 3795371"/>
                <a:gd name="connsiteX3150" fmla="*/ 1364089 w 6347888"/>
                <a:gd name="connsiteY3150" fmla="*/ 605146 h 3795371"/>
                <a:gd name="connsiteX3151" fmla="*/ 1370531 w 6347888"/>
                <a:gd name="connsiteY3151" fmla="*/ 617648 h 3795371"/>
                <a:gd name="connsiteX3152" fmla="*/ 1373807 w 6347888"/>
                <a:gd name="connsiteY3152" fmla="*/ 621252 h 3795371"/>
                <a:gd name="connsiteX3153" fmla="*/ 1376537 w 6347888"/>
                <a:gd name="connsiteY3153" fmla="*/ 625073 h 3795371"/>
                <a:gd name="connsiteX3154" fmla="*/ 1377519 w 6347888"/>
                <a:gd name="connsiteY3154" fmla="*/ 638722 h 3795371"/>
                <a:gd name="connsiteX3155" fmla="*/ 1363707 w 6347888"/>
                <a:gd name="connsiteY3155" fmla="*/ 650187 h 3795371"/>
                <a:gd name="connsiteX3156" fmla="*/ 1351532 w 6347888"/>
                <a:gd name="connsiteY3156" fmla="*/ 640523 h 3795371"/>
                <a:gd name="connsiteX3157" fmla="*/ 1345199 w 6347888"/>
                <a:gd name="connsiteY3157" fmla="*/ 641124 h 3795371"/>
                <a:gd name="connsiteX3158" fmla="*/ 1340886 w 6347888"/>
                <a:gd name="connsiteY3158" fmla="*/ 646693 h 3795371"/>
                <a:gd name="connsiteX3159" fmla="*/ 1340777 w 6347888"/>
                <a:gd name="connsiteY3159" fmla="*/ 646693 h 3795371"/>
                <a:gd name="connsiteX3160" fmla="*/ 1345363 w 6347888"/>
                <a:gd name="connsiteY3160" fmla="*/ 659577 h 3795371"/>
                <a:gd name="connsiteX3161" fmla="*/ 1343835 w 6347888"/>
                <a:gd name="connsiteY3161" fmla="*/ 668203 h 3795371"/>
                <a:gd name="connsiteX3162" fmla="*/ 1335154 w 6347888"/>
                <a:gd name="connsiteY3162" fmla="*/ 675573 h 3795371"/>
                <a:gd name="connsiteX3163" fmla="*/ 1311515 w 6347888"/>
                <a:gd name="connsiteY3163" fmla="*/ 675901 h 3795371"/>
                <a:gd name="connsiteX3164" fmla="*/ 1288749 w 6347888"/>
                <a:gd name="connsiteY3164" fmla="*/ 669022 h 3795371"/>
                <a:gd name="connsiteX3165" fmla="*/ 1286947 w 6347888"/>
                <a:gd name="connsiteY3165" fmla="*/ 667493 h 3795371"/>
                <a:gd name="connsiteX3166" fmla="*/ 1280560 w 6347888"/>
                <a:gd name="connsiteY3166" fmla="*/ 655373 h 3795371"/>
                <a:gd name="connsiteX3167" fmla="*/ 1272261 w 6347888"/>
                <a:gd name="connsiteY3167" fmla="*/ 647402 h 3795371"/>
                <a:gd name="connsiteX3168" fmla="*/ 1271224 w 6347888"/>
                <a:gd name="connsiteY3168" fmla="*/ 645328 h 3795371"/>
                <a:gd name="connsiteX3169" fmla="*/ 1267184 w 6347888"/>
                <a:gd name="connsiteY3169" fmla="*/ 643963 h 3795371"/>
                <a:gd name="connsiteX3170" fmla="*/ 1258940 w 6347888"/>
                <a:gd name="connsiteY3170" fmla="*/ 648713 h 3795371"/>
                <a:gd name="connsiteX3171" fmla="*/ 1240979 w 6347888"/>
                <a:gd name="connsiteY3171" fmla="*/ 653408 h 3795371"/>
                <a:gd name="connsiteX3172" fmla="*/ 1226129 w 6347888"/>
                <a:gd name="connsiteY3172" fmla="*/ 655919 h 3795371"/>
                <a:gd name="connsiteX3173" fmla="*/ 1224928 w 6347888"/>
                <a:gd name="connsiteY3173" fmla="*/ 656520 h 3795371"/>
                <a:gd name="connsiteX3174" fmla="*/ 1214228 w 6347888"/>
                <a:gd name="connsiteY3174" fmla="*/ 661870 h 3795371"/>
                <a:gd name="connsiteX3175" fmla="*/ 1195884 w 6347888"/>
                <a:gd name="connsiteY3175" fmla="*/ 663671 h 3795371"/>
                <a:gd name="connsiteX3176" fmla="*/ 1162636 w 6347888"/>
                <a:gd name="connsiteY3176" fmla="*/ 660996 h 3795371"/>
                <a:gd name="connsiteX3177" fmla="*/ 1155539 w 6347888"/>
                <a:gd name="connsiteY3177" fmla="*/ 660287 h 3795371"/>
                <a:gd name="connsiteX3178" fmla="*/ 1152099 w 6347888"/>
                <a:gd name="connsiteY3178" fmla="*/ 657502 h 3795371"/>
                <a:gd name="connsiteX3179" fmla="*/ 1148824 w 6347888"/>
                <a:gd name="connsiteY3179" fmla="*/ 643635 h 3795371"/>
                <a:gd name="connsiteX3180" fmla="*/ 1150298 w 6347888"/>
                <a:gd name="connsiteY3180" fmla="*/ 636811 h 3795371"/>
                <a:gd name="connsiteX3181" fmla="*/ 1155266 w 6347888"/>
                <a:gd name="connsiteY3181" fmla="*/ 626111 h 3795371"/>
                <a:gd name="connsiteX3182" fmla="*/ 1152427 w 6347888"/>
                <a:gd name="connsiteY3182" fmla="*/ 620324 h 3795371"/>
                <a:gd name="connsiteX3183" fmla="*/ 1136649 w 6347888"/>
                <a:gd name="connsiteY3183" fmla="*/ 615301 h 3795371"/>
                <a:gd name="connsiteX3184" fmla="*/ 1118961 w 6347888"/>
                <a:gd name="connsiteY3184" fmla="*/ 592371 h 3795371"/>
                <a:gd name="connsiteX3185" fmla="*/ 1121308 w 6347888"/>
                <a:gd name="connsiteY3185" fmla="*/ 573645 h 3795371"/>
                <a:gd name="connsiteX3186" fmla="*/ 1128951 w 6347888"/>
                <a:gd name="connsiteY3186" fmla="*/ 565565 h 3795371"/>
                <a:gd name="connsiteX3187" fmla="*/ 1131845 w 6347888"/>
                <a:gd name="connsiteY3187" fmla="*/ 565129 h 3795371"/>
                <a:gd name="connsiteX3188" fmla="*/ 1165202 w 6347888"/>
                <a:gd name="connsiteY3188" fmla="*/ 565893 h 3795371"/>
                <a:gd name="connsiteX3189" fmla="*/ 1178468 w 6347888"/>
                <a:gd name="connsiteY3189" fmla="*/ 570861 h 3795371"/>
                <a:gd name="connsiteX3190" fmla="*/ 1212317 w 6347888"/>
                <a:gd name="connsiteY3190" fmla="*/ 581507 h 3795371"/>
                <a:gd name="connsiteX3191" fmla="*/ 1214446 w 6347888"/>
                <a:gd name="connsiteY3191" fmla="*/ 581179 h 3795371"/>
                <a:gd name="connsiteX3192" fmla="*/ 1214555 w 6347888"/>
                <a:gd name="connsiteY3192" fmla="*/ 577194 h 3795371"/>
                <a:gd name="connsiteX3193" fmla="*/ 1191353 w 6347888"/>
                <a:gd name="connsiteY3193" fmla="*/ 553882 h 3795371"/>
                <a:gd name="connsiteX3194" fmla="*/ 1184474 w 6347888"/>
                <a:gd name="connsiteY3194" fmla="*/ 552354 h 3795371"/>
                <a:gd name="connsiteX3195" fmla="*/ 1144620 w 6347888"/>
                <a:gd name="connsiteY3195" fmla="*/ 546185 h 3795371"/>
                <a:gd name="connsiteX3196" fmla="*/ 1131736 w 6347888"/>
                <a:gd name="connsiteY3196" fmla="*/ 532427 h 3795371"/>
                <a:gd name="connsiteX3197" fmla="*/ 1131135 w 6347888"/>
                <a:gd name="connsiteY3197" fmla="*/ 522982 h 3795371"/>
                <a:gd name="connsiteX3198" fmla="*/ 1134629 w 6347888"/>
                <a:gd name="connsiteY3198" fmla="*/ 517086 h 3795371"/>
                <a:gd name="connsiteX3199" fmla="*/ 1147896 w 6347888"/>
                <a:gd name="connsiteY3199" fmla="*/ 512336 h 3795371"/>
                <a:gd name="connsiteX3200" fmla="*/ 1171699 w 6347888"/>
                <a:gd name="connsiteY3200" fmla="*/ 510425 h 3795371"/>
                <a:gd name="connsiteX3201" fmla="*/ 1174156 w 6347888"/>
                <a:gd name="connsiteY3201" fmla="*/ 507313 h 3795371"/>
                <a:gd name="connsiteX3202" fmla="*/ 1172736 w 6347888"/>
                <a:gd name="connsiteY3202" fmla="*/ 505566 h 3795371"/>
                <a:gd name="connsiteX3203" fmla="*/ 1151444 w 6347888"/>
                <a:gd name="connsiteY3203" fmla="*/ 503383 h 3795371"/>
                <a:gd name="connsiteX3204" fmla="*/ 1144675 w 6347888"/>
                <a:gd name="connsiteY3204" fmla="*/ 497596 h 3795371"/>
                <a:gd name="connsiteX3205" fmla="*/ 1143910 w 6347888"/>
                <a:gd name="connsiteY3205" fmla="*/ 495357 h 3795371"/>
                <a:gd name="connsiteX3206" fmla="*/ 1140252 w 6347888"/>
                <a:gd name="connsiteY3206" fmla="*/ 484329 h 3795371"/>
                <a:gd name="connsiteX3207" fmla="*/ 1149970 w 6347888"/>
                <a:gd name="connsiteY3207" fmla="*/ 471390 h 3795371"/>
                <a:gd name="connsiteX3208" fmla="*/ 1160179 w 6347888"/>
                <a:gd name="connsiteY3208" fmla="*/ 465330 h 3795371"/>
                <a:gd name="connsiteX3209" fmla="*/ 1164820 w 6347888"/>
                <a:gd name="connsiteY3209" fmla="*/ 460362 h 3795371"/>
                <a:gd name="connsiteX3210" fmla="*/ 1175630 w 6347888"/>
                <a:gd name="connsiteY3210" fmla="*/ 448897 h 3795371"/>
                <a:gd name="connsiteX3211" fmla="*/ 1208168 w 6347888"/>
                <a:gd name="connsiteY3211" fmla="*/ 434212 h 3795371"/>
                <a:gd name="connsiteX3212" fmla="*/ 1210625 w 6347888"/>
                <a:gd name="connsiteY3212" fmla="*/ 431264 h 3795371"/>
                <a:gd name="connsiteX3213" fmla="*/ 1210352 w 6347888"/>
                <a:gd name="connsiteY3213" fmla="*/ 431264 h 3795371"/>
                <a:gd name="connsiteX3214" fmla="*/ 1211116 w 6347888"/>
                <a:gd name="connsiteY3214" fmla="*/ 430608 h 3795371"/>
                <a:gd name="connsiteX3215" fmla="*/ 1201780 w 6347888"/>
                <a:gd name="connsiteY3215" fmla="*/ 431973 h 3795371"/>
                <a:gd name="connsiteX3216" fmla="*/ 1176612 w 6347888"/>
                <a:gd name="connsiteY3216" fmla="*/ 438033 h 3795371"/>
                <a:gd name="connsiteX3217" fmla="*/ 1168478 w 6347888"/>
                <a:gd name="connsiteY3217" fmla="*/ 442237 h 3795371"/>
                <a:gd name="connsiteX3218" fmla="*/ 1158432 w 6347888"/>
                <a:gd name="connsiteY3218" fmla="*/ 452173 h 3795371"/>
                <a:gd name="connsiteX3219" fmla="*/ 1148223 w 6347888"/>
                <a:gd name="connsiteY3219" fmla="*/ 457578 h 3795371"/>
                <a:gd name="connsiteX3220" fmla="*/ 1130808 w 6347888"/>
                <a:gd name="connsiteY3220" fmla="*/ 467896 h 3795371"/>
                <a:gd name="connsiteX3221" fmla="*/ 1122619 w 6347888"/>
                <a:gd name="connsiteY3221" fmla="*/ 479416 h 3795371"/>
                <a:gd name="connsiteX3222" fmla="*/ 1116176 w 6347888"/>
                <a:gd name="connsiteY3222" fmla="*/ 486185 h 3795371"/>
                <a:gd name="connsiteX3223" fmla="*/ 1105148 w 6347888"/>
                <a:gd name="connsiteY3223" fmla="*/ 489570 h 3795371"/>
                <a:gd name="connsiteX3224" fmla="*/ 1095867 w 6347888"/>
                <a:gd name="connsiteY3224" fmla="*/ 484220 h 3795371"/>
                <a:gd name="connsiteX3225" fmla="*/ 1071136 w 6347888"/>
                <a:gd name="connsiteY3225" fmla="*/ 492027 h 3795371"/>
                <a:gd name="connsiteX3226" fmla="*/ 1066496 w 6347888"/>
                <a:gd name="connsiteY3226" fmla="*/ 487441 h 3795371"/>
                <a:gd name="connsiteX3227" fmla="*/ 1066878 w 6347888"/>
                <a:gd name="connsiteY3227" fmla="*/ 468388 h 3795371"/>
                <a:gd name="connsiteX3228" fmla="*/ 1062565 w 6347888"/>
                <a:gd name="connsiteY3228" fmla="*/ 452446 h 3795371"/>
                <a:gd name="connsiteX3229" fmla="*/ 1062456 w 6347888"/>
                <a:gd name="connsiteY3229" fmla="*/ 452392 h 3795371"/>
                <a:gd name="connsiteX3230" fmla="*/ 1058088 w 6347888"/>
                <a:gd name="connsiteY3230" fmla="*/ 447041 h 3795371"/>
                <a:gd name="connsiteX3231" fmla="*/ 1057597 w 6347888"/>
                <a:gd name="connsiteY3231" fmla="*/ 442455 h 3795371"/>
                <a:gd name="connsiteX3232" fmla="*/ 1064585 w 6347888"/>
                <a:gd name="connsiteY3232" fmla="*/ 436232 h 3795371"/>
                <a:gd name="connsiteX3233" fmla="*/ 1099962 w 6347888"/>
                <a:gd name="connsiteY3233" fmla="*/ 408279 h 3795371"/>
                <a:gd name="connsiteX3234" fmla="*/ 1102364 w 6347888"/>
                <a:gd name="connsiteY3234" fmla="*/ 404458 h 3795371"/>
                <a:gd name="connsiteX3235" fmla="*/ 1109352 w 6347888"/>
                <a:gd name="connsiteY3235" fmla="*/ 392665 h 3795371"/>
                <a:gd name="connsiteX3236" fmla="*/ 1131463 w 6347888"/>
                <a:gd name="connsiteY3236" fmla="*/ 374376 h 3795371"/>
                <a:gd name="connsiteX3237" fmla="*/ 1138069 w 6347888"/>
                <a:gd name="connsiteY3237" fmla="*/ 362365 h 3795371"/>
                <a:gd name="connsiteX3238" fmla="*/ 1140252 w 6347888"/>
                <a:gd name="connsiteY3238" fmla="*/ 348280 h 3795371"/>
                <a:gd name="connsiteX3239" fmla="*/ 1146804 w 6347888"/>
                <a:gd name="connsiteY3239" fmla="*/ 341893 h 3795371"/>
                <a:gd name="connsiteX3240" fmla="*/ 1158596 w 6347888"/>
                <a:gd name="connsiteY3240" fmla="*/ 340419 h 3795371"/>
                <a:gd name="connsiteX3241" fmla="*/ 1180052 w 6347888"/>
                <a:gd name="connsiteY3241" fmla="*/ 340091 h 3795371"/>
                <a:gd name="connsiteX3242" fmla="*/ 4238041 w 6347888"/>
                <a:gd name="connsiteY3242" fmla="*/ 334577 h 3795371"/>
                <a:gd name="connsiteX3243" fmla="*/ 4241262 w 6347888"/>
                <a:gd name="connsiteY3243" fmla="*/ 336378 h 3795371"/>
                <a:gd name="connsiteX3244" fmla="*/ 4238805 w 6347888"/>
                <a:gd name="connsiteY3244" fmla="*/ 339108 h 3795371"/>
                <a:gd name="connsiteX3245" fmla="*/ 4236676 w 6347888"/>
                <a:gd name="connsiteY3245" fmla="*/ 336269 h 3795371"/>
                <a:gd name="connsiteX3246" fmla="*/ 4238041 w 6347888"/>
                <a:gd name="connsiteY3246" fmla="*/ 334577 h 3795371"/>
                <a:gd name="connsiteX3247" fmla="*/ 3132562 w 6347888"/>
                <a:gd name="connsiteY3247" fmla="*/ 329227 h 3795371"/>
                <a:gd name="connsiteX3248" fmla="*/ 3140860 w 6347888"/>
                <a:gd name="connsiteY3248" fmla="*/ 333758 h 3795371"/>
                <a:gd name="connsiteX3249" fmla="*/ 3151397 w 6347888"/>
                <a:gd name="connsiteY3249" fmla="*/ 342767 h 3795371"/>
                <a:gd name="connsiteX3250" fmla="*/ 3155874 w 6347888"/>
                <a:gd name="connsiteY3250" fmla="*/ 348171 h 3795371"/>
                <a:gd name="connsiteX3251" fmla="*/ 3166192 w 6347888"/>
                <a:gd name="connsiteY3251" fmla="*/ 363512 h 3795371"/>
                <a:gd name="connsiteX3252" fmla="*/ 3179294 w 6347888"/>
                <a:gd name="connsiteY3252" fmla="*/ 376342 h 3795371"/>
                <a:gd name="connsiteX3253" fmla="*/ 3188575 w 6347888"/>
                <a:gd name="connsiteY3253" fmla="*/ 378198 h 3795371"/>
                <a:gd name="connsiteX3254" fmla="*/ 3192179 w 6347888"/>
                <a:gd name="connsiteY3254" fmla="*/ 380928 h 3795371"/>
                <a:gd name="connsiteX3255" fmla="*/ 3202770 w 6347888"/>
                <a:gd name="connsiteY3255" fmla="*/ 396160 h 3795371"/>
                <a:gd name="connsiteX3256" fmla="*/ 3214235 w 6347888"/>
                <a:gd name="connsiteY3256" fmla="*/ 403312 h 3795371"/>
                <a:gd name="connsiteX3257" fmla="*/ 3219148 w 6347888"/>
                <a:gd name="connsiteY3257" fmla="*/ 412702 h 3795371"/>
                <a:gd name="connsiteX3258" fmla="*/ 3217456 w 6347888"/>
                <a:gd name="connsiteY3258" fmla="*/ 419635 h 3795371"/>
                <a:gd name="connsiteX3259" fmla="*/ 3221059 w 6347888"/>
                <a:gd name="connsiteY3259" fmla="*/ 422911 h 3795371"/>
                <a:gd name="connsiteX3260" fmla="*/ 3232688 w 6347888"/>
                <a:gd name="connsiteY3260" fmla="*/ 428971 h 3795371"/>
                <a:gd name="connsiteX3261" fmla="*/ 3238802 w 6347888"/>
                <a:gd name="connsiteY3261" fmla="*/ 439944 h 3795371"/>
                <a:gd name="connsiteX3262" fmla="*/ 3244043 w 6347888"/>
                <a:gd name="connsiteY3262" fmla="*/ 440709 h 3795371"/>
                <a:gd name="connsiteX3263" fmla="*/ 3248411 w 6347888"/>
                <a:gd name="connsiteY3263" fmla="*/ 442347 h 3795371"/>
                <a:gd name="connsiteX3264" fmla="*/ 3250704 w 6347888"/>
                <a:gd name="connsiteY3264" fmla="*/ 446059 h 3795371"/>
                <a:gd name="connsiteX3265" fmla="*/ 3242242 w 6347888"/>
                <a:gd name="connsiteY3265" fmla="*/ 465877 h 3795371"/>
                <a:gd name="connsiteX3266" fmla="*/ 3234326 w 6347888"/>
                <a:gd name="connsiteY3266" fmla="*/ 474175 h 3795371"/>
                <a:gd name="connsiteX3267" fmla="*/ 3227447 w 6347888"/>
                <a:gd name="connsiteY3267" fmla="*/ 471718 h 3795371"/>
                <a:gd name="connsiteX3268" fmla="*/ 3227010 w 6347888"/>
                <a:gd name="connsiteY3268" fmla="*/ 469371 h 3795371"/>
                <a:gd name="connsiteX3269" fmla="*/ 3221168 w 6347888"/>
                <a:gd name="connsiteY3269" fmla="*/ 465276 h 3795371"/>
                <a:gd name="connsiteX3270" fmla="*/ 3210195 w 6347888"/>
                <a:gd name="connsiteY3270" fmla="*/ 469698 h 3795371"/>
                <a:gd name="connsiteX3271" fmla="*/ 3204462 w 6347888"/>
                <a:gd name="connsiteY3271" fmla="*/ 463857 h 3795371"/>
                <a:gd name="connsiteX3272" fmla="*/ 3207301 w 6347888"/>
                <a:gd name="connsiteY3272" fmla="*/ 452337 h 3795371"/>
                <a:gd name="connsiteX3273" fmla="*/ 3205664 w 6347888"/>
                <a:gd name="connsiteY3273" fmla="*/ 440873 h 3795371"/>
                <a:gd name="connsiteX3274" fmla="*/ 3194635 w 6347888"/>
                <a:gd name="connsiteY3274" fmla="*/ 414722 h 3795371"/>
                <a:gd name="connsiteX3275" fmla="*/ 3194854 w 6347888"/>
                <a:gd name="connsiteY3275" fmla="*/ 405659 h 3795371"/>
                <a:gd name="connsiteX3276" fmla="*/ 3190923 w 6347888"/>
                <a:gd name="connsiteY3276" fmla="*/ 404021 h 3795371"/>
                <a:gd name="connsiteX3277" fmla="*/ 3180386 w 6347888"/>
                <a:gd name="connsiteY3277" fmla="*/ 416141 h 3795371"/>
                <a:gd name="connsiteX3278" fmla="*/ 3179622 w 6347888"/>
                <a:gd name="connsiteY3278" fmla="*/ 420836 h 3795371"/>
                <a:gd name="connsiteX3279" fmla="*/ 3174108 w 6347888"/>
                <a:gd name="connsiteY3279" fmla="*/ 458397 h 3795371"/>
                <a:gd name="connsiteX3280" fmla="*/ 3170668 w 6347888"/>
                <a:gd name="connsiteY3280" fmla="*/ 467023 h 3795371"/>
                <a:gd name="connsiteX3281" fmla="*/ 3169740 w 6347888"/>
                <a:gd name="connsiteY3281" fmla="*/ 468497 h 3795371"/>
                <a:gd name="connsiteX3282" fmla="*/ 3165264 w 6347888"/>
                <a:gd name="connsiteY3282" fmla="*/ 482637 h 3795371"/>
                <a:gd name="connsiteX3283" fmla="*/ 3161606 w 6347888"/>
                <a:gd name="connsiteY3283" fmla="*/ 513265 h 3795371"/>
                <a:gd name="connsiteX3284" fmla="*/ 3159586 w 6347888"/>
                <a:gd name="connsiteY3284" fmla="*/ 517468 h 3795371"/>
                <a:gd name="connsiteX3285" fmla="*/ 3151015 w 6347888"/>
                <a:gd name="connsiteY3285" fmla="*/ 518942 h 3795371"/>
                <a:gd name="connsiteX3286" fmla="*/ 3140696 w 6347888"/>
                <a:gd name="connsiteY3286" fmla="*/ 503438 h 3795371"/>
                <a:gd name="connsiteX3287" fmla="*/ 3141188 w 6347888"/>
                <a:gd name="connsiteY3287" fmla="*/ 499398 h 3795371"/>
                <a:gd name="connsiteX3288" fmla="*/ 3113399 w 6347888"/>
                <a:gd name="connsiteY3288" fmla="*/ 475267 h 3795371"/>
                <a:gd name="connsiteX3289" fmla="*/ 3113344 w 6347888"/>
                <a:gd name="connsiteY3289" fmla="*/ 463966 h 3795371"/>
                <a:gd name="connsiteX3290" fmla="*/ 3120878 w 6347888"/>
                <a:gd name="connsiteY3290" fmla="*/ 459981 h 3795371"/>
                <a:gd name="connsiteX3291" fmla="*/ 3112034 w 6347888"/>
                <a:gd name="connsiteY3291" fmla="*/ 455122 h 3795371"/>
                <a:gd name="connsiteX3292" fmla="*/ 3106684 w 6347888"/>
                <a:gd name="connsiteY3292" fmla="*/ 448734 h 3795371"/>
                <a:gd name="connsiteX3293" fmla="*/ 3106629 w 6347888"/>
                <a:gd name="connsiteY3293" fmla="*/ 435631 h 3795371"/>
                <a:gd name="connsiteX3294" fmla="*/ 3088177 w 6347888"/>
                <a:gd name="connsiteY3294" fmla="*/ 418434 h 3795371"/>
                <a:gd name="connsiteX3295" fmla="*/ 3079169 w 6347888"/>
                <a:gd name="connsiteY3295" fmla="*/ 404731 h 3795371"/>
                <a:gd name="connsiteX3296" fmla="*/ 3072235 w 6347888"/>
                <a:gd name="connsiteY3296" fmla="*/ 387534 h 3795371"/>
                <a:gd name="connsiteX3297" fmla="*/ 3072071 w 6347888"/>
                <a:gd name="connsiteY3297" fmla="*/ 387534 h 3795371"/>
                <a:gd name="connsiteX3298" fmla="*/ 3068413 w 6347888"/>
                <a:gd name="connsiteY3298" fmla="*/ 381856 h 3795371"/>
                <a:gd name="connsiteX3299" fmla="*/ 3063063 w 6347888"/>
                <a:gd name="connsiteY3299" fmla="*/ 358326 h 3795371"/>
                <a:gd name="connsiteX3300" fmla="*/ 3065574 w 6347888"/>
                <a:gd name="connsiteY3300" fmla="*/ 351665 h 3795371"/>
                <a:gd name="connsiteX3301" fmla="*/ 3073982 w 6347888"/>
                <a:gd name="connsiteY3301" fmla="*/ 344459 h 3795371"/>
                <a:gd name="connsiteX3302" fmla="*/ 3092380 w 6347888"/>
                <a:gd name="connsiteY3302" fmla="*/ 340201 h 3795371"/>
                <a:gd name="connsiteX3303" fmla="*/ 3092490 w 6347888"/>
                <a:gd name="connsiteY3303" fmla="*/ 340201 h 3795371"/>
                <a:gd name="connsiteX3304" fmla="*/ 3102262 w 6347888"/>
                <a:gd name="connsiteY3304" fmla="*/ 347243 h 3795371"/>
                <a:gd name="connsiteX3305" fmla="*/ 3102426 w 6347888"/>
                <a:gd name="connsiteY3305" fmla="*/ 348717 h 3795371"/>
                <a:gd name="connsiteX3306" fmla="*/ 3118094 w 6347888"/>
                <a:gd name="connsiteY3306" fmla="*/ 348717 h 3795371"/>
                <a:gd name="connsiteX3307" fmla="*/ 3121807 w 6347888"/>
                <a:gd name="connsiteY3307" fmla="*/ 348881 h 3795371"/>
                <a:gd name="connsiteX3308" fmla="*/ 3125410 w 6347888"/>
                <a:gd name="connsiteY3308" fmla="*/ 333049 h 3795371"/>
                <a:gd name="connsiteX3309" fmla="*/ 3132562 w 6347888"/>
                <a:gd name="connsiteY3309" fmla="*/ 329227 h 3795371"/>
                <a:gd name="connsiteX3310" fmla="*/ 4129344 w 6347888"/>
                <a:gd name="connsiteY3310" fmla="*/ 327261 h 3795371"/>
                <a:gd name="connsiteX3311" fmla="*/ 4129344 w 6347888"/>
                <a:gd name="connsiteY3311" fmla="*/ 327316 h 3795371"/>
                <a:gd name="connsiteX3312" fmla="*/ 4129327 w 6347888"/>
                <a:gd name="connsiteY3312" fmla="*/ 327269 h 3795371"/>
                <a:gd name="connsiteX3313" fmla="*/ 4250707 w 6347888"/>
                <a:gd name="connsiteY3313" fmla="*/ 325078 h 3795371"/>
                <a:gd name="connsiteX3314" fmla="*/ 4251581 w 6347888"/>
                <a:gd name="connsiteY3314" fmla="*/ 325624 h 3795371"/>
                <a:gd name="connsiteX3315" fmla="*/ 4252836 w 6347888"/>
                <a:gd name="connsiteY3315" fmla="*/ 326607 h 3795371"/>
                <a:gd name="connsiteX3316" fmla="*/ 4250925 w 6347888"/>
                <a:gd name="connsiteY3316" fmla="*/ 326224 h 3795371"/>
                <a:gd name="connsiteX3317" fmla="*/ 4127433 w 6347888"/>
                <a:gd name="connsiteY3317" fmla="*/ 321966 h 3795371"/>
                <a:gd name="connsiteX3318" fmla="*/ 4129327 w 6347888"/>
                <a:gd name="connsiteY3318" fmla="*/ 327269 h 3795371"/>
                <a:gd name="connsiteX3319" fmla="*/ 4125468 w 6347888"/>
                <a:gd name="connsiteY3319" fmla="*/ 329227 h 3795371"/>
                <a:gd name="connsiteX3320" fmla="*/ 4123666 w 6347888"/>
                <a:gd name="connsiteY3320" fmla="*/ 323604 h 3795371"/>
                <a:gd name="connsiteX3321" fmla="*/ 4127433 w 6347888"/>
                <a:gd name="connsiteY3321" fmla="*/ 321966 h 3795371"/>
                <a:gd name="connsiteX3322" fmla="*/ 4215309 w 6347888"/>
                <a:gd name="connsiteY3322" fmla="*/ 319920 h 3795371"/>
                <a:gd name="connsiteX3323" fmla="*/ 4215330 w 6347888"/>
                <a:gd name="connsiteY3323" fmla="*/ 319946 h 3795371"/>
                <a:gd name="connsiteX3324" fmla="*/ 4215275 w 6347888"/>
                <a:gd name="connsiteY3324" fmla="*/ 319946 h 3795371"/>
                <a:gd name="connsiteX3325" fmla="*/ 566794 w 6347888"/>
                <a:gd name="connsiteY3325" fmla="*/ 317926 h 3795371"/>
                <a:gd name="connsiteX3326" fmla="*/ 575420 w 6347888"/>
                <a:gd name="connsiteY3326" fmla="*/ 319891 h 3795371"/>
                <a:gd name="connsiteX3327" fmla="*/ 584919 w 6347888"/>
                <a:gd name="connsiteY3327" fmla="*/ 335778 h 3795371"/>
                <a:gd name="connsiteX3328" fmla="*/ 588522 w 6347888"/>
                <a:gd name="connsiteY3328" fmla="*/ 345223 h 3795371"/>
                <a:gd name="connsiteX3329" fmla="*/ 588522 w 6347888"/>
                <a:gd name="connsiteY3329" fmla="*/ 345332 h 3795371"/>
                <a:gd name="connsiteX3330" fmla="*/ 592344 w 6347888"/>
                <a:gd name="connsiteY3330" fmla="*/ 352157 h 3795371"/>
                <a:gd name="connsiteX3331" fmla="*/ 599387 w 6347888"/>
                <a:gd name="connsiteY3331" fmla="*/ 353303 h 3795371"/>
                <a:gd name="connsiteX3332" fmla="*/ 610469 w 6347888"/>
                <a:gd name="connsiteY3332" fmla="*/ 357452 h 3795371"/>
                <a:gd name="connsiteX3333" fmla="*/ 615001 w 6347888"/>
                <a:gd name="connsiteY3333" fmla="*/ 362639 h 3795371"/>
                <a:gd name="connsiteX3334" fmla="*/ 613363 w 6347888"/>
                <a:gd name="connsiteY3334" fmla="*/ 369190 h 3795371"/>
                <a:gd name="connsiteX3335" fmla="*/ 611780 w 6347888"/>
                <a:gd name="connsiteY3335" fmla="*/ 373339 h 3795371"/>
                <a:gd name="connsiteX3336" fmla="*/ 618986 w 6347888"/>
                <a:gd name="connsiteY3336" fmla="*/ 392993 h 3795371"/>
                <a:gd name="connsiteX3337" fmla="*/ 624991 w 6347888"/>
                <a:gd name="connsiteY3337" fmla="*/ 395777 h 3795371"/>
                <a:gd name="connsiteX3338" fmla="*/ 636620 w 6347888"/>
                <a:gd name="connsiteY3338" fmla="*/ 393048 h 3795371"/>
                <a:gd name="connsiteX3339" fmla="*/ 650541 w 6347888"/>
                <a:gd name="connsiteY3339" fmla="*/ 399817 h 3795371"/>
                <a:gd name="connsiteX3340" fmla="*/ 659986 w 6347888"/>
                <a:gd name="connsiteY3340" fmla="*/ 413411 h 3795371"/>
                <a:gd name="connsiteX3341" fmla="*/ 671342 w 6347888"/>
                <a:gd name="connsiteY3341" fmla="*/ 421983 h 3795371"/>
                <a:gd name="connsiteX3342" fmla="*/ 695145 w 6347888"/>
                <a:gd name="connsiteY3342" fmla="*/ 437706 h 3795371"/>
                <a:gd name="connsiteX3343" fmla="*/ 712561 w 6347888"/>
                <a:gd name="connsiteY3343" fmla="*/ 444421 h 3795371"/>
                <a:gd name="connsiteX3344" fmla="*/ 722060 w 6347888"/>
                <a:gd name="connsiteY3344" fmla="*/ 444749 h 3795371"/>
                <a:gd name="connsiteX3345" fmla="*/ 729976 w 6347888"/>
                <a:gd name="connsiteY3345" fmla="*/ 449553 h 3795371"/>
                <a:gd name="connsiteX3346" fmla="*/ 732542 w 6347888"/>
                <a:gd name="connsiteY3346" fmla="*/ 453538 h 3795371"/>
                <a:gd name="connsiteX3347" fmla="*/ 742096 w 6347888"/>
                <a:gd name="connsiteY3347" fmla="*/ 468388 h 3795371"/>
                <a:gd name="connsiteX3348" fmla="*/ 744935 w 6347888"/>
                <a:gd name="connsiteY3348" fmla="*/ 470954 h 3795371"/>
                <a:gd name="connsiteX3349" fmla="*/ 746737 w 6347888"/>
                <a:gd name="connsiteY3349" fmla="*/ 472428 h 3795371"/>
                <a:gd name="connsiteX3350" fmla="*/ 746791 w 6347888"/>
                <a:gd name="connsiteY3350" fmla="*/ 472428 h 3795371"/>
                <a:gd name="connsiteX3351" fmla="*/ 756400 w 6347888"/>
                <a:gd name="connsiteY3351" fmla="*/ 479252 h 3795371"/>
                <a:gd name="connsiteX3352" fmla="*/ 775399 w 6347888"/>
                <a:gd name="connsiteY3352" fmla="*/ 492955 h 3795371"/>
                <a:gd name="connsiteX3353" fmla="*/ 775450 w 6347888"/>
                <a:gd name="connsiteY3353" fmla="*/ 493064 h 3795371"/>
                <a:gd name="connsiteX3354" fmla="*/ 775563 w 6347888"/>
                <a:gd name="connsiteY3354" fmla="*/ 493064 h 3795371"/>
                <a:gd name="connsiteX3355" fmla="*/ 775563 w 6347888"/>
                <a:gd name="connsiteY3355" fmla="*/ 493119 h 3795371"/>
                <a:gd name="connsiteX3356" fmla="*/ 775513 w 6347888"/>
                <a:gd name="connsiteY3356" fmla="*/ 493198 h 3795371"/>
                <a:gd name="connsiteX3357" fmla="*/ 780312 w 6347888"/>
                <a:gd name="connsiteY3357" fmla="*/ 503383 h 3795371"/>
                <a:gd name="connsiteX3358" fmla="*/ 785444 w 6347888"/>
                <a:gd name="connsiteY3358" fmla="*/ 519051 h 3795371"/>
                <a:gd name="connsiteX3359" fmla="*/ 794943 w 6347888"/>
                <a:gd name="connsiteY3359" fmla="*/ 532209 h 3795371"/>
                <a:gd name="connsiteX3360" fmla="*/ 804716 w 6347888"/>
                <a:gd name="connsiteY3360" fmla="*/ 538924 h 3795371"/>
                <a:gd name="connsiteX3361" fmla="*/ 809520 w 6347888"/>
                <a:gd name="connsiteY3361" fmla="*/ 535921 h 3795371"/>
                <a:gd name="connsiteX3362" fmla="*/ 821476 w 6347888"/>
                <a:gd name="connsiteY3362" fmla="*/ 522600 h 3795371"/>
                <a:gd name="connsiteX3363" fmla="*/ 837472 w 6347888"/>
                <a:gd name="connsiteY3363" fmla="*/ 518724 h 3795371"/>
                <a:gd name="connsiteX3364" fmla="*/ 845934 w 6347888"/>
                <a:gd name="connsiteY3364" fmla="*/ 514957 h 3795371"/>
                <a:gd name="connsiteX3365" fmla="*/ 854014 w 6347888"/>
                <a:gd name="connsiteY3365" fmla="*/ 515721 h 3795371"/>
                <a:gd name="connsiteX3366" fmla="*/ 853632 w 6347888"/>
                <a:gd name="connsiteY3366" fmla="*/ 524238 h 3795371"/>
                <a:gd name="connsiteX3367" fmla="*/ 852431 w 6347888"/>
                <a:gd name="connsiteY3367" fmla="*/ 525494 h 3795371"/>
                <a:gd name="connsiteX3368" fmla="*/ 874323 w 6347888"/>
                <a:gd name="connsiteY3368" fmla="*/ 521454 h 3795371"/>
                <a:gd name="connsiteX3369" fmla="*/ 885406 w 6347888"/>
                <a:gd name="connsiteY3369" fmla="*/ 517850 h 3795371"/>
                <a:gd name="connsiteX3370" fmla="*/ 921930 w 6347888"/>
                <a:gd name="connsiteY3370" fmla="*/ 508788 h 3795371"/>
                <a:gd name="connsiteX3371" fmla="*/ 938090 w 6347888"/>
                <a:gd name="connsiteY3371" fmla="*/ 509388 h 3795371"/>
                <a:gd name="connsiteX3372" fmla="*/ 940874 w 6347888"/>
                <a:gd name="connsiteY3372" fmla="*/ 515230 h 3795371"/>
                <a:gd name="connsiteX3373" fmla="*/ 938963 w 6347888"/>
                <a:gd name="connsiteY3373" fmla="*/ 521890 h 3795371"/>
                <a:gd name="connsiteX3374" fmla="*/ 941966 w 6347888"/>
                <a:gd name="connsiteY3374" fmla="*/ 524565 h 3795371"/>
                <a:gd name="connsiteX3375" fmla="*/ 948954 w 6347888"/>
                <a:gd name="connsiteY3375" fmla="*/ 526858 h 3795371"/>
                <a:gd name="connsiteX3376" fmla="*/ 950646 w 6347888"/>
                <a:gd name="connsiteY3376" fmla="*/ 526203 h 3795371"/>
                <a:gd name="connsiteX3377" fmla="*/ 965004 w 6347888"/>
                <a:gd name="connsiteY3377" fmla="*/ 517796 h 3795371"/>
                <a:gd name="connsiteX3378" fmla="*/ 970682 w 6347888"/>
                <a:gd name="connsiteY3378" fmla="*/ 508023 h 3795371"/>
                <a:gd name="connsiteX3379" fmla="*/ 973685 w 6347888"/>
                <a:gd name="connsiteY3379" fmla="*/ 499561 h 3795371"/>
                <a:gd name="connsiteX3380" fmla="*/ 975760 w 6347888"/>
                <a:gd name="connsiteY3380" fmla="*/ 497814 h 3795371"/>
                <a:gd name="connsiteX3381" fmla="*/ 977670 w 6347888"/>
                <a:gd name="connsiteY3381" fmla="*/ 497596 h 3795371"/>
                <a:gd name="connsiteX3382" fmla="*/ 979636 w 6347888"/>
                <a:gd name="connsiteY3382" fmla="*/ 498415 h 3795371"/>
                <a:gd name="connsiteX3383" fmla="*/ 980345 w 6347888"/>
                <a:gd name="connsiteY3383" fmla="*/ 499834 h 3795371"/>
                <a:gd name="connsiteX3384" fmla="*/ 980673 w 6347888"/>
                <a:gd name="connsiteY3384" fmla="*/ 500762 h 3795371"/>
                <a:gd name="connsiteX3385" fmla="*/ 981328 w 6347888"/>
                <a:gd name="connsiteY3385" fmla="*/ 503001 h 3795371"/>
                <a:gd name="connsiteX3386" fmla="*/ 981656 w 6347888"/>
                <a:gd name="connsiteY3386" fmla="*/ 505130 h 3795371"/>
                <a:gd name="connsiteX3387" fmla="*/ 978926 w 6347888"/>
                <a:gd name="connsiteY3387" fmla="*/ 538269 h 3795371"/>
                <a:gd name="connsiteX3388" fmla="*/ 978053 w 6347888"/>
                <a:gd name="connsiteY3388" fmla="*/ 557158 h 3795371"/>
                <a:gd name="connsiteX3389" fmla="*/ 980891 w 6347888"/>
                <a:gd name="connsiteY3389" fmla="*/ 560379 h 3795371"/>
                <a:gd name="connsiteX3390" fmla="*/ 985368 w 6347888"/>
                <a:gd name="connsiteY3390" fmla="*/ 559779 h 3795371"/>
                <a:gd name="connsiteX3391" fmla="*/ 1005295 w 6347888"/>
                <a:gd name="connsiteY3391" fmla="*/ 542909 h 3795371"/>
                <a:gd name="connsiteX3392" fmla="*/ 1005732 w 6347888"/>
                <a:gd name="connsiteY3392" fmla="*/ 542636 h 3795371"/>
                <a:gd name="connsiteX3393" fmla="*/ 1011519 w 6347888"/>
                <a:gd name="connsiteY3393" fmla="*/ 539579 h 3795371"/>
                <a:gd name="connsiteX3394" fmla="*/ 1013430 w 6347888"/>
                <a:gd name="connsiteY3394" fmla="*/ 540289 h 3795371"/>
                <a:gd name="connsiteX3395" fmla="*/ 1014631 w 6347888"/>
                <a:gd name="connsiteY3395" fmla="*/ 542145 h 3795371"/>
                <a:gd name="connsiteX3396" fmla="*/ 1012447 w 6347888"/>
                <a:gd name="connsiteY3396" fmla="*/ 553500 h 3795371"/>
                <a:gd name="connsiteX3397" fmla="*/ 1005295 w 6347888"/>
                <a:gd name="connsiteY3397" fmla="*/ 568459 h 3795371"/>
                <a:gd name="connsiteX3398" fmla="*/ 1009226 w 6347888"/>
                <a:gd name="connsiteY3398" fmla="*/ 573045 h 3795371"/>
                <a:gd name="connsiteX3399" fmla="*/ 1016050 w 6347888"/>
                <a:gd name="connsiteY3399" fmla="*/ 571844 h 3795371"/>
                <a:gd name="connsiteX3400" fmla="*/ 1021237 w 6347888"/>
                <a:gd name="connsiteY3400" fmla="*/ 567804 h 3795371"/>
                <a:gd name="connsiteX3401" fmla="*/ 1023202 w 6347888"/>
                <a:gd name="connsiteY3401" fmla="*/ 565675 h 3795371"/>
                <a:gd name="connsiteX3402" fmla="*/ 1042310 w 6347888"/>
                <a:gd name="connsiteY3402" fmla="*/ 561526 h 3795371"/>
                <a:gd name="connsiteX3403" fmla="*/ 1059180 w 6347888"/>
                <a:gd name="connsiteY3403" fmla="*/ 579815 h 3795371"/>
                <a:gd name="connsiteX3404" fmla="*/ 1071190 w 6347888"/>
                <a:gd name="connsiteY3404" fmla="*/ 596794 h 3795371"/>
                <a:gd name="connsiteX3405" fmla="*/ 1097396 w 6347888"/>
                <a:gd name="connsiteY3405" fmla="*/ 617485 h 3795371"/>
                <a:gd name="connsiteX3406" fmla="*/ 1119233 w 6347888"/>
                <a:gd name="connsiteY3406" fmla="*/ 624746 h 3795371"/>
                <a:gd name="connsiteX3407" fmla="*/ 1134629 w 6347888"/>
                <a:gd name="connsiteY3407" fmla="*/ 634191 h 3795371"/>
                <a:gd name="connsiteX3408" fmla="*/ 1139652 w 6347888"/>
                <a:gd name="connsiteY3408" fmla="*/ 647457 h 3795371"/>
                <a:gd name="connsiteX3409" fmla="*/ 1127095 w 6347888"/>
                <a:gd name="connsiteY3409" fmla="*/ 662252 h 3795371"/>
                <a:gd name="connsiteX3410" fmla="*/ 1119943 w 6347888"/>
                <a:gd name="connsiteY3410" fmla="*/ 662361 h 3795371"/>
                <a:gd name="connsiteX3411" fmla="*/ 1108697 w 6347888"/>
                <a:gd name="connsiteY3411" fmla="*/ 670005 h 3795371"/>
                <a:gd name="connsiteX3412" fmla="*/ 1109024 w 6347888"/>
                <a:gd name="connsiteY3412" fmla="*/ 676556 h 3795371"/>
                <a:gd name="connsiteX3413" fmla="*/ 1174046 w 6347888"/>
                <a:gd name="connsiteY3413" fmla="*/ 691242 h 3795371"/>
                <a:gd name="connsiteX3414" fmla="*/ 1183218 w 6347888"/>
                <a:gd name="connsiteY3414" fmla="*/ 688840 h 3795371"/>
                <a:gd name="connsiteX3415" fmla="*/ 1191243 w 6347888"/>
                <a:gd name="connsiteY3415" fmla="*/ 692934 h 3795371"/>
                <a:gd name="connsiteX3416" fmla="*/ 1197631 w 6347888"/>
                <a:gd name="connsiteY3416" fmla="*/ 705709 h 3795371"/>
                <a:gd name="connsiteX3417" fmla="*/ 1204619 w 6347888"/>
                <a:gd name="connsiteY3417" fmla="*/ 720832 h 3795371"/>
                <a:gd name="connsiteX3418" fmla="*/ 1204510 w 6347888"/>
                <a:gd name="connsiteY3418" fmla="*/ 732188 h 3795371"/>
                <a:gd name="connsiteX3419" fmla="*/ 1204673 w 6347888"/>
                <a:gd name="connsiteY3419" fmla="*/ 738193 h 3795371"/>
                <a:gd name="connsiteX3420" fmla="*/ 1210570 w 6347888"/>
                <a:gd name="connsiteY3420" fmla="*/ 735518 h 3795371"/>
                <a:gd name="connsiteX3421" fmla="*/ 1214009 w 6347888"/>
                <a:gd name="connsiteY3421" fmla="*/ 729512 h 3795371"/>
                <a:gd name="connsiteX3422" fmla="*/ 1219086 w 6347888"/>
                <a:gd name="connsiteY3422" fmla="*/ 706255 h 3795371"/>
                <a:gd name="connsiteX3423" fmla="*/ 1225583 w 6347888"/>
                <a:gd name="connsiteY3423" fmla="*/ 697957 h 3795371"/>
                <a:gd name="connsiteX3424" fmla="*/ 1228586 w 6347888"/>
                <a:gd name="connsiteY3424" fmla="*/ 696483 h 3795371"/>
                <a:gd name="connsiteX3425" fmla="*/ 1237648 w 6347888"/>
                <a:gd name="connsiteY3425" fmla="*/ 693535 h 3795371"/>
                <a:gd name="connsiteX3426" fmla="*/ 1254900 w 6347888"/>
                <a:gd name="connsiteY3426" fmla="*/ 686001 h 3795371"/>
                <a:gd name="connsiteX3427" fmla="*/ 1267894 w 6347888"/>
                <a:gd name="connsiteY3427" fmla="*/ 680760 h 3795371"/>
                <a:gd name="connsiteX3428" fmla="*/ 1268931 w 6347888"/>
                <a:gd name="connsiteY3428" fmla="*/ 678849 h 3795371"/>
                <a:gd name="connsiteX3429" fmla="*/ 1265928 w 6347888"/>
                <a:gd name="connsiteY3429" fmla="*/ 676501 h 3795371"/>
                <a:gd name="connsiteX3430" fmla="*/ 1252498 w 6347888"/>
                <a:gd name="connsiteY3430" fmla="*/ 680869 h 3795371"/>
                <a:gd name="connsiteX3431" fmla="*/ 1238303 w 6347888"/>
                <a:gd name="connsiteY3431" fmla="*/ 682834 h 3795371"/>
                <a:gd name="connsiteX3432" fmla="*/ 1234427 w 6347888"/>
                <a:gd name="connsiteY3432" fmla="*/ 685564 h 3795371"/>
                <a:gd name="connsiteX3433" fmla="*/ 1227821 w 6347888"/>
                <a:gd name="connsiteY3433" fmla="*/ 684690 h 3795371"/>
                <a:gd name="connsiteX3434" fmla="*/ 1225692 w 6347888"/>
                <a:gd name="connsiteY3434" fmla="*/ 682507 h 3795371"/>
                <a:gd name="connsiteX3435" fmla="*/ 1224164 w 6347888"/>
                <a:gd name="connsiteY3435" fmla="*/ 674208 h 3795371"/>
                <a:gd name="connsiteX3436" fmla="*/ 1225856 w 6347888"/>
                <a:gd name="connsiteY3436" fmla="*/ 670933 h 3795371"/>
                <a:gd name="connsiteX3437" fmla="*/ 1234264 w 6347888"/>
                <a:gd name="connsiteY3437" fmla="*/ 665037 h 3795371"/>
                <a:gd name="connsiteX3438" fmla="*/ 1267293 w 6347888"/>
                <a:gd name="connsiteY3438" fmla="*/ 660997 h 3795371"/>
                <a:gd name="connsiteX3439" fmla="*/ 1278922 w 6347888"/>
                <a:gd name="connsiteY3439" fmla="*/ 670878 h 3795371"/>
                <a:gd name="connsiteX3440" fmla="*/ 1279140 w 6347888"/>
                <a:gd name="connsiteY3440" fmla="*/ 678030 h 3795371"/>
                <a:gd name="connsiteX3441" fmla="*/ 1284327 w 6347888"/>
                <a:gd name="connsiteY3441" fmla="*/ 700960 h 3795371"/>
                <a:gd name="connsiteX3442" fmla="*/ 1290932 w 6347888"/>
                <a:gd name="connsiteY3442" fmla="*/ 707347 h 3795371"/>
                <a:gd name="connsiteX3443" fmla="*/ 1307365 w 6347888"/>
                <a:gd name="connsiteY3443" fmla="*/ 719740 h 3795371"/>
                <a:gd name="connsiteX3444" fmla="*/ 1319813 w 6347888"/>
                <a:gd name="connsiteY3444" fmla="*/ 730386 h 3795371"/>
                <a:gd name="connsiteX3445" fmla="*/ 1329094 w 6347888"/>
                <a:gd name="connsiteY3445" fmla="*/ 731805 h 3795371"/>
                <a:gd name="connsiteX3446" fmla="*/ 1335973 w 6347888"/>
                <a:gd name="connsiteY3446" fmla="*/ 729949 h 3795371"/>
                <a:gd name="connsiteX3447" fmla="*/ 1352133 w 6347888"/>
                <a:gd name="connsiteY3447" fmla="*/ 730550 h 3795371"/>
                <a:gd name="connsiteX3448" fmla="*/ 1360813 w 6347888"/>
                <a:gd name="connsiteY3448" fmla="*/ 734590 h 3795371"/>
                <a:gd name="connsiteX3449" fmla="*/ 1369930 w 6347888"/>
                <a:gd name="connsiteY3449" fmla="*/ 734535 h 3795371"/>
                <a:gd name="connsiteX3450" fmla="*/ 1372387 w 6347888"/>
                <a:gd name="connsiteY3450" fmla="*/ 728311 h 3795371"/>
                <a:gd name="connsiteX3451" fmla="*/ 1375772 w 6347888"/>
                <a:gd name="connsiteY3451" fmla="*/ 722415 h 3795371"/>
                <a:gd name="connsiteX3452" fmla="*/ 1381996 w 6347888"/>
                <a:gd name="connsiteY3452" fmla="*/ 715482 h 3795371"/>
                <a:gd name="connsiteX3453" fmla="*/ 1391495 w 6347888"/>
                <a:gd name="connsiteY3453" fmla="*/ 710732 h 3795371"/>
                <a:gd name="connsiteX3454" fmla="*/ 1402905 w 6347888"/>
                <a:gd name="connsiteY3454" fmla="*/ 708603 h 3795371"/>
                <a:gd name="connsiteX3455" fmla="*/ 1402250 w 6347888"/>
                <a:gd name="connsiteY3455" fmla="*/ 707948 h 3795371"/>
                <a:gd name="connsiteX3456" fmla="*/ 1403069 w 6347888"/>
                <a:gd name="connsiteY3456" fmla="*/ 708548 h 3795371"/>
                <a:gd name="connsiteX3457" fmla="*/ 1381613 w 6347888"/>
                <a:gd name="connsiteY3457" fmla="*/ 687202 h 3795371"/>
                <a:gd name="connsiteX3458" fmla="*/ 1381613 w 6347888"/>
                <a:gd name="connsiteY3458" fmla="*/ 680760 h 3795371"/>
                <a:gd name="connsiteX3459" fmla="*/ 1383251 w 6347888"/>
                <a:gd name="connsiteY3459" fmla="*/ 679067 h 3795371"/>
                <a:gd name="connsiteX3460" fmla="*/ 1386254 w 6347888"/>
                <a:gd name="connsiteY3460" fmla="*/ 676993 h 3795371"/>
                <a:gd name="connsiteX3461" fmla="*/ 1387291 w 6347888"/>
                <a:gd name="connsiteY3461" fmla="*/ 676665 h 3795371"/>
                <a:gd name="connsiteX3462" fmla="*/ 1411695 w 6347888"/>
                <a:gd name="connsiteY3462" fmla="*/ 659905 h 3795371"/>
                <a:gd name="connsiteX3463" fmla="*/ 1420103 w 6347888"/>
                <a:gd name="connsiteY3463" fmla="*/ 651661 h 3795371"/>
                <a:gd name="connsiteX3464" fmla="*/ 1426545 w 6347888"/>
                <a:gd name="connsiteY3464" fmla="*/ 652644 h 3795371"/>
                <a:gd name="connsiteX3465" fmla="*/ 1428892 w 6347888"/>
                <a:gd name="connsiteY3465" fmla="*/ 656684 h 3795371"/>
                <a:gd name="connsiteX3466" fmla="*/ 1451057 w 6347888"/>
                <a:gd name="connsiteY3466" fmla="*/ 670441 h 3795371"/>
                <a:gd name="connsiteX3467" fmla="*/ 1454879 w 6347888"/>
                <a:gd name="connsiteY3467" fmla="*/ 670441 h 3795371"/>
                <a:gd name="connsiteX3468" fmla="*/ 1454934 w 6347888"/>
                <a:gd name="connsiteY3468" fmla="*/ 669677 h 3795371"/>
                <a:gd name="connsiteX3469" fmla="*/ 1455534 w 6347888"/>
                <a:gd name="connsiteY3469" fmla="*/ 669841 h 3795371"/>
                <a:gd name="connsiteX3470" fmla="*/ 1451822 w 6347888"/>
                <a:gd name="connsiteY3470" fmla="*/ 662034 h 3795371"/>
                <a:gd name="connsiteX3471" fmla="*/ 1446635 w 6347888"/>
                <a:gd name="connsiteY3471" fmla="*/ 646584 h 3795371"/>
                <a:gd name="connsiteX3472" fmla="*/ 1451221 w 6347888"/>
                <a:gd name="connsiteY3472" fmla="*/ 631243 h 3795371"/>
                <a:gd name="connsiteX3473" fmla="*/ 1454006 w 6347888"/>
                <a:gd name="connsiteY3473" fmla="*/ 628240 h 3795371"/>
                <a:gd name="connsiteX3474" fmla="*/ 1454442 w 6347888"/>
                <a:gd name="connsiteY3474" fmla="*/ 627858 h 3795371"/>
                <a:gd name="connsiteX3475" fmla="*/ 1459738 w 6347888"/>
                <a:gd name="connsiteY3475" fmla="*/ 615410 h 3795371"/>
                <a:gd name="connsiteX3476" fmla="*/ 1478082 w 6347888"/>
                <a:gd name="connsiteY3476" fmla="*/ 586639 h 3795371"/>
                <a:gd name="connsiteX3477" fmla="*/ 1488564 w 6347888"/>
                <a:gd name="connsiteY3477" fmla="*/ 583418 h 3795371"/>
                <a:gd name="connsiteX3478" fmla="*/ 1491730 w 6347888"/>
                <a:gd name="connsiteY3478" fmla="*/ 573154 h 3795371"/>
                <a:gd name="connsiteX3479" fmla="*/ 1505324 w 6347888"/>
                <a:gd name="connsiteY3479" fmla="*/ 563546 h 3795371"/>
                <a:gd name="connsiteX3480" fmla="*/ 1509528 w 6347888"/>
                <a:gd name="connsiteY3480" fmla="*/ 558305 h 3795371"/>
                <a:gd name="connsiteX3481" fmla="*/ 1518045 w 6347888"/>
                <a:gd name="connsiteY3481" fmla="*/ 528769 h 3795371"/>
                <a:gd name="connsiteX3482" fmla="*/ 1522303 w 6347888"/>
                <a:gd name="connsiteY3482" fmla="*/ 515230 h 3795371"/>
                <a:gd name="connsiteX3483" fmla="*/ 1534587 w 6347888"/>
                <a:gd name="connsiteY3483" fmla="*/ 492082 h 3795371"/>
                <a:gd name="connsiteX3484" fmla="*/ 1543267 w 6347888"/>
                <a:gd name="connsiteY3484" fmla="*/ 477833 h 3795371"/>
                <a:gd name="connsiteX3485" fmla="*/ 1555060 w 6347888"/>
                <a:gd name="connsiteY3485" fmla="*/ 466805 h 3795371"/>
                <a:gd name="connsiteX3486" fmla="*/ 1561229 w 6347888"/>
                <a:gd name="connsiteY3486" fmla="*/ 463638 h 3795371"/>
                <a:gd name="connsiteX3487" fmla="*/ 1582575 w 6347888"/>
                <a:gd name="connsiteY3487" fmla="*/ 463747 h 3795371"/>
                <a:gd name="connsiteX3488" fmla="*/ 1591255 w 6347888"/>
                <a:gd name="connsiteY3488" fmla="*/ 467296 h 3795371"/>
                <a:gd name="connsiteX3489" fmla="*/ 1616642 w 6347888"/>
                <a:gd name="connsiteY3489" fmla="*/ 478925 h 3795371"/>
                <a:gd name="connsiteX3490" fmla="*/ 1618771 w 6347888"/>
                <a:gd name="connsiteY3490" fmla="*/ 479853 h 3795371"/>
                <a:gd name="connsiteX3491" fmla="*/ 1622374 w 6347888"/>
                <a:gd name="connsiteY3491" fmla="*/ 492409 h 3795371"/>
                <a:gd name="connsiteX3492" fmla="*/ 1616696 w 6347888"/>
                <a:gd name="connsiteY3492" fmla="*/ 499943 h 3795371"/>
                <a:gd name="connsiteX3493" fmla="*/ 1583940 w 6347888"/>
                <a:gd name="connsiteY3493" fmla="*/ 531280 h 3795371"/>
                <a:gd name="connsiteX3494" fmla="*/ 1576406 w 6347888"/>
                <a:gd name="connsiteY3494" fmla="*/ 537122 h 3795371"/>
                <a:gd name="connsiteX3495" fmla="*/ 1563030 w 6347888"/>
                <a:gd name="connsiteY3495" fmla="*/ 538323 h 3795371"/>
                <a:gd name="connsiteX3496" fmla="*/ 1552384 w 6347888"/>
                <a:gd name="connsiteY3496" fmla="*/ 533300 h 3795371"/>
                <a:gd name="connsiteX3497" fmla="*/ 1548617 w 6347888"/>
                <a:gd name="connsiteY3497" fmla="*/ 535430 h 3795371"/>
                <a:gd name="connsiteX3498" fmla="*/ 1546870 w 6347888"/>
                <a:gd name="connsiteY3498" fmla="*/ 539743 h 3795371"/>
                <a:gd name="connsiteX3499" fmla="*/ 1540210 w 6347888"/>
                <a:gd name="connsiteY3499" fmla="*/ 551863 h 3795371"/>
                <a:gd name="connsiteX3500" fmla="*/ 1523176 w 6347888"/>
                <a:gd name="connsiteY3500" fmla="*/ 564911 h 3795371"/>
                <a:gd name="connsiteX3501" fmla="*/ 1520065 w 6347888"/>
                <a:gd name="connsiteY3501" fmla="*/ 572718 h 3795371"/>
                <a:gd name="connsiteX3502" fmla="*/ 1526288 w 6347888"/>
                <a:gd name="connsiteY3502" fmla="*/ 600451 h 3795371"/>
                <a:gd name="connsiteX3503" fmla="*/ 1526125 w 6347888"/>
                <a:gd name="connsiteY3503" fmla="*/ 607494 h 3795371"/>
                <a:gd name="connsiteX3504" fmla="*/ 1522740 w 6347888"/>
                <a:gd name="connsiteY3504" fmla="*/ 634628 h 3795371"/>
                <a:gd name="connsiteX3505" fmla="*/ 1525852 w 6347888"/>
                <a:gd name="connsiteY3505" fmla="*/ 651934 h 3795371"/>
                <a:gd name="connsiteX3506" fmla="*/ 1519519 w 6347888"/>
                <a:gd name="connsiteY3506" fmla="*/ 659686 h 3795371"/>
                <a:gd name="connsiteX3507" fmla="*/ 1515315 w 6347888"/>
                <a:gd name="connsiteY3507" fmla="*/ 661215 h 3795371"/>
                <a:gd name="connsiteX3508" fmla="*/ 1502431 w 6347888"/>
                <a:gd name="connsiteY3508" fmla="*/ 675027 h 3795371"/>
                <a:gd name="connsiteX3509" fmla="*/ 1503468 w 6347888"/>
                <a:gd name="connsiteY3509" fmla="*/ 679067 h 3795371"/>
                <a:gd name="connsiteX3510" fmla="*/ 1514114 w 6347888"/>
                <a:gd name="connsiteY3510" fmla="*/ 683981 h 3795371"/>
                <a:gd name="connsiteX3511" fmla="*/ 1526398 w 6347888"/>
                <a:gd name="connsiteY3511" fmla="*/ 690860 h 3795371"/>
                <a:gd name="connsiteX3512" fmla="*/ 1525306 w 6347888"/>
                <a:gd name="connsiteY3512" fmla="*/ 700141 h 3795371"/>
                <a:gd name="connsiteX3513" fmla="*/ 1519410 w 6347888"/>
                <a:gd name="connsiteY3513" fmla="*/ 705982 h 3795371"/>
                <a:gd name="connsiteX3514" fmla="*/ 1515424 w 6347888"/>
                <a:gd name="connsiteY3514" fmla="*/ 729294 h 3795371"/>
                <a:gd name="connsiteX3515" fmla="*/ 1517662 w 6347888"/>
                <a:gd name="connsiteY3515" fmla="*/ 732078 h 3795371"/>
                <a:gd name="connsiteX3516" fmla="*/ 1519792 w 6347888"/>
                <a:gd name="connsiteY3516" fmla="*/ 731150 h 3795371"/>
                <a:gd name="connsiteX3517" fmla="*/ 1526943 w 6347888"/>
                <a:gd name="connsiteY3517" fmla="*/ 721869 h 3795371"/>
                <a:gd name="connsiteX3518" fmla="*/ 1538900 w 6347888"/>
                <a:gd name="connsiteY3518" fmla="*/ 704290 h 3795371"/>
                <a:gd name="connsiteX3519" fmla="*/ 1545233 w 6347888"/>
                <a:gd name="connsiteY3519" fmla="*/ 704181 h 3795371"/>
                <a:gd name="connsiteX3520" fmla="*/ 1552384 w 6347888"/>
                <a:gd name="connsiteY3520" fmla="*/ 733662 h 3795371"/>
                <a:gd name="connsiteX3521" fmla="*/ 1548563 w 6347888"/>
                <a:gd name="connsiteY3521" fmla="*/ 742069 h 3795371"/>
                <a:gd name="connsiteX3522" fmla="*/ 1544632 w 6347888"/>
                <a:gd name="connsiteY3522" fmla="*/ 746273 h 3795371"/>
                <a:gd name="connsiteX3523" fmla="*/ 1540538 w 6347888"/>
                <a:gd name="connsiteY3523" fmla="*/ 765599 h 3795371"/>
                <a:gd name="connsiteX3524" fmla="*/ 1543595 w 6347888"/>
                <a:gd name="connsiteY3524" fmla="*/ 779521 h 3795371"/>
                <a:gd name="connsiteX3525" fmla="*/ 1548672 w 6347888"/>
                <a:gd name="connsiteY3525" fmla="*/ 783998 h 3795371"/>
                <a:gd name="connsiteX3526" fmla="*/ 1557080 w 6347888"/>
                <a:gd name="connsiteY3526" fmla="*/ 780940 h 3795371"/>
                <a:gd name="connsiteX3527" fmla="*/ 1558881 w 6347888"/>
                <a:gd name="connsiteY3527" fmla="*/ 772041 h 3795371"/>
                <a:gd name="connsiteX3528" fmla="*/ 1558554 w 6347888"/>
                <a:gd name="connsiteY3528" fmla="*/ 762760 h 3795371"/>
                <a:gd name="connsiteX3529" fmla="*/ 1563249 w 6347888"/>
                <a:gd name="connsiteY3529" fmla="*/ 754353 h 3795371"/>
                <a:gd name="connsiteX3530" fmla="*/ 1565105 w 6347888"/>
                <a:gd name="connsiteY3530" fmla="*/ 754189 h 3795371"/>
                <a:gd name="connsiteX3531" fmla="*/ 1568435 w 6347888"/>
                <a:gd name="connsiteY3531" fmla="*/ 756646 h 3795371"/>
                <a:gd name="connsiteX3532" fmla="*/ 1570346 w 6347888"/>
                <a:gd name="connsiteY3532" fmla="*/ 760577 h 3795371"/>
                <a:gd name="connsiteX3533" fmla="*/ 1574986 w 6347888"/>
                <a:gd name="connsiteY3533" fmla="*/ 759485 h 3795371"/>
                <a:gd name="connsiteX3534" fmla="*/ 1578153 w 6347888"/>
                <a:gd name="connsiteY3534" fmla="*/ 756646 h 3795371"/>
                <a:gd name="connsiteX3535" fmla="*/ 1583776 w 6347888"/>
                <a:gd name="connsiteY3535" fmla="*/ 746327 h 3795371"/>
                <a:gd name="connsiteX3536" fmla="*/ 1596770 w 6347888"/>
                <a:gd name="connsiteY3536" fmla="*/ 734262 h 3795371"/>
                <a:gd name="connsiteX3537" fmla="*/ 1605013 w 6347888"/>
                <a:gd name="connsiteY3537" fmla="*/ 726073 h 3795371"/>
                <a:gd name="connsiteX3538" fmla="*/ 1605887 w 6347888"/>
                <a:gd name="connsiteY3538" fmla="*/ 721760 h 3795371"/>
                <a:gd name="connsiteX3539" fmla="*/ 1609654 w 6347888"/>
                <a:gd name="connsiteY3539" fmla="*/ 701342 h 3795371"/>
                <a:gd name="connsiteX3540" fmla="*/ 1623248 w 6347888"/>
                <a:gd name="connsiteY3540" fmla="*/ 690860 h 3795371"/>
                <a:gd name="connsiteX3541" fmla="*/ 1627779 w 6347888"/>
                <a:gd name="connsiteY3541" fmla="*/ 689659 h 3795371"/>
                <a:gd name="connsiteX3542" fmla="*/ 1627069 w 6347888"/>
                <a:gd name="connsiteY3542" fmla="*/ 688949 h 3795371"/>
                <a:gd name="connsiteX3543" fmla="*/ 1627670 w 6347888"/>
                <a:gd name="connsiteY3543" fmla="*/ 689058 h 3795371"/>
                <a:gd name="connsiteX3544" fmla="*/ 1619044 w 6347888"/>
                <a:gd name="connsiteY3544" fmla="*/ 681961 h 3795371"/>
                <a:gd name="connsiteX3545" fmla="*/ 1604085 w 6347888"/>
                <a:gd name="connsiteY3545" fmla="*/ 675027 h 3795371"/>
                <a:gd name="connsiteX3546" fmla="*/ 1596606 w 6347888"/>
                <a:gd name="connsiteY3546" fmla="*/ 666947 h 3795371"/>
                <a:gd name="connsiteX3547" fmla="*/ 1589563 w 6347888"/>
                <a:gd name="connsiteY3547" fmla="*/ 665910 h 3795371"/>
                <a:gd name="connsiteX3548" fmla="*/ 1578754 w 6347888"/>
                <a:gd name="connsiteY3548" fmla="*/ 661925 h 3795371"/>
                <a:gd name="connsiteX3549" fmla="*/ 1570674 w 6347888"/>
                <a:gd name="connsiteY3549" fmla="*/ 647621 h 3795371"/>
                <a:gd name="connsiteX3550" fmla="*/ 1570291 w 6347888"/>
                <a:gd name="connsiteY3550" fmla="*/ 638940 h 3795371"/>
                <a:gd name="connsiteX3551" fmla="*/ 1570346 w 6347888"/>
                <a:gd name="connsiteY3551" fmla="*/ 635719 h 3795371"/>
                <a:gd name="connsiteX3552" fmla="*/ 1584158 w 6347888"/>
                <a:gd name="connsiteY3552" fmla="*/ 627476 h 3795371"/>
                <a:gd name="connsiteX3553" fmla="*/ 1596497 w 6347888"/>
                <a:gd name="connsiteY3553" fmla="*/ 634573 h 3795371"/>
                <a:gd name="connsiteX3554" fmla="*/ 1600537 w 6347888"/>
                <a:gd name="connsiteY3554" fmla="*/ 633099 h 3795371"/>
                <a:gd name="connsiteX3555" fmla="*/ 1600755 w 6347888"/>
                <a:gd name="connsiteY3555" fmla="*/ 629004 h 3795371"/>
                <a:gd name="connsiteX3556" fmla="*/ 1595842 w 6347888"/>
                <a:gd name="connsiteY3556" fmla="*/ 624091 h 3795371"/>
                <a:gd name="connsiteX3557" fmla="*/ 1578153 w 6347888"/>
                <a:gd name="connsiteY3557" fmla="*/ 616775 h 3795371"/>
                <a:gd name="connsiteX3558" fmla="*/ 1572311 w 6347888"/>
                <a:gd name="connsiteY3558" fmla="*/ 603236 h 3795371"/>
                <a:gd name="connsiteX3559" fmla="*/ 1589727 w 6347888"/>
                <a:gd name="connsiteY3559" fmla="*/ 572390 h 3795371"/>
                <a:gd name="connsiteX3560" fmla="*/ 1594040 w 6347888"/>
                <a:gd name="connsiteY3560" fmla="*/ 563982 h 3795371"/>
                <a:gd name="connsiteX3561" fmla="*/ 1598899 w 6347888"/>
                <a:gd name="connsiteY3561" fmla="*/ 555793 h 3795371"/>
                <a:gd name="connsiteX3562" fmla="*/ 1602011 w 6347888"/>
                <a:gd name="connsiteY3562" fmla="*/ 552245 h 3795371"/>
                <a:gd name="connsiteX3563" fmla="*/ 1626578 w 6347888"/>
                <a:gd name="connsiteY3563" fmla="*/ 526476 h 3795371"/>
                <a:gd name="connsiteX3564" fmla="*/ 1645468 w 6347888"/>
                <a:gd name="connsiteY3564" fmla="*/ 511954 h 3795371"/>
                <a:gd name="connsiteX3565" fmla="*/ 1658843 w 6347888"/>
                <a:gd name="connsiteY3565" fmla="*/ 505730 h 3795371"/>
                <a:gd name="connsiteX3566" fmla="*/ 1690945 w 6347888"/>
                <a:gd name="connsiteY3566" fmla="*/ 507095 h 3795371"/>
                <a:gd name="connsiteX3567" fmla="*/ 1697933 w 6347888"/>
                <a:gd name="connsiteY3567" fmla="*/ 513155 h 3795371"/>
                <a:gd name="connsiteX3568" fmla="*/ 1697824 w 6347888"/>
                <a:gd name="connsiteY3568" fmla="*/ 517468 h 3795371"/>
                <a:gd name="connsiteX3569" fmla="*/ 1694657 w 6347888"/>
                <a:gd name="connsiteY3569" fmla="*/ 520853 h 3795371"/>
                <a:gd name="connsiteX3570" fmla="*/ 1665722 w 6347888"/>
                <a:gd name="connsiteY3570" fmla="*/ 541872 h 3795371"/>
                <a:gd name="connsiteX3571" fmla="*/ 1662720 w 6347888"/>
                <a:gd name="connsiteY3571" fmla="*/ 545257 h 3795371"/>
                <a:gd name="connsiteX3572" fmla="*/ 1655731 w 6347888"/>
                <a:gd name="connsiteY3572" fmla="*/ 551753 h 3795371"/>
                <a:gd name="connsiteX3573" fmla="*/ 1651255 w 6347888"/>
                <a:gd name="connsiteY3573" fmla="*/ 562454 h 3795371"/>
                <a:gd name="connsiteX3574" fmla="*/ 1646560 w 6347888"/>
                <a:gd name="connsiteY3574" fmla="*/ 580361 h 3795371"/>
                <a:gd name="connsiteX3575" fmla="*/ 1642247 w 6347888"/>
                <a:gd name="connsiteY3575" fmla="*/ 588823 h 3795371"/>
                <a:gd name="connsiteX3576" fmla="*/ 1641319 w 6347888"/>
                <a:gd name="connsiteY3576" fmla="*/ 591061 h 3795371"/>
                <a:gd name="connsiteX3577" fmla="*/ 1648962 w 6347888"/>
                <a:gd name="connsiteY3577" fmla="*/ 619341 h 3795371"/>
                <a:gd name="connsiteX3578" fmla="*/ 1652947 w 6347888"/>
                <a:gd name="connsiteY3578" fmla="*/ 618631 h 3795371"/>
                <a:gd name="connsiteX3579" fmla="*/ 1654039 w 6347888"/>
                <a:gd name="connsiteY3579" fmla="*/ 616721 h 3795371"/>
                <a:gd name="connsiteX3580" fmla="*/ 1653220 w 6347888"/>
                <a:gd name="connsiteY3580" fmla="*/ 612080 h 3795371"/>
                <a:gd name="connsiteX3581" fmla="*/ 1649016 w 6347888"/>
                <a:gd name="connsiteY3581" fmla="*/ 598432 h 3795371"/>
                <a:gd name="connsiteX3582" fmla="*/ 1653220 w 6347888"/>
                <a:gd name="connsiteY3582" fmla="*/ 588441 h 3795371"/>
                <a:gd name="connsiteX3583" fmla="*/ 1663375 w 6347888"/>
                <a:gd name="connsiteY3583" fmla="*/ 582435 h 3795371"/>
                <a:gd name="connsiteX3584" fmla="*/ 1665176 w 6347888"/>
                <a:gd name="connsiteY3584" fmla="*/ 577140 h 3795371"/>
                <a:gd name="connsiteX3585" fmla="*/ 1667961 w 6347888"/>
                <a:gd name="connsiteY3585" fmla="*/ 553555 h 3795371"/>
                <a:gd name="connsiteX3586" fmla="*/ 1671728 w 6347888"/>
                <a:gd name="connsiteY3586" fmla="*/ 548641 h 3795371"/>
                <a:gd name="connsiteX3587" fmla="*/ 1680790 w 6347888"/>
                <a:gd name="connsiteY3587" fmla="*/ 540998 h 3795371"/>
                <a:gd name="connsiteX3588" fmla="*/ 1701481 w 6347888"/>
                <a:gd name="connsiteY3588" fmla="*/ 531171 h 3795371"/>
                <a:gd name="connsiteX3589" fmla="*/ 1729052 w 6347888"/>
                <a:gd name="connsiteY3589" fmla="*/ 523692 h 3795371"/>
                <a:gd name="connsiteX3590" fmla="*/ 1740789 w 6347888"/>
                <a:gd name="connsiteY3590" fmla="*/ 523528 h 3795371"/>
                <a:gd name="connsiteX3591" fmla="*/ 1751817 w 6347888"/>
                <a:gd name="connsiteY3591" fmla="*/ 536467 h 3795371"/>
                <a:gd name="connsiteX3592" fmla="*/ 1752036 w 6347888"/>
                <a:gd name="connsiteY3592" fmla="*/ 541053 h 3795371"/>
                <a:gd name="connsiteX3593" fmla="*/ 1752472 w 6347888"/>
                <a:gd name="connsiteY3593" fmla="*/ 540452 h 3795371"/>
                <a:gd name="connsiteX3594" fmla="*/ 1752472 w 6347888"/>
                <a:gd name="connsiteY3594" fmla="*/ 540616 h 3795371"/>
                <a:gd name="connsiteX3595" fmla="*/ 1758041 w 6347888"/>
                <a:gd name="connsiteY3595" fmla="*/ 531171 h 3795371"/>
                <a:gd name="connsiteX3596" fmla="*/ 1765957 w 6347888"/>
                <a:gd name="connsiteY3596" fmla="*/ 528114 h 3795371"/>
                <a:gd name="connsiteX3597" fmla="*/ 1790361 w 6347888"/>
                <a:gd name="connsiteY3597" fmla="*/ 537067 h 3795371"/>
                <a:gd name="connsiteX3598" fmla="*/ 1792763 w 6347888"/>
                <a:gd name="connsiteY3598" fmla="*/ 537668 h 3795371"/>
                <a:gd name="connsiteX3599" fmla="*/ 1807940 w 6347888"/>
                <a:gd name="connsiteY3599" fmla="*/ 554483 h 3795371"/>
                <a:gd name="connsiteX3600" fmla="*/ 1811598 w 6347888"/>
                <a:gd name="connsiteY3600" fmla="*/ 580361 h 3795371"/>
                <a:gd name="connsiteX3601" fmla="*/ 1806903 w 6347888"/>
                <a:gd name="connsiteY3601" fmla="*/ 584837 h 3795371"/>
                <a:gd name="connsiteX3602" fmla="*/ 1790525 w 6347888"/>
                <a:gd name="connsiteY3602" fmla="*/ 583636 h 3795371"/>
                <a:gd name="connsiteX3603" fmla="*/ 1790798 w 6347888"/>
                <a:gd name="connsiteY3603" fmla="*/ 583909 h 3795371"/>
                <a:gd name="connsiteX3604" fmla="*/ 1813236 w 6347888"/>
                <a:gd name="connsiteY3604" fmla="*/ 600670 h 3795371"/>
                <a:gd name="connsiteX3605" fmla="*/ 1814874 w 6347888"/>
                <a:gd name="connsiteY3605" fmla="*/ 602253 h 3795371"/>
                <a:gd name="connsiteX3606" fmla="*/ 1818149 w 6347888"/>
                <a:gd name="connsiteY3606" fmla="*/ 611097 h 3795371"/>
                <a:gd name="connsiteX3607" fmla="*/ 1816784 w 6347888"/>
                <a:gd name="connsiteY3607" fmla="*/ 619887 h 3795371"/>
                <a:gd name="connsiteX3608" fmla="*/ 1821916 w 6347888"/>
                <a:gd name="connsiteY3608" fmla="*/ 624582 h 3795371"/>
                <a:gd name="connsiteX3609" fmla="*/ 1822353 w 6347888"/>
                <a:gd name="connsiteY3609" fmla="*/ 629004 h 3795371"/>
                <a:gd name="connsiteX3610" fmla="*/ 1816784 w 6347888"/>
                <a:gd name="connsiteY3610" fmla="*/ 636593 h 3795371"/>
                <a:gd name="connsiteX3611" fmla="*/ 1816239 w 6347888"/>
                <a:gd name="connsiteY3611" fmla="*/ 640251 h 3795371"/>
                <a:gd name="connsiteX3612" fmla="*/ 1818532 w 6347888"/>
                <a:gd name="connsiteY3612" fmla="*/ 640797 h 3795371"/>
                <a:gd name="connsiteX3613" fmla="*/ 1830160 w 6347888"/>
                <a:gd name="connsiteY3613" fmla="*/ 645328 h 3795371"/>
                <a:gd name="connsiteX3614" fmla="*/ 1837967 w 6347888"/>
                <a:gd name="connsiteY3614" fmla="*/ 646693 h 3795371"/>
                <a:gd name="connsiteX3615" fmla="*/ 1850524 w 6347888"/>
                <a:gd name="connsiteY3615" fmla="*/ 649095 h 3795371"/>
                <a:gd name="connsiteX3616" fmla="*/ 1857403 w 6347888"/>
                <a:gd name="connsiteY3616" fmla="*/ 658758 h 3795371"/>
                <a:gd name="connsiteX3617" fmla="*/ 1858058 w 6347888"/>
                <a:gd name="connsiteY3617" fmla="*/ 674754 h 3795371"/>
                <a:gd name="connsiteX3618" fmla="*/ 1862971 w 6347888"/>
                <a:gd name="connsiteY3618" fmla="*/ 678794 h 3795371"/>
                <a:gd name="connsiteX3619" fmla="*/ 1872580 w 6347888"/>
                <a:gd name="connsiteY3619" fmla="*/ 687966 h 3795371"/>
                <a:gd name="connsiteX3620" fmla="*/ 1892398 w 6347888"/>
                <a:gd name="connsiteY3620" fmla="*/ 708657 h 3795371"/>
                <a:gd name="connsiteX3621" fmla="*/ 1899822 w 6347888"/>
                <a:gd name="connsiteY3621" fmla="*/ 728530 h 3795371"/>
                <a:gd name="connsiteX3622" fmla="*/ 1897475 w 6347888"/>
                <a:gd name="connsiteY3622" fmla="*/ 741742 h 3795371"/>
                <a:gd name="connsiteX3623" fmla="*/ 1898785 w 6347888"/>
                <a:gd name="connsiteY3623" fmla="*/ 753807 h 3795371"/>
                <a:gd name="connsiteX3624" fmla="*/ 1899986 w 6347888"/>
                <a:gd name="connsiteY3624" fmla="*/ 755772 h 3795371"/>
                <a:gd name="connsiteX3625" fmla="*/ 1900095 w 6347888"/>
                <a:gd name="connsiteY3625" fmla="*/ 762487 h 3795371"/>
                <a:gd name="connsiteX3626" fmla="*/ 1894199 w 6347888"/>
                <a:gd name="connsiteY3626" fmla="*/ 765053 h 3795371"/>
                <a:gd name="connsiteX3627" fmla="*/ 1882789 w 6347888"/>
                <a:gd name="connsiteY3627" fmla="*/ 761941 h 3795371"/>
                <a:gd name="connsiteX3628" fmla="*/ 1879623 w 6347888"/>
                <a:gd name="connsiteY3628" fmla="*/ 763688 h 3795371"/>
                <a:gd name="connsiteX3629" fmla="*/ 1871652 w 6347888"/>
                <a:gd name="connsiteY3629" fmla="*/ 782250 h 3795371"/>
                <a:gd name="connsiteX3630" fmla="*/ 1873235 w 6347888"/>
                <a:gd name="connsiteY3630" fmla="*/ 787874 h 3795371"/>
                <a:gd name="connsiteX3631" fmla="*/ 1887703 w 6347888"/>
                <a:gd name="connsiteY3631" fmla="*/ 801631 h 3795371"/>
                <a:gd name="connsiteX3632" fmla="*/ 1895182 w 6347888"/>
                <a:gd name="connsiteY3632" fmla="*/ 810476 h 3795371"/>
                <a:gd name="connsiteX3633" fmla="*/ 1908339 w 6347888"/>
                <a:gd name="connsiteY3633" fmla="*/ 815225 h 3795371"/>
                <a:gd name="connsiteX3634" fmla="*/ 1915873 w 6347888"/>
                <a:gd name="connsiteY3634" fmla="*/ 825653 h 3795371"/>
                <a:gd name="connsiteX3635" fmla="*/ 1917456 w 6347888"/>
                <a:gd name="connsiteY3635" fmla="*/ 836190 h 3795371"/>
                <a:gd name="connsiteX3636" fmla="*/ 1921333 w 6347888"/>
                <a:gd name="connsiteY3636" fmla="*/ 843615 h 3795371"/>
                <a:gd name="connsiteX3637" fmla="*/ 1925973 w 6347888"/>
                <a:gd name="connsiteY3637" fmla="*/ 843724 h 3795371"/>
                <a:gd name="connsiteX3638" fmla="*/ 1928321 w 6347888"/>
                <a:gd name="connsiteY3638" fmla="*/ 843724 h 3795371"/>
                <a:gd name="connsiteX3639" fmla="*/ 1930559 w 6347888"/>
                <a:gd name="connsiteY3639" fmla="*/ 844160 h 3795371"/>
                <a:gd name="connsiteX3640" fmla="*/ 1933835 w 6347888"/>
                <a:gd name="connsiteY3640" fmla="*/ 847382 h 3795371"/>
                <a:gd name="connsiteX3641" fmla="*/ 1934435 w 6347888"/>
                <a:gd name="connsiteY3641" fmla="*/ 846945 h 3795371"/>
                <a:gd name="connsiteX3642" fmla="*/ 1934435 w 6347888"/>
                <a:gd name="connsiteY3642" fmla="*/ 847982 h 3795371"/>
                <a:gd name="connsiteX3643" fmla="*/ 1934435 w 6347888"/>
                <a:gd name="connsiteY3643" fmla="*/ 851640 h 3795371"/>
                <a:gd name="connsiteX3644" fmla="*/ 1934435 w 6347888"/>
                <a:gd name="connsiteY3644" fmla="*/ 852597 h 3795371"/>
                <a:gd name="connsiteX3645" fmla="*/ 1933780 w 6347888"/>
                <a:gd name="connsiteY3645" fmla="*/ 852295 h 3795371"/>
                <a:gd name="connsiteX3646" fmla="*/ 1934435 w 6347888"/>
                <a:gd name="connsiteY3646" fmla="*/ 852732 h 3795371"/>
                <a:gd name="connsiteX3647" fmla="*/ 1934435 w 6347888"/>
                <a:gd name="connsiteY3647" fmla="*/ 852597 h 3795371"/>
                <a:gd name="connsiteX3648" fmla="*/ 1942078 w 6347888"/>
                <a:gd name="connsiteY3648" fmla="*/ 856117 h 3795371"/>
                <a:gd name="connsiteX3649" fmla="*/ 1953052 w 6347888"/>
                <a:gd name="connsiteY3649" fmla="*/ 867472 h 3795371"/>
                <a:gd name="connsiteX3650" fmla="*/ 1952451 w 6347888"/>
                <a:gd name="connsiteY3650" fmla="*/ 874133 h 3795371"/>
                <a:gd name="connsiteX3651" fmla="*/ 1945299 w 6347888"/>
                <a:gd name="connsiteY3651" fmla="*/ 883414 h 3795371"/>
                <a:gd name="connsiteX3652" fmla="*/ 1932361 w 6347888"/>
                <a:gd name="connsiteY3652" fmla="*/ 894879 h 3795371"/>
                <a:gd name="connsiteX3653" fmla="*/ 1920022 w 6347888"/>
                <a:gd name="connsiteY3653" fmla="*/ 904323 h 3795371"/>
                <a:gd name="connsiteX3654" fmla="*/ 1913143 w 6347888"/>
                <a:gd name="connsiteY3654" fmla="*/ 906125 h 3795371"/>
                <a:gd name="connsiteX3655" fmla="*/ 1907193 w 6347888"/>
                <a:gd name="connsiteY3655" fmla="*/ 912731 h 3795371"/>
                <a:gd name="connsiteX3656" fmla="*/ 1903426 w 6347888"/>
                <a:gd name="connsiteY3656" fmla="*/ 926325 h 3795371"/>
                <a:gd name="connsiteX3657" fmla="*/ 1899604 w 6347888"/>
                <a:gd name="connsiteY3657" fmla="*/ 928290 h 3795371"/>
                <a:gd name="connsiteX3658" fmla="*/ 1883717 w 6347888"/>
                <a:gd name="connsiteY3658" fmla="*/ 918354 h 3795371"/>
                <a:gd name="connsiteX3659" fmla="*/ 1881533 w 6347888"/>
                <a:gd name="connsiteY3659" fmla="*/ 914205 h 3795371"/>
                <a:gd name="connsiteX3660" fmla="*/ 1881424 w 6347888"/>
                <a:gd name="connsiteY3660" fmla="*/ 913877 h 3795371"/>
                <a:gd name="connsiteX3661" fmla="*/ 1879896 w 6347888"/>
                <a:gd name="connsiteY3661" fmla="*/ 906343 h 3795371"/>
                <a:gd name="connsiteX3662" fmla="*/ 1879623 w 6347888"/>
                <a:gd name="connsiteY3662" fmla="*/ 904924 h 3795371"/>
                <a:gd name="connsiteX3663" fmla="*/ 1871106 w 6347888"/>
                <a:gd name="connsiteY3663" fmla="*/ 885543 h 3795371"/>
                <a:gd name="connsiteX3664" fmla="*/ 1861388 w 6347888"/>
                <a:gd name="connsiteY3664" fmla="*/ 872058 h 3795371"/>
                <a:gd name="connsiteX3665" fmla="*/ 1855492 w 6347888"/>
                <a:gd name="connsiteY3665" fmla="*/ 872550 h 3795371"/>
                <a:gd name="connsiteX3666" fmla="*/ 1853035 w 6347888"/>
                <a:gd name="connsiteY3666" fmla="*/ 878992 h 3795371"/>
                <a:gd name="connsiteX3667" fmla="*/ 1849213 w 6347888"/>
                <a:gd name="connsiteY3667" fmla="*/ 885925 h 3795371"/>
                <a:gd name="connsiteX3668" fmla="*/ 1843426 w 6347888"/>
                <a:gd name="connsiteY3668" fmla="*/ 886635 h 3795371"/>
                <a:gd name="connsiteX3669" fmla="*/ 1839223 w 6347888"/>
                <a:gd name="connsiteY3669" fmla="*/ 886034 h 3795371"/>
                <a:gd name="connsiteX3670" fmla="*/ 1840151 w 6347888"/>
                <a:gd name="connsiteY3670" fmla="*/ 890183 h 3795371"/>
                <a:gd name="connsiteX3671" fmla="*/ 1845556 w 6347888"/>
                <a:gd name="connsiteY3671" fmla="*/ 902303 h 3795371"/>
                <a:gd name="connsiteX3672" fmla="*/ 1845992 w 6347888"/>
                <a:gd name="connsiteY3672" fmla="*/ 909783 h 3795371"/>
                <a:gd name="connsiteX3673" fmla="*/ 1849213 w 6347888"/>
                <a:gd name="connsiteY3673" fmla="*/ 918245 h 3795371"/>
                <a:gd name="connsiteX3674" fmla="*/ 1861770 w 6347888"/>
                <a:gd name="connsiteY3674" fmla="*/ 929000 h 3795371"/>
                <a:gd name="connsiteX3675" fmla="*/ 1868212 w 6347888"/>
                <a:gd name="connsiteY3675" fmla="*/ 940683 h 3795371"/>
                <a:gd name="connsiteX3676" fmla="*/ 1872580 w 6347888"/>
                <a:gd name="connsiteY3676" fmla="*/ 966124 h 3795371"/>
                <a:gd name="connsiteX3677" fmla="*/ 1874327 w 6347888"/>
                <a:gd name="connsiteY3677" fmla="*/ 973003 h 3795371"/>
                <a:gd name="connsiteX3678" fmla="*/ 1871270 w 6347888"/>
                <a:gd name="connsiteY3678" fmla="*/ 983704 h 3795371"/>
                <a:gd name="connsiteX3679" fmla="*/ 1862262 w 6347888"/>
                <a:gd name="connsiteY3679" fmla="*/ 994404 h 3795371"/>
                <a:gd name="connsiteX3680" fmla="*/ 1861224 w 6347888"/>
                <a:gd name="connsiteY3680" fmla="*/ 1012093 h 3795371"/>
                <a:gd name="connsiteX3681" fmla="*/ 1859641 w 6347888"/>
                <a:gd name="connsiteY3681" fmla="*/ 1015969 h 3795371"/>
                <a:gd name="connsiteX3682" fmla="*/ 1855874 w 6347888"/>
                <a:gd name="connsiteY3682" fmla="*/ 1014003 h 3795371"/>
                <a:gd name="connsiteX3683" fmla="*/ 1848941 w 6347888"/>
                <a:gd name="connsiteY3683" fmla="*/ 1001610 h 3795371"/>
                <a:gd name="connsiteX3684" fmla="*/ 1839223 w 6347888"/>
                <a:gd name="connsiteY3684" fmla="*/ 991565 h 3795371"/>
                <a:gd name="connsiteX3685" fmla="*/ 1824264 w 6347888"/>
                <a:gd name="connsiteY3685" fmla="*/ 980264 h 3795371"/>
                <a:gd name="connsiteX3686" fmla="*/ 1821643 w 6347888"/>
                <a:gd name="connsiteY3686" fmla="*/ 977371 h 3795371"/>
                <a:gd name="connsiteX3687" fmla="*/ 1805320 w 6347888"/>
                <a:gd name="connsiteY3687" fmla="*/ 967544 h 3795371"/>
                <a:gd name="connsiteX3688" fmla="*/ 1809469 w 6347888"/>
                <a:gd name="connsiteY3688" fmla="*/ 979773 h 3795371"/>
                <a:gd name="connsiteX3689" fmla="*/ 1815038 w 6347888"/>
                <a:gd name="connsiteY3689" fmla="*/ 985287 h 3795371"/>
                <a:gd name="connsiteX3690" fmla="*/ 1832016 w 6347888"/>
                <a:gd name="connsiteY3690" fmla="*/ 1012639 h 3795371"/>
                <a:gd name="connsiteX3691" fmla="*/ 1831416 w 6347888"/>
                <a:gd name="connsiteY3691" fmla="*/ 1026123 h 3795371"/>
                <a:gd name="connsiteX3692" fmla="*/ 1827758 w 6347888"/>
                <a:gd name="connsiteY3692" fmla="*/ 1028252 h 3795371"/>
                <a:gd name="connsiteX3693" fmla="*/ 1814546 w 6347888"/>
                <a:gd name="connsiteY3693" fmla="*/ 1023557 h 3795371"/>
                <a:gd name="connsiteX3694" fmla="*/ 1802372 w 6347888"/>
                <a:gd name="connsiteY3694" fmla="*/ 1016515 h 3795371"/>
                <a:gd name="connsiteX3695" fmla="*/ 1792490 w 6347888"/>
                <a:gd name="connsiteY3695" fmla="*/ 1012475 h 3795371"/>
                <a:gd name="connsiteX3696" fmla="*/ 1779278 w 6347888"/>
                <a:gd name="connsiteY3696" fmla="*/ 1000901 h 3795371"/>
                <a:gd name="connsiteX3697" fmla="*/ 1766339 w 6347888"/>
                <a:gd name="connsiteY3697" fmla="*/ 990855 h 3795371"/>
                <a:gd name="connsiteX3698" fmla="*/ 1766776 w 6347888"/>
                <a:gd name="connsiteY3698" fmla="*/ 991347 h 3795371"/>
                <a:gd name="connsiteX3699" fmla="*/ 1766285 w 6347888"/>
                <a:gd name="connsiteY3699" fmla="*/ 991292 h 3795371"/>
                <a:gd name="connsiteX3700" fmla="*/ 1766285 w 6347888"/>
                <a:gd name="connsiteY3700" fmla="*/ 991128 h 3795371"/>
                <a:gd name="connsiteX3701" fmla="*/ 1749197 w 6347888"/>
                <a:gd name="connsiteY3701" fmla="*/ 975678 h 3795371"/>
                <a:gd name="connsiteX3702" fmla="*/ 1747996 w 6347888"/>
                <a:gd name="connsiteY3702" fmla="*/ 966670 h 3795371"/>
                <a:gd name="connsiteX3703" fmla="*/ 1745539 w 6347888"/>
                <a:gd name="connsiteY3703" fmla="*/ 954168 h 3795371"/>
                <a:gd name="connsiteX3704" fmla="*/ 1734293 w 6347888"/>
                <a:gd name="connsiteY3704" fmla="*/ 933313 h 3795371"/>
                <a:gd name="connsiteX3705" fmla="*/ 1725011 w 6347888"/>
                <a:gd name="connsiteY3705" fmla="*/ 926925 h 3795371"/>
                <a:gd name="connsiteX3706" fmla="*/ 1699734 w 6347888"/>
                <a:gd name="connsiteY3706" fmla="*/ 923650 h 3795371"/>
                <a:gd name="connsiteX3707" fmla="*/ 1695258 w 6347888"/>
                <a:gd name="connsiteY3707" fmla="*/ 923431 h 3795371"/>
                <a:gd name="connsiteX3708" fmla="*/ 1687451 w 6347888"/>
                <a:gd name="connsiteY3708" fmla="*/ 925670 h 3795371"/>
                <a:gd name="connsiteX3709" fmla="*/ 1686140 w 6347888"/>
                <a:gd name="connsiteY3709" fmla="*/ 926216 h 3795371"/>
                <a:gd name="connsiteX3710" fmla="*/ 1658679 w 6347888"/>
                <a:gd name="connsiteY3710" fmla="*/ 919009 h 3795371"/>
                <a:gd name="connsiteX3711" fmla="*/ 1656878 w 6347888"/>
                <a:gd name="connsiteY3711" fmla="*/ 905524 h 3795371"/>
                <a:gd name="connsiteX3712" fmla="*/ 1662283 w 6347888"/>
                <a:gd name="connsiteY3712" fmla="*/ 897827 h 3795371"/>
                <a:gd name="connsiteX3713" fmla="*/ 1675822 w 6347888"/>
                <a:gd name="connsiteY3713" fmla="*/ 884669 h 3795371"/>
                <a:gd name="connsiteX3714" fmla="*/ 1680026 w 6347888"/>
                <a:gd name="connsiteY3714" fmla="*/ 883741 h 3795371"/>
                <a:gd name="connsiteX3715" fmla="*/ 1691982 w 6347888"/>
                <a:gd name="connsiteY3715" fmla="*/ 889747 h 3795371"/>
                <a:gd name="connsiteX3716" fmla="*/ 1692746 w 6347888"/>
                <a:gd name="connsiteY3716" fmla="*/ 890129 h 3795371"/>
                <a:gd name="connsiteX3717" fmla="*/ 1715676 w 6347888"/>
                <a:gd name="connsiteY3717" fmla="*/ 892203 h 3795371"/>
                <a:gd name="connsiteX3718" fmla="*/ 1738606 w 6347888"/>
                <a:gd name="connsiteY3718" fmla="*/ 887181 h 3795371"/>
                <a:gd name="connsiteX3719" fmla="*/ 1740134 w 6347888"/>
                <a:gd name="connsiteY3719" fmla="*/ 883305 h 3795371"/>
                <a:gd name="connsiteX3720" fmla="*/ 1749251 w 6347888"/>
                <a:gd name="connsiteY3720" fmla="*/ 854260 h 3795371"/>
                <a:gd name="connsiteX3721" fmla="*/ 1757113 w 6347888"/>
                <a:gd name="connsiteY3721" fmla="*/ 848746 h 3795371"/>
                <a:gd name="connsiteX3722" fmla="*/ 1767104 w 6347888"/>
                <a:gd name="connsiteY3722" fmla="*/ 838756 h 3795371"/>
                <a:gd name="connsiteX3723" fmla="*/ 1778951 w 6347888"/>
                <a:gd name="connsiteY3723" fmla="*/ 831222 h 3795371"/>
                <a:gd name="connsiteX3724" fmla="*/ 1784192 w 6347888"/>
                <a:gd name="connsiteY3724" fmla="*/ 824015 h 3795371"/>
                <a:gd name="connsiteX3725" fmla="*/ 1785993 w 6347888"/>
                <a:gd name="connsiteY3725" fmla="*/ 800212 h 3795371"/>
                <a:gd name="connsiteX3726" fmla="*/ 1786430 w 6347888"/>
                <a:gd name="connsiteY3726" fmla="*/ 795135 h 3795371"/>
                <a:gd name="connsiteX3727" fmla="*/ 1779224 w 6347888"/>
                <a:gd name="connsiteY3727" fmla="*/ 784489 h 3795371"/>
                <a:gd name="connsiteX3728" fmla="*/ 1779005 w 6347888"/>
                <a:gd name="connsiteY3728" fmla="*/ 784325 h 3795371"/>
                <a:gd name="connsiteX3729" fmla="*/ 1776876 w 6347888"/>
                <a:gd name="connsiteY3729" fmla="*/ 781213 h 3795371"/>
                <a:gd name="connsiteX3730" fmla="*/ 1776712 w 6347888"/>
                <a:gd name="connsiteY3730" fmla="*/ 780667 h 3795371"/>
                <a:gd name="connsiteX3731" fmla="*/ 1771908 w 6347888"/>
                <a:gd name="connsiteY3731" fmla="*/ 774007 h 3795371"/>
                <a:gd name="connsiteX3732" fmla="*/ 1763992 w 6347888"/>
                <a:gd name="connsiteY3732" fmla="*/ 773952 h 3795371"/>
                <a:gd name="connsiteX3733" fmla="*/ 1759406 w 6347888"/>
                <a:gd name="connsiteY3733" fmla="*/ 775044 h 3795371"/>
                <a:gd name="connsiteX3734" fmla="*/ 1755366 w 6347888"/>
                <a:gd name="connsiteY3734" fmla="*/ 773024 h 3795371"/>
                <a:gd name="connsiteX3735" fmla="*/ 1756021 w 6347888"/>
                <a:gd name="connsiteY3735" fmla="*/ 766636 h 3795371"/>
                <a:gd name="connsiteX3736" fmla="*/ 1762245 w 6347888"/>
                <a:gd name="connsiteY3736" fmla="*/ 763579 h 3795371"/>
                <a:gd name="connsiteX3737" fmla="*/ 1763610 w 6347888"/>
                <a:gd name="connsiteY3737" fmla="*/ 761996 h 3795371"/>
                <a:gd name="connsiteX3738" fmla="*/ 1763173 w 6347888"/>
                <a:gd name="connsiteY3738" fmla="*/ 759758 h 3795371"/>
                <a:gd name="connsiteX3739" fmla="*/ 1761426 w 6347888"/>
                <a:gd name="connsiteY3739" fmla="*/ 758284 h 3795371"/>
                <a:gd name="connsiteX3740" fmla="*/ 1760935 w 6347888"/>
                <a:gd name="connsiteY3740" fmla="*/ 758065 h 3795371"/>
                <a:gd name="connsiteX3741" fmla="*/ 1742755 w 6347888"/>
                <a:gd name="connsiteY3741" fmla="*/ 758393 h 3795371"/>
                <a:gd name="connsiteX3742" fmla="*/ 1740516 w 6347888"/>
                <a:gd name="connsiteY3742" fmla="*/ 754790 h 3795371"/>
                <a:gd name="connsiteX3743" fmla="*/ 1743792 w 6347888"/>
                <a:gd name="connsiteY3743" fmla="*/ 748948 h 3795371"/>
                <a:gd name="connsiteX3744" fmla="*/ 1750343 w 6347888"/>
                <a:gd name="connsiteY3744" fmla="*/ 746382 h 3795371"/>
                <a:gd name="connsiteX3745" fmla="*/ 1751981 w 6347888"/>
                <a:gd name="connsiteY3745" fmla="*/ 745126 h 3795371"/>
                <a:gd name="connsiteX3746" fmla="*/ 1751927 w 6347888"/>
                <a:gd name="connsiteY3746" fmla="*/ 740650 h 3795371"/>
                <a:gd name="connsiteX3747" fmla="*/ 1741172 w 6347888"/>
                <a:gd name="connsiteY3747" fmla="*/ 719849 h 3795371"/>
                <a:gd name="connsiteX3748" fmla="*/ 1735930 w 6347888"/>
                <a:gd name="connsiteY3748" fmla="*/ 709804 h 3795371"/>
                <a:gd name="connsiteX3749" fmla="*/ 1739315 w 6347888"/>
                <a:gd name="connsiteY3749" fmla="*/ 698557 h 3795371"/>
                <a:gd name="connsiteX3750" fmla="*/ 1739807 w 6347888"/>
                <a:gd name="connsiteY3750" fmla="*/ 696319 h 3795371"/>
                <a:gd name="connsiteX3751" fmla="*/ 1737787 w 6347888"/>
                <a:gd name="connsiteY3751" fmla="*/ 692443 h 3795371"/>
                <a:gd name="connsiteX3752" fmla="*/ 1723483 w 6347888"/>
                <a:gd name="connsiteY3752" fmla="*/ 686055 h 3795371"/>
                <a:gd name="connsiteX3753" fmla="*/ 1724466 w 6347888"/>
                <a:gd name="connsiteY3753" fmla="*/ 694190 h 3795371"/>
                <a:gd name="connsiteX3754" fmla="*/ 1722500 w 6347888"/>
                <a:gd name="connsiteY3754" fmla="*/ 702543 h 3795371"/>
                <a:gd name="connsiteX3755" fmla="*/ 1714966 w 6347888"/>
                <a:gd name="connsiteY3755" fmla="*/ 707729 h 3795371"/>
                <a:gd name="connsiteX3756" fmla="*/ 1703884 w 6347888"/>
                <a:gd name="connsiteY3756" fmla="*/ 709913 h 3795371"/>
                <a:gd name="connsiteX3757" fmla="*/ 1699516 w 6347888"/>
                <a:gd name="connsiteY3757" fmla="*/ 713844 h 3795371"/>
                <a:gd name="connsiteX3758" fmla="*/ 1692801 w 6347888"/>
                <a:gd name="connsiteY3758" fmla="*/ 712916 h 3795371"/>
                <a:gd name="connsiteX3759" fmla="*/ 1692037 w 6347888"/>
                <a:gd name="connsiteY3759" fmla="*/ 712370 h 3795371"/>
                <a:gd name="connsiteX3760" fmla="*/ 1681718 w 6347888"/>
                <a:gd name="connsiteY3760" fmla="*/ 704126 h 3795371"/>
                <a:gd name="connsiteX3761" fmla="*/ 1677842 w 6347888"/>
                <a:gd name="connsiteY3761" fmla="*/ 701451 h 3795371"/>
                <a:gd name="connsiteX3762" fmla="*/ 1675713 w 6347888"/>
                <a:gd name="connsiteY3762" fmla="*/ 700523 h 3795371"/>
                <a:gd name="connsiteX3763" fmla="*/ 1648853 w 6347888"/>
                <a:gd name="connsiteY3763" fmla="*/ 693153 h 3795371"/>
                <a:gd name="connsiteX3764" fmla="*/ 1641864 w 6347888"/>
                <a:gd name="connsiteY3764" fmla="*/ 694135 h 3795371"/>
                <a:gd name="connsiteX3765" fmla="*/ 1642574 w 6347888"/>
                <a:gd name="connsiteY3765" fmla="*/ 694681 h 3795371"/>
                <a:gd name="connsiteX3766" fmla="*/ 1641974 w 6347888"/>
                <a:gd name="connsiteY3766" fmla="*/ 694681 h 3795371"/>
                <a:gd name="connsiteX3767" fmla="*/ 1648307 w 6347888"/>
                <a:gd name="connsiteY3767" fmla="*/ 701888 h 3795371"/>
                <a:gd name="connsiteX3768" fmla="*/ 1656605 w 6347888"/>
                <a:gd name="connsiteY3768" fmla="*/ 710022 h 3795371"/>
                <a:gd name="connsiteX3769" fmla="*/ 1665709 w 6347888"/>
                <a:gd name="connsiteY3769" fmla="*/ 723361 h 3795371"/>
                <a:gd name="connsiteX3770" fmla="*/ 1666371 w 6347888"/>
                <a:gd name="connsiteY3770" fmla="*/ 722794 h 3795371"/>
                <a:gd name="connsiteX3771" fmla="*/ 1666214 w 6347888"/>
                <a:gd name="connsiteY3771" fmla="*/ 723943 h 3795371"/>
                <a:gd name="connsiteX3772" fmla="*/ 1666000 w 6347888"/>
                <a:gd name="connsiteY3772" fmla="*/ 723836 h 3795371"/>
                <a:gd name="connsiteX3773" fmla="*/ 1667032 w 6347888"/>
                <a:gd name="connsiteY3773" fmla="*/ 736064 h 3795371"/>
                <a:gd name="connsiteX3774" fmla="*/ 1664357 w 6347888"/>
                <a:gd name="connsiteY3774" fmla="*/ 744580 h 3795371"/>
                <a:gd name="connsiteX3775" fmla="*/ 1651746 w 6347888"/>
                <a:gd name="connsiteY3775" fmla="*/ 757683 h 3795371"/>
                <a:gd name="connsiteX3776" fmla="*/ 1643120 w 6347888"/>
                <a:gd name="connsiteY3776" fmla="*/ 756591 h 3795371"/>
                <a:gd name="connsiteX3777" fmla="*/ 1640172 w 6347888"/>
                <a:gd name="connsiteY3777" fmla="*/ 770294 h 3795371"/>
                <a:gd name="connsiteX3778" fmla="*/ 1640936 w 6347888"/>
                <a:gd name="connsiteY3778" fmla="*/ 784052 h 3795371"/>
                <a:gd name="connsiteX3779" fmla="*/ 1642956 w 6347888"/>
                <a:gd name="connsiteY3779" fmla="*/ 789621 h 3795371"/>
                <a:gd name="connsiteX3780" fmla="*/ 1643884 w 6347888"/>
                <a:gd name="connsiteY3780" fmla="*/ 793060 h 3795371"/>
                <a:gd name="connsiteX3781" fmla="*/ 1642083 w 6347888"/>
                <a:gd name="connsiteY3781" fmla="*/ 804470 h 3795371"/>
                <a:gd name="connsiteX3782" fmla="*/ 1630345 w 6347888"/>
                <a:gd name="connsiteY3782" fmla="*/ 815389 h 3795371"/>
                <a:gd name="connsiteX3783" fmla="*/ 1622538 w 6347888"/>
                <a:gd name="connsiteY3783" fmla="*/ 820412 h 3795371"/>
                <a:gd name="connsiteX3784" fmla="*/ 1607961 w 6347888"/>
                <a:gd name="connsiteY3784" fmla="*/ 830839 h 3795371"/>
                <a:gd name="connsiteX3785" fmla="*/ 1600646 w 6347888"/>
                <a:gd name="connsiteY3785" fmla="*/ 834606 h 3795371"/>
                <a:gd name="connsiteX3786" fmla="*/ 1574113 w 6347888"/>
                <a:gd name="connsiteY3786" fmla="*/ 836572 h 3795371"/>
                <a:gd name="connsiteX3787" fmla="*/ 1566251 w 6347888"/>
                <a:gd name="connsiteY3787" fmla="*/ 833842 h 3795371"/>
                <a:gd name="connsiteX3788" fmla="*/ 1564504 w 6347888"/>
                <a:gd name="connsiteY3788" fmla="*/ 832368 h 3795371"/>
                <a:gd name="connsiteX3789" fmla="*/ 1547253 w 6347888"/>
                <a:gd name="connsiteY3789" fmla="*/ 824834 h 3795371"/>
                <a:gd name="connsiteX3790" fmla="*/ 1545451 w 6347888"/>
                <a:gd name="connsiteY3790" fmla="*/ 828601 h 3795371"/>
                <a:gd name="connsiteX3791" fmla="*/ 1546434 w 6347888"/>
                <a:gd name="connsiteY3791" fmla="*/ 830730 h 3795371"/>
                <a:gd name="connsiteX3792" fmla="*/ 1548072 w 6347888"/>
                <a:gd name="connsiteY3792" fmla="*/ 840939 h 3795371"/>
                <a:gd name="connsiteX3793" fmla="*/ 1544468 w 6347888"/>
                <a:gd name="connsiteY3793" fmla="*/ 844652 h 3795371"/>
                <a:gd name="connsiteX3794" fmla="*/ 1541411 w 6347888"/>
                <a:gd name="connsiteY3794" fmla="*/ 847600 h 3795371"/>
                <a:gd name="connsiteX3795" fmla="*/ 1541083 w 6347888"/>
                <a:gd name="connsiteY3795" fmla="*/ 847982 h 3795371"/>
                <a:gd name="connsiteX3796" fmla="*/ 1550474 w 6347888"/>
                <a:gd name="connsiteY3796" fmla="*/ 848746 h 3795371"/>
                <a:gd name="connsiteX3797" fmla="*/ 1559427 w 6347888"/>
                <a:gd name="connsiteY3797" fmla="*/ 847218 h 3795371"/>
                <a:gd name="connsiteX3798" fmla="*/ 1563303 w 6347888"/>
                <a:gd name="connsiteY3798" fmla="*/ 847982 h 3795371"/>
                <a:gd name="connsiteX3799" fmla="*/ 1563685 w 6347888"/>
                <a:gd name="connsiteY3799" fmla="*/ 852459 h 3795371"/>
                <a:gd name="connsiteX3800" fmla="*/ 1555878 w 6347888"/>
                <a:gd name="connsiteY3800" fmla="*/ 861194 h 3795371"/>
                <a:gd name="connsiteX3801" fmla="*/ 1557571 w 6347888"/>
                <a:gd name="connsiteY3801" fmla="*/ 866763 h 3795371"/>
                <a:gd name="connsiteX3802" fmla="*/ 1561938 w 6347888"/>
                <a:gd name="connsiteY3802" fmla="*/ 868291 h 3795371"/>
                <a:gd name="connsiteX3803" fmla="*/ 1580391 w 6347888"/>
                <a:gd name="connsiteY3803" fmla="*/ 889692 h 3795371"/>
                <a:gd name="connsiteX3804" fmla="*/ 1587816 w 6347888"/>
                <a:gd name="connsiteY3804" fmla="*/ 898919 h 3795371"/>
                <a:gd name="connsiteX3805" fmla="*/ 1594750 w 6347888"/>
                <a:gd name="connsiteY3805" fmla="*/ 916170 h 3795371"/>
                <a:gd name="connsiteX3806" fmla="*/ 1602666 w 6347888"/>
                <a:gd name="connsiteY3806" fmla="*/ 926543 h 3795371"/>
                <a:gd name="connsiteX3807" fmla="*/ 1604904 w 6347888"/>
                <a:gd name="connsiteY3807" fmla="*/ 927362 h 3795371"/>
                <a:gd name="connsiteX3808" fmla="*/ 1607634 w 6347888"/>
                <a:gd name="connsiteY3808" fmla="*/ 937462 h 3795371"/>
                <a:gd name="connsiteX3809" fmla="*/ 1599063 w 6347888"/>
                <a:gd name="connsiteY3809" fmla="*/ 945542 h 3795371"/>
                <a:gd name="connsiteX3810" fmla="*/ 1594586 w 6347888"/>
                <a:gd name="connsiteY3810" fmla="*/ 946470 h 3795371"/>
                <a:gd name="connsiteX3811" fmla="*/ 1576734 w 6347888"/>
                <a:gd name="connsiteY3811" fmla="*/ 939864 h 3795371"/>
                <a:gd name="connsiteX3812" fmla="*/ 1573294 w 6347888"/>
                <a:gd name="connsiteY3812" fmla="*/ 934186 h 3795371"/>
                <a:gd name="connsiteX3813" fmla="*/ 1563194 w 6347888"/>
                <a:gd name="connsiteY3813" fmla="*/ 922121 h 3795371"/>
                <a:gd name="connsiteX3814" fmla="*/ 1559045 w 6347888"/>
                <a:gd name="connsiteY3814" fmla="*/ 922995 h 3795371"/>
                <a:gd name="connsiteX3815" fmla="*/ 1533276 w 6347888"/>
                <a:gd name="connsiteY3815" fmla="*/ 946907 h 3795371"/>
                <a:gd name="connsiteX3816" fmla="*/ 1524487 w 6347888"/>
                <a:gd name="connsiteY3816" fmla="*/ 950237 h 3795371"/>
                <a:gd name="connsiteX3817" fmla="*/ 1515206 w 6347888"/>
                <a:gd name="connsiteY3817" fmla="*/ 943085 h 3795371"/>
                <a:gd name="connsiteX3818" fmla="*/ 1515643 w 6347888"/>
                <a:gd name="connsiteY3818" fmla="*/ 938336 h 3795371"/>
                <a:gd name="connsiteX3819" fmla="*/ 1510893 w 6347888"/>
                <a:gd name="connsiteY3819" fmla="*/ 931129 h 3795371"/>
                <a:gd name="connsiteX3820" fmla="*/ 1506361 w 6347888"/>
                <a:gd name="connsiteY3820" fmla="*/ 929546 h 3795371"/>
                <a:gd name="connsiteX3821" fmla="*/ 1504014 w 6347888"/>
                <a:gd name="connsiteY3821" fmla="*/ 919282 h 3795371"/>
                <a:gd name="connsiteX3822" fmla="*/ 1509310 w 6347888"/>
                <a:gd name="connsiteY3822" fmla="*/ 914642 h 3795371"/>
                <a:gd name="connsiteX3823" fmla="*/ 1515533 w 6347888"/>
                <a:gd name="connsiteY3823" fmla="*/ 907872 h 3795371"/>
                <a:gd name="connsiteX3824" fmla="*/ 1532403 w 6347888"/>
                <a:gd name="connsiteY3824" fmla="*/ 865944 h 3795371"/>
                <a:gd name="connsiteX3825" fmla="*/ 1536661 w 6347888"/>
                <a:gd name="connsiteY3825" fmla="*/ 852350 h 3795371"/>
                <a:gd name="connsiteX3826" fmla="*/ 1536552 w 6347888"/>
                <a:gd name="connsiteY3826" fmla="*/ 852459 h 3795371"/>
                <a:gd name="connsiteX3827" fmla="*/ 1520174 w 6347888"/>
                <a:gd name="connsiteY3827" fmla="*/ 865725 h 3795371"/>
                <a:gd name="connsiteX3828" fmla="*/ 1516680 w 6347888"/>
                <a:gd name="connsiteY3828" fmla="*/ 873805 h 3795371"/>
                <a:gd name="connsiteX3829" fmla="*/ 1515315 w 6347888"/>
                <a:gd name="connsiteY3829" fmla="*/ 878173 h 3795371"/>
                <a:gd name="connsiteX3830" fmla="*/ 1479283 w 6347888"/>
                <a:gd name="connsiteY3830" fmla="*/ 912240 h 3795371"/>
                <a:gd name="connsiteX3831" fmla="*/ 1468145 w 6347888"/>
                <a:gd name="connsiteY3831" fmla="*/ 913768 h 3795371"/>
                <a:gd name="connsiteX3832" fmla="*/ 1457172 w 6347888"/>
                <a:gd name="connsiteY3832" fmla="*/ 909401 h 3795371"/>
                <a:gd name="connsiteX3833" fmla="*/ 1451167 w 6347888"/>
                <a:gd name="connsiteY3833" fmla="*/ 911530 h 3795371"/>
                <a:gd name="connsiteX3834" fmla="*/ 1427091 w 6347888"/>
                <a:gd name="connsiteY3834" fmla="*/ 924796 h 3795371"/>
                <a:gd name="connsiteX3835" fmla="*/ 1427746 w 6347888"/>
                <a:gd name="connsiteY3835" fmla="*/ 935988 h 3795371"/>
                <a:gd name="connsiteX3836" fmla="*/ 1413442 w 6347888"/>
                <a:gd name="connsiteY3836" fmla="*/ 948709 h 3795371"/>
                <a:gd name="connsiteX3837" fmla="*/ 1404106 w 6347888"/>
                <a:gd name="connsiteY3837" fmla="*/ 947125 h 3795371"/>
                <a:gd name="connsiteX3838" fmla="*/ 1398920 w 6347888"/>
                <a:gd name="connsiteY3838" fmla="*/ 950510 h 3795371"/>
                <a:gd name="connsiteX3839" fmla="*/ 1382542 w 6347888"/>
                <a:gd name="connsiteY3839" fmla="*/ 970000 h 3795371"/>
                <a:gd name="connsiteX3840" fmla="*/ 1351532 w 6347888"/>
                <a:gd name="connsiteY3840" fmla="*/ 998116 h 3795371"/>
                <a:gd name="connsiteX3841" fmla="*/ 1342633 w 6347888"/>
                <a:gd name="connsiteY3841" fmla="*/ 1009090 h 3795371"/>
                <a:gd name="connsiteX3842" fmla="*/ 1321669 w 6347888"/>
                <a:gd name="connsiteY3842" fmla="*/ 1037151 h 3795371"/>
                <a:gd name="connsiteX3843" fmla="*/ 1314517 w 6347888"/>
                <a:gd name="connsiteY3843" fmla="*/ 1059808 h 3795371"/>
                <a:gd name="connsiteX3844" fmla="*/ 1309986 w 6347888"/>
                <a:gd name="connsiteY3844" fmla="*/ 1073238 h 3795371"/>
                <a:gd name="connsiteX3845" fmla="*/ 1310586 w 6347888"/>
                <a:gd name="connsiteY3845" fmla="*/ 1080172 h 3795371"/>
                <a:gd name="connsiteX3846" fmla="*/ 1317247 w 6347888"/>
                <a:gd name="connsiteY3846" fmla="*/ 1085413 h 3795371"/>
                <a:gd name="connsiteX3847" fmla="*/ 1326583 w 6347888"/>
                <a:gd name="connsiteY3847" fmla="*/ 1086341 h 3795371"/>
                <a:gd name="connsiteX3848" fmla="*/ 1329913 w 6347888"/>
                <a:gd name="connsiteY3848" fmla="*/ 1089343 h 3795371"/>
                <a:gd name="connsiteX3849" fmla="*/ 1331332 w 6347888"/>
                <a:gd name="connsiteY3849" fmla="*/ 1098625 h 3795371"/>
                <a:gd name="connsiteX3850" fmla="*/ 1332151 w 6347888"/>
                <a:gd name="connsiteY3850" fmla="*/ 1124666 h 3795371"/>
                <a:gd name="connsiteX3851" fmla="*/ 1326310 w 6347888"/>
                <a:gd name="connsiteY3851" fmla="*/ 1144047 h 3795371"/>
                <a:gd name="connsiteX3852" fmla="*/ 1346455 w 6347888"/>
                <a:gd name="connsiteY3852" fmla="*/ 1140444 h 3795371"/>
                <a:gd name="connsiteX3853" fmla="*/ 1357974 w 6347888"/>
                <a:gd name="connsiteY3853" fmla="*/ 1142082 h 3795371"/>
                <a:gd name="connsiteX3854" fmla="*/ 1380795 w 6347888"/>
                <a:gd name="connsiteY3854" fmla="*/ 1155075 h 3795371"/>
                <a:gd name="connsiteX3855" fmla="*/ 1400776 w 6347888"/>
                <a:gd name="connsiteY3855" fmla="*/ 1175220 h 3795371"/>
                <a:gd name="connsiteX3856" fmla="*/ 1419229 w 6347888"/>
                <a:gd name="connsiteY3856" fmla="*/ 1193236 h 3795371"/>
                <a:gd name="connsiteX3857" fmla="*/ 1437573 w 6347888"/>
                <a:gd name="connsiteY3857" fmla="*/ 1207103 h 3795371"/>
                <a:gd name="connsiteX3858" fmla="*/ 1440957 w 6347888"/>
                <a:gd name="connsiteY3858" fmla="*/ 1211307 h 3795371"/>
                <a:gd name="connsiteX3859" fmla="*/ 1441067 w 6347888"/>
                <a:gd name="connsiteY3859" fmla="*/ 1211471 h 3795371"/>
                <a:gd name="connsiteX3860" fmla="*/ 1449365 w 6347888"/>
                <a:gd name="connsiteY3860" fmla="*/ 1215511 h 3795371"/>
                <a:gd name="connsiteX3861" fmla="*/ 1457336 w 6347888"/>
                <a:gd name="connsiteY3861" fmla="*/ 1215948 h 3795371"/>
                <a:gd name="connsiteX3862" fmla="*/ 1486981 w 6347888"/>
                <a:gd name="connsiteY3862" fmla="*/ 1221462 h 3795371"/>
                <a:gd name="connsiteX3863" fmla="*/ 1490147 w 6347888"/>
                <a:gd name="connsiteY3863" fmla="*/ 1227358 h 3795371"/>
                <a:gd name="connsiteX3864" fmla="*/ 1489383 w 6347888"/>
                <a:gd name="connsiteY3864" fmla="*/ 1229924 h 3795371"/>
                <a:gd name="connsiteX3865" fmla="*/ 1486707 w 6347888"/>
                <a:gd name="connsiteY3865" fmla="*/ 1238768 h 3795371"/>
                <a:gd name="connsiteX3866" fmla="*/ 1483377 w 6347888"/>
                <a:gd name="connsiteY3866" fmla="*/ 1250178 h 3795371"/>
                <a:gd name="connsiteX3867" fmla="*/ 1473441 w 6347888"/>
                <a:gd name="connsiteY3867" fmla="*/ 1284136 h 3795371"/>
                <a:gd name="connsiteX3868" fmla="*/ 1473277 w 6347888"/>
                <a:gd name="connsiteY3868" fmla="*/ 1293144 h 3795371"/>
                <a:gd name="connsiteX3869" fmla="*/ 1489219 w 6347888"/>
                <a:gd name="connsiteY3869" fmla="*/ 1319458 h 3795371"/>
                <a:gd name="connsiteX3870" fmla="*/ 1494187 w 6347888"/>
                <a:gd name="connsiteY3870" fmla="*/ 1330050 h 3795371"/>
                <a:gd name="connsiteX3871" fmla="*/ 1496917 w 6347888"/>
                <a:gd name="connsiteY3871" fmla="*/ 1336547 h 3795371"/>
                <a:gd name="connsiteX3872" fmla="*/ 1505324 w 6347888"/>
                <a:gd name="connsiteY3872" fmla="*/ 1338293 h 3795371"/>
                <a:gd name="connsiteX3873" fmla="*/ 1517608 w 6347888"/>
                <a:gd name="connsiteY3873" fmla="*/ 1332397 h 3795371"/>
                <a:gd name="connsiteX3874" fmla="*/ 1521320 w 6347888"/>
                <a:gd name="connsiteY3874" fmla="*/ 1330377 h 3795371"/>
                <a:gd name="connsiteX3875" fmla="*/ 1528199 w 6347888"/>
                <a:gd name="connsiteY3875" fmla="*/ 1317821 h 3795371"/>
                <a:gd name="connsiteX3876" fmla="*/ 1529291 w 6347888"/>
                <a:gd name="connsiteY3876" fmla="*/ 1310942 h 3795371"/>
                <a:gd name="connsiteX3877" fmla="*/ 1528363 w 6347888"/>
                <a:gd name="connsiteY3877" fmla="*/ 1292161 h 3795371"/>
                <a:gd name="connsiteX3878" fmla="*/ 1530438 w 6347888"/>
                <a:gd name="connsiteY3878" fmla="*/ 1273272 h 3795371"/>
                <a:gd name="connsiteX3879" fmla="*/ 1530929 w 6347888"/>
                <a:gd name="connsiteY3879" fmla="*/ 1247940 h 3795371"/>
                <a:gd name="connsiteX3880" fmla="*/ 1530765 w 6347888"/>
                <a:gd name="connsiteY3880" fmla="*/ 1244610 h 3795371"/>
                <a:gd name="connsiteX3881" fmla="*/ 1536770 w 6347888"/>
                <a:gd name="connsiteY3881" fmla="*/ 1235329 h 3795371"/>
                <a:gd name="connsiteX3882" fmla="*/ 1554514 w 6347888"/>
                <a:gd name="connsiteY3882" fmla="*/ 1228231 h 3795371"/>
                <a:gd name="connsiteX3883" fmla="*/ 1588690 w 6347888"/>
                <a:gd name="connsiteY3883" fmla="*/ 1206776 h 3795371"/>
                <a:gd name="connsiteX3884" fmla="*/ 1598407 w 6347888"/>
                <a:gd name="connsiteY3884" fmla="*/ 1200006 h 3795371"/>
                <a:gd name="connsiteX3885" fmla="*/ 1600755 w 6347888"/>
                <a:gd name="connsiteY3885" fmla="*/ 1196348 h 3795371"/>
                <a:gd name="connsiteX3886" fmla="*/ 1600154 w 6347888"/>
                <a:gd name="connsiteY3886" fmla="*/ 1186303 h 3795371"/>
                <a:gd name="connsiteX3887" fmla="*/ 1602229 w 6347888"/>
                <a:gd name="connsiteY3887" fmla="*/ 1168178 h 3795371"/>
                <a:gd name="connsiteX3888" fmla="*/ 1598298 w 6347888"/>
                <a:gd name="connsiteY3888" fmla="*/ 1142191 h 3795371"/>
                <a:gd name="connsiteX3889" fmla="*/ 1594367 w 6347888"/>
                <a:gd name="connsiteY3889" fmla="*/ 1133619 h 3795371"/>
                <a:gd name="connsiteX3890" fmla="*/ 1586997 w 6347888"/>
                <a:gd name="connsiteY3890" fmla="*/ 1124229 h 3795371"/>
                <a:gd name="connsiteX3891" fmla="*/ 1587106 w 6347888"/>
                <a:gd name="connsiteY3891" fmla="*/ 1111127 h 3795371"/>
                <a:gd name="connsiteX3892" fmla="*/ 1607088 w 6347888"/>
                <a:gd name="connsiteY3892" fmla="*/ 1087596 h 3795371"/>
                <a:gd name="connsiteX3893" fmla="*/ 1612929 w 6347888"/>
                <a:gd name="connsiteY3893" fmla="*/ 1083611 h 3795371"/>
                <a:gd name="connsiteX3894" fmla="*/ 1618498 w 6347888"/>
                <a:gd name="connsiteY3894" fmla="*/ 1072037 h 3795371"/>
                <a:gd name="connsiteX3895" fmla="*/ 1617461 w 6347888"/>
                <a:gd name="connsiteY3895" fmla="*/ 1062647 h 3795371"/>
                <a:gd name="connsiteX3896" fmla="*/ 1615714 w 6347888"/>
                <a:gd name="connsiteY3896" fmla="*/ 1041792 h 3795371"/>
                <a:gd name="connsiteX3897" fmla="*/ 1626742 w 6347888"/>
                <a:gd name="connsiteY3897" fmla="*/ 1026342 h 3795371"/>
                <a:gd name="connsiteX3898" fmla="*/ 1626742 w 6347888"/>
                <a:gd name="connsiteY3898" fmla="*/ 1015204 h 3795371"/>
                <a:gd name="connsiteX3899" fmla="*/ 1626196 w 6347888"/>
                <a:gd name="connsiteY3899" fmla="*/ 999099 h 3795371"/>
                <a:gd name="connsiteX3900" fmla="*/ 1649180 w 6347888"/>
                <a:gd name="connsiteY3900" fmla="*/ 986706 h 3795371"/>
                <a:gd name="connsiteX3901" fmla="*/ 1660154 w 6347888"/>
                <a:gd name="connsiteY3901" fmla="*/ 991183 h 3795371"/>
                <a:gd name="connsiteX3902" fmla="*/ 1678497 w 6347888"/>
                <a:gd name="connsiteY3902" fmla="*/ 997680 h 3795371"/>
                <a:gd name="connsiteX3903" fmla="*/ 1687178 w 6347888"/>
                <a:gd name="connsiteY3903" fmla="*/ 999208 h 3795371"/>
                <a:gd name="connsiteX3904" fmla="*/ 1696459 w 6347888"/>
                <a:gd name="connsiteY3904" fmla="*/ 998280 h 3795371"/>
                <a:gd name="connsiteX3905" fmla="*/ 1712782 w 6347888"/>
                <a:gd name="connsiteY3905" fmla="*/ 1003958 h 3795371"/>
                <a:gd name="connsiteX3906" fmla="*/ 1719170 w 6347888"/>
                <a:gd name="connsiteY3906" fmla="*/ 1013840 h 3795371"/>
                <a:gd name="connsiteX3907" fmla="*/ 1728724 w 6347888"/>
                <a:gd name="connsiteY3907" fmla="*/ 1030163 h 3795371"/>
                <a:gd name="connsiteX3908" fmla="*/ 1729761 w 6347888"/>
                <a:gd name="connsiteY3908" fmla="*/ 1036933 h 3795371"/>
                <a:gd name="connsiteX3909" fmla="*/ 1732764 w 6347888"/>
                <a:gd name="connsiteY3909" fmla="*/ 1042829 h 3795371"/>
                <a:gd name="connsiteX3910" fmla="*/ 1741335 w 6347888"/>
                <a:gd name="connsiteY3910" fmla="*/ 1046869 h 3795371"/>
                <a:gd name="connsiteX3911" fmla="*/ 1758314 w 6347888"/>
                <a:gd name="connsiteY3911" fmla="*/ 1054294 h 3795371"/>
                <a:gd name="connsiteX3912" fmla="*/ 1760607 w 6347888"/>
                <a:gd name="connsiteY3912" fmla="*/ 1054840 h 3795371"/>
                <a:gd name="connsiteX3913" fmla="*/ 1763173 w 6347888"/>
                <a:gd name="connsiteY3913" fmla="*/ 1060681 h 3795371"/>
                <a:gd name="connsiteX3914" fmla="*/ 1753346 w 6347888"/>
                <a:gd name="connsiteY3914" fmla="*/ 1082246 h 3795371"/>
                <a:gd name="connsiteX3915" fmla="*/ 1751162 w 6347888"/>
                <a:gd name="connsiteY3915" fmla="*/ 1088852 h 3795371"/>
                <a:gd name="connsiteX3916" fmla="*/ 1748924 w 6347888"/>
                <a:gd name="connsiteY3916" fmla="*/ 1112109 h 3795371"/>
                <a:gd name="connsiteX3917" fmla="*/ 1754383 w 6347888"/>
                <a:gd name="connsiteY3917" fmla="*/ 1124393 h 3795371"/>
                <a:gd name="connsiteX3918" fmla="*/ 1762354 w 6347888"/>
                <a:gd name="connsiteY3918" fmla="*/ 1132855 h 3795371"/>
                <a:gd name="connsiteX3919" fmla="*/ 1767814 w 6347888"/>
                <a:gd name="connsiteY3919" fmla="*/ 1140444 h 3795371"/>
                <a:gd name="connsiteX3920" fmla="*/ 1778896 w 6347888"/>
                <a:gd name="connsiteY3920" fmla="*/ 1143064 h 3795371"/>
                <a:gd name="connsiteX3921" fmla="*/ 1789542 w 6347888"/>
                <a:gd name="connsiteY3921" fmla="*/ 1137823 h 3795371"/>
                <a:gd name="connsiteX3922" fmla="*/ 1797021 w 6347888"/>
                <a:gd name="connsiteY3922" fmla="*/ 1132036 h 3795371"/>
                <a:gd name="connsiteX3923" fmla="*/ 1819023 w 6347888"/>
                <a:gd name="connsiteY3923" fmla="*/ 1108069 h 3795371"/>
                <a:gd name="connsiteX3924" fmla="*/ 1837203 w 6347888"/>
                <a:gd name="connsiteY3924" fmla="*/ 1080390 h 3795371"/>
                <a:gd name="connsiteX3925" fmla="*/ 1839332 w 6347888"/>
                <a:gd name="connsiteY3925" fmla="*/ 1079789 h 3795371"/>
                <a:gd name="connsiteX3926" fmla="*/ 1842881 w 6347888"/>
                <a:gd name="connsiteY3926" fmla="*/ 1082137 h 3795371"/>
                <a:gd name="connsiteX3927" fmla="*/ 1844573 w 6347888"/>
                <a:gd name="connsiteY3927" fmla="*/ 1091527 h 3795371"/>
                <a:gd name="connsiteX3928" fmla="*/ 1851779 w 6347888"/>
                <a:gd name="connsiteY3928" fmla="*/ 1124011 h 3795371"/>
                <a:gd name="connsiteX3929" fmla="*/ 1855328 w 6347888"/>
                <a:gd name="connsiteY3929" fmla="*/ 1137823 h 3795371"/>
                <a:gd name="connsiteX3930" fmla="*/ 1856475 w 6347888"/>
                <a:gd name="connsiteY3930" fmla="*/ 1149343 h 3795371"/>
                <a:gd name="connsiteX3931" fmla="*/ 1857839 w 6347888"/>
                <a:gd name="connsiteY3931" fmla="*/ 1158242 h 3795371"/>
                <a:gd name="connsiteX3932" fmla="*/ 1862808 w 6347888"/>
                <a:gd name="connsiteY3932" fmla="*/ 1168505 h 3795371"/>
                <a:gd name="connsiteX3933" fmla="*/ 1866083 w 6347888"/>
                <a:gd name="connsiteY3933" fmla="*/ 1174456 h 3795371"/>
                <a:gd name="connsiteX3934" fmla="*/ 1870505 w 6347888"/>
                <a:gd name="connsiteY3934" fmla="*/ 1192199 h 3795371"/>
                <a:gd name="connsiteX3935" fmla="*/ 1869741 w 6347888"/>
                <a:gd name="connsiteY3935" fmla="*/ 1200880 h 3795371"/>
                <a:gd name="connsiteX3936" fmla="*/ 1861497 w 6347888"/>
                <a:gd name="connsiteY3936" fmla="*/ 1209342 h 3795371"/>
                <a:gd name="connsiteX3937" fmla="*/ 1861443 w 6347888"/>
                <a:gd name="connsiteY3937" fmla="*/ 1209451 h 3795371"/>
                <a:gd name="connsiteX3938" fmla="*/ 1861661 w 6347888"/>
                <a:gd name="connsiteY3938" fmla="*/ 1218131 h 3795371"/>
                <a:gd name="connsiteX3939" fmla="*/ 1869304 w 6347888"/>
                <a:gd name="connsiteY3939" fmla="*/ 1227139 h 3795371"/>
                <a:gd name="connsiteX3940" fmla="*/ 1883226 w 6347888"/>
                <a:gd name="connsiteY3940" fmla="*/ 1245975 h 3795371"/>
                <a:gd name="connsiteX3941" fmla="*/ 1886392 w 6347888"/>
                <a:gd name="connsiteY3941" fmla="*/ 1249305 h 3795371"/>
                <a:gd name="connsiteX3942" fmla="*/ 1908394 w 6347888"/>
                <a:gd name="connsiteY3942" fmla="*/ 1262790 h 3795371"/>
                <a:gd name="connsiteX3943" fmla="*/ 1913034 w 6347888"/>
                <a:gd name="connsiteY3943" fmla="*/ 1263117 h 3795371"/>
                <a:gd name="connsiteX3944" fmla="*/ 1922424 w 6347888"/>
                <a:gd name="connsiteY3944" fmla="*/ 1269177 h 3795371"/>
                <a:gd name="connsiteX3945" fmla="*/ 1921060 w 6347888"/>
                <a:gd name="connsiteY3945" fmla="*/ 1277421 h 3795371"/>
                <a:gd name="connsiteX3946" fmla="*/ 1914454 w 6347888"/>
                <a:gd name="connsiteY3946" fmla="*/ 1279878 h 3795371"/>
                <a:gd name="connsiteX3947" fmla="*/ 1911615 w 6347888"/>
                <a:gd name="connsiteY3947" fmla="*/ 1282116 h 3795371"/>
                <a:gd name="connsiteX3948" fmla="*/ 1913853 w 6347888"/>
                <a:gd name="connsiteY3948" fmla="*/ 1282771 h 3795371"/>
                <a:gd name="connsiteX3949" fmla="*/ 1921005 w 6347888"/>
                <a:gd name="connsiteY3949" fmla="*/ 1283317 h 3795371"/>
                <a:gd name="connsiteX3950" fmla="*/ 1929085 w 6347888"/>
                <a:gd name="connsiteY3950" fmla="*/ 1291124 h 3795371"/>
                <a:gd name="connsiteX3951" fmla="*/ 1930177 w 6347888"/>
                <a:gd name="connsiteY3951" fmla="*/ 1298003 h 3795371"/>
                <a:gd name="connsiteX3952" fmla="*/ 1946992 w 6347888"/>
                <a:gd name="connsiteY3952" fmla="*/ 1307830 h 3795371"/>
                <a:gd name="connsiteX3953" fmla="*/ 1948029 w 6347888"/>
                <a:gd name="connsiteY3953" fmla="*/ 1314709 h 3795371"/>
                <a:gd name="connsiteX3954" fmla="*/ 1944917 w 6347888"/>
                <a:gd name="connsiteY3954" fmla="*/ 1323608 h 3795371"/>
                <a:gd name="connsiteX3955" fmla="*/ 1945354 w 6347888"/>
                <a:gd name="connsiteY3955" fmla="*/ 1334854 h 3795371"/>
                <a:gd name="connsiteX3956" fmla="*/ 1940386 w 6347888"/>
                <a:gd name="connsiteY3956" fmla="*/ 1349485 h 3795371"/>
                <a:gd name="connsiteX3957" fmla="*/ 1910359 w 6347888"/>
                <a:gd name="connsiteY3957" fmla="*/ 1362533 h 3795371"/>
                <a:gd name="connsiteX3958" fmla="*/ 1898567 w 6347888"/>
                <a:gd name="connsiteY3958" fmla="*/ 1364335 h 3795371"/>
                <a:gd name="connsiteX3959" fmla="*/ 1895400 w 6347888"/>
                <a:gd name="connsiteY3959" fmla="*/ 1365045 h 3795371"/>
                <a:gd name="connsiteX3960" fmla="*/ 1884536 w 6347888"/>
                <a:gd name="connsiteY3960" fmla="*/ 1372524 h 3795371"/>
                <a:gd name="connsiteX3961" fmla="*/ 1868595 w 6347888"/>
                <a:gd name="connsiteY3961" fmla="*/ 1386446 h 3795371"/>
                <a:gd name="connsiteX3962" fmla="*/ 1862132 w 6347888"/>
                <a:gd name="connsiteY3962" fmla="*/ 1383987 h 3795371"/>
                <a:gd name="connsiteX3963" fmla="*/ 1856787 w 6347888"/>
                <a:gd name="connsiteY3963" fmla="*/ 1381954 h 3795371"/>
                <a:gd name="connsiteX3964" fmla="*/ 1845094 w 6347888"/>
                <a:gd name="connsiteY3964" fmla="*/ 1377506 h 3795371"/>
                <a:gd name="connsiteX3965" fmla="*/ 1815462 w 6347888"/>
                <a:gd name="connsiteY3965" fmla="*/ 1366234 h 3795371"/>
                <a:gd name="connsiteX3966" fmla="*/ 1793391 w 6347888"/>
                <a:gd name="connsiteY3966" fmla="*/ 1357838 h 3795371"/>
                <a:gd name="connsiteX3967" fmla="*/ 1766159 w 6347888"/>
                <a:gd name="connsiteY3967" fmla="*/ 1347479 h 3795371"/>
                <a:gd name="connsiteX3968" fmla="*/ 1718187 w 6347888"/>
                <a:gd name="connsiteY3968" fmla="*/ 1329231 h 3795371"/>
                <a:gd name="connsiteX3969" fmla="*/ 1741688 w 6347888"/>
                <a:gd name="connsiteY3969" fmla="*/ 1338171 h 3795371"/>
                <a:gd name="connsiteX3970" fmla="*/ 1766159 w 6347888"/>
                <a:gd name="connsiteY3970" fmla="*/ 1347479 h 3795371"/>
                <a:gd name="connsiteX3971" fmla="*/ 1815462 w 6347888"/>
                <a:gd name="connsiteY3971" fmla="*/ 1366234 h 3795371"/>
                <a:gd name="connsiteX3972" fmla="*/ 1856787 w 6347888"/>
                <a:gd name="connsiteY3972" fmla="*/ 1381954 h 3795371"/>
                <a:gd name="connsiteX3973" fmla="*/ 1868595 w 6347888"/>
                <a:gd name="connsiteY3973" fmla="*/ 1386446 h 3795371"/>
                <a:gd name="connsiteX3974" fmla="*/ 1862043 w 6347888"/>
                <a:gd name="connsiteY3974" fmla="*/ 1389285 h 3795371"/>
                <a:gd name="connsiteX3975" fmla="*/ 1855055 w 6347888"/>
                <a:gd name="connsiteY3975" fmla="*/ 1390540 h 3795371"/>
                <a:gd name="connsiteX3976" fmla="*/ 1826721 w 6347888"/>
                <a:gd name="connsiteY3976" fmla="*/ 1391960 h 3795371"/>
                <a:gd name="connsiteX3977" fmla="*/ 1760498 w 6347888"/>
                <a:gd name="connsiteY3977" fmla="*/ 1385408 h 3795371"/>
                <a:gd name="connsiteX3978" fmla="*/ 1744174 w 6347888"/>
                <a:gd name="connsiteY3978" fmla="*/ 1385135 h 3795371"/>
                <a:gd name="connsiteX3979" fmla="*/ 1739534 w 6347888"/>
                <a:gd name="connsiteY3979" fmla="*/ 1388466 h 3795371"/>
                <a:gd name="connsiteX3980" fmla="*/ 1729543 w 6347888"/>
                <a:gd name="connsiteY3980" fmla="*/ 1397201 h 3795371"/>
                <a:gd name="connsiteX3981" fmla="*/ 1726813 w 6347888"/>
                <a:gd name="connsiteY3981" fmla="*/ 1401077 h 3795371"/>
                <a:gd name="connsiteX3982" fmla="*/ 1712346 w 6347888"/>
                <a:gd name="connsiteY3982" fmla="*/ 1412214 h 3795371"/>
                <a:gd name="connsiteX3983" fmla="*/ 1685649 w 6347888"/>
                <a:gd name="connsiteY3983" fmla="*/ 1427337 h 3795371"/>
                <a:gd name="connsiteX3984" fmla="*/ 1681282 w 6347888"/>
                <a:gd name="connsiteY3984" fmla="*/ 1436836 h 3795371"/>
                <a:gd name="connsiteX3985" fmla="*/ 1742482 w 6347888"/>
                <a:gd name="connsiteY3985" fmla="*/ 1414343 h 3795371"/>
                <a:gd name="connsiteX3986" fmla="*/ 1748651 w 6347888"/>
                <a:gd name="connsiteY3986" fmla="*/ 1413688 h 3795371"/>
                <a:gd name="connsiteX3987" fmla="*/ 1764756 w 6347888"/>
                <a:gd name="connsiteY3987" fmla="*/ 1419803 h 3795371"/>
                <a:gd name="connsiteX3988" fmla="*/ 1770270 w 6347888"/>
                <a:gd name="connsiteY3988" fmla="*/ 1427282 h 3795371"/>
                <a:gd name="connsiteX3989" fmla="*/ 1768196 w 6347888"/>
                <a:gd name="connsiteY3989" fmla="*/ 1438201 h 3795371"/>
                <a:gd name="connsiteX3990" fmla="*/ 1759624 w 6347888"/>
                <a:gd name="connsiteY3990" fmla="*/ 1444152 h 3795371"/>
                <a:gd name="connsiteX3991" fmla="*/ 1751927 w 6347888"/>
                <a:gd name="connsiteY3991" fmla="*/ 1447591 h 3795371"/>
                <a:gd name="connsiteX3992" fmla="*/ 1747723 w 6347888"/>
                <a:gd name="connsiteY3992" fmla="*/ 1448956 h 3795371"/>
                <a:gd name="connsiteX3993" fmla="*/ 1749797 w 6347888"/>
                <a:gd name="connsiteY3993" fmla="*/ 1449993 h 3795371"/>
                <a:gd name="connsiteX3994" fmla="*/ 1754547 w 6347888"/>
                <a:gd name="connsiteY3994" fmla="*/ 1450485 h 3795371"/>
                <a:gd name="connsiteX3995" fmla="*/ 1758969 w 6347888"/>
                <a:gd name="connsiteY3995" fmla="*/ 1457091 h 3795371"/>
                <a:gd name="connsiteX3996" fmla="*/ 1756622 w 6347888"/>
                <a:gd name="connsiteY3996" fmla="*/ 1479911 h 3795371"/>
                <a:gd name="connsiteX3997" fmla="*/ 1770925 w 6347888"/>
                <a:gd name="connsiteY3997" fmla="*/ 1494542 h 3795371"/>
                <a:gd name="connsiteX3998" fmla="*/ 1770816 w 6347888"/>
                <a:gd name="connsiteY3998" fmla="*/ 1493996 h 3795371"/>
                <a:gd name="connsiteX3999" fmla="*/ 1771417 w 6347888"/>
                <a:gd name="connsiteY3999" fmla="*/ 1494160 h 3795371"/>
                <a:gd name="connsiteX4000" fmla="*/ 1763501 w 6347888"/>
                <a:gd name="connsiteY4000" fmla="*/ 1480675 h 3795371"/>
                <a:gd name="connsiteX4001" fmla="*/ 1763828 w 6347888"/>
                <a:gd name="connsiteY4001" fmla="*/ 1478601 h 3795371"/>
                <a:gd name="connsiteX4002" fmla="*/ 1767595 w 6347888"/>
                <a:gd name="connsiteY4002" fmla="*/ 1476963 h 3795371"/>
                <a:gd name="connsiteX4003" fmla="*/ 1773273 w 6347888"/>
                <a:gd name="connsiteY4003" fmla="*/ 1481877 h 3795371"/>
                <a:gd name="connsiteX4004" fmla="*/ 1785447 w 6347888"/>
                <a:gd name="connsiteY4004" fmla="*/ 1487445 h 3795371"/>
                <a:gd name="connsiteX4005" fmla="*/ 1794892 w 6347888"/>
                <a:gd name="connsiteY4005" fmla="*/ 1503714 h 3795371"/>
                <a:gd name="connsiteX4006" fmla="*/ 1795656 w 6347888"/>
                <a:gd name="connsiteY4006" fmla="*/ 1503714 h 3795371"/>
                <a:gd name="connsiteX4007" fmla="*/ 1795001 w 6347888"/>
                <a:gd name="connsiteY4007" fmla="*/ 1504588 h 3795371"/>
                <a:gd name="connsiteX4008" fmla="*/ 1801880 w 6347888"/>
                <a:gd name="connsiteY4008" fmla="*/ 1505843 h 3795371"/>
                <a:gd name="connsiteX4009" fmla="*/ 1809523 w 6347888"/>
                <a:gd name="connsiteY4009" fmla="*/ 1502622 h 3795371"/>
                <a:gd name="connsiteX4010" fmla="*/ 1829341 w 6347888"/>
                <a:gd name="connsiteY4010" fmla="*/ 1478983 h 3795371"/>
                <a:gd name="connsiteX4011" fmla="*/ 1835347 w 6347888"/>
                <a:gd name="connsiteY4011" fmla="*/ 1481112 h 3795371"/>
                <a:gd name="connsiteX4012" fmla="*/ 1836056 w 6347888"/>
                <a:gd name="connsiteY4012" fmla="*/ 1483351 h 3795371"/>
                <a:gd name="connsiteX4013" fmla="*/ 1842225 w 6347888"/>
                <a:gd name="connsiteY4013" fmla="*/ 1499674 h 3795371"/>
                <a:gd name="connsiteX4014" fmla="*/ 1840861 w 6347888"/>
                <a:gd name="connsiteY4014" fmla="*/ 1506062 h 3795371"/>
                <a:gd name="connsiteX4015" fmla="*/ 1836930 w 6347888"/>
                <a:gd name="connsiteY4015" fmla="*/ 1508682 h 3795371"/>
                <a:gd name="connsiteX4016" fmla="*/ 1830379 w 6347888"/>
                <a:gd name="connsiteY4016" fmla="*/ 1511631 h 3795371"/>
                <a:gd name="connsiteX4017" fmla="*/ 1814983 w 6347888"/>
                <a:gd name="connsiteY4017" fmla="*/ 1520748 h 3795371"/>
                <a:gd name="connsiteX4018" fmla="*/ 1803791 w 6347888"/>
                <a:gd name="connsiteY4018" fmla="*/ 1524624 h 3795371"/>
                <a:gd name="connsiteX4019" fmla="*/ 1790306 w 6347888"/>
                <a:gd name="connsiteY4019" fmla="*/ 1528991 h 3795371"/>
                <a:gd name="connsiteX4020" fmla="*/ 1767486 w 6347888"/>
                <a:gd name="connsiteY4020" fmla="*/ 1536362 h 3795371"/>
                <a:gd name="connsiteX4021" fmla="*/ 1753455 w 6347888"/>
                <a:gd name="connsiteY4021" fmla="*/ 1542367 h 3795371"/>
                <a:gd name="connsiteX4022" fmla="*/ 1728724 w 6347888"/>
                <a:gd name="connsiteY4022" fmla="*/ 1560492 h 3795371"/>
                <a:gd name="connsiteX4023" fmla="*/ 1724247 w 6347888"/>
                <a:gd name="connsiteY4023" fmla="*/ 1559728 h 3795371"/>
                <a:gd name="connsiteX4024" fmla="*/ 1716003 w 6347888"/>
                <a:gd name="connsiteY4024" fmla="*/ 1548482 h 3795371"/>
                <a:gd name="connsiteX4025" fmla="*/ 1717150 w 6347888"/>
                <a:gd name="connsiteY4025" fmla="*/ 1539255 h 3795371"/>
                <a:gd name="connsiteX4026" fmla="*/ 1731727 w 6347888"/>
                <a:gd name="connsiteY4026" fmla="*/ 1524078 h 3795371"/>
                <a:gd name="connsiteX4027" fmla="*/ 1740407 w 6347888"/>
                <a:gd name="connsiteY4027" fmla="*/ 1520420 h 3795371"/>
                <a:gd name="connsiteX4028" fmla="*/ 1741827 w 6347888"/>
                <a:gd name="connsiteY4028" fmla="*/ 1516653 h 3795371"/>
                <a:gd name="connsiteX4029" fmla="*/ 1739916 w 6347888"/>
                <a:gd name="connsiteY4029" fmla="*/ 1515780 h 3795371"/>
                <a:gd name="connsiteX4030" fmla="*/ 1716713 w 6347888"/>
                <a:gd name="connsiteY4030" fmla="*/ 1520857 h 3795371"/>
                <a:gd name="connsiteX4031" fmla="*/ 1711636 w 6347888"/>
                <a:gd name="connsiteY4031" fmla="*/ 1525334 h 3795371"/>
                <a:gd name="connsiteX4032" fmla="*/ 1706340 w 6347888"/>
                <a:gd name="connsiteY4032" fmla="*/ 1532267 h 3795371"/>
                <a:gd name="connsiteX4033" fmla="*/ 1676040 w 6347888"/>
                <a:gd name="connsiteY4033" fmla="*/ 1538218 h 3795371"/>
                <a:gd name="connsiteX4034" fmla="*/ 1665067 w 6347888"/>
                <a:gd name="connsiteY4034" fmla="*/ 1542149 h 3795371"/>
                <a:gd name="connsiteX4035" fmla="*/ 1650545 w 6347888"/>
                <a:gd name="connsiteY4035" fmla="*/ 1550174 h 3795371"/>
                <a:gd name="connsiteX4036" fmla="*/ 1630782 w 6347888"/>
                <a:gd name="connsiteY4036" fmla="*/ 1569992 h 3795371"/>
                <a:gd name="connsiteX4037" fmla="*/ 1625322 w 6347888"/>
                <a:gd name="connsiteY4037" fmla="*/ 1585715 h 3795371"/>
                <a:gd name="connsiteX4038" fmla="*/ 1631219 w 6347888"/>
                <a:gd name="connsiteY4038" fmla="*/ 1597398 h 3795371"/>
                <a:gd name="connsiteX4039" fmla="*/ 1632420 w 6347888"/>
                <a:gd name="connsiteY4039" fmla="*/ 1606952 h 3795371"/>
                <a:gd name="connsiteX4040" fmla="*/ 1626414 w 6347888"/>
                <a:gd name="connsiteY4040" fmla="*/ 1610664 h 3795371"/>
                <a:gd name="connsiteX4041" fmla="*/ 1586342 w 6347888"/>
                <a:gd name="connsiteY4041" fmla="*/ 1615250 h 3795371"/>
                <a:gd name="connsiteX4042" fmla="*/ 1583940 w 6347888"/>
                <a:gd name="connsiteY4042" fmla="*/ 1615250 h 3795371"/>
                <a:gd name="connsiteX4043" fmla="*/ 1581701 w 6347888"/>
                <a:gd name="connsiteY4043" fmla="*/ 1615742 h 3795371"/>
                <a:gd name="connsiteX4044" fmla="*/ 1584213 w 6347888"/>
                <a:gd name="connsiteY4044" fmla="*/ 1618308 h 3795371"/>
                <a:gd name="connsiteX4045" fmla="*/ 1588799 w 6347888"/>
                <a:gd name="connsiteY4045" fmla="*/ 1619563 h 3795371"/>
                <a:gd name="connsiteX4046" fmla="*/ 1590000 w 6347888"/>
                <a:gd name="connsiteY4046" fmla="*/ 1621529 h 3795371"/>
                <a:gd name="connsiteX4047" fmla="*/ 1588853 w 6347888"/>
                <a:gd name="connsiteY4047" fmla="*/ 1623385 h 3795371"/>
                <a:gd name="connsiteX4048" fmla="*/ 1582575 w 6347888"/>
                <a:gd name="connsiteY4048" fmla="*/ 1626606 h 3795371"/>
                <a:gd name="connsiteX4049" fmla="*/ 1568490 w 6347888"/>
                <a:gd name="connsiteY4049" fmla="*/ 1629008 h 3795371"/>
                <a:gd name="connsiteX4050" fmla="*/ 1555333 w 6347888"/>
                <a:gd name="connsiteY4050" fmla="*/ 1639654 h 3795371"/>
                <a:gd name="connsiteX4051" fmla="*/ 1541848 w 6347888"/>
                <a:gd name="connsiteY4051" fmla="*/ 1664495 h 3795371"/>
                <a:gd name="connsiteX4052" fmla="*/ 1531639 w 6347888"/>
                <a:gd name="connsiteY4052" fmla="*/ 1669790 h 3795371"/>
                <a:gd name="connsiteX4053" fmla="*/ 1528363 w 6347888"/>
                <a:gd name="connsiteY4053" fmla="*/ 1672411 h 3795371"/>
                <a:gd name="connsiteX4054" fmla="*/ 1528145 w 6347888"/>
                <a:gd name="connsiteY4054" fmla="*/ 1679508 h 3795371"/>
                <a:gd name="connsiteX4055" fmla="*/ 1525742 w 6347888"/>
                <a:gd name="connsiteY4055" fmla="*/ 1688625 h 3795371"/>
                <a:gd name="connsiteX4056" fmla="*/ 1513677 w 6347888"/>
                <a:gd name="connsiteY4056" fmla="*/ 1706314 h 3795371"/>
                <a:gd name="connsiteX4057" fmla="*/ 1511602 w 6347888"/>
                <a:gd name="connsiteY4057" fmla="*/ 1707242 h 3795371"/>
                <a:gd name="connsiteX4058" fmla="*/ 1508873 w 6347888"/>
                <a:gd name="connsiteY4058" fmla="*/ 1704021 h 3795371"/>
                <a:gd name="connsiteX4059" fmla="*/ 1506089 w 6347888"/>
                <a:gd name="connsiteY4059" fmla="*/ 1693102 h 3795371"/>
                <a:gd name="connsiteX4060" fmla="*/ 1504014 w 6347888"/>
                <a:gd name="connsiteY4060" fmla="*/ 1692338 h 3795371"/>
                <a:gd name="connsiteX4061" fmla="*/ 1502158 w 6347888"/>
                <a:gd name="connsiteY4061" fmla="*/ 1693211 h 3795371"/>
                <a:gd name="connsiteX4062" fmla="*/ 1500520 w 6347888"/>
                <a:gd name="connsiteY4062" fmla="*/ 1714394 h 3795371"/>
                <a:gd name="connsiteX4063" fmla="*/ 1502376 w 6347888"/>
                <a:gd name="connsiteY4063" fmla="*/ 1721218 h 3795371"/>
                <a:gd name="connsiteX4064" fmla="*/ 1502431 w 6347888"/>
                <a:gd name="connsiteY4064" fmla="*/ 1739452 h 3795371"/>
                <a:gd name="connsiteX4065" fmla="*/ 1504123 w 6347888"/>
                <a:gd name="connsiteY4065" fmla="*/ 1750208 h 3795371"/>
                <a:gd name="connsiteX4066" fmla="*/ 1502485 w 6347888"/>
                <a:gd name="connsiteY4066" fmla="*/ 1756595 h 3795371"/>
                <a:gd name="connsiteX4067" fmla="*/ 1495006 w 6347888"/>
                <a:gd name="connsiteY4067" fmla="*/ 1762327 h 3795371"/>
                <a:gd name="connsiteX4068" fmla="*/ 1490693 w 6347888"/>
                <a:gd name="connsiteY4068" fmla="*/ 1767296 h 3795371"/>
                <a:gd name="connsiteX4069" fmla="*/ 1483814 w 6347888"/>
                <a:gd name="connsiteY4069" fmla="*/ 1775812 h 3795371"/>
                <a:gd name="connsiteX4070" fmla="*/ 1461048 w 6347888"/>
                <a:gd name="connsiteY4070" fmla="*/ 1788260 h 3795371"/>
                <a:gd name="connsiteX4071" fmla="*/ 1447127 w 6347888"/>
                <a:gd name="connsiteY4071" fmla="*/ 1797104 h 3795371"/>
                <a:gd name="connsiteX4072" fmla="*/ 1439756 w 6347888"/>
                <a:gd name="connsiteY4072" fmla="*/ 1802836 h 3795371"/>
                <a:gd name="connsiteX4073" fmla="*/ 1432386 w 6347888"/>
                <a:gd name="connsiteY4073" fmla="*/ 1812227 h 3795371"/>
                <a:gd name="connsiteX4074" fmla="*/ 1420921 w 6347888"/>
                <a:gd name="connsiteY4074" fmla="*/ 1820525 h 3795371"/>
                <a:gd name="connsiteX4075" fmla="*/ 1417973 w 6347888"/>
                <a:gd name="connsiteY4075" fmla="*/ 1821617 h 3795371"/>
                <a:gd name="connsiteX4076" fmla="*/ 1416390 w 6347888"/>
                <a:gd name="connsiteY4076" fmla="*/ 1822163 h 3795371"/>
                <a:gd name="connsiteX4077" fmla="*/ 1387018 w 6347888"/>
                <a:gd name="connsiteY4077" fmla="*/ 1845475 h 3795371"/>
                <a:gd name="connsiteX4078" fmla="*/ 1383852 w 6347888"/>
                <a:gd name="connsiteY4078" fmla="*/ 1854264 h 3795371"/>
                <a:gd name="connsiteX4079" fmla="*/ 1388438 w 6347888"/>
                <a:gd name="connsiteY4079" fmla="*/ 1910933 h 3795371"/>
                <a:gd name="connsiteX4080" fmla="*/ 1389148 w 6347888"/>
                <a:gd name="connsiteY4080" fmla="*/ 1913117 h 3795371"/>
                <a:gd name="connsiteX4081" fmla="*/ 1389148 w 6347888"/>
                <a:gd name="connsiteY4081" fmla="*/ 1913226 h 3795371"/>
                <a:gd name="connsiteX4082" fmla="*/ 1391277 w 6347888"/>
                <a:gd name="connsiteY4082" fmla="*/ 1932007 h 3795371"/>
                <a:gd name="connsiteX4083" fmla="*/ 1397064 w 6347888"/>
                <a:gd name="connsiteY4083" fmla="*/ 1950186 h 3795371"/>
                <a:gd name="connsiteX4084" fmla="*/ 1397337 w 6347888"/>
                <a:gd name="connsiteY4084" fmla="*/ 1954881 h 3795371"/>
                <a:gd name="connsiteX4085" fmla="*/ 1386855 w 6347888"/>
                <a:gd name="connsiteY4085" fmla="*/ 1986383 h 3795371"/>
                <a:gd name="connsiteX4086" fmla="*/ 1372332 w 6347888"/>
                <a:gd name="connsiteY4086" fmla="*/ 1987802 h 3795371"/>
                <a:gd name="connsiteX4087" fmla="*/ 1361141 w 6347888"/>
                <a:gd name="connsiteY4087" fmla="*/ 1972516 h 3795371"/>
                <a:gd name="connsiteX4088" fmla="*/ 1345472 w 6347888"/>
                <a:gd name="connsiteY4088" fmla="*/ 1935391 h 3795371"/>
                <a:gd name="connsiteX4089" fmla="*/ 1344053 w 6347888"/>
                <a:gd name="connsiteY4089" fmla="*/ 1922070 h 3795371"/>
                <a:gd name="connsiteX4090" fmla="*/ 1346455 w 6347888"/>
                <a:gd name="connsiteY4090" fmla="*/ 1915301 h 3795371"/>
                <a:gd name="connsiteX4091" fmla="*/ 1344926 w 6347888"/>
                <a:gd name="connsiteY4091" fmla="*/ 1904054 h 3795371"/>
                <a:gd name="connsiteX4092" fmla="*/ 1330077 w 6347888"/>
                <a:gd name="connsiteY4092" fmla="*/ 1885383 h 3795371"/>
                <a:gd name="connsiteX4093" fmla="*/ 1321341 w 6347888"/>
                <a:gd name="connsiteY4093" fmla="*/ 1883145 h 3795371"/>
                <a:gd name="connsiteX4094" fmla="*/ 1312552 w 6347888"/>
                <a:gd name="connsiteY4094" fmla="*/ 1886802 h 3795371"/>
                <a:gd name="connsiteX4095" fmla="*/ 1312115 w 6347888"/>
                <a:gd name="connsiteY4095" fmla="*/ 1886966 h 3795371"/>
                <a:gd name="connsiteX4096" fmla="*/ 1301360 w 6347888"/>
                <a:gd name="connsiteY4096" fmla="*/ 1885492 h 3795371"/>
                <a:gd name="connsiteX4097" fmla="*/ 1268986 w 6347888"/>
                <a:gd name="connsiteY4097" fmla="*/ 1873591 h 3795371"/>
                <a:gd name="connsiteX4098" fmla="*/ 1235574 w 6347888"/>
                <a:gd name="connsiteY4098" fmla="*/ 1873208 h 3795371"/>
                <a:gd name="connsiteX4099" fmla="*/ 1226238 w 6347888"/>
                <a:gd name="connsiteY4099" fmla="*/ 1874846 h 3795371"/>
                <a:gd name="connsiteX4100" fmla="*/ 1218868 w 6347888"/>
                <a:gd name="connsiteY4100" fmla="*/ 1882817 h 3795371"/>
                <a:gd name="connsiteX4101" fmla="*/ 1215647 w 6347888"/>
                <a:gd name="connsiteY4101" fmla="*/ 1896247 h 3795371"/>
                <a:gd name="connsiteX4102" fmla="*/ 1202817 w 6347888"/>
                <a:gd name="connsiteY4102" fmla="*/ 1901325 h 3795371"/>
                <a:gd name="connsiteX4103" fmla="*/ 1179778 w 6347888"/>
                <a:gd name="connsiteY4103" fmla="*/ 1893572 h 3795371"/>
                <a:gd name="connsiteX4104" fmla="*/ 1167167 w 6347888"/>
                <a:gd name="connsiteY4104" fmla="*/ 1890515 h 3795371"/>
                <a:gd name="connsiteX4105" fmla="*/ 1153246 w 6347888"/>
                <a:gd name="connsiteY4105" fmla="*/ 1889860 h 3795371"/>
                <a:gd name="connsiteX4106" fmla="*/ 1134574 w 6347888"/>
                <a:gd name="connsiteY4106" fmla="*/ 1888495 h 3795371"/>
                <a:gd name="connsiteX4107" fmla="*/ 1131463 w 6347888"/>
                <a:gd name="connsiteY4107" fmla="*/ 1889641 h 3795371"/>
                <a:gd name="connsiteX4108" fmla="*/ 1113228 w 6347888"/>
                <a:gd name="connsiteY4108" fmla="*/ 1898049 h 3795371"/>
                <a:gd name="connsiteX4109" fmla="*/ 1083638 w 6347888"/>
                <a:gd name="connsiteY4109" fmla="*/ 1912080 h 3795371"/>
                <a:gd name="connsiteX4110" fmla="*/ 1064366 w 6347888"/>
                <a:gd name="connsiteY4110" fmla="*/ 1931515 h 3795371"/>
                <a:gd name="connsiteX4111" fmla="*/ 1059398 w 6347888"/>
                <a:gd name="connsiteY4111" fmla="*/ 1964272 h 3795371"/>
                <a:gd name="connsiteX4112" fmla="*/ 1053338 w 6347888"/>
                <a:gd name="connsiteY4112" fmla="*/ 1986492 h 3795371"/>
                <a:gd name="connsiteX4113" fmla="*/ 1049899 w 6347888"/>
                <a:gd name="connsiteY4113" fmla="*/ 1995172 h 3795371"/>
                <a:gd name="connsiteX4114" fmla="*/ 1044931 w 6347888"/>
                <a:gd name="connsiteY4114" fmla="*/ 2027820 h 3795371"/>
                <a:gd name="connsiteX4115" fmla="*/ 1043675 w 6347888"/>
                <a:gd name="connsiteY4115" fmla="*/ 2044798 h 3795371"/>
                <a:gd name="connsiteX4116" fmla="*/ 1044603 w 6347888"/>
                <a:gd name="connsiteY4116" fmla="*/ 2059048 h 3795371"/>
                <a:gd name="connsiteX4117" fmla="*/ 1048315 w 6347888"/>
                <a:gd name="connsiteY4117" fmla="*/ 2080175 h 3795371"/>
                <a:gd name="connsiteX4118" fmla="*/ 1053011 w 6347888"/>
                <a:gd name="connsiteY4118" fmla="*/ 2090985 h 3795371"/>
                <a:gd name="connsiteX4119" fmla="*/ 1066550 w 6347888"/>
                <a:gd name="connsiteY4119" fmla="*/ 2113314 h 3795371"/>
                <a:gd name="connsiteX4120" fmla="*/ 1079707 w 6347888"/>
                <a:gd name="connsiteY4120" fmla="*/ 2126253 h 3795371"/>
                <a:gd name="connsiteX4121" fmla="*/ 1093847 w 6347888"/>
                <a:gd name="connsiteY4121" fmla="*/ 2134879 h 3795371"/>
                <a:gd name="connsiteX4122" fmla="*/ 1111481 w 6347888"/>
                <a:gd name="connsiteY4122" fmla="*/ 2138864 h 3795371"/>
                <a:gd name="connsiteX4123" fmla="*/ 1134192 w 6347888"/>
                <a:gd name="connsiteY4123" fmla="*/ 2131767 h 3795371"/>
                <a:gd name="connsiteX4124" fmla="*/ 1145821 w 6347888"/>
                <a:gd name="connsiteY4124" fmla="*/ 2131330 h 3795371"/>
                <a:gd name="connsiteX4125" fmla="*/ 1162527 w 6347888"/>
                <a:gd name="connsiteY4125" fmla="*/ 2125216 h 3795371"/>
                <a:gd name="connsiteX4126" fmla="*/ 1179506 w 6347888"/>
                <a:gd name="connsiteY4126" fmla="*/ 2094643 h 3795371"/>
                <a:gd name="connsiteX4127" fmla="*/ 1183545 w 6347888"/>
                <a:gd name="connsiteY4127" fmla="*/ 2083560 h 3795371"/>
                <a:gd name="connsiteX4128" fmla="*/ 1198231 w 6347888"/>
                <a:gd name="connsiteY4128" fmla="*/ 2073133 h 3795371"/>
                <a:gd name="connsiteX4129" fmla="*/ 1221489 w 6347888"/>
                <a:gd name="connsiteY4129" fmla="*/ 2069038 h 3795371"/>
                <a:gd name="connsiteX4130" fmla="*/ 1249659 w 6347888"/>
                <a:gd name="connsiteY4130" fmla="*/ 2066854 h 3795371"/>
                <a:gd name="connsiteX4131" fmla="*/ 1256920 w 6347888"/>
                <a:gd name="connsiteY4131" fmla="*/ 2077337 h 3795371"/>
                <a:gd name="connsiteX4132" fmla="*/ 1254245 w 6347888"/>
                <a:gd name="connsiteY4132" fmla="*/ 2083943 h 3795371"/>
                <a:gd name="connsiteX4133" fmla="*/ 1245510 w 6347888"/>
                <a:gd name="connsiteY4133" fmla="*/ 2095244 h 3795371"/>
                <a:gd name="connsiteX4134" fmla="*/ 1238631 w 6347888"/>
                <a:gd name="connsiteY4134" fmla="*/ 2114734 h 3795371"/>
                <a:gd name="connsiteX4135" fmla="*/ 1236502 w 6347888"/>
                <a:gd name="connsiteY4135" fmla="*/ 2131221 h 3795371"/>
                <a:gd name="connsiteX4136" fmla="*/ 1227003 w 6347888"/>
                <a:gd name="connsiteY4136" fmla="*/ 2140011 h 3795371"/>
                <a:gd name="connsiteX4137" fmla="*/ 1222635 w 6347888"/>
                <a:gd name="connsiteY4137" fmla="*/ 2144651 h 3795371"/>
                <a:gd name="connsiteX4138" fmla="*/ 1221161 w 6347888"/>
                <a:gd name="connsiteY4138" fmla="*/ 2158846 h 3795371"/>
                <a:gd name="connsiteX4139" fmla="*/ 1211443 w 6347888"/>
                <a:gd name="connsiteY4139" fmla="*/ 2184614 h 3795371"/>
                <a:gd name="connsiteX4140" fmla="*/ 1212972 w 6347888"/>
                <a:gd name="connsiteY4140" fmla="*/ 2187945 h 3795371"/>
                <a:gd name="connsiteX4141" fmla="*/ 1224600 w 6347888"/>
                <a:gd name="connsiteY4141" fmla="*/ 2189746 h 3795371"/>
                <a:gd name="connsiteX4142" fmla="*/ 1243599 w 6347888"/>
                <a:gd name="connsiteY4142" fmla="*/ 2188709 h 3795371"/>
                <a:gd name="connsiteX4143" fmla="*/ 1267075 w 6347888"/>
                <a:gd name="connsiteY4143" fmla="*/ 2186744 h 3795371"/>
                <a:gd name="connsiteX4144" fmla="*/ 1288312 w 6347888"/>
                <a:gd name="connsiteY4144" fmla="*/ 2189419 h 3795371"/>
                <a:gd name="connsiteX4145" fmla="*/ 1290659 w 6347888"/>
                <a:gd name="connsiteY4145" fmla="*/ 2189583 h 3795371"/>
                <a:gd name="connsiteX4146" fmla="*/ 1306656 w 6347888"/>
                <a:gd name="connsiteY4146" fmla="*/ 2197826 h 3795371"/>
                <a:gd name="connsiteX4147" fmla="*/ 1306710 w 6347888"/>
                <a:gd name="connsiteY4147" fmla="*/ 2197826 h 3795371"/>
                <a:gd name="connsiteX4148" fmla="*/ 1315445 w 6347888"/>
                <a:gd name="connsiteY4148" fmla="*/ 2201320 h 3795371"/>
                <a:gd name="connsiteX4149" fmla="*/ 1317902 w 6347888"/>
                <a:gd name="connsiteY4149" fmla="*/ 2205087 h 3795371"/>
                <a:gd name="connsiteX4150" fmla="*/ 1315937 w 6347888"/>
                <a:gd name="connsiteY4150" fmla="*/ 2228617 h 3795371"/>
                <a:gd name="connsiteX4151" fmla="*/ 1311187 w 6347888"/>
                <a:gd name="connsiteY4151" fmla="*/ 2251602 h 3795371"/>
                <a:gd name="connsiteX4152" fmla="*/ 1308457 w 6347888"/>
                <a:gd name="connsiteY4152" fmla="*/ 2260555 h 3795371"/>
                <a:gd name="connsiteX4153" fmla="*/ 1303380 w 6347888"/>
                <a:gd name="connsiteY4153" fmla="*/ 2283266 h 3795371"/>
                <a:gd name="connsiteX4154" fmla="*/ 1305236 w 6347888"/>
                <a:gd name="connsiteY4154" fmla="*/ 2290036 h 3795371"/>
                <a:gd name="connsiteX4155" fmla="*/ 1316537 w 6347888"/>
                <a:gd name="connsiteY4155" fmla="*/ 2308107 h 3795371"/>
                <a:gd name="connsiteX4156" fmla="*/ 1344981 w 6347888"/>
                <a:gd name="connsiteY4156" fmla="*/ 2327651 h 3795371"/>
                <a:gd name="connsiteX4157" fmla="*/ 1364962 w 6347888"/>
                <a:gd name="connsiteY4157" fmla="*/ 2325904 h 3795371"/>
                <a:gd name="connsiteX4158" fmla="*/ 1373479 w 6347888"/>
                <a:gd name="connsiteY4158" fmla="*/ 2321701 h 3795371"/>
                <a:gd name="connsiteX4159" fmla="*/ 1401158 w 6347888"/>
                <a:gd name="connsiteY4159" fmla="*/ 2318698 h 3795371"/>
                <a:gd name="connsiteX4160" fmla="*/ 1419884 w 6347888"/>
                <a:gd name="connsiteY4160" fmla="*/ 2328252 h 3795371"/>
                <a:gd name="connsiteX4161" fmla="*/ 1420921 w 6347888"/>
                <a:gd name="connsiteY4161" fmla="*/ 2329235 h 3795371"/>
                <a:gd name="connsiteX4162" fmla="*/ 1432168 w 6347888"/>
                <a:gd name="connsiteY4162" fmla="*/ 2339498 h 3795371"/>
                <a:gd name="connsiteX4163" fmla="*/ 1436099 w 6347888"/>
                <a:gd name="connsiteY4163" fmla="*/ 2340972 h 3795371"/>
                <a:gd name="connsiteX4164" fmla="*/ 1439047 w 6347888"/>
                <a:gd name="connsiteY4164" fmla="*/ 2332893 h 3795371"/>
                <a:gd name="connsiteX4165" fmla="*/ 1451549 w 6347888"/>
                <a:gd name="connsiteY4165" fmla="*/ 2321864 h 3795371"/>
                <a:gd name="connsiteX4166" fmla="*/ 1459793 w 6347888"/>
                <a:gd name="connsiteY4166" fmla="*/ 2308270 h 3795371"/>
                <a:gd name="connsiteX4167" fmla="*/ 1469128 w 6347888"/>
                <a:gd name="connsiteY4167" fmla="*/ 2291892 h 3795371"/>
                <a:gd name="connsiteX4168" fmla="*/ 1481685 w 6347888"/>
                <a:gd name="connsiteY4168" fmla="*/ 2286378 h 3795371"/>
                <a:gd name="connsiteX4169" fmla="*/ 1486380 w 6347888"/>
                <a:gd name="connsiteY4169" fmla="*/ 2286487 h 3795371"/>
                <a:gd name="connsiteX4170" fmla="*/ 1508600 w 6347888"/>
                <a:gd name="connsiteY4170" fmla="*/ 2278844 h 3795371"/>
                <a:gd name="connsiteX4171" fmla="*/ 1516734 w 6347888"/>
                <a:gd name="connsiteY4171" fmla="*/ 2275569 h 3795371"/>
                <a:gd name="connsiteX4172" fmla="*/ 1526780 w 6347888"/>
                <a:gd name="connsiteY4172" fmla="*/ 2267871 h 3795371"/>
                <a:gd name="connsiteX4173" fmla="*/ 1541520 w 6347888"/>
                <a:gd name="connsiteY4173" fmla="*/ 2260391 h 3795371"/>
                <a:gd name="connsiteX4174" fmla="*/ 1548181 w 6347888"/>
                <a:gd name="connsiteY4174" fmla="*/ 2261811 h 3795371"/>
                <a:gd name="connsiteX4175" fmla="*/ 1550528 w 6347888"/>
                <a:gd name="connsiteY4175" fmla="*/ 2270054 h 3795371"/>
                <a:gd name="connsiteX4176" fmla="*/ 1540428 w 6347888"/>
                <a:gd name="connsiteY4176" fmla="*/ 2279991 h 3795371"/>
                <a:gd name="connsiteX4177" fmla="*/ 1540756 w 6347888"/>
                <a:gd name="connsiteY4177" fmla="*/ 2286433 h 3795371"/>
                <a:gd name="connsiteX4178" fmla="*/ 1546434 w 6347888"/>
                <a:gd name="connsiteY4178" fmla="*/ 2289217 h 3795371"/>
                <a:gd name="connsiteX4179" fmla="*/ 1557516 w 6347888"/>
                <a:gd name="connsiteY4179" fmla="*/ 2284686 h 3795371"/>
                <a:gd name="connsiteX4180" fmla="*/ 1566033 w 6347888"/>
                <a:gd name="connsiteY4180" fmla="*/ 2274640 h 3795371"/>
                <a:gd name="connsiteX4181" fmla="*/ 1567452 w 6347888"/>
                <a:gd name="connsiteY4181" fmla="*/ 2270164 h 3795371"/>
                <a:gd name="connsiteX4182" fmla="*/ 1575150 w 6347888"/>
                <a:gd name="connsiteY4182" fmla="*/ 2265523 h 3795371"/>
                <a:gd name="connsiteX4183" fmla="*/ 1580227 w 6347888"/>
                <a:gd name="connsiteY4183" fmla="*/ 2269782 h 3795371"/>
                <a:gd name="connsiteX4184" fmla="*/ 1592075 w 6347888"/>
                <a:gd name="connsiteY4184" fmla="*/ 2279827 h 3795371"/>
                <a:gd name="connsiteX4185" fmla="*/ 1601465 w 6347888"/>
                <a:gd name="connsiteY4185" fmla="*/ 2281519 h 3795371"/>
                <a:gd name="connsiteX4186" fmla="*/ 1610855 w 6347888"/>
                <a:gd name="connsiteY4186" fmla="*/ 2291128 h 3795371"/>
                <a:gd name="connsiteX4187" fmla="*/ 1611292 w 6347888"/>
                <a:gd name="connsiteY4187" fmla="*/ 2293530 h 3795371"/>
                <a:gd name="connsiteX4188" fmla="*/ 1618389 w 6347888"/>
                <a:gd name="connsiteY4188" fmla="*/ 2298498 h 3795371"/>
                <a:gd name="connsiteX4189" fmla="*/ 1639845 w 6347888"/>
                <a:gd name="connsiteY4189" fmla="*/ 2297024 h 3795371"/>
                <a:gd name="connsiteX4190" fmla="*/ 1657970 w 6347888"/>
                <a:gd name="connsiteY4190" fmla="*/ 2300791 h 3795371"/>
                <a:gd name="connsiteX4191" fmla="*/ 1686304 w 6347888"/>
                <a:gd name="connsiteY4191" fmla="*/ 2296205 h 3795371"/>
                <a:gd name="connsiteX4192" fmla="*/ 1688870 w 6347888"/>
                <a:gd name="connsiteY4192" fmla="*/ 2289654 h 3795371"/>
                <a:gd name="connsiteX4193" fmla="*/ 1692910 w 6347888"/>
                <a:gd name="connsiteY4193" fmla="*/ 2288562 h 3795371"/>
                <a:gd name="connsiteX4194" fmla="*/ 1703392 w 6347888"/>
                <a:gd name="connsiteY4194" fmla="*/ 2292984 h 3795371"/>
                <a:gd name="connsiteX4195" fmla="*/ 1724739 w 6347888"/>
                <a:gd name="connsiteY4195" fmla="*/ 2293912 h 3795371"/>
                <a:gd name="connsiteX4196" fmla="*/ 1726704 w 6347888"/>
                <a:gd name="connsiteY4196" fmla="*/ 2295168 h 3795371"/>
                <a:gd name="connsiteX4197" fmla="*/ 1725121 w 6347888"/>
                <a:gd name="connsiteY4197" fmla="*/ 2298716 h 3795371"/>
                <a:gd name="connsiteX4198" fmla="*/ 1722882 w 6347888"/>
                <a:gd name="connsiteY4198" fmla="*/ 2299535 h 3795371"/>
                <a:gd name="connsiteX4199" fmla="*/ 1718406 w 6347888"/>
                <a:gd name="connsiteY4199" fmla="*/ 2303412 h 3795371"/>
                <a:gd name="connsiteX4200" fmla="*/ 1723265 w 6347888"/>
                <a:gd name="connsiteY4200" fmla="*/ 2307998 h 3795371"/>
                <a:gd name="connsiteX4201" fmla="*/ 1740516 w 6347888"/>
                <a:gd name="connsiteY4201" fmla="*/ 2316077 h 3795371"/>
                <a:gd name="connsiteX4202" fmla="*/ 1750562 w 6347888"/>
                <a:gd name="connsiteY4202" fmla="*/ 2330654 h 3795371"/>
                <a:gd name="connsiteX4203" fmla="*/ 1755038 w 6347888"/>
                <a:gd name="connsiteY4203" fmla="*/ 2334967 h 3795371"/>
                <a:gd name="connsiteX4204" fmla="*/ 1766831 w 6347888"/>
                <a:gd name="connsiteY4204" fmla="*/ 2336441 h 3795371"/>
                <a:gd name="connsiteX4205" fmla="*/ 1779333 w 6347888"/>
                <a:gd name="connsiteY4205" fmla="*/ 2343102 h 3795371"/>
                <a:gd name="connsiteX4206" fmla="*/ 1794728 w 6347888"/>
                <a:gd name="connsiteY4206" fmla="*/ 2358006 h 3795371"/>
                <a:gd name="connsiteX4207" fmla="*/ 1800515 w 6347888"/>
                <a:gd name="connsiteY4207" fmla="*/ 2368270 h 3795371"/>
                <a:gd name="connsiteX4208" fmla="*/ 1803191 w 6347888"/>
                <a:gd name="connsiteY4208" fmla="*/ 2371764 h 3795371"/>
                <a:gd name="connsiteX4209" fmla="*/ 1824755 w 6347888"/>
                <a:gd name="connsiteY4209" fmla="*/ 2384047 h 3795371"/>
                <a:gd name="connsiteX4210" fmla="*/ 1825520 w 6347888"/>
                <a:gd name="connsiteY4210" fmla="*/ 2384539 h 3795371"/>
                <a:gd name="connsiteX4211" fmla="*/ 1826884 w 6347888"/>
                <a:gd name="connsiteY4211" fmla="*/ 2385412 h 3795371"/>
                <a:gd name="connsiteX4212" fmla="*/ 1827703 w 6347888"/>
                <a:gd name="connsiteY4212" fmla="*/ 2385904 h 3795371"/>
                <a:gd name="connsiteX4213" fmla="*/ 1834364 w 6347888"/>
                <a:gd name="connsiteY4213" fmla="*/ 2388033 h 3795371"/>
                <a:gd name="connsiteX4214" fmla="*/ 1860624 w 6347888"/>
                <a:gd name="connsiteY4214" fmla="*/ 2388306 h 3795371"/>
                <a:gd name="connsiteX4215" fmla="*/ 1886174 w 6347888"/>
                <a:gd name="connsiteY4215" fmla="*/ 2392946 h 3795371"/>
                <a:gd name="connsiteX4216" fmla="*/ 1892834 w 6347888"/>
                <a:gd name="connsiteY4216" fmla="*/ 2395567 h 3795371"/>
                <a:gd name="connsiteX4217" fmla="*/ 1937765 w 6347888"/>
                <a:gd name="connsiteY4217" fmla="*/ 2425539 h 3795371"/>
                <a:gd name="connsiteX4218" fmla="*/ 1944208 w 6347888"/>
                <a:gd name="connsiteY4218" fmla="*/ 2438096 h 3795371"/>
                <a:gd name="connsiteX4219" fmla="*/ 1957092 w 6347888"/>
                <a:gd name="connsiteY4219" fmla="*/ 2463264 h 3795371"/>
                <a:gd name="connsiteX4220" fmla="*/ 1959112 w 6347888"/>
                <a:gd name="connsiteY4220" fmla="*/ 2465775 h 3795371"/>
                <a:gd name="connsiteX4221" fmla="*/ 1965226 w 6347888"/>
                <a:gd name="connsiteY4221" fmla="*/ 2474947 h 3795371"/>
                <a:gd name="connsiteX4222" fmla="*/ 1967356 w 6347888"/>
                <a:gd name="connsiteY4222" fmla="*/ 2486303 h 3795371"/>
                <a:gd name="connsiteX4223" fmla="*/ 1962551 w 6347888"/>
                <a:gd name="connsiteY4223" fmla="*/ 2504264 h 3795371"/>
                <a:gd name="connsiteX4224" fmla="*/ 1962988 w 6347888"/>
                <a:gd name="connsiteY4224" fmla="*/ 2504155 h 3795371"/>
                <a:gd name="connsiteX4225" fmla="*/ 1963316 w 6347888"/>
                <a:gd name="connsiteY4225" fmla="*/ 2504701 h 3795371"/>
                <a:gd name="connsiteX4226" fmla="*/ 1971996 w 6347888"/>
                <a:gd name="connsiteY4226" fmla="*/ 2509014 h 3795371"/>
                <a:gd name="connsiteX4227" fmla="*/ 1972760 w 6347888"/>
                <a:gd name="connsiteY4227" fmla="*/ 2509014 h 3795371"/>
                <a:gd name="connsiteX4228" fmla="*/ 1972597 w 6347888"/>
                <a:gd name="connsiteY4228" fmla="*/ 2509778 h 3795371"/>
                <a:gd name="connsiteX4229" fmla="*/ 1990394 w 6347888"/>
                <a:gd name="connsiteY4229" fmla="*/ 2515510 h 3795371"/>
                <a:gd name="connsiteX4230" fmla="*/ 1996618 w 6347888"/>
                <a:gd name="connsiteY4230" fmla="*/ 2527030 h 3795371"/>
                <a:gd name="connsiteX4231" fmla="*/ 1995581 w 6347888"/>
                <a:gd name="connsiteY4231" fmla="*/ 2531670 h 3795371"/>
                <a:gd name="connsiteX4232" fmla="*/ 1997164 w 6347888"/>
                <a:gd name="connsiteY4232" fmla="*/ 2534892 h 3795371"/>
                <a:gd name="connsiteX4233" fmla="*/ 1999020 w 6347888"/>
                <a:gd name="connsiteY4233" fmla="*/ 2533690 h 3795371"/>
                <a:gd name="connsiteX4234" fmla="*/ 2015071 w 6347888"/>
                <a:gd name="connsiteY4234" fmla="*/ 2526102 h 3795371"/>
                <a:gd name="connsiteX4235" fmla="*/ 2038110 w 6347888"/>
                <a:gd name="connsiteY4235" fmla="*/ 2532053 h 3795371"/>
                <a:gd name="connsiteX4236" fmla="*/ 2066717 w 6347888"/>
                <a:gd name="connsiteY4236" fmla="*/ 2543135 h 3795371"/>
                <a:gd name="connsiteX4237" fmla="*/ 2073651 w 6347888"/>
                <a:gd name="connsiteY4237" fmla="*/ 2549195 h 3795371"/>
                <a:gd name="connsiteX4238" fmla="*/ 2077854 w 6347888"/>
                <a:gd name="connsiteY4238" fmla="*/ 2560333 h 3795371"/>
                <a:gd name="connsiteX4239" fmla="*/ 2083314 w 6347888"/>
                <a:gd name="connsiteY4239" fmla="*/ 2563171 h 3795371"/>
                <a:gd name="connsiteX4240" fmla="*/ 2091885 w 6347888"/>
                <a:gd name="connsiteY4240" fmla="*/ 2558968 h 3795371"/>
                <a:gd name="connsiteX4241" fmla="*/ 2098764 w 6347888"/>
                <a:gd name="connsiteY4241" fmla="*/ 2558258 h 3795371"/>
                <a:gd name="connsiteX4242" fmla="*/ 2155378 w 6347888"/>
                <a:gd name="connsiteY4242" fmla="*/ 2565901 h 3795371"/>
                <a:gd name="connsiteX4243" fmla="*/ 2164004 w 6347888"/>
                <a:gd name="connsiteY4243" fmla="*/ 2566884 h 3795371"/>
                <a:gd name="connsiteX4244" fmla="*/ 2171429 w 6347888"/>
                <a:gd name="connsiteY4244" fmla="*/ 2569941 h 3795371"/>
                <a:gd name="connsiteX4245" fmla="*/ 2201674 w 6347888"/>
                <a:gd name="connsiteY4245" fmla="*/ 2592543 h 3795371"/>
                <a:gd name="connsiteX4246" fmla="*/ 2220946 w 6347888"/>
                <a:gd name="connsiteY4246" fmla="*/ 2606410 h 3795371"/>
                <a:gd name="connsiteX4247" fmla="*/ 2238416 w 6347888"/>
                <a:gd name="connsiteY4247" fmla="*/ 2612415 h 3795371"/>
                <a:gd name="connsiteX4248" fmla="*/ 2249826 w 6347888"/>
                <a:gd name="connsiteY4248" fmla="*/ 2615418 h 3795371"/>
                <a:gd name="connsiteX4249" fmla="*/ 2254849 w 6347888"/>
                <a:gd name="connsiteY4249" fmla="*/ 2620168 h 3795371"/>
                <a:gd name="connsiteX4250" fmla="*/ 2256651 w 6347888"/>
                <a:gd name="connsiteY4250" fmla="*/ 2624863 h 3795371"/>
                <a:gd name="connsiteX4251" fmla="*/ 2257142 w 6347888"/>
                <a:gd name="connsiteY4251" fmla="*/ 2624481 h 3795371"/>
                <a:gd name="connsiteX4252" fmla="*/ 2266751 w 6347888"/>
                <a:gd name="connsiteY4252" fmla="*/ 2651177 h 3795371"/>
                <a:gd name="connsiteX4253" fmla="*/ 2263311 w 6347888"/>
                <a:gd name="connsiteY4253" fmla="*/ 2683989 h 3795371"/>
                <a:gd name="connsiteX4254" fmla="*/ 2249335 w 6347888"/>
                <a:gd name="connsiteY4254" fmla="*/ 2706099 h 3795371"/>
                <a:gd name="connsiteX4255" fmla="*/ 2230718 w 6347888"/>
                <a:gd name="connsiteY4255" fmla="*/ 2724607 h 3795371"/>
                <a:gd name="connsiteX4256" fmla="*/ 2218162 w 6347888"/>
                <a:gd name="connsiteY4256" fmla="*/ 2741804 h 3795371"/>
                <a:gd name="connsiteX4257" fmla="*/ 2214995 w 6347888"/>
                <a:gd name="connsiteY4257" fmla="*/ 2748246 h 3795371"/>
                <a:gd name="connsiteX4258" fmla="*/ 2194031 w 6347888"/>
                <a:gd name="connsiteY4258" fmla="*/ 2772977 h 3795371"/>
                <a:gd name="connsiteX4259" fmla="*/ 2188735 w 6347888"/>
                <a:gd name="connsiteY4259" fmla="*/ 2783077 h 3795371"/>
                <a:gd name="connsiteX4260" fmla="*/ 2189336 w 6347888"/>
                <a:gd name="connsiteY4260" fmla="*/ 2809283 h 3795371"/>
                <a:gd name="connsiteX4261" fmla="*/ 2188790 w 6347888"/>
                <a:gd name="connsiteY4261" fmla="*/ 2847553 h 3795371"/>
                <a:gd name="connsiteX4262" fmla="*/ 2180874 w 6347888"/>
                <a:gd name="connsiteY4262" fmla="*/ 2877143 h 3795371"/>
                <a:gd name="connsiteX4263" fmla="*/ 2178417 w 6347888"/>
                <a:gd name="connsiteY4263" fmla="*/ 2893358 h 3795371"/>
                <a:gd name="connsiteX4264" fmla="*/ 2173121 w 6347888"/>
                <a:gd name="connsiteY4264" fmla="*/ 2913558 h 3795371"/>
                <a:gd name="connsiteX4265" fmla="*/ 2159036 w 6347888"/>
                <a:gd name="connsiteY4265" fmla="*/ 2938507 h 3795371"/>
                <a:gd name="connsiteX4266" fmla="*/ 2157398 w 6347888"/>
                <a:gd name="connsiteY4266" fmla="*/ 2950026 h 3795371"/>
                <a:gd name="connsiteX4267" fmla="*/ 2154177 w 6347888"/>
                <a:gd name="connsiteY4267" fmla="*/ 2958380 h 3795371"/>
                <a:gd name="connsiteX4268" fmla="*/ 2142330 w 6347888"/>
                <a:gd name="connsiteY4268" fmla="*/ 2966187 h 3795371"/>
                <a:gd name="connsiteX4269" fmla="*/ 2119237 w 6347888"/>
                <a:gd name="connsiteY4269" fmla="*/ 2976013 h 3795371"/>
                <a:gd name="connsiteX4270" fmla="*/ 2105097 w 6347888"/>
                <a:gd name="connsiteY4270" fmla="*/ 2975577 h 3795371"/>
                <a:gd name="connsiteX4271" fmla="*/ 2090957 w 6347888"/>
                <a:gd name="connsiteY4271" fmla="*/ 2976286 h 3795371"/>
                <a:gd name="connsiteX4272" fmla="*/ 2087190 w 6347888"/>
                <a:gd name="connsiteY4272" fmla="*/ 2978088 h 3795371"/>
                <a:gd name="connsiteX4273" fmla="*/ 2078346 w 6347888"/>
                <a:gd name="connsiteY4273" fmla="*/ 2989007 h 3795371"/>
                <a:gd name="connsiteX4274" fmla="*/ 2068846 w 6347888"/>
                <a:gd name="connsiteY4274" fmla="*/ 2995176 h 3795371"/>
                <a:gd name="connsiteX4275" fmla="*/ 2064260 w 6347888"/>
                <a:gd name="connsiteY4275" fmla="*/ 2996923 h 3795371"/>
                <a:gd name="connsiteX4276" fmla="*/ 2038164 w 6347888"/>
                <a:gd name="connsiteY4276" fmla="*/ 3013083 h 3795371"/>
                <a:gd name="connsiteX4277" fmla="*/ 2034834 w 6347888"/>
                <a:gd name="connsiteY4277" fmla="*/ 3016413 h 3795371"/>
                <a:gd name="connsiteX4278" fmla="*/ 2024134 w 6347888"/>
                <a:gd name="connsiteY4278" fmla="*/ 3026076 h 3795371"/>
                <a:gd name="connsiteX4279" fmla="*/ 2012232 w 6347888"/>
                <a:gd name="connsiteY4279" fmla="*/ 3062709 h 3795371"/>
                <a:gd name="connsiteX4280" fmla="*/ 2013324 w 6347888"/>
                <a:gd name="connsiteY4280" fmla="*/ 3067350 h 3795371"/>
                <a:gd name="connsiteX4281" fmla="*/ 2009120 w 6347888"/>
                <a:gd name="connsiteY4281" fmla="*/ 3098851 h 3795371"/>
                <a:gd name="connsiteX4282" fmla="*/ 1985808 w 6347888"/>
                <a:gd name="connsiteY4282" fmla="*/ 3143127 h 3795371"/>
                <a:gd name="connsiteX4283" fmla="*/ 1984553 w 6347888"/>
                <a:gd name="connsiteY4283" fmla="*/ 3145747 h 3795371"/>
                <a:gd name="connsiteX4284" fmla="*/ 1977783 w 6347888"/>
                <a:gd name="connsiteY4284" fmla="*/ 3150606 h 3795371"/>
                <a:gd name="connsiteX4285" fmla="*/ 1977892 w 6347888"/>
                <a:gd name="connsiteY4285" fmla="*/ 3151097 h 3795371"/>
                <a:gd name="connsiteX4286" fmla="*/ 1977565 w 6347888"/>
                <a:gd name="connsiteY4286" fmla="*/ 3151261 h 3795371"/>
                <a:gd name="connsiteX4287" fmla="*/ 1977674 w 6347888"/>
                <a:gd name="connsiteY4287" fmla="*/ 3153063 h 3795371"/>
                <a:gd name="connsiteX4288" fmla="*/ 1953980 w 6347888"/>
                <a:gd name="connsiteY4288" fmla="*/ 3174518 h 3795371"/>
                <a:gd name="connsiteX4289" fmla="*/ 1953762 w 6347888"/>
                <a:gd name="connsiteY4289" fmla="*/ 3175283 h 3795371"/>
                <a:gd name="connsiteX4290" fmla="*/ 1953270 w 6347888"/>
                <a:gd name="connsiteY4290" fmla="*/ 3174682 h 3795371"/>
                <a:gd name="connsiteX4291" fmla="*/ 1947374 w 6347888"/>
                <a:gd name="connsiteY4291" fmla="*/ 3197775 h 3795371"/>
                <a:gd name="connsiteX4292" fmla="*/ 1936728 w 6347888"/>
                <a:gd name="connsiteY4292" fmla="*/ 3216010 h 3795371"/>
                <a:gd name="connsiteX4293" fmla="*/ 1935145 w 6347888"/>
                <a:gd name="connsiteY4293" fmla="*/ 3217484 h 3795371"/>
                <a:gd name="connsiteX4294" fmla="*/ 1926847 w 6347888"/>
                <a:gd name="connsiteY4294" fmla="*/ 3232170 h 3795371"/>
                <a:gd name="connsiteX4295" fmla="*/ 1898949 w 6347888"/>
                <a:gd name="connsiteY4295" fmla="*/ 3247020 h 3795371"/>
                <a:gd name="connsiteX4296" fmla="*/ 1884645 w 6347888"/>
                <a:gd name="connsiteY4296" fmla="*/ 3246583 h 3795371"/>
                <a:gd name="connsiteX4297" fmla="*/ 1884372 w 6347888"/>
                <a:gd name="connsiteY4297" fmla="*/ 3246583 h 3795371"/>
                <a:gd name="connsiteX4298" fmla="*/ 1877712 w 6347888"/>
                <a:gd name="connsiteY4298" fmla="*/ 3245218 h 3795371"/>
                <a:gd name="connsiteX4299" fmla="*/ 1844409 w 6347888"/>
                <a:gd name="connsiteY4299" fmla="*/ 3237793 h 3795371"/>
                <a:gd name="connsiteX4300" fmla="*/ 1860569 w 6347888"/>
                <a:gd name="connsiteY4300" fmla="*/ 3250022 h 3795371"/>
                <a:gd name="connsiteX4301" fmla="*/ 1865373 w 6347888"/>
                <a:gd name="connsiteY4301" fmla="*/ 3264708 h 3795371"/>
                <a:gd name="connsiteX4302" fmla="*/ 1864009 w 6347888"/>
                <a:gd name="connsiteY4302" fmla="*/ 3271696 h 3795371"/>
                <a:gd name="connsiteX4303" fmla="*/ 1866902 w 6347888"/>
                <a:gd name="connsiteY4303" fmla="*/ 3277865 h 3795371"/>
                <a:gd name="connsiteX4304" fmla="*/ 1869468 w 6347888"/>
                <a:gd name="connsiteY4304" fmla="*/ 3279176 h 3795371"/>
                <a:gd name="connsiteX4305" fmla="*/ 1873290 w 6347888"/>
                <a:gd name="connsiteY4305" fmla="*/ 3281086 h 3795371"/>
                <a:gd name="connsiteX4306" fmla="*/ 1877930 w 6347888"/>
                <a:gd name="connsiteY4306" fmla="*/ 3291241 h 3795371"/>
                <a:gd name="connsiteX4307" fmla="*/ 1875310 w 6347888"/>
                <a:gd name="connsiteY4307" fmla="*/ 3300358 h 3795371"/>
                <a:gd name="connsiteX4308" fmla="*/ 1868649 w 6347888"/>
                <a:gd name="connsiteY4308" fmla="*/ 3315590 h 3795371"/>
                <a:gd name="connsiteX4309" fmla="*/ 1853090 w 6347888"/>
                <a:gd name="connsiteY4309" fmla="*/ 3332187 h 3795371"/>
                <a:gd name="connsiteX4310" fmla="*/ 1843645 w 6347888"/>
                <a:gd name="connsiteY4310" fmla="*/ 3335681 h 3795371"/>
                <a:gd name="connsiteX4311" fmla="*/ 1839605 w 6347888"/>
                <a:gd name="connsiteY4311" fmla="*/ 3337210 h 3795371"/>
                <a:gd name="connsiteX4312" fmla="*/ 1788013 w 6347888"/>
                <a:gd name="connsiteY4312" fmla="*/ 3341686 h 3795371"/>
                <a:gd name="connsiteX4313" fmla="*/ 1782008 w 6347888"/>
                <a:gd name="connsiteY4313" fmla="*/ 3348892 h 3795371"/>
                <a:gd name="connsiteX4314" fmla="*/ 1783264 w 6347888"/>
                <a:gd name="connsiteY4314" fmla="*/ 3353479 h 3795371"/>
                <a:gd name="connsiteX4315" fmla="*/ 1783973 w 6347888"/>
                <a:gd name="connsiteY4315" fmla="*/ 3355771 h 3795371"/>
                <a:gd name="connsiteX4316" fmla="*/ 1781735 w 6347888"/>
                <a:gd name="connsiteY4316" fmla="*/ 3372095 h 3795371"/>
                <a:gd name="connsiteX4317" fmla="*/ 1783482 w 6347888"/>
                <a:gd name="connsiteY4317" fmla="*/ 3386235 h 3795371"/>
                <a:gd name="connsiteX4318" fmla="*/ 1769397 w 6347888"/>
                <a:gd name="connsiteY4318" fmla="*/ 3400593 h 3795371"/>
                <a:gd name="connsiteX4319" fmla="*/ 1750889 w 6347888"/>
                <a:gd name="connsiteY4319" fmla="*/ 3397591 h 3795371"/>
                <a:gd name="connsiteX4320" fmla="*/ 1737787 w 6347888"/>
                <a:gd name="connsiteY4320" fmla="*/ 3392131 h 3795371"/>
                <a:gd name="connsiteX4321" fmla="*/ 1731235 w 6347888"/>
                <a:gd name="connsiteY4321" fmla="*/ 3397099 h 3795371"/>
                <a:gd name="connsiteX4322" fmla="*/ 1732655 w 6347888"/>
                <a:gd name="connsiteY4322" fmla="*/ 3401521 h 3795371"/>
                <a:gd name="connsiteX4323" fmla="*/ 1735821 w 6347888"/>
                <a:gd name="connsiteY4323" fmla="*/ 3415498 h 3795371"/>
                <a:gd name="connsiteX4324" fmla="*/ 1752363 w 6347888"/>
                <a:gd name="connsiteY4324" fmla="*/ 3423196 h 3795371"/>
                <a:gd name="connsiteX4325" fmla="*/ 1756567 w 6347888"/>
                <a:gd name="connsiteY4325" fmla="*/ 3420957 h 3795371"/>
                <a:gd name="connsiteX4326" fmla="*/ 1762682 w 6347888"/>
                <a:gd name="connsiteY4326" fmla="*/ 3423305 h 3795371"/>
                <a:gd name="connsiteX4327" fmla="*/ 1765793 w 6347888"/>
                <a:gd name="connsiteY4327" fmla="*/ 3434770 h 3795371"/>
                <a:gd name="connsiteX4328" fmla="*/ 1757331 w 6347888"/>
                <a:gd name="connsiteY4328" fmla="*/ 3443887 h 3795371"/>
                <a:gd name="connsiteX4329" fmla="*/ 1752745 w 6347888"/>
                <a:gd name="connsiteY4329" fmla="*/ 3443177 h 3795371"/>
                <a:gd name="connsiteX4330" fmla="*/ 1744502 w 6347888"/>
                <a:gd name="connsiteY4330" fmla="*/ 3453495 h 3795371"/>
                <a:gd name="connsiteX4331" fmla="*/ 1738606 w 6347888"/>
                <a:gd name="connsiteY4331" fmla="*/ 3470747 h 3795371"/>
                <a:gd name="connsiteX4332" fmla="*/ 1739970 w 6347888"/>
                <a:gd name="connsiteY4332" fmla="*/ 3477735 h 3795371"/>
                <a:gd name="connsiteX4333" fmla="*/ 1736804 w 6347888"/>
                <a:gd name="connsiteY4333" fmla="*/ 3498263 h 3795371"/>
                <a:gd name="connsiteX4334" fmla="*/ 1733528 w 6347888"/>
                <a:gd name="connsiteY4334" fmla="*/ 3501320 h 3795371"/>
                <a:gd name="connsiteX4335" fmla="*/ 1718406 w 6347888"/>
                <a:gd name="connsiteY4335" fmla="*/ 3508199 h 3795371"/>
                <a:gd name="connsiteX4336" fmla="*/ 1709998 w 6347888"/>
                <a:gd name="connsiteY4336" fmla="*/ 3516279 h 3795371"/>
                <a:gd name="connsiteX4337" fmla="*/ 1712182 w 6347888"/>
                <a:gd name="connsiteY4337" fmla="*/ 3539536 h 3795371"/>
                <a:gd name="connsiteX4338" fmla="*/ 1723265 w 6347888"/>
                <a:gd name="connsiteY4338" fmla="*/ 3548489 h 3795371"/>
                <a:gd name="connsiteX4339" fmla="*/ 1734074 w 6347888"/>
                <a:gd name="connsiteY4339" fmla="*/ 3552966 h 3795371"/>
                <a:gd name="connsiteX4340" fmla="*/ 1742482 w 6347888"/>
                <a:gd name="connsiteY4340" fmla="*/ 3556678 h 3795371"/>
                <a:gd name="connsiteX4341" fmla="*/ 1746085 w 6347888"/>
                <a:gd name="connsiteY4341" fmla="*/ 3565304 h 3795371"/>
                <a:gd name="connsiteX4342" fmla="*/ 1747068 w 6347888"/>
                <a:gd name="connsiteY4342" fmla="*/ 3572347 h 3795371"/>
                <a:gd name="connsiteX4343" fmla="*/ 1744119 w 6347888"/>
                <a:gd name="connsiteY4343" fmla="*/ 3583539 h 3795371"/>
                <a:gd name="connsiteX4344" fmla="*/ 1730362 w 6347888"/>
                <a:gd name="connsiteY4344" fmla="*/ 3599972 h 3795371"/>
                <a:gd name="connsiteX4345" fmla="*/ 1723756 w 6347888"/>
                <a:gd name="connsiteY4345" fmla="*/ 3614821 h 3795371"/>
                <a:gd name="connsiteX4346" fmla="*/ 1723810 w 6347888"/>
                <a:gd name="connsiteY4346" fmla="*/ 3617114 h 3795371"/>
                <a:gd name="connsiteX4347" fmla="*/ 1723701 w 6347888"/>
                <a:gd name="connsiteY4347" fmla="*/ 3622465 h 3795371"/>
                <a:gd name="connsiteX4348" fmla="*/ 1715457 w 6347888"/>
                <a:gd name="connsiteY4348" fmla="*/ 3635622 h 3795371"/>
                <a:gd name="connsiteX4349" fmla="*/ 1714147 w 6347888"/>
                <a:gd name="connsiteY4349" fmla="*/ 3636768 h 3795371"/>
                <a:gd name="connsiteX4350" fmla="*/ 1708852 w 6347888"/>
                <a:gd name="connsiteY4350" fmla="*/ 3642282 h 3795371"/>
                <a:gd name="connsiteX4351" fmla="*/ 1705139 w 6347888"/>
                <a:gd name="connsiteY4351" fmla="*/ 3660080 h 3795371"/>
                <a:gd name="connsiteX4352" fmla="*/ 1709944 w 6347888"/>
                <a:gd name="connsiteY4352" fmla="*/ 3675967 h 3795371"/>
                <a:gd name="connsiteX4353" fmla="*/ 1710926 w 6347888"/>
                <a:gd name="connsiteY4353" fmla="*/ 3678151 h 3795371"/>
                <a:gd name="connsiteX4354" fmla="*/ 1721627 w 6347888"/>
                <a:gd name="connsiteY4354" fmla="*/ 3693656 h 3795371"/>
                <a:gd name="connsiteX4355" fmla="*/ 1721518 w 6347888"/>
                <a:gd name="connsiteY4355" fmla="*/ 3697805 h 3795371"/>
                <a:gd name="connsiteX4356" fmla="*/ 1717587 w 6347888"/>
                <a:gd name="connsiteY4356" fmla="*/ 3699770 h 3795371"/>
                <a:gd name="connsiteX4357" fmla="*/ 1715239 w 6347888"/>
                <a:gd name="connsiteY4357" fmla="*/ 3699443 h 3795371"/>
                <a:gd name="connsiteX4358" fmla="*/ 1707050 w 6347888"/>
                <a:gd name="connsiteY4358" fmla="*/ 3702336 h 3795371"/>
                <a:gd name="connsiteX4359" fmla="*/ 1705358 w 6347888"/>
                <a:gd name="connsiteY4359" fmla="*/ 3705666 h 3795371"/>
                <a:gd name="connsiteX4360" fmla="*/ 1706723 w 6347888"/>
                <a:gd name="connsiteY4360" fmla="*/ 3705557 h 3795371"/>
                <a:gd name="connsiteX4361" fmla="*/ 1713711 w 6347888"/>
                <a:gd name="connsiteY4361" fmla="*/ 3705393 h 3795371"/>
                <a:gd name="connsiteX4362" fmla="*/ 1731454 w 6347888"/>
                <a:gd name="connsiteY4362" fmla="*/ 3720571 h 3795371"/>
                <a:gd name="connsiteX4363" fmla="*/ 1735985 w 6347888"/>
                <a:gd name="connsiteY4363" fmla="*/ 3730834 h 3795371"/>
                <a:gd name="connsiteX4364" fmla="*/ 1751271 w 6347888"/>
                <a:gd name="connsiteY4364" fmla="*/ 3745520 h 3795371"/>
                <a:gd name="connsiteX4365" fmla="*/ 1755093 w 6347888"/>
                <a:gd name="connsiteY4365" fmla="*/ 3748250 h 3795371"/>
                <a:gd name="connsiteX4366" fmla="*/ 1785284 w 6347888"/>
                <a:gd name="connsiteY4366" fmla="*/ 3761680 h 3795371"/>
                <a:gd name="connsiteX4367" fmla="*/ 1793964 w 6347888"/>
                <a:gd name="connsiteY4367" fmla="*/ 3764191 h 3795371"/>
                <a:gd name="connsiteX4368" fmla="*/ 1794346 w 6347888"/>
                <a:gd name="connsiteY4368" fmla="*/ 3766266 h 3795371"/>
                <a:gd name="connsiteX4369" fmla="*/ 1779333 w 6347888"/>
                <a:gd name="connsiteY4369" fmla="*/ 3776912 h 3795371"/>
                <a:gd name="connsiteX4370" fmla="*/ 1770325 w 6347888"/>
                <a:gd name="connsiteY4370" fmla="*/ 3775984 h 3795371"/>
                <a:gd name="connsiteX4371" fmla="*/ 1766503 w 6347888"/>
                <a:gd name="connsiteY4371" fmla="*/ 3777840 h 3795371"/>
                <a:gd name="connsiteX4372" fmla="*/ 1760880 w 6347888"/>
                <a:gd name="connsiteY4372" fmla="*/ 3784501 h 3795371"/>
                <a:gd name="connsiteX4373" fmla="*/ 1747996 w 6347888"/>
                <a:gd name="connsiteY4373" fmla="*/ 3788213 h 3795371"/>
                <a:gd name="connsiteX4374" fmla="*/ 1744393 w 6347888"/>
                <a:gd name="connsiteY4374" fmla="*/ 3795146 h 3795371"/>
                <a:gd name="connsiteX4375" fmla="*/ 1735166 w 6347888"/>
                <a:gd name="connsiteY4375" fmla="*/ 3794546 h 3795371"/>
                <a:gd name="connsiteX4376" fmla="*/ 1728342 w 6347888"/>
                <a:gd name="connsiteY4376" fmla="*/ 3795310 h 3795371"/>
                <a:gd name="connsiteX4377" fmla="*/ 1719770 w 6347888"/>
                <a:gd name="connsiteY4377" fmla="*/ 3792089 h 3795371"/>
                <a:gd name="connsiteX4378" fmla="*/ 1717641 w 6347888"/>
                <a:gd name="connsiteY4378" fmla="*/ 3783627 h 3795371"/>
                <a:gd name="connsiteX4379" fmla="*/ 1717259 w 6347888"/>
                <a:gd name="connsiteY4379" fmla="*/ 3779041 h 3795371"/>
                <a:gd name="connsiteX4380" fmla="*/ 1713274 w 6347888"/>
                <a:gd name="connsiteY4380" fmla="*/ 3777840 h 3795371"/>
                <a:gd name="connsiteX4381" fmla="*/ 1704320 w 6347888"/>
                <a:gd name="connsiteY4381" fmla="*/ 3787449 h 3795371"/>
                <a:gd name="connsiteX4382" fmla="*/ 1698097 w 6347888"/>
                <a:gd name="connsiteY4382" fmla="*/ 3785811 h 3795371"/>
                <a:gd name="connsiteX4383" fmla="*/ 1696459 w 6347888"/>
                <a:gd name="connsiteY4383" fmla="*/ 3783682 h 3795371"/>
                <a:gd name="connsiteX4384" fmla="*/ 1684994 w 6347888"/>
                <a:gd name="connsiteY4384" fmla="*/ 3773200 h 3795371"/>
                <a:gd name="connsiteX4385" fmla="*/ 1682756 w 6347888"/>
                <a:gd name="connsiteY4385" fmla="*/ 3769596 h 3795371"/>
                <a:gd name="connsiteX4386" fmla="*/ 1675495 w 6347888"/>
                <a:gd name="connsiteY4386" fmla="*/ 3760097 h 3795371"/>
                <a:gd name="connsiteX4387" fmla="*/ 1671454 w 6347888"/>
                <a:gd name="connsiteY4387" fmla="*/ 3758732 h 3795371"/>
                <a:gd name="connsiteX4388" fmla="*/ 1671454 w 6347888"/>
                <a:gd name="connsiteY4388" fmla="*/ 3759169 h 3795371"/>
                <a:gd name="connsiteX4389" fmla="*/ 1670581 w 6347888"/>
                <a:gd name="connsiteY4389" fmla="*/ 3759169 h 3795371"/>
                <a:gd name="connsiteX4390" fmla="*/ 1666869 w 6347888"/>
                <a:gd name="connsiteY4390" fmla="*/ 3759169 h 3795371"/>
                <a:gd name="connsiteX4391" fmla="*/ 1666050 w 6347888"/>
                <a:gd name="connsiteY4391" fmla="*/ 3759169 h 3795371"/>
                <a:gd name="connsiteX4392" fmla="*/ 1666268 w 6347888"/>
                <a:gd name="connsiteY4392" fmla="*/ 3758623 h 3795371"/>
                <a:gd name="connsiteX4393" fmla="*/ 1657205 w 6347888"/>
                <a:gd name="connsiteY4393" fmla="*/ 3758568 h 3795371"/>
                <a:gd name="connsiteX4394" fmla="*/ 1644867 w 6347888"/>
                <a:gd name="connsiteY4394" fmla="*/ 3752126 h 3795371"/>
                <a:gd name="connsiteX4395" fmla="*/ 1617461 w 6347888"/>
                <a:gd name="connsiteY4395" fmla="*/ 3730234 h 3795371"/>
                <a:gd name="connsiteX4396" fmla="*/ 1616205 w 6347888"/>
                <a:gd name="connsiteY4396" fmla="*/ 3726030 h 3795371"/>
                <a:gd name="connsiteX4397" fmla="*/ 1617898 w 6347888"/>
                <a:gd name="connsiteY4397" fmla="*/ 3724610 h 3795371"/>
                <a:gd name="connsiteX4398" fmla="*/ 1622374 w 6347888"/>
                <a:gd name="connsiteY4398" fmla="*/ 3725648 h 3795371"/>
                <a:gd name="connsiteX4399" fmla="*/ 1641537 w 6347888"/>
                <a:gd name="connsiteY4399" fmla="*/ 3729742 h 3795371"/>
                <a:gd name="connsiteX4400" fmla="*/ 1627015 w 6347888"/>
                <a:gd name="connsiteY4400" fmla="*/ 3719096 h 3795371"/>
                <a:gd name="connsiteX4401" fmla="*/ 1622975 w 6347888"/>
                <a:gd name="connsiteY4401" fmla="*/ 3709269 h 3795371"/>
                <a:gd name="connsiteX4402" fmla="*/ 1610091 w 6347888"/>
                <a:gd name="connsiteY4402" fmla="*/ 3697313 h 3795371"/>
                <a:gd name="connsiteX4403" fmla="*/ 1603321 w 6347888"/>
                <a:gd name="connsiteY4403" fmla="*/ 3695403 h 3795371"/>
                <a:gd name="connsiteX4404" fmla="*/ 1601683 w 6347888"/>
                <a:gd name="connsiteY4404" fmla="*/ 3691636 h 3795371"/>
                <a:gd name="connsiteX4405" fmla="*/ 1605122 w 6347888"/>
                <a:gd name="connsiteY4405" fmla="*/ 3688906 h 3795371"/>
                <a:gd name="connsiteX4406" fmla="*/ 1609763 w 6347888"/>
                <a:gd name="connsiteY4406" fmla="*/ 3689124 h 3795371"/>
                <a:gd name="connsiteX4407" fmla="*/ 1617133 w 6347888"/>
                <a:gd name="connsiteY4407" fmla="*/ 3684047 h 3795371"/>
                <a:gd name="connsiteX4408" fmla="*/ 1616096 w 6347888"/>
                <a:gd name="connsiteY4408" fmla="*/ 3675694 h 3795371"/>
                <a:gd name="connsiteX4409" fmla="*/ 1612766 w 6347888"/>
                <a:gd name="connsiteY4409" fmla="*/ 3667123 h 3795371"/>
                <a:gd name="connsiteX4410" fmla="*/ 1609108 w 6347888"/>
                <a:gd name="connsiteY4410" fmla="*/ 3659097 h 3795371"/>
                <a:gd name="connsiteX4411" fmla="*/ 1606487 w 6347888"/>
                <a:gd name="connsiteY4411" fmla="*/ 3676458 h 3795371"/>
                <a:gd name="connsiteX4412" fmla="*/ 1600809 w 6347888"/>
                <a:gd name="connsiteY4412" fmla="*/ 3682245 h 3795371"/>
                <a:gd name="connsiteX4413" fmla="*/ 1595405 w 6347888"/>
                <a:gd name="connsiteY4413" fmla="*/ 3676568 h 3795371"/>
                <a:gd name="connsiteX4414" fmla="*/ 1595077 w 6347888"/>
                <a:gd name="connsiteY4414" fmla="*/ 3653365 h 3795371"/>
                <a:gd name="connsiteX4415" fmla="*/ 1594313 w 6347888"/>
                <a:gd name="connsiteY4415" fmla="*/ 3654020 h 3795371"/>
                <a:gd name="connsiteX4416" fmla="*/ 1594313 w 6347888"/>
                <a:gd name="connsiteY4416" fmla="*/ 3653201 h 3795371"/>
                <a:gd name="connsiteX4417" fmla="*/ 1588471 w 6347888"/>
                <a:gd name="connsiteY4417" fmla="*/ 3651563 h 3795371"/>
                <a:gd name="connsiteX4418" fmla="*/ 1588471 w 6347888"/>
                <a:gd name="connsiteY4418" fmla="*/ 3645831 h 3795371"/>
                <a:gd name="connsiteX4419" fmla="*/ 1594422 w 6347888"/>
                <a:gd name="connsiteY4419" fmla="*/ 3644193 h 3795371"/>
                <a:gd name="connsiteX4420" fmla="*/ 1594422 w 6347888"/>
                <a:gd name="connsiteY4420" fmla="*/ 3643702 h 3795371"/>
                <a:gd name="connsiteX4421" fmla="*/ 1583885 w 6347888"/>
                <a:gd name="connsiteY4421" fmla="*/ 3636823 h 3795371"/>
                <a:gd name="connsiteX4422" fmla="*/ 1579245 w 6347888"/>
                <a:gd name="connsiteY4422" fmla="*/ 3626668 h 3795371"/>
                <a:gd name="connsiteX4423" fmla="*/ 1579682 w 6347888"/>
                <a:gd name="connsiteY4423" fmla="*/ 3620008 h 3795371"/>
                <a:gd name="connsiteX4424" fmla="*/ 1576624 w 6347888"/>
                <a:gd name="connsiteY4424" fmla="*/ 3617551 h 3795371"/>
                <a:gd name="connsiteX4425" fmla="*/ 1575205 w 6347888"/>
                <a:gd name="connsiteY4425" fmla="*/ 3614330 h 3795371"/>
                <a:gd name="connsiteX4426" fmla="*/ 1574986 w 6347888"/>
                <a:gd name="connsiteY4426" fmla="*/ 3608762 h 3795371"/>
                <a:gd name="connsiteX4427" fmla="*/ 1571383 w 6347888"/>
                <a:gd name="connsiteY4427" fmla="*/ 3603029 h 3795371"/>
                <a:gd name="connsiteX4428" fmla="*/ 1569036 w 6347888"/>
                <a:gd name="connsiteY4428" fmla="*/ 3594130 h 3795371"/>
                <a:gd name="connsiteX4429" fmla="*/ 1572475 w 6347888"/>
                <a:gd name="connsiteY4429" fmla="*/ 3586105 h 3795371"/>
                <a:gd name="connsiteX4430" fmla="*/ 1584595 w 6347888"/>
                <a:gd name="connsiteY4430" fmla="*/ 3581355 h 3795371"/>
                <a:gd name="connsiteX4431" fmla="*/ 1586342 w 6347888"/>
                <a:gd name="connsiteY4431" fmla="*/ 3563175 h 3795371"/>
                <a:gd name="connsiteX4432" fmla="*/ 1582138 w 6347888"/>
                <a:gd name="connsiteY4432" fmla="*/ 3555532 h 3795371"/>
                <a:gd name="connsiteX4433" fmla="*/ 1568490 w 6347888"/>
                <a:gd name="connsiteY4433" fmla="*/ 3553075 h 3795371"/>
                <a:gd name="connsiteX4434" fmla="*/ 1562593 w 6347888"/>
                <a:gd name="connsiteY4434" fmla="*/ 3556405 h 3795371"/>
                <a:gd name="connsiteX4435" fmla="*/ 1558608 w 6347888"/>
                <a:gd name="connsiteY4435" fmla="*/ 3555150 h 3795371"/>
                <a:gd name="connsiteX4436" fmla="*/ 1557080 w 6347888"/>
                <a:gd name="connsiteY4436" fmla="*/ 3551055 h 3795371"/>
                <a:gd name="connsiteX4437" fmla="*/ 1566524 w 6347888"/>
                <a:gd name="connsiteY4437" fmla="*/ 3529927 h 3795371"/>
                <a:gd name="connsiteX4438" fmla="*/ 1579948 w 6347888"/>
                <a:gd name="connsiteY4438" fmla="*/ 3520578 h 3795371"/>
                <a:gd name="connsiteX4439" fmla="*/ 1579736 w 6347888"/>
                <a:gd name="connsiteY4439" fmla="*/ 3520046 h 3795371"/>
                <a:gd name="connsiteX4440" fmla="*/ 1580162 w 6347888"/>
                <a:gd name="connsiteY4440" fmla="*/ 3519620 h 3795371"/>
                <a:gd name="connsiteX4441" fmla="*/ 1578044 w 6347888"/>
                <a:gd name="connsiteY4441" fmla="*/ 3511529 h 3795371"/>
                <a:gd name="connsiteX4442" fmla="*/ 1580283 w 6347888"/>
                <a:gd name="connsiteY4442" fmla="*/ 3508307 h 3795371"/>
                <a:gd name="connsiteX4443" fmla="*/ 1583995 w 6347888"/>
                <a:gd name="connsiteY4443" fmla="*/ 3510600 h 3795371"/>
                <a:gd name="connsiteX4444" fmla="*/ 1583940 w 6347888"/>
                <a:gd name="connsiteY4444" fmla="*/ 3510600 h 3795371"/>
                <a:gd name="connsiteX4445" fmla="*/ 1584214 w 6347888"/>
                <a:gd name="connsiteY4445" fmla="*/ 3514968 h 3795371"/>
                <a:gd name="connsiteX4446" fmla="*/ 1580173 w 6347888"/>
                <a:gd name="connsiteY4446" fmla="*/ 3519663 h 3795371"/>
                <a:gd name="connsiteX4447" fmla="*/ 1580173 w 6347888"/>
                <a:gd name="connsiteY4447" fmla="*/ 3519718 h 3795371"/>
                <a:gd name="connsiteX4448" fmla="*/ 1580353 w 6347888"/>
                <a:gd name="connsiteY4448" fmla="*/ 3520296 h 3795371"/>
                <a:gd name="connsiteX4449" fmla="*/ 1580555 w 6347888"/>
                <a:gd name="connsiteY4449" fmla="*/ 3520155 h 3795371"/>
                <a:gd name="connsiteX4450" fmla="*/ 1583558 w 6347888"/>
                <a:gd name="connsiteY4450" fmla="*/ 3528453 h 3795371"/>
                <a:gd name="connsiteX4451" fmla="*/ 1585359 w 6347888"/>
                <a:gd name="connsiteY4451" fmla="*/ 3529818 h 3795371"/>
                <a:gd name="connsiteX4452" fmla="*/ 1589072 w 6347888"/>
                <a:gd name="connsiteY4452" fmla="*/ 3528126 h 3795371"/>
                <a:gd name="connsiteX4453" fmla="*/ 1589563 w 6347888"/>
                <a:gd name="connsiteY4453" fmla="*/ 3501101 h 3795371"/>
                <a:gd name="connsiteX4454" fmla="*/ 1588690 w 6347888"/>
                <a:gd name="connsiteY4454" fmla="*/ 3491984 h 3795371"/>
                <a:gd name="connsiteX4455" fmla="*/ 1591092 w 6347888"/>
                <a:gd name="connsiteY4455" fmla="*/ 3461848 h 3795371"/>
                <a:gd name="connsiteX4456" fmla="*/ 1593112 w 6347888"/>
                <a:gd name="connsiteY4456" fmla="*/ 3431439 h 3795371"/>
                <a:gd name="connsiteX4457" fmla="*/ 1591201 w 6347888"/>
                <a:gd name="connsiteY4457" fmla="*/ 3424779 h 3795371"/>
                <a:gd name="connsiteX4458" fmla="*/ 1586888 w 6347888"/>
                <a:gd name="connsiteY4458" fmla="*/ 3421721 h 3795371"/>
                <a:gd name="connsiteX4459" fmla="*/ 1575696 w 6347888"/>
                <a:gd name="connsiteY4459" fmla="*/ 3423796 h 3795371"/>
                <a:gd name="connsiteX4460" fmla="*/ 1580227 w 6347888"/>
                <a:gd name="connsiteY4460" fmla="*/ 3436680 h 3795371"/>
                <a:gd name="connsiteX4461" fmla="*/ 1579409 w 6347888"/>
                <a:gd name="connsiteY4461" fmla="*/ 3452840 h 3795371"/>
                <a:gd name="connsiteX4462" fmla="*/ 1574004 w 6347888"/>
                <a:gd name="connsiteY4462" fmla="*/ 3462722 h 3795371"/>
                <a:gd name="connsiteX4463" fmla="*/ 1566088 w 6347888"/>
                <a:gd name="connsiteY4463" fmla="*/ 3460593 h 3795371"/>
                <a:gd name="connsiteX4464" fmla="*/ 1562266 w 6347888"/>
                <a:gd name="connsiteY4464" fmla="*/ 3437663 h 3795371"/>
                <a:gd name="connsiteX4465" fmla="*/ 1563576 w 6347888"/>
                <a:gd name="connsiteY4465" fmla="*/ 3430839 h 3795371"/>
                <a:gd name="connsiteX4466" fmla="*/ 1575478 w 6347888"/>
                <a:gd name="connsiteY4466" fmla="*/ 3423577 h 3795371"/>
                <a:gd name="connsiteX4467" fmla="*/ 1569582 w 6347888"/>
                <a:gd name="connsiteY4467" fmla="*/ 3416043 h 3795371"/>
                <a:gd name="connsiteX4468" fmla="*/ 1564177 w 6347888"/>
                <a:gd name="connsiteY4468" fmla="*/ 3400539 h 3795371"/>
                <a:gd name="connsiteX4469" fmla="*/ 1563849 w 6347888"/>
                <a:gd name="connsiteY4469" fmla="*/ 3386235 h 3795371"/>
                <a:gd name="connsiteX4470" fmla="*/ 1566361 w 6347888"/>
                <a:gd name="connsiteY4470" fmla="*/ 3372532 h 3795371"/>
                <a:gd name="connsiteX4471" fmla="*/ 1566197 w 6347888"/>
                <a:gd name="connsiteY4471" fmla="*/ 3349766 h 3795371"/>
                <a:gd name="connsiteX4472" fmla="*/ 1555333 w 6347888"/>
                <a:gd name="connsiteY4472" fmla="*/ 3323397 h 3795371"/>
                <a:gd name="connsiteX4473" fmla="*/ 1557571 w 6347888"/>
                <a:gd name="connsiteY4473" fmla="*/ 3308329 h 3795371"/>
                <a:gd name="connsiteX4474" fmla="*/ 1561720 w 6347888"/>
                <a:gd name="connsiteY4474" fmla="*/ 3299976 h 3795371"/>
                <a:gd name="connsiteX4475" fmla="*/ 1574168 w 6347888"/>
                <a:gd name="connsiteY4475" fmla="*/ 3246419 h 3795371"/>
                <a:gd name="connsiteX4476" fmla="*/ 1574386 w 6347888"/>
                <a:gd name="connsiteY4476" fmla="*/ 3245545 h 3795371"/>
                <a:gd name="connsiteX4477" fmla="*/ 1578590 w 6347888"/>
                <a:gd name="connsiteY4477" fmla="*/ 3230368 h 3795371"/>
                <a:gd name="connsiteX4478" fmla="*/ 1579136 w 6347888"/>
                <a:gd name="connsiteY4478" fmla="*/ 3218740 h 3795371"/>
                <a:gd name="connsiteX4479" fmla="*/ 1577389 w 6347888"/>
                <a:gd name="connsiteY4479" fmla="*/ 3207002 h 3795371"/>
                <a:gd name="connsiteX4480" fmla="*/ 1577498 w 6347888"/>
                <a:gd name="connsiteY4480" fmla="*/ 3192916 h 3795371"/>
                <a:gd name="connsiteX4481" fmla="*/ 1572475 w 6347888"/>
                <a:gd name="connsiteY4481" fmla="*/ 3164746 h 3795371"/>
                <a:gd name="connsiteX4482" fmla="*/ 1572639 w 6347888"/>
                <a:gd name="connsiteY4482" fmla="*/ 3143836 h 3795371"/>
                <a:gd name="connsiteX4483" fmla="*/ 1573021 w 6347888"/>
                <a:gd name="connsiteY4483" fmla="*/ 3142799 h 3795371"/>
                <a:gd name="connsiteX4484" fmla="*/ 1573021 w 6347888"/>
                <a:gd name="connsiteY4484" fmla="*/ 3122818 h 3795371"/>
                <a:gd name="connsiteX4485" fmla="*/ 1572857 w 6347888"/>
                <a:gd name="connsiteY4485" fmla="*/ 3108841 h 3795371"/>
                <a:gd name="connsiteX4486" fmla="*/ 1573294 w 6347888"/>
                <a:gd name="connsiteY4486" fmla="*/ 3107040 h 3795371"/>
                <a:gd name="connsiteX4487" fmla="*/ 1577716 w 6347888"/>
                <a:gd name="connsiteY4487" fmla="*/ 3085420 h 3795371"/>
                <a:gd name="connsiteX4488" fmla="*/ 1579736 w 6347888"/>
                <a:gd name="connsiteY4488" fmla="*/ 3066476 h 3795371"/>
                <a:gd name="connsiteX4489" fmla="*/ 1576297 w 6347888"/>
                <a:gd name="connsiteY4489" fmla="*/ 2995176 h 3795371"/>
                <a:gd name="connsiteX4490" fmla="*/ 1576897 w 6347888"/>
                <a:gd name="connsiteY4490" fmla="*/ 2988188 h 3795371"/>
                <a:gd name="connsiteX4491" fmla="*/ 1577225 w 6347888"/>
                <a:gd name="connsiteY4491" fmla="*/ 2941182 h 3795371"/>
                <a:gd name="connsiteX4492" fmla="*/ 1576351 w 6347888"/>
                <a:gd name="connsiteY4492" fmla="*/ 2931847 h 3795371"/>
                <a:gd name="connsiteX4493" fmla="*/ 1575642 w 6347888"/>
                <a:gd name="connsiteY4493" fmla="*/ 2908262 h 3795371"/>
                <a:gd name="connsiteX4494" fmla="*/ 1574277 w 6347888"/>
                <a:gd name="connsiteY4494" fmla="*/ 2896415 h 3795371"/>
                <a:gd name="connsiteX4495" fmla="*/ 1570128 w 6347888"/>
                <a:gd name="connsiteY4495" fmla="*/ 2888117 h 3795371"/>
                <a:gd name="connsiteX4496" fmla="*/ 1567452 w 6347888"/>
                <a:gd name="connsiteY4496" fmla="*/ 2885824 h 3795371"/>
                <a:gd name="connsiteX4497" fmla="*/ 1541684 w 6347888"/>
                <a:gd name="connsiteY4497" fmla="*/ 2862730 h 3795371"/>
                <a:gd name="connsiteX4498" fmla="*/ 1517117 w 6347888"/>
                <a:gd name="connsiteY4498" fmla="*/ 2848044 h 3795371"/>
                <a:gd name="connsiteX4499" fmla="*/ 1506034 w 6347888"/>
                <a:gd name="connsiteY4499" fmla="*/ 2843677 h 3795371"/>
                <a:gd name="connsiteX4500" fmla="*/ 1458701 w 6347888"/>
                <a:gd name="connsiteY4500" fmla="*/ 2807699 h 3795371"/>
                <a:gd name="connsiteX4501" fmla="*/ 1451876 w 6347888"/>
                <a:gd name="connsiteY4501" fmla="*/ 2790720 h 3795371"/>
                <a:gd name="connsiteX4502" fmla="*/ 1449911 w 6347888"/>
                <a:gd name="connsiteY4502" fmla="*/ 2784060 h 3795371"/>
                <a:gd name="connsiteX4503" fmla="*/ 1427582 w 6347888"/>
                <a:gd name="connsiteY4503" fmla="*/ 2747482 h 3795371"/>
                <a:gd name="connsiteX4504" fmla="*/ 1408310 w 6347888"/>
                <a:gd name="connsiteY4504" fmla="*/ 2712105 h 3795371"/>
                <a:gd name="connsiteX4505" fmla="*/ 1402905 w 6347888"/>
                <a:gd name="connsiteY4505" fmla="*/ 2700258 h 3795371"/>
                <a:gd name="connsiteX4506" fmla="*/ 1395699 w 6347888"/>
                <a:gd name="connsiteY4506" fmla="*/ 2683770 h 3795371"/>
                <a:gd name="connsiteX4507" fmla="*/ 1393515 w 6347888"/>
                <a:gd name="connsiteY4507" fmla="*/ 2679566 h 3795371"/>
                <a:gd name="connsiteX4508" fmla="*/ 1390239 w 6347888"/>
                <a:gd name="connsiteY4508" fmla="*/ 2676127 h 3795371"/>
                <a:gd name="connsiteX4509" fmla="*/ 1380685 w 6347888"/>
                <a:gd name="connsiteY4509" fmla="*/ 2662697 h 3795371"/>
                <a:gd name="connsiteX4510" fmla="*/ 1367364 w 6347888"/>
                <a:gd name="connsiteY4510" fmla="*/ 2649540 h 3795371"/>
                <a:gd name="connsiteX4511" fmla="*/ 1356282 w 6347888"/>
                <a:gd name="connsiteY4511" fmla="*/ 2643480 h 3795371"/>
                <a:gd name="connsiteX4512" fmla="*/ 1352788 w 6347888"/>
                <a:gd name="connsiteY4512" fmla="*/ 2641405 h 3795371"/>
                <a:gd name="connsiteX4513" fmla="*/ 1349021 w 6347888"/>
                <a:gd name="connsiteY4513" fmla="*/ 2631414 h 3795371"/>
                <a:gd name="connsiteX4514" fmla="*/ 1349840 w 6347888"/>
                <a:gd name="connsiteY4514" fmla="*/ 2624481 h 3795371"/>
                <a:gd name="connsiteX4515" fmla="*/ 1347164 w 6347888"/>
                <a:gd name="connsiteY4515" fmla="*/ 2612907 h 3795371"/>
                <a:gd name="connsiteX4516" fmla="*/ 1354644 w 6347888"/>
                <a:gd name="connsiteY4516" fmla="*/ 2591888 h 3795371"/>
                <a:gd name="connsiteX4517" fmla="*/ 1368238 w 6347888"/>
                <a:gd name="connsiteY4517" fmla="*/ 2582279 h 3795371"/>
                <a:gd name="connsiteX4518" fmla="*/ 1372988 w 6347888"/>
                <a:gd name="connsiteY4518" fmla="*/ 2571797 h 3795371"/>
                <a:gd name="connsiteX4519" fmla="*/ 1371787 w 6347888"/>
                <a:gd name="connsiteY4519" fmla="*/ 2568030 h 3795371"/>
                <a:gd name="connsiteX4520" fmla="*/ 1369057 w 6347888"/>
                <a:gd name="connsiteY4520" fmla="*/ 2571797 h 3795371"/>
                <a:gd name="connsiteX4521" fmla="*/ 1367255 w 6347888"/>
                <a:gd name="connsiteY4521" fmla="*/ 2572998 h 3795371"/>
                <a:gd name="connsiteX4522" fmla="*/ 1354207 w 6347888"/>
                <a:gd name="connsiteY4522" fmla="*/ 2560387 h 3795371"/>
                <a:gd name="connsiteX4523" fmla="*/ 1354753 w 6347888"/>
                <a:gd name="connsiteY4523" fmla="*/ 2536693 h 3795371"/>
                <a:gd name="connsiteX4524" fmla="*/ 1357155 w 6347888"/>
                <a:gd name="connsiteY4524" fmla="*/ 2532653 h 3795371"/>
                <a:gd name="connsiteX4525" fmla="*/ 1369330 w 6347888"/>
                <a:gd name="connsiteY4525" fmla="*/ 2499733 h 3795371"/>
                <a:gd name="connsiteX4526" fmla="*/ 1371732 w 6347888"/>
                <a:gd name="connsiteY4526" fmla="*/ 2495747 h 3795371"/>
                <a:gd name="connsiteX4527" fmla="*/ 1384234 w 6347888"/>
                <a:gd name="connsiteY4527" fmla="*/ 2488869 h 3795371"/>
                <a:gd name="connsiteX4528" fmla="*/ 1392969 w 6347888"/>
                <a:gd name="connsiteY4528" fmla="*/ 2478168 h 3795371"/>
                <a:gd name="connsiteX4529" fmla="*/ 1394006 w 6347888"/>
                <a:gd name="connsiteY4529" fmla="*/ 2474838 h 3795371"/>
                <a:gd name="connsiteX4530" fmla="*/ 1409238 w 6347888"/>
                <a:gd name="connsiteY4530" fmla="*/ 2458842 h 3795371"/>
                <a:gd name="connsiteX4531" fmla="*/ 1427036 w 6347888"/>
                <a:gd name="connsiteY4531" fmla="*/ 2440061 h 3795371"/>
                <a:gd name="connsiteX4532" fmla="*/ 1427364 w 6347888"/>
                <a:gd name="connsiteY4532" fmla="*/ 2433346 h 3795371"/>
                <a:gd name="connsiteX4533" fmla="*/ 1423924 w 6347888"/>
                <a:gd name="connsiteY4533" fmla="*/ 2417841 h 3795371"/>
                <a:gd name="connsiteX4534" fmla="*/ 1424525 w 6347888"/>
                <a:gd name="connsiteY4534" fmla="*/ 2386996 h 3795371"/>
                <a:gd name="connsiteX4535" fmla="*/ 1422887 w 6347888"/>
                <a:gd name="connsiteY4535" fmla="*/ 2380390 h 3795371"/>
                <a:gd name="connsiteX4536" fmla="*/ 1412077 w 6347888"/>
                <a:gd name="connsiteY4536" fmla="*/ 2361937 h 3795371"/>
                <a:gd name="connsiteX4537" fmla="*/ 1406290 w 6347888"/>
                <a:gd name="connsiteY4537" fmla="*/ 2346650 h 3795371"/>
                <a:gd name="connsiteX4538" fmla="*/ 1393788 w 6347888"/>
                <a:gd name="connsiteY4538" fmla="*/ 2330381 h 3795371"/>
                <a:gd name="connsiteX4539" fmla="*/ 1387291 w 6347888"/>
                <a:gd name="connsiteY4539" fmla="*/ 2330490 h 3795371"/>
                <a:gd name="connsiteX4540" fmla="*/ 1372933 w 6347888"/>
                <a:gd name="connsiteY4540" fmla="*/ 2346159 h 3795371"/>
                <a:gd name="connsiteX4541" fmla="*/ 1372933 w 6347888"/>
                <a:gd name="connsiteY4541" fmla="*/ 2352710 h 3795371"/>
                <a:gd name="connsiteX4542" fmla="*/ 1370640 w 6347888"/>
                <a:gd name="connsiteY4542" fmla="*/ 2361118 h 3795371"/>
                <a:gd name="connsiteX4543" fmla="*/ 1356063 w 6347888"/>
                <a:gd name="connsiteY4543" fmla="*/ 2362046 h 3795371"/>
                <a:gd name="connsiteX4544" fmla="*/ 1341050 w 6347888"/>
                <a:gd name="connsiteY4544" fmla="*/ 2350526 h 3795371"/>
                <a:gd name="connsiteX4545" fmla="*/ 1321560 w 6347888"/>
                <a:gd name="connsiteY4545" fmla="*/ 2345176 h 3795371"/>
                <a:gd name="connsiteX4546" fmla="*/ 1314517 w 6347888"/>
                <a:gd name="connsiteY4546" fmla="*/ 2345941 h 3795371"/>
                <a:gd name="connsiteX4547" fmla="*/ 1298466 w 6347888"/>
                <a:gd name="connsiteY4547" fmla="*/ 2334039 h 3795371"/>
                <a:gd name="connsiteX4548" fmla="*/ 1284927 w 6347888"/>
                <a:gd name="connsiteY4548" fmla="*/ 2318043 h 3795371"/>
                <a:gd name="connsiteX4549" fmla="*/ 1278212 w 6347888"/>
                <a:gd name="connsiteY4549" fmla="*/ 2316623 h 3795371"/>
                <a:gd name="connsiteX4550" fmla="*/ 1269095 w 6347888"/>
                <a:gd name="connsiteY4550" fmla="*/ 2314440 h 3795371"/>
                <a:gd name="connsiteX4551" fmla="*/ 1260360 w 6347888"/>
                <a:gd name="connsiteY4551" fmla="*/ 2300354 h 3795371"/>
                <a:gd name="connsiteX4552" fmla="*/ 1257302 w 6347888"/>
                <a:gd name="connsiteY4552" fmla="*/ 2287033 h 3795371"/>
                <a:gd name="connsiteX4553" fmla="*/ 1241798 w 6347888"/>
                <a:gd name="connsiteY4553" fmla="*/ 2268799 h 3795371"/>
                <a:gd name="connsiteX4554" fmla="*/ 1238522 w 6347888"/>
                <a:gd name="connsiteY4554" fmla="*/ 2265032 h 3795371"/>
                <a:gd name="connsiteX4555" fmla="*/ 1229132 w 6347888"/>
                <a:gd name="connsiteY4555" fmla="*/ 2251547 h 3795371"/>
                <a:gd name="connsiteX4556" fmla="*/ 1223672 w 6347888"/>
                <a:gd name="connsiteY4556" fmla="*/ 2247944 h 3795371"/>
                <a:gd name="connsiteX4557" fmla="*/ 1188950 w 6347888"/>
                <a:gd name="connsiteY4557" fmla="*/ 2240301 h 3795371"/>
                <a:gd name="connsiteX4558" fmla="*/ 1158923 w 6347888"/>
                <a:gd name="connsiteY4558" fmla="*/ 2232821 h 3795371"/>
                <a:gd name="connsiteX4559" fmla="*/ 1140361 w 6347888"/>
                <a:gd name="connsiteY4559" fmla="*/ 2222940 h 3795371"/>
                <a:gd name="connsiteX4560" fmla="*/ 1102964 w 6347888"/>
                <a:gd name="connsiteY4560" fmla="*/ 2189528 h 3795371"/>
                <a:gd name="connsiteX4561" fmla="*/ 1082819 w 6347888"/>
                <a:gd name="connsiteY4561" fmla="*/ 2186361 h 3795371"/>
                <a:gd name="connsiteX4562" fmla="*/ 1052628 w 6347888"/>
                <a:gd name="connsiteY4562" fmla="*/ 2193732 h 3795371"/>
                <a:gd name="connsiteX4563" fmla="*/ 1030081 w 6347888"/>
                <a:gd name="connsiteY4563" fmla="*/ 2188054 h 3795371"/>
                <a:gd name="connsiteX4564" fmla="*/ 1007916 w 6347888"/>
                <a:gd name="connsiteY4564" fmla="*/ 2179373 h 3795371"/>
                <a:gd name="connsiteX4565" fmla="*/ 988371 w 6347888"/>
                <a:gd name="connsiteY4565" fmla="*/ 2170638 h 3795371"/>
                <a:gd name="connsiteX4566" fmla="*/ 953321 w 6347888"/>
                <a:gd name="connsiteY4566" fmla="*/ 2150984 h 3795371"/>
                <a:gd name="connsiteX4567" fmla="*/ 944859 w 6347888"/>
                <a:gd name="connsiteY4567" fmla="*/ 2146944 h 3795371"/>
                <a:gd name="connsiteX4568" fmla="*/ 935469 w 6347888"/>
                <a:gd name="connsiteY4568" fmla="*/ 2144924 h 3795371"/>
                <a:gd name="connsiteX4569" fmla="*/ 917671 w 6347888"/>
                <a:gd name="connsiteY4569" fmla="*/ 2133842 h 3795371"/>
                <a:gd name="connsiteX4570" fmla="*/ 900747 w 6347888"/>
                <a:gd name="connsiteY4570" fmla="*/ 2121176 h 3795371"/>
                <a:gd name="connsiteX4571" fmla="*/ 890483 w 6347888"/>
                <a:gd name="connsiteY4571" fmla="*/ 2114352 h 3795371"/>
                <a:gd name="connsiteX4572" fmla="*/ 885461 w 6347888"/>
                <a:gd name="connsiteY4572" fmla="*/ 2106927 h 3795371"/>
                <a:gd name="connsiteX4573" fmla="*/ 884696 w 6347888"/>
                <a:gd name="connsiteY4573" fmla="*/ 2084707 h 3795371"/>
                <a:gd name="connsiteX4574" fmla="*/ 888627 w 6347888"/>
                <a:gd name="connsiteY4574" fmla="*/ 2076026 h 3795371"/>
                <a:gd name="connsiteX4575" fmla="*/ 888900 w 6347888"/>
                <a:gd name="connsiteY4575" fmla="*/ 2068984 h 3795371"/>
                <a:gd name="connsiteX4576" fmla="*/ 859474 w 6347888"/>
                <a:gd name="connsiteY4576" fmla="*/ 2011660 h 3795371"/>
                <a:gd name="connsiteX4577" fmla="*/ 850356 w 6347888"/>
                <a:gd name="connsiteY4577" fmla="*/ 2001778 h 3795371"/>
                <a:gd name="connsiteX4578" fmla="*/ 845170 w 6347888"/>
                <a:gd name="connsiteY4578" fmla="*/ 1994135 h 3795371"/>
                <a:gd name="connsiteX4579" fmla="*/ 835998 w 6347888"/>
                <a:gd name="connsiteY4579" fmla="*/ 1981469 h 3795371"/>
                <a:gd name="connsiteX4580" fmla="*/ 822131 w 6347888"/>
                <a:gd name="connsiteY4580" fmla="*/ 1972133 h 3795371"/>
                <a:gd name="connsiteX4581" fmla="*/ 820493 w 6347888"/>
                <a:gd name="connsiteY4581" fmla="*/ 1961378 h 3795371"/>
                <a:gd name="connsiteX4582" fmla="*/ 823059 w 6347888"/>
                <a:gd name="connsiteY4582" fmla="*/ 1957338 h 3795371"/>
                <a:gd name="connsiteX4583" fmla="*/ 822404 w 6347888"/>
                <a:gd name="connsiteY4583" fmla="*/ 1950842 h 3795371"/>
                <a:gd name="connsiteX4584" fmla="*/ 811704 w 6347888"/>
                <a:gd name="connsiteY4584" fmla="*/ 1941397 h 3795371"/>
                <a:gd name="connsiteX4585" fmla="*/ 799256 w 6347888"/>
                <a:gd name="connsiteY4585" fmla="*/ 1924418 h 3795371"/>
                <a:gd name="connsiteX4586" fmla="*/ 793688 w 6347888"/>
                <a:gd name="connsiteY4586" fmla="*/ 1916884 h 3795371"/>
                <a:gd name="connsiteX4587" fmla="*/ 769994 w 6347888"/>
                <a:gd name="connsiteY4587" fmla="*/ 1875665 h 3795371"/>
                <a:gd name="connsiteX4588" fmla="*/ 763169 w 6347888"/>
                <a:gd name="connsiteY4588" fmla="*/ 1845420 h 3795371"/>
                <a:gd name="connsiteX4589" fmla="*/ 754817 w 6347888"/>
                <a:gd name="connsiteY4589" fmla="*/ 1834829 h 3795371"/>
                <a:gd name="connsiteX4590" fmla="*/ 741878 w 6347888"/>
                <a:gd name="connsiteY4590" fmla="*/ 1828878 h 3795371"/>
                <a:gd name="connsiteX4591" fmla="*/ 738329 w 6347888"/>
                <a:gd name="connsiteY4591" fmla="*/ 1830953 h 3795371"/>
                <a:gd name="connsiteX4592" fmla="*/ 738493 w 6347888"/>
                <a:gd name="connsiteY4592" fmla="*/ 1866493 h 3795371"/>
                <a:gd name="connsiteX4593" fmla="*/ 741332 w 6347888"/>
                <a:gd name="connsiteY4593" fmla="*/ 1872936 h 3795371"/>
                <a:gd name="connsiteX4594" fmla="*/ 759785 w 6347888"/>
                <a:gd name="connsiteY4594" fmla="*/ 1903563 h 3795371"/>
                <a:gd name="connsiteX4595" fmla="*/ 773815 w 6347888"/>
                <a:gd name="connsiteY4595" fmla="*/ 1933644 h 3795371"/>
                <a:gd name="connsiteX4596" fmla="*/ 785062 w 6347888"/>
                <a:gd name="connsiteY4596" fmla="*/ 1951715 h 3795371"/>
                <a:gd name="connsiteX4597" fmla="*/ 788119 w 6347888"/>
                <a:gd name="connsiteY4597" fmla="*/ 1970550 h 3795371"/>
                <a:gd name="connsiteX4598" fmla="*/ 791941 w 6347888"/>
                <a:gd name="connsiteY4598" fmla="*/ 1981906 h 3795371"/>
                <a:gd name="connsiteX4599" fmla="*/ 806026 w 6347888"/>
                <a:gd name="connsiteY4599" fmla="*/ 2006746 h 3795371"/>
                <a:gd name="connsiteX4600" fmla="*/ 808155 w 6347888"/>
                <a:gd name="connsiteY4600" fmla="*/ 2009312 h 3795371"/>
                <a:gd name="connsiteX4601" fmla="*/ 814270 w 6347888"/>
                <a:gd name="connsiteY4601" fmla="*/ 2021104 h 3795371"/>
                <a:gd name="connsiteX4602" fmla="*/ 810175 w 6347888"/>
                <a:gd name="connsiteY4602" fmla="*/ 2031532 h 3795371"/>
                <a:gd name="connsiteX4603" fmla="*/ 801658 w 6347888"/>
                <a:gd name="connsiteY4603" fmla="*/ 2031095 h 3795371"/>
                <a:gd name="connsiteX4604" fmla="*/ 783369 w 6347888"/>
                <a:gd name="connsiteY4604" fmla="*/ 2008220 h 3795371"/>
                <a:gd name="connsiteX4605" fmla="*/ 768411 w 6347888"/>
                <a:gd name="connsiteY4605" fmla="*/ 1994080 h 3795371"/>
                <a:gd name="connsiteX4606" fmla="*/ 764207 w 6347888"/>
                <a:gd name="connsiteY4606" fmla="*/ 1981360 h 3795371"/>
                <a:gd name="connsiteX4607" fmla="*/ 765353 w 6347888"/>
                <a:gd name="connsiteY4607" fmla="*/ 1969513 h 3795371"/>
                <a:gd name="connsiteX4608" fmla="*/ 761040 w 6347888"/>
                <a:gd name="connsiteY4608" fmla="*/ 1958758 h 3795371"/>
                <a:gd name="connsiteX4609" fmla="*/ 736855 w 6347888"/>
                <a:gd name="connsiteY4609" fmla="*/ 1939759 h 3795371"/>
                <a:gd name="connsiteX4610" fmla="*/ 720258 w 6347888"/>
                <a:gd name="connsiteY4610" fmla="*/ 1923108 h 3795371"/>
                <a:gd name="connsiteX4611" fmla="*/ 722824 w 6347888"/>
                <a:gd name="connsiteY4611" fmla="*/ 1917321 h 3795371"/>
                <a:gd name="connsiteX4612" fmla="*/ 725172 w 6347888"/>
                <a:gd name="connsiteY4612" fmla="*/ 1916939 h 3795371"/>
                <a:gd name="connsiteX4613" fmla="*/ 733252 w 6347888"/>
                <a:gd name="connsiteY4613" fmla="*/ 1913281 h 3795371"/>
                <a:gd name="connsiteX4614" fmla="*/ 733962 w 6347888"/>
                <a:gd name="connsiteY4614" fmla="*/ 1899687 h 3795371"/>
                <a:gd name="connsiteX4615" fmla="*/ 717092 w 6347888"/>
                <a:gd name="connsiteY4615" fmla="*/ 1876703 h 3795371"/>
                <a:gd name="connsiteX4616" fmla="*/ 709722 w 6347888"/>
                <a:gd name="connsiteY4616" fmla="*/ 1864746 h 3795371"/>
                <a:gd name="connsiteX4617" fmla="*/ 696837 w 6347888"/>
                <a:gd name="connsiteY4617" fmla="*/ 1821453 h 3795371"/>
                <a:gd name="connsiteX4618" fmla="*/ 691433 w 6347888"/>
                <a:gd name="connsiteY4618" fmla="*/ 1795848 h 3795371"/>
                <a:gd name="connsiteX4619" fmla="*/ 675819 w 6347888"/>
                <a:gd name="connsiteY4619" fmla="*/ 1770735 h 3795371"/>
                <a:gd name="connsiteX4620" fmla="*/ 673034 w 6347888"/>
                <a:gd name="connsiteY4620" fmla="*/ 1769043 h 3795371"/>
                <a:gd name="connsiteX4621" fmla="*/ 639950 w 6347888"/>
                <a:gd name="connsiteY4621" fmla="*/ 1752501 h 3795371"/>
                <a:gd name="connsiteX4622" fmla="*/ 634655 w 6347888"/>
                <a:gd name="connsiteY4622" fmla="*/ 1747587 h 3795371"/>
                <a:gd name="connsiteX4623" fmla="*/ 634491 w 6347888"/>
                <a:gd name="connsiteY4623" fmla="*/ 1743492 h 3795371"/>
                <a:gd name="connsiteX4624" fmla="*/ 631761 w 6347888"/>
                <a:gd name="connsiteY4624" fmla="*/ 1729735 h 3795371"/>
                <a:gd name="connsiteX4625" fmla="*/ 619914 w 6347888"/>
                <a:gd name="connsiteY4625" fmla="*/ 1703639 h 3795371"/>
                <a:gd name="connsiteX4626" fmla="*/ 618549 w 6347888"/>
                <a:gd name="connsiteY4626" fmla="*/ 1696760 h 3795371"/>
                <a:gd name="connsiteX4627" fmla="*/ 615383 w 6347888"/>
                <a:gd name="connsiteY4627" fmla="*/ 1676287 h 3795371"/>
                <a:gd name="connsiteX4628" fmla="*/ 615601 w 6347888"/>
                <a:gd name="connsiteY4628" fmla="*/ 1669299 h 3795371"/>
                <a:gd name="connsiteX4629" fmla="*/ 618276 w 6347888"/>
                <a:gd name="connsiteY4629" fmla="*/ 1662693 h 3795371"/>
                <a:gd name="connsiteX4630" fmla="*/ 615164 w 6347888"/>
                <a:gd name="connsiteY4630" fmla="*/ 1656415 h 3795371"/>
                <a:gd name="connsiteX4631" fmla="*/ 609923 w 6347888"/>
                <a:gd name="connsiteY4631" fmla="*/ 1651883 h 3795371"/>
                <a:gd name="connsiteX4632" fmla="*/ 601352 w 6347888"/>
                <a:gd name="connsiteY4632" fmla="*/ 1632338 h 3795371"/>
                <a:gd name="connsiteX4633" fmla="*/ 600151 w 6347888"/>
                <a:gd name="connsiteY4633" fmla="*/ 1625350 h 3795371"/>
                <a:gd name="connsiteX4634" fmla="*/ 600424 w 6347888"/>
                <a:gd name="connsiteY4634" fmla="*/ 1613503 h 3795371"/>
                <a:gd name="connsiteX4635" fmla="*/ 597530 w 6347888"/>
                <a:gd name="connsiteY4635" fmla="*/ 1588008 h 3795371"/>
                <a:gd name="connsiteX4636" fmla="*/ 597530 w 6347888"/>
                <a:gd name="connsiteY4636" fmla="*/ 1587899 h 3795371"/>
                <a:gd name="connsiteX4637" fmla="*/ 598568 w 6347888"/>
                <a:gd name="connsiteY4637" fmla="*/ 1576652 h 3795371"/>
                <a:gd name="connsiteX4638" fmla="*/ 607521 w 6347888"/>
                <a:gd name="connsiteY4638" fmla="*/ 1540293 h 3795371"/>
                <a:gd name="connsiteX4639" fmla="*/ 607194 w 6347888"/>
                <a:gd name="connsiteY4639" fmla="*/ 1533141 h 3795371"/>
                <a:gd name="connsiteX4640" fmla="*/ 615547 w 6347888"/>
                <a:gd name="connsiteY4640" fmla="*/ 1501367 h 3795371"/>
                <a:gd name="connsiteX4641" fmla="*/ 630232 w 6347888"/>
                <a:gd name="connsiteY4641" fmla="*/ 1466317 h 3795371"/>
                <a:gd name="connsiteX4642" fmla="*/ 644154 w 6347888"/>
                <a:gd name="connsiteY4642" fmla="*/ 1428156 h 3795371"/>
                <a:gd name="connsiteX4643" fmla="*/ 650760 w 6347888"/>
                <a:gd name="connsiteY4643" fmla="*/ 1391741 h 3795371"/>
                <a:gd name="connsiteX4644" fmla="*/ 650760 w 6347888"/>
                <a:gd name="connsiteY4644" fmla="*/ 1390813 h 3795371"/>
                <a:gd name="connsiteX4645" fmla="*/ 650596 w 6347888"/>
                <a:gd name="connsiteY4645" fmla="*/ 1359749 h 3795371"/>
                <a:gd name="connsiteX4646" fmla="*/ 661078 w 6347888"/>
                <a:gd name="connsiteY4646" fmla="*/ 1345500 h 3795371"/>
                <a:gd name="connsiteX4647" fmla="*/ 660641 w 6347888"/>
                <a:gd name="connsiteY4647" fmla="*/ 1345009 h 3795371"/>
                <a:gd name="connsiteX4648" fmla="*/ 661351 w 6347888"/>
                <a:gd name="connsiteY4648" fmla="*/ 1345391 h 3795371"/>
                <a:gd name="connsiteX4649" fmla="*/ 656001 w 6347888"/>
                <a:gd name="connsiteY4649" fmla="*/ 1340586 h 3795371"/>
                <a:gd name="connsiteX4650" fmla="*/ 639186 w 6347888"/>
                <a:gd name="connsiteY4650" fmla="*/ 1318912 h 3795371"/>
                <a:gd name="connsiteX4651" fmla="*/ 625483 w 6347888"/>
                <a:gd name="connsiteY4651" fmla="*/ 1301115 h 3795371"/>
                <a:gd name="connsiteX4652" fmla="*/ 615001 w 6347888"/>
                <a:gd name="connsiteY4652" fmla="*/ 1288176 h 3795371"/>
                <a:gd name="connsiteX4653" fmla="*/ 612544 w 6347888"/>
                <a:gd name="connsiteY4653" fmla="*/ 1281734 h 3795371"/>
                <a:gd name="connsiteX4654" fmla="*/ 610578 w 6347888"/>
                <a:gd name="connsiteY4654" fmla="*/ 1267594 h 3795371"/>
                <a:gd name="connsiteX4655" fmla="*/ 615383 w 6347888"/>
                <a:gd name="connsiteY4655" fmla="*/ 1263390 h 3795371"/>
                <a:gd name="connsiteX4656" fmla="*/ 622152 w 6347888"/>
                <a:gd name="connsiteY4656" fmla="*/ 1265083 h 3795371"/>
                <a:gd name="connsiteX4657" fmla="*/ 631488 w 6347888"/>
                <a:gd name="connsiteY4657" fmla="*/ 1272453 h 3795371"/>
                <a:gd name="connsiteX4658" fmla="*/ 648030 w 6347888"/>
                <a:gd name="connsiteY4658" fmla="*/ 1281734 h 3795371"/>
                <a:gd name="connsiteX4659" fmla="*/ 663753 w 6347888"/>
                <a:gd name="connsiteY4659" fmla="*/ 1298003 h 3795371"/>
                <a:gd name="connsiteX4660" fmla="*/ 666756 w 6347888"/>
                <a:gd name="connsiteY4660" fmla="*/ 1307994 h 3795371"/>
                <a:gd name="connsiteX4661" fmla="*/ 667193 w 6347888"/>
                <a:gd name="connsiteY4661" fmla="*/ 1309413 h 3795371"/>
                <a:gd name="connsiteX4662" fmla="*/ 675109 w 6347888"/>
                <a:gd name="connsiteY4662" fmla="*/ 1316893 h 3795371"/>
                <a:gd name="connsiteX4663" fmla="*/ 674890 w 6347888"/>
                <a:gd name="connsiteY4663" fmla="*/ 1316237 h 3795371"/>
                <a:gd name="connsiteX4664" fmla="*/ 675491 w 6347888"/>
                <a:gd name="connsiteY4664" fmla="*/ 1316347 h 3795371"/>
                <a:gd name="connsiteX4665" fmla="*/ 674508 w 6347888"/>
                <a:gd name="connsiteY4665" fmla="*/ 1311542 h 3795371"/>
                <a:gd name="connsiteX4666" fmla="*/ 674618 w 6347888"/>
                <a:gd name="connsiteY4666" fmla="*/ 1311542 h 3795371"/>
                <a:gd name="connsiteX4667" fmla="*/ 671287 w 6347888"/>
                <a:gd name="connsiteY4667" fmla="*/ 1306520 h 3795371"/>
                <a:gd name="connsiteX4668" fmla="*/ 671233 w 6347888"/>
                <a:gd name="connsiteY4668" fmla="*/ 1306301 h 3795371"/>
                <a:gd name="connsiteX4669" fmla="*/ 672325 w 6347888"/>
                <a:gd name="connsiteY4669" fmla="*/ 1292543 h 3795371"/>
                <a:gd name="connsiteX4670" fmla="*/ 669595 w 6347888"/>
                <a:gd name="connsiteY4670" fmla="*/ 1286647 h 3795371"/>
                <a:gd name="connsiteX4671" fmla="*/ 658949 w 6347888"/>
                <a:gd name="connsiteY4671" fmla="*/ 1281352 h 3795371"/>
                <a:gd name="connsiteX4672" fmla="*/ 647703 w 6347888"/>
                <a:gd name="connsiteY4672" fmla="*/ 1272999 h 3795371"/>
                <a:gd name="connsiteX4673" fmla="*/ 636402 w 6347888"/>
                <a:gd name="connsiteY4673" fmla="*/ 1264537 h 3795371"/>
                <a:gd name="connsiteX4674" fmla="*/ 629632 w 6347888"/>
                <a:gd name="connsiteY4674" fmla="*/ 1250560 h 3795371"/>
                <a:gd name="connsiteX4675" fmla="*/ 630615 w 6347888"/>
                <a:gd name="connsiteY4675" fmla="*/ 1248377 h 3795371"/>
                <a:gd name="connsiteX4676" fmla="*/ 632034 w 6347888"/>
                <a:gd name="connsiteY4676" fmla="*/ 1237349 h 3795371"/>
                <a:gd name="connsiteX4677" fmla="*/ 632416 w 6347888"/>
                <a:gd name="connsiteY4677" fmla="*/ 1230361 h 3795371"/>
                <a:gd name="connsiteX4678" fmla="*/ 631979 w 6347888"/>
                <a:gd name="connsiteY4678" fmla="*/ 1230797 h 3795371"/>
                <a:gd name="connsiteX4679" fmla="*/ 631979 w 6347888"/>
                <a:gd name="connsiteY4679" fmla="*/ 1230088 h 3795371"/>
                <a:gd name="connsiteX4680" fmla="*/ 632307 w 6347888"/>
                <a:gd name="connsiteY4680" fmla="*/ 1230251 h 3795371"/>
                <a:gd name="connsiteX4681" fmla="*/ 636074 w 6347888"/>
                <a:gd name="connsiteY4681" fmla="*/ 1222881 h 3795371"/>
                <a:gd name="connsiteX4682" fmla="*/ 634382 w 6347888"/>
                <a:gd name="connsiteY4682" fmla="*/ 1214474 h 3795371"/>
                <a:gd name="connsiteX4683" fmla="*/ 622644 w 6347888"/>
                <a:gd name="connsiteY4683" fmla="*/ 1201917 h 3795371"/>
                <a:gd name="connsiteX4684" fmla="*/ 622043 w 6347888"/>
                <a:gd name="connsiteY4684" fmla="*/ 1201316 h 3795371"/>
                <a:gd name="connsiteX4685" fmla="*/ 619859 w 6347888"/>
                <a:gd name="connsiteY4685" fmla="*/ 1198368 h 3795371"/>
                <a:gd name="connsiteX4686" fmla="*/ 619859 w 6347888"/>
                <a:gd name="connsiteY4686" fmla="*/ 1196785 h 3795371"/>
                <a:gd name="connsiteX4687" fmla="*/ 625865 w 6347888"/>
                <a:gd name="connsiteY4687" fmla="*/ 1183573 h 3795371"/>
                <a:gd name="connsiteX4688" fmla="*/ 632744 w 6347888"/>
                <a:gd name="connsiteY4688" fmla="*/ 1177240 h 3795371"/>
                <a:gd name="connsiteX4689" fmla="*/ 633126 w 6347888"/>
                <a:gd name="connsiteY4689" fmla="*/ 1173200 h 3795371"/>
                <a:gd name="connsiteX4690" fmla="*/ 631160 w 6347888"/>
                <a:gd name="connsiteY4690" fmla="*/ 1172327 h 3795371"/>
                <a:gd name="connsiteX4691" fmla="*/ 615110 w 6347888"/>
                <a:gd name="connsiteY4691" fmla="*/ 1176476 h 3795371"/>
                <a:gd name="connsiteX4692" fmla="*/ 605174 w 6347888"/>
                <a:gd name="connsiteY4692" fmla="*/ 1168560 h 3795371"/>
                <a:gd name="connsiteX4693" fmla="*/ 607903 w 6347888"/>
                <a:gd name="connsiteY4693" fmla="*/ 1165448 h 3795371"/>
                <a:gd name="connsiteX4694" fmla="*/ 609541 w 6347888"/>
                <a:gd name="connsiteY4694" fmla="*/ 1153983 h 3795371"/>
                <a:gd name="connsiteX4695" fmla="*/ 610851 w 6347888"/>
                <a:gd name="connsiteY4695" fmla="*/ 1148742 h 3795371"/>
                <a:gd name="connsiteX4696" fmla="*/ 616365 w 6347888"/>
                <a:gd name="connsiteY4696" fmla="*/ 1145030 h 3795371"/>
                <a:gd name="connsiteX4697" fmla="*/ 624118 w 6347888"/>
                <a:gd name="connsiteY4697" fmla="*/ 1128324 h 3795371"/>
                <a:gd name="connsiteX4698" fmla="*/ 621989 w 6347888"/>
                <a:gd name="connsiteY4698" fmla="*/ 1123410 h 3795371"/>
                <a:gd name="connsiteX4699" fmla="*/ 615164 w 6347888"/>
                <a:gd name="connsiteY4699" fmla="*/ 1121991 h 3795371"/>
                <a:gd name="connsiteX4700" fmla="*/ 609705 w 6347888"/>
                <a:gd name="connsiteY4700" fmla="*/ 1114675 h 3795371"/>
                <a:gd name="connsiteX4701" fmla="*/ 613254 w 6347888"/>
                <a:gd name="connsiteY4701" fmla="*/ 1105176 h 3795371"/>
                <a:gd name="connsiteX4702" fmla="*/ 608340 w 6347888"/>
                <a:gd name="connsiteY4702" fmla="*/ 1096768 h 3795371"/>
                <a:gd name="connsiteX4703" fmla="*/ 603863 w 6347888"/>
                <a:gd name="connsiteY4703" fmla="*/ 1096768 h 3795371"/>
                <a:gd name="connsiteX4704" fmla="*/ 596984 w 6347888"/>
                <a:gd name="connsiteY4704" fmla="*/ 1118497 h 3795371"/>
                <a:gd name="connsiteX4705" fmla="*/ 593272 w 6347888"/>
                <a:gd name="connsiteY4705" fmla="*/ 1120735 h 3795371"/>
                <a:gd name="connsiteX4706" fmla="*/ 589505 w 6347888"/>
                <a:gd name="connsiteY4706" fmla="*/ 1118879 h 3795371"/>
                <a:gd name="connsiteX4707" fmla="*/ 583445 w 6347888"/>
                <a:gd name="connsiteY4707" fmla="*/ 1101190 h 3795371"/>
                <a:gd name="connsiteX4708" fmla="*/ 583718 w 6347888"/>
                <a:gd name="connsiteY4708" fmla="*/ 1094475 h 3795371"/>
                <a:gd name="connsiteX4709" fmla="*/ 585956 w 6347888"/>
                <a:gd name="connsiteY4709" fmla="*/ 1085358 h 3795371"/>
                <a:gd name="connsiteX4710" fmla="*/ 583554 w 6347888"/>
                <a:gd name="connsiteY4710" fmla="*/ 1074603 h 3795371"/>
                <a:gd name="connsiteX4711" fmla="*/ 584046 w 6347888"/>
                <a:gd name="connsiteY4711" fmla="*/ 1068270 h 3795371"/>
                <a:gd name="connsiteX4712" fmla="*/ 580224 w 6347888"/>
                <a:gd name="connsiteY4712" fmla="*/ 1067670 h 3795371"/>
                <a:gd name="connsiteX4713" fmla="*/ 575584 w 6347888"/>
                <a:gd name="connsiteY4713" fmla="*/ 1060954 h 3795371"/>
                <a:gd name="connsiteX4714" fmla="*/ 578477 w 6347888"/>
                <a:gd name="connsiteY4714" fmla="*/ 1040591 h 3795371"/>
                <a:gd name="connsiteX4715" fmla="*/ 570615 w 6347888"/>
                <a:gd name="connsiteY4715" fmla="*/ 1055932 h 3795371"/>
                <a:gd name="connsiteX4716" fmla="*/ 566739 w 6347888"/>
                <a:gd name="connsiteY4716" fmla="*/ 1057242 h 3795371"/>
                <a:gd name="connsiteX4717" fmla="*/ 565429 w 6347888"/>
                <a:gd name="connsiteY4717" fmla="*/ 1055386 h 3795371"/>
                <a:gd name="connsiteX4718" fmla="*/ 567722 w 6347888"/>
                <a:gd name="connsiteY4718" fmla="*/ 1032019 h 3795371"/>
                <a:gd name="connsiteX4719" fmla="*/ 564828 w 6347888"/>
                <a:gd name="connsiteY4719" fmla="*/ 1019517 h 3795371"/>
                <a:gd name="connsiteX4720" fmla="*/ 564392 w 6347888"/>
                <a:gd name="connsiteY4720" fmla="*/ 1020172 h 3795371"/>
                <a:gd name="connsiteX4721" fmla="*/ 564392 w 6347888"/>
                <a:gd name="connsiteY4721" fmla="*/ 1018808 h 3795371"/>
                <a:gd name="connsiteX4722" fmla="*/ 564992 w 6347888"/>
                <a:gd name="connsiteY4722" fmla="*/ 1019354 h 3795371"/>
                <a:gd name="connsiteX4723" fmla="*/ 564337 w 6347888"/>
                <a:gd name="connsiteY4723" fmla="*/ 1015805 h 3795371"/>
                <a:gd name="connsiteX4724" fmla="*/ 562372 w 6347888"/>
                <a:gd name="connsiteY4724" fmla="*/ 1005268 h 3795371"/>
                <a:gd name="connsiteX4725" fmla="*/ 564992 w 6347888"/>
                <a:gd name="connsiteY4725" fmla="*/ 991456 h 3795371"/>
                <a:gd name="connsiteX4726" fmla="*/ 576894 w 6347888"/>
                <a:gd name="connsiteY4726" fmla="*/ 986215 h 3795371"/>
                <a:gd name="connsiteX4727" fmla="*/ 581043 w 6347888"/>
                <a:gd name="connsiteY4727" fmla="*/ 988453 h 3795371"/>
                <a:gd name="connsiteX4728" fmla="*/ 585083 w 6347888"/>
                <a:gd name="connsiteY4728" fmla="*/ 987689 h 3795371"/>
                <a:gd name="connsiteX4729" fmla="*/ 584592 w 6347888"/>
                <a:gd name="connsiteY4729" fmla="*/ 985614 h 3795371"/>
                <a:gd name="connsiteX4730" fmla="*/ 577986 w 6347888"/>
                <a:gd name="connsiteY4730" fmla="*/ 973331 h 3795371"/>
                <a:gd name="connsiteX4731" fmla="*/ 574710 w 6347888"/>
                <a:gd name="connsiteY4731" fmla="*/ 964541 h 3795371"/>
                <a:gd name="connsiteX4732" fmla="*/ 571816 w 6347888"/>
                <a:gd name="connsiteY4732" fmla="*/ 963504 h 3795371"/>
                <a:gd name="connsiteX4733" fmla="*/ 571653 w 6347888"/>
                <a:gd name="connsiteY4733" fmla="*/ 965742 h 3795371"/>
                <a:gd name="connsiteX4734" fmla="*/ 573618 w 6347888"/>
                <a:gd name="connsiteY4734" fmla="*/ 972566 h 3795371"/>
                <a:gd name="connsiteX4735" fmla="*/ 568432 w 6347888"/>
                <a:gd name="connsiteY4735" fmla="*/ 979063 h 3795371"/>
                <a:gd name="connsiteX4736" fmla="*/ 557731 w 6347888"/>
                <a:gd name="connsiteY4736" fmla="*/ 975023 h 3795371"/>
                <a:gd name="connsiteX4737" fmla="*/ 548341 w 6347888"/>
                <a:gd name="connsiteY4737" fmla="*/ 956133 h 3795371"/>
                <a:gd name="connsiteX4738" fmla="*/ 547140 w 6347888"/>
                <a:gd name="connsiteY4738" fmla="*/ 946689 h 3795371"/>
                <a:gd name="connsiteX4739" fmla="*/ 540698 w 6347888"/>
                <a:gd name="connsiteY4739" fmla="*/ 938172 h 3795371"/>
                <a:gd name="connsiteX4740" fmla="*/ 534419 w 6347888"/>
                <a:gd name="connsiteY4740" fmla="*/ 931238 h 3795371"/>
                <a:gd name="connsiteX4741" fmla="*/ 534310 w 6347888"/>
                <a:gd name="connsiteY4741" fmla="*/ 916880 h 3795371"/>
                <a:gd name="connsiteX4742" fmla="*/ 532782 w 6347888"/>
                <a:gd name="connsiteY4742" fmla="*/ 913168 h 3795371"/>
                <a:gd name="connsiteX4743" fmla="*/ 530543 w 6347888"/>
                <a:gd name="connsiteY4743" fmla="*/ 912731 h 3795371"/>
                <a:gd name="connsiteX4744" fmla="*/ 511490 w 6347888"/>
                <a:gd name="connsiteY4744" fmla="*/ 905743 h 3795371"/>
                <a:gd name="connsiteX4745" fmla="*/ 507341 w 6347888"/>
                <a:gd name="connsiteY4745" fmla="*/ 900502 h 3795371"/>
                <a:gd name="connsiteX4746" fmla="*/ 501390 w 6347888"/>
                <a:gd name="connsiteY4746" fmla="*/ 896899 h 3795371"/>
                <a:gd name="connsiteX4747" fmla="*/ 481791 w 6347888"/>
                <a:gd name="connsiteY4747" fmla="*/ 889528 h 3795371"/>
                <a:gd name="connsiteX4748" fmla="*/ 472346 w 6347888"/>
                <a:gd name="connsiteY4748" fmla="*/ 888491 h 3795371"/>
                <a:gd name="connsiteX4749" fmla="*/ 464921 w 6347888"/>
                <a:gd name="connsiteY4749" fmla="*/ 883032 h 3795371"/>
                <a:gd name="connsiteX4750" fmla="*/ 462355 w 6347888"/>
                <a:gd name="connsiteY4750" fmla="*/ 876371 h 3795371"/>
                <a:gd name="connsiteX4751" fmla="*/ 450836 w 6347888"/>
                <a:gd name="connsiteY4751" fmla="*/ 864852 h 3795371"/>
                <a:gd name="connsiteX4752" fmla="*/ 435658 w 6347888"/>
                <a:gd name="connsiteY4752" fmla="*/ 845198 h 3795371"/>
                <a:gd name="connsiteX4753" fmla="*/ 435440 w 6347888"/>
                <a:gd name="connsiteY4753" fmla="*/ 838428 h 3795371"/>
                <a:gd name="connsiteX4754" fmla="*/ 424194 w 6347888"/>
                <a:gd name="connsiteY4754" fmla="*/ 839302 h 3795371"/>
                <a:gd name="connsiteX4755" fmla="*/ 414203 w 6347888"/>
                <a:gd name="connsiteY4755" fmla="*/ 832368 h 3795371"/>
                <a:gd name="connsiteX4756" fmla="*/ 408580 w 6347888"/>
                <a:gd name="connsiteY4756" fmla="*/ 831931 h 3795371"/>
                <a:gd name="connsiteX4757" fmla="*/ 404976 w 6347888"/>
                <a:gd name="connsiteY4757" fmla="*/ 844324 h 3795371"/>
                <a:gd name="connsiteX4758" fmla="*/ 409944 w 6347888"/>
                <a:gd name="connsiteY4758" fmla="*/ 851858 h 3795371"/>
                <a:gd name="connsiteX4759" fmla="*/ 411691 w 6347888"/>
                <a:gd name="connsiteY4759" fmla="*/ 861412 h 3795371"/>
                <a:gd name="connsiteX4760" fmla="*/ 412237 w 6347888"/>
                <a:gd name="connsiteY4760" fmla="*/ 861412 h 3795371"/>
                <a:gd name="connsiteX4761" fmla="*/ 411637 w 6347888"/>
                <a:gd name="connsiteY4761" fmla="*/ 862013 h 3795371"/>
                <a:gd name="connsiteX4762" fmla="*/ 416168 w 6347888"/>
                <a:gd name="connsiteY4762" fmla="*/ 862832 h 3795371"/>
                <a:gd name="connsiteX4763" fmla="*/ 418352 w 6347888"/>
                <a:gd name="connsiteY4763" fmla="*/ 865998 h 3795371"/>
                <a:gd name="connsiteX4764" fmla="*/ 405249 w 6347888"/>
                <a:gd name="connsiteY4764" fmla="*/ 879538 h 3795371"/>
                <a:gd name="connsiteX4765" fmla="*/ 400882 w 6347888"/>
                <a:gd name="connsiteY4765" fmla="*/ 879538 h 3795371"/>
                <a:gd name="connsiteX4766" fmla="*/ 401046 w 6347888"/>
                <a:gd name="connsiteY4766" fmla="*/ 873751 h 3795371"/>
                <a:gd name="connsiteX4767" fmla="*/ 407324 w 6347888"/>
                <a:gd name="connsiteY4767" fmla="*/ 866653 h 3795371"/>
                <a:gd name="connsiteX4768" fmla="*/ 406723 w 6347888"/>
                <a:gd name="connsiteY4768" fmla="*/ 866981 h 3795371"/>
                <a:gd name="connsiteX4769" fmla="*/ 406723 w 6347888"/>
                <a:gd name="connsiteY4769" fmla="*/ 864470 h 3795371"/>
                <a:gd name="connsiteX4770" fmla="*/ 406341 w 6347888"/>
                <a:gd name="connsiteY4770" fmla="*/ 863268 h 3795371"/>
                <a:gd name="connsiteX4771" fmla="*/ 406669 w 6347888"/>
                <a:gd name="connsiteY4771" fmla="*/ 862504 h 3795371"/>
                <a:gd name="connsiteX4772" fmla="*/ 406669 w 6347888"/>
                <a:gd name="connsiteY4772" fmla="*/ 861412 h 3795371"/>
                <a:gd name="connsiteX4773" fmla="*/ 406942 w 6347888"/>
                <a:gd name="connsiteY4773" fmla="*/ 861412 h 3795371"/>
                <a:gd name="connsiteX4774" fmla="*/ 399353 w 6347888"/>
                <a:gd name="connsiteY4774" fmla="*/ 861248 h 3795371"/>
                <a:gd name="connsiteX4775" fmla="*/ 390727 w 6347888"/>
                <a:gd name="connsiteY4775" fmla="*/ 869165 h 3795371"/>
                <a:gd name="connsiteX4776" fmla="*/ 384176 w 6347888"/>
                <a:gd name="connsiteY4776" fmla="*/ 871621 h 3795371"/>
                <a:gd name="connsiteX4777" fmla="*/ 361738 w 6347888"/>
                <a:gd name="connsiteY4777" fmla="*/ 877463 h 3795371"/>
                <a:gd name="connsiteX4778" fmla="*/ 352893 w 6347888"/>
                <a:gd name="connsiteY4778" fmla="*/ 880848 h 3795371"/>
                <a:gd name="connsiteX4779" fmla="*/ 330892 w 6347888"/>
                <a:gd name="connsiteY4779" fmla="*/ 889747 h 3795371"/>
                <a:gd name="connsiteX4780" fmla="*/ 319482 w 6347888"/>
                <a:gd name="connsiteY4780" fmla="*/ 892367 h 3795371"/>
                <a:gd name="connsiteX4781" fmla="*/ 316643 w 6347888"/>
                <a:gd name="connsiteY4781" fmla="*/ 890948 h 3795371"/>
                <a:gd name="connsiteX4782" fmla="*/ 314295 w 6347888"/>
                <a:gd name="connsiteY4782" fmla="*/ 888327 h 3795371"/>
                <a:gd name="connsiteX4783" fmla="*/ 314131 w 6347888"/>
                <a:gd name="connsiteY4783" fmla="*/ 883960 h 3795371"/>
                <a:gd name="connsiteX4784" fmla="*/ 315715 w 6347888"/>
                <a:gd name="connsiteY4784" fmla="*/ 881994 h 3795371"/>
                <a:gd name="connsiteX4785" fmla="*/ 328271 w 6347888"/>
                <a:gd name="connsiteY4785" fmla="*/ 875388 h 3795371"/>
                <a:gd name="connsiteX4786" fmla="*/ 328490 w 6347888"/>
                <a:gd name="connsiteY4786" fmla="*/ 871785 h 3795371"/>
                <a:gd name="connsiteX4787" fmla="*/ 328217 w 6347888"/>
                <a:gd name="connsiteY4787" fmla="*/ 861248 h 3795371"/>
                <a:gd name="connsiteX4788" fmla="*/ 349236 w 6347888"/>
                <a:gd name="connsiteY4788" fmla="*/ 832696 h 3795371"/>
                <a:gd name="connsiteX4789" fmla="*/ 354149 w 6347888"/>
                <a:gd name="connsiteY4789" fmla="*/ 827837 h 3795371"/>
                <a:gd name="connsiteX4790" fmla="*/ 381009 w 6347888"/>
                <a:gd name="connsiteY4790" fmla="*/ 826308 h 3795371"/>
                <a:gd name="connsiteX4791" fmla="*/ 384285 w 6347888"/>
                <a:gd name="connsiteY4791" fmla="*/ 824234 h 3795371"/>
                <a:gd name="connsiteX4792" fmla="*/ 384558 w 6347888"/>
                <a:gd name="connsiteY4792" fmla="*/ 817136 h 3795371"/>
                <a:gd name="connsiteX4793" fmla="*/ 374513 w 6347888"/>
                <a:gd name="connsiteY4793" fmla="*/ 810203 h 3795371"/>
                <a:gd name="connsiteX4794" fmla="*/ 338426 w 6347888"/>
                <a:gd name="connsiteY4794" fmla="*/ 835698 h 3795371"/>
                <a:gd name="connsiteX4795" fmla="*/ 330401 w 6347888"/>
                <a:gd name="connsiteY4795" fmla="*/ 840011 h 3795371"/>
                <a:gd name="connsiteX4796" fmla="*/ 321283 w 6347888"/>
                <a:gd name="connsiteY4796" fmla="*/ 846617 h 3795371"/>
                <a:gd name="connsiteX4797" fmla="*/ 309436 w 6347888"/>
                <a:gd name="connsiteY4797" fmla="*/ 860812 h 3795371"/>
                <a:gd name="connsiteX4798" fmla="*/ 306543 w 6347888"/>
                <a:gd name="connsiteY4798" fmla="*/ 862777 h 3795371"/>
                <a:gd name="connsiteX4799" fmla="*/ 298572 w 6347888"/>
                <a:gd name="connsiteY4799" fmla="*/ 863596 h 3795371"/>
                <a:gd name="connsiteX4800" fmla="*/ 281429 w 6347888"/>
                <a:gd name="connsiteY4800" fmla="*/ 869601 h 3795371"/>
                <a:gd name="connsiteX4801" fmla="*/ 280119 w 6347888"/>
                <a:gd name="connsiteY4801" fmla="*/ 878173 h 3795371"/>
                <a:gd name="connsiteX4802" fmla="*/ 283722 w 6347888"/>
                <a:gd name="connsiteY4802" fmla="*/ 884342 h 3795371"/>
                <a:gd name="connsiteX4803" fmla="*/ 280010 w 6347888"/>
                <a:gd name="connsiteY4803" fmla="*/ 896626 h 3795371"/>
                <a:gd name="connsiteX4804" fmla="*/ 271657 w 6347888"/>
                <a:gd name="connsiteY4804" fmla="*/ 901212 h 3795371"/>
                <a:gd name="connsiteX4805" fmla="*/ 262158 w 6347888"/>
                <a:gd name="connsiteY4805" fmla="*/ 908200 h 3795371"/>
                <a:gd name="connsiteX4806" fmla="*/ 241139 w 6347888"/>
                <a:gd name="connsiteY4806" fmla="*/ 922066 h 3795371"/>
                <a:gd name="connsiteX4807" fmla="*/ 207181 w 6347888"/>
                <a:gd name="connsiteY4807" fmla="*/ 938827 h 3795371"/>
                <a:gd name="connsiteX4808" fmla="*/ 202378 w 6347888"/>
                <a:gd name="connsiteY4808" fmla="*/ 943850 h 3795371"/>
                <a:gd name="connsiteX4809" fmla="*/ 190639 w 6347888"/>
                <a:gd name="connsiteY4809" fmla="*/ 954769 h 3795371"/>
                <a:gd name="connsiteX4810" fmla="*/ 180321 w 6347888"/>
                <a:gd name="connsiteY4810" fmla="*/ 959846 h 3795371"/>
                <a:gd name="connsiteX4811" fmla="*/ 175517 w 6347888"/>
                <a:gd name="connsiteY4811" fmla="*/ 961593 h 3795371"/>
                <a:gd name="connsiteX4812" fmla="*/ 171913 w 6347888"/>
                <a:gd name="connsiteY4812" fmla="*/ 966725 h 3795371"/>
                <a:gd name="connsiteX4813" fmla="*/ 165144 w 6347888"/>
                <a:gd name="connsiteY4813" fmla="*/ 966124 h 3795371"/>
                <a:gd name="connsiteX4814" fmla="*/ 148820 w 6347888"/>
                <a:gd name="connsiteY4814" fmla="*/ 975569 h 3795371"/>
                <a:gd name="connsiteX4815" fmla="*/ 130040 w 6347888"/>
                <a:gd name="connsiteY4815" fmla="*/ 988617 h 3795371"/>
                <a:gd name="connsiteX4816" fmla="*/ 117483 w 6347888"/>
                <a:gd name="connsiteY4816" fmla="*/ 995223 h 3795371"/>
                <a:gd name="connsiteX4817" fmla="*/ 108912 w 6347888"/>
                <a:gd name="connsiteY4817" fmla="*/ 995933 h 3795371"/>
                <a:gd name="connsiteX4818" fmla="*/ 88330 w 6347888"/>
                <a:gd name="connsiteY4818" fmla="*/ 999809 h 3795371"/>
                <a:gd name="connsiteX4819" fmla="*/ 85927 w 6347888"/>
                <a:gd name="connsiteY4819" fmla="*/ 1003685 h 3795371"/>
                <a:gd name="connsiteX4820" fmla="*/ 81887 w 6347888"/>
                <a:gd name="connsiteY4820" fmla="*/ 1005814 h 3795371"/>
                <a:gd name="connsiteX4821" fmla="*/ 76046 w 6347888"/>
                <a:gd name="connsiteY4821" fmla="*/ 996315 h 3795371"/>
                <a:gd name="connsiteX4822" fmla="*/ 53498 w 6347888"/>
                <a:gd name="connsiteY4822" fmla="*/ 1011001 h 3795371"/>
                <a:gd name="connsiteX4823" fmla="*/ 34336 w 6347888"/>
                <a:gd name="connsiteY4823" fmla="*/ 1018917 h 3795371"/>
                <a:gd name="connsiteX4824" fmla="*/ 25601 w 6347888"/>
                <a:gd name="connsiteY4824" fmla="*/ 1022356 h 3795371"/>
                <a:gd name="connsiteX4825" fmla="*/ 11406 w 6347888"/>
                <a:gd name="connsiteY4825" fmla="*/ 1023776 h 3795371"/>
                <a:gd name="connsiteX4826" fmla="*/ 4527 w 6347888"/>
                <a:gd name="connsiteY4826" fmla="*/ 1024977 h 3795371"/>
                <a:gd name="connsiteX4827" fmla="*/ 760 w 6347888"/>
                <a:gd name="connsiteY4827" fmla="*/ 1022684 h 3795371"/>
                <a:gd name="connsiteX4828" fmla="*/ 378 w 6347888"/>
                <a:gd name="connsiteY4828" fmla="*/ 1018371 h 3795371"/>
                <a:gd name="connsiteX4829" fmla="*/ 17139 w 6347888"/>
                <a:gd name="connsiteY4829" fmla="*/ 1006360 h 3795371"/>
                <a:gd name="connsiteX4830" fmla="*/ 28986 w 6347888"/>
                <a:gd name="connsiteY4830" fmla="*/ 1004995 h 3795371"/>
                <a:gd name="connsiteX4831" fmla="*/ 56938 w 6347888"/>
                <a:gd name="connsiteY4831" fmla="*/ 993039 h 3795371"/>
                <a:gd name="connsiteX4832" fmla="*/ 72388 w 6347888"/>
                <a:gd name="connsiteY4832" fmla="*/ 981902 h 3795371"/>
                <a:gd name="connsiteX4833" fmla="*/ 92915 w 6347888"/>
                <a:gd name="connsiteY4833" fmla="*/ 978626 h 3795371"/>
                <a:gd name="connsiteX4834" fmla="*/ 101268 w 6347888"/>
                <a:gd name="connsiteY4834" fmla="*/ 976442 h 3795371"/>
                <a:gd name="connsiteX4835" fmla="*/ 115572 w 6347888"/>
                <a:gd name="connsiteY4835" fmla="*/ 964159 h 3795371"/>
                <a:gd name="connsiteX4836" fmla="*/ 142978 w 6347888"/>
                <a:gd name="connsiteY4836" fmla="*/ 949691 h 3795371"/>
                <a:gd name="connsiteX4837" fmla="*/ 159302 w 6347888"/>
                <a:gd name="connsiteY4837" fmla="*/ 940083 h 3795371"/>
                <a:gd name="connsiteX4838" fmla="*/ 195443 w 6347888"/>
                <a:gd name="connsiteY4838" fmla="*/ 900829 h 3795371"/>
                <a:gd name="connsiteX4839" fmla="*/ 195717 w 6347888"/>
                <a:gd name="connsiteY4839" fmla="*/ 900338 h 3795371"/>
                <a:gd name="connsiteX4840" fmla="*/ 210239 w 6347888"/>
                <a:gd name="connsiteY4840" fmla="*/ 881994 h 3795371"/>
                <a:gd name="connsiteX4841" fmla="*/ 210621 w 6347888"/>
                <a:gd name="connsiteY4841" fmla="*/ 878391 h 3795371"/>
                <a:gd name="connsiteX4842" fmla="*/ 208437 w 6347888"/>
                <a:gd name="connsiteY4842" fmla="*/ 877900 h 3795371"/>
                <a:gd name="connsiteX4843" fmla="*/ 201394 w 6347888"/>
                <a:gd name="connsiteY4843" fmla="*/ 879101 h 3795371"/>
                <a:gd name="connsiteX4844" fmla="*/ 201067 w 6347888"/>
                <a:gd name="connsiteY4844" fmla="*/ 879101 h 3795371"/>
                <a:gd name="connsiteX4845" fmla="*/ 194570 w 6347888"/>
                <a:gd name="connsiteY4845" fmla="*/ 878173 h 3795371"/>
                <a:gd name="connsiteX4846" fmla="*/ 183487 w 6347888"/>
                <a:gd name="connsiteY4846" fmla="*/ 879920 h 3795371"/>
                <a:gd name="connsiteX4847" fmla="*/ 182122 w 6347888"/>
                <a:gd name="connsiteY4847" fmla="*/ 881940 h 3795371"/>
                <a:gd name="connsiteX4848" fmla="*/ 176881 w 6347888"/>
                <a:gd name="connsiteY4848" fmla="*/ 881121 h 3795371"/>
                <a:gd name="connsiteX4849" fmla="*/ 160230 w 6347888"/>
                <a:gd name="connsiteY4849" fmla="*/ 861740 h 3795371"/>
                <a:gd name="connsiteX4850" fmla="*/ 158156 w 6347888"/>
                <a:gd name="connsiteY4850" fmla="*/ 862668 h 3795371"/>
                <a:gd name="connsiteX4851" fmla="*/ 139703 w 6347888"/>
                <a:gd name="connsiteY4851" fmla="*/ 867090 h 3795371"/>
                <a:gd name="connsiteX4852" fmla="*/ 138392 w 6347888"/>
                <a:gd name="connsiteY4852" fmla="*/ 861740 h 3795371"/>
                <a:gd name="connsiteX4853" fmla="*/ 142214 w 6347888"/>
                <a:gd name="connsiteY4853" fmla="*/ 855898 h 3795371"/>
                <a:gd name="connsiteX4854" fmla="*/ 142815 w 6347888"/>
                <a:gd name="connsiteY4854" fmla="*/ 846836 h 3795371"/>
                <a:gd name="connsiteX4855" fmla="*/ 144398 w 6347888"/>
                <a:gd name="connsiteY4855" fmla="*/ 835971 h 3795371"/>
                <a:gd name="connsiteX4856" fmla="*/ 151823 w 6347888"/>
                <a:gd name="connsiteY4856" fmla="*/ 821777 h 3795371"/>
                <a:gd name="connsiteX4857" fmla="*/ 153460 w 6347888"/>
                <a:gd name="connsiteY4857" fmla="*/ 810640 h 3795371"/>
                <a:gd name="connsiteX4858" fmla="*/ 135226 w 6347888"/>
                <a:gd name="connsiteY4858" fmla="*/ 812769 h 3795371"/>
                <a:gd name="connsiteX4859" fmla="*/ 126054 w 6347888"/>
                <a:gd name="connsiteY4859" fmla="*/ 811349 h 3795371"/>
                <a:gd name="connsiteX4860" fmla="*/ 119394 w 6347888"/>
                <a:gd name="connsiteY4860" fmla="*/ 805071 h 3795371"/>
                <a:gd name="connsiteX4861" fmla="*/ 115244 w 6347888"/>
                <a:gd name="connsiteY4861" fmla="*/ 788856 h 3795371"/>
                <a:gd name="connsiteX4862" fmla="*/ 114917 w 6347888"/>
                <a:gd name="connsiteY4862" fmla="*/ 787765 h 3795371"/>
                <a:gd name="connsiteX4863" fmla="*/ 120267 w 6347888"/>
                <a:gd name="connsiteY4863" fmla="*/ 764617 h 3795371"/>
                <a:gd name="connsiteX4864" fmla="*/ 122560 w 6347888"/>
                <a:gd name="connsiteY4864" fmla="*/ 753534 h 3795371"/>
                <a:gd name="connsiteX4865" fmla="*/ 119721 w 6347888"/>
                <a:gd name="connsiteY4865" fmla="*/ 742069 h 3795371"/>
                <a:gd name="connsiteX4866" fmla="*/ 128565 w 6347888"/>
                <a:gd name="connsiteY4866" fmla="*/ 716901 h 3795371"/>
                <a:gd name="connsiteX4867" fmla="*/ 164925 w 6347888"/>
                <a:gd name="connsiteY4867" fmla="*/ 686601 h 3795371"/>
                <a:gd name="connsiteX4868" fmla="*/ 167655 w 6347888"/>
                <a:gd name="connsiteY4868" fmla="*/ 682834 h 3795371"/>
                <a:gd name="connsiteX4869" fmla="*/ 187254 w 6347888"/>
                <a:gd name="connsiteY4869" fmla="*/ 662471 h 3795371"/>
                <a:gd name="connsiteX4870" fmla="*/ 188947 w 6347888"/>
                <a:gd name="connsiteY4870" fmla="*/ 661488 h 3795371"/>
                <a:gd name="connsiteX4871" fmla="*/ 202705 w 6347888"/>
                <a:gd name="connsiteY4871" fmla="*/ 666183 h 3795371"/>
                <a:gd name="connsiteX4872" fmla="*/ 205380 w 6347888"/>
                <a:gd name="connsiteY4872" fmla="*/ 670059 h 3795371"/>
                <a:gd name="connsiteX4873" fmla="*/ 209639 w 6347888"/>
                <a:gd name="connsiteY4873" fmla="*/ 671642 h 3795371"/>
                <a:gd name="connsiteX4874" fmla="*/ 229510 w 6347888"/>
                <a:gd name="connsiteY4874" fmla="*/ 656738 h 3795371"/>
                <a:gd name="connsiteX4875" fmla="*/ 232349 w 6347888"/>
                <a:gd name="connsiteY4875" fmla="*/ 651333 h 3795371"/>
                <a:gd name="connsiteX4876" fmla="*/ 237154 w 6347888"/>
                <a:gd name="connsiteY4876" fmla="*/ 656083 h 3795371"/>
                <a:gd name="connsiteX4877" fmla="*/ 244797 w 6347888"/>
                <a:gd name="connsiteY4877" fmla="*/ 661652 h 3795371"/>
                <a:gd name="connsiteX4878" fmla="*/ 249273 w 6347888"/>
                <a:gd name="connsiteY4878" fmla="*/ 663071 h 3795371"/>
                <a:gd name="connsiteX4879" fmla="*/ 270674 w 6347888"/>
                <a:gd name="connsiteY4879" fmla="*/ 647075 h 3795371"/>
                <a:gd name="connsiteX4880" fmla="*/ 278099 w 6347888"/>
                <a:gd name="connsiteY4880" fmla="*/ 627094 h 3795371"/>
                <a:gd name="connsiteX4881" fmla="*/ 278427 w 6347888"/>
                <a:gd name="connsiteY4881" fmla="*/ 620215 h 3795371"/>
                <a:gd name="connsiteX4882" fmla="*/ 284651 w 6347888"/>
                <a:gd name="connsiteY4882" fmla="*/ 612298 h 3795371"/>
                <a:gd name="connsiteX4883" fmla="*/ 288636 w 6347888"/>
                <a:gd name="connsiteY4883" fmla="*/ 609896 h 3795371"/>
                <a:gd name="connsiteX4884" fmla="*/ 288854 w 6347888"/>
                <a:gd name="connsiteY4884" fmla="*/ 607713 h 3795371"/>
                <a:gd name="connsiteX4885" fmla="*/ 287435 w 6347888"/>
                <a:gd name="connsiteY4885" fmla="*/ 606129 h 3795371"/>
                <a:gd name="connsiteX4886" fmla="*/ 280556 w 6347888"/>
                <a:gd name="connsiteY4886" fmla="*/ 605583 h 3795371"/>
                <a:gd name="connsiteX4887" fmla="*/ 256371 w 6347888"/>
                <a:gd name="connsiteY4887" fmla="*/ 615792 h 3795371"/>
                <a:gd name="connsiteX4888" fmla="*/ 243104 w 6347888"/>
                <a:gd name="connsiteY4888" fmla="*/ 614428 h 3795371"/>
                <a:gd name="connsiteX4889" fmla="*/ 218373 w 6347888"/>
                <a:gd name="connsiteY4889" fmla="*/ 609023 h 3795371"/>
                <a:gd name="connsiteX4890" fmla="*/ 194953 w 6347888"/>
                <a:gd name="connsiteY4890" fmla="*/ 596029 h 3795371"/>
                <a:gd name="connsiteX4891" fmla="*/ 193642 w 6347888"/>
                <a:gd name="connsiteY4891" fmla="*/ 586912 h 3795371"/>
                <a:gd name="connsiteX4892" fmla="*/ 201614 w 6347888"/>
                <a:gd name="connsiteY4892" fmla="*/ 564638 h 3795371"/>
                <a:gd name="connsiteX4893" fmla="*/ 205434 w 6347888"/>
                <a:gd name="connsiteY4893" fmla="*/ 562563 h 3795371"/>
                <a:gd name="connsiteX4894" fmla="*/ 208819 w 6347888"/>
                <a:gd name="connsiteY4894" fmla="*/ 557922 h 3795371"/>
                <a:gd name="connsiteX4895" fmla="*/ 197573 w 6347888"/>
                <a:gd name="connsiteY4895" fmla="*/ 542582 h 3795371"/>
                <a:gd name="connsiteX4896" fmla="*/ 200302 w 6347888"/>
                <a:gd name="connsiteY4896" fmla="*/ 532536 h 3795371"/>
                <a:gd name="connsiteX4897" fmla="*/ 230711 w 6347888"/>
                <a:gd name="connsiteY4897" fmla="*/ 519215 h 3795371"/>
                <a:gd name="connsiteX4898" fmla="*/ 242340 w 6347888"/>
                <a:gd name="connsiteY4898" fmla="*/ 517577 h 3795371"/>
                <a:gd name="connsiteX4899" fmla="*/ 253204 w 6347888"/>
                <a:gd name="connsiteY4899" fmla="*/ 515448 h 3795371"/>
                <a:gd name="connsiteX4900" fmla="*/ 254897 w 6347888"/>
                <a:gd name="connsiteY4900" fmla="*/ 513701 h 3795371"/>
                <a:gd name="connsiteX4901" fmla="*/ 265379 w 6347888"/>
                <a:gd name="connsiteY4901" fmla="*/ 508733 h 3795371"/>
                <a:gd name="connsiteX4902" fmla="*/ 284324 w 6347888"/>
                <a:gd name="connsiteY4902" fmla="*/ 507696 h 3795371"/>
                <a:gd name="connsiteX4903" fmla="*/ 292294 w 6347888"/>
                <a:gd name="connsiteY4903" fmla="*/ 517632 h 3795371"/>
                <a:gd name="connsiteX4904" fmla="*/ 291420 w 6347888"/>
                <a:gd name="connsiteY4904" fmla="*/ 519761 h 3795371"/>
                <a:gd name="connsiteX4905" fmla="*/ 286015 w 6347888"/>
                <a:gd name="connsiteY4905" fmla="*/ 527623 h 3795371"/>
                <a:gd name="connsiteX4906" fmla="*/ 288145 w 6347888"/>
                <a:gd name="connsiteY4906" fmla="*/ 535539 h 3795371"/>
                <a:gd name="connsiteX4907" fmla="*/ 302776 w 6347888"/>
                <a:gd name="connsiteY4907" fmla="*/ 543619 h 3795371"/>
                <a:gd name="connsiteX4908" fmla="*/ 316315 w 6347888"/>
                <a:gd name="connsiteY4908" fmla="*/ 543073 h 3795371"/>
                <a:gd name="connsiteX4909" fmla="*/ 329472 w 6347888"/>
                <a:gd name="connsiteY4909" fmla="*/ 538105 h 3795371"/>
                <a:gd name="connsiteX4910" fmla="*/ 333785 w 6347888"/>
                <a:gd name="connsiteY4910" fmla="*/ 531499 h 3795371"/>
                <a:gd name="connsiteX4911" fmla="*/ 327780 w 6347888"/>
                <a:gd name="connsiteY4911" fmla="*/ 531062 h 3795371"/>
                <a:gd name="connsiteX4912" fmla="*/ 324450 w 6347888"/>
                <a:gd name="connsiteY4912" fmla="*/ 528169 h 3795371"/>
                <a:gd name="connsiteX4913" fmla="*/ 324887 w 6347888"/>
                <a:gd name="connsiteY4913" fmla="*/ 519488 h 3795371"/>
                <a:gd name="connsiteX4914" fmla="*/ 325869 w 6347888"/>
                <a:gd name="connsiteY4914" fmla="*/ 509279 h 3795371"/>
                <a:gd name="connsiteX4915" fmla="*/ 331274 w 6347888"/>
                <a:gd name="connsiteY4915" fmla="*/ 505457 h 3795371"/>
                <a:gd name="connsiteX4916" fmla="*/ 333294 w 6347888"/>
                <a:gd name="connsiteY4916" fmla="*/ 504693 h 3795371"/>
                <a:gd name="connsiteX4917" fmla="*/ 332093 w 6347888"/>
                <a:gd name="connsiteY4917" fmla="*/ 500708 h 3795371"/>
                <a:gd name="connsiteX4918" fmla="*/ 319918 w 6347888"/>
                <a:gd name="connsiteY4918" fmla="*/ 493556 h 3795371"/>
                <a:gd name="connsiteX4919" fmla="*/ 316261 w 6347888"/>
                <a:gd name="connsiteY4919" fmla="*/ 483019 h 3795371"/>
                <a:gd name="connsiteX4920" fmla="*/ 317625 w 6347888"/>
                <a:gd name="connsiteY4920" fmla="*/ 439234 h 3795371"/>
                <a:gd name="connsiteX4921" fmla="*/ 312821 w 6347888"/>
                <a:gd name="connsiteY4921" fmla="*/ 423238 h 3795371"/>
                <a:gd name="connsiteX4922" fmla="*/ 317844 w 6347888"/>
                <a:gd name="connsiteY4922" fmla="*/ 404403 h 3795371"/>
                <a:gd name="connsiteX4923" fmla="*/ 328544 w 6347888"/>
                <a:gd name="connsiteY4923" fmla="*/ 391628 h 3795371"/>
                <a:gd name="connsiteX4924" fmla="*/ 345305 w 6347888"/>
                <a:gd name="connsiteY4924" fmla="*/ 386988 h 3795371"/>
                <a:gd name="connsiteX4925" fmla="*/ 347489 w 6347888"/>
                <a:gd name="connsiteY4925" fmla="*/ 387916 h 3795371"/>
                <a:gd name="connsiteX4926" fmla="*/ 387452 w 6347888"/>
                <a:gd name="connsiteY4926" fmla="*/ 386278 h 3795371"/>
                <a:gd name="connsiteX4927" fmla="*/ 396787 w 6347888"/>
                <a:gd name="connsiteY4927" fmla="*/ 381201 h 3795371"/>
                <a:gd name="connsiteX4928" fmla="*/ 402301 w 6347888"/>
                <a:gd name="connsiteY4928" fmla="*/ 376615 h 3795371"/>
                <a:gd name="connsiteX4929" fmla="*/ 443356 w 6347888"/>
                <a:gd name="connsiteY4929" fmla="*/ 347953 h 3795371"/>
                <a:gd name="connsiteX4930" fmla="*/ 468306 w 6347888"/>
                <a:gd name="connsiteY4930" fmla="*/ 342985 h 3795371"/>
                <a:gd name="connsiteX4931" fmla="*/ 479825 w 6347888"/>
                <a:gd name="connsiteY4931" fmla="*/ 342603 h 3795371"/>
                <a:gd name="connsiteX4932" fmla="*/ 487086 w 6347888"/>
                <a:gd name="connsiteY4932" fmla="*/ 340965 h 3795371"/>
                <a:gd name="connsiteX4933" fmla="*/ 492436 w 6347888"/>
                <a:gd name="connsiteY4933" fmla="*/ 336706 h 3795371"/>
                <a:gd name="connsiteX4934" fmla="*/ 495985 w 6347888"/>
                <a:gd name="connsiteY4934" fmla="*/ 330592 h 3795371"/>
                <a:gd name="connsiteX4935" fmla="*/ 497787 w 6347888"/>
                <a:gd name="connsiteY4935" fmla="*/ 328899 h 3795371"/>
                <a:gd name="connsiteX4936" fmla="*/ 515311 w 6347888"/>
                <a:gd name="connsiteY4936" fmla="*/ 324313 h 3795371"/>
                <a:gd name="connsiteX4937" fmla="*/ 529069 w 6347888"/>
                <a:gd name="connsiteY4937" fmla="*/ 328408 h 3795371"/>
                <a:gd name="connsiteX4938" fmla="*/ 551726 w 6347888"/>
                <a:gd name="connsiteY4938" fmla="*/ 325078 h 3795371"/>
                <a:gd name="connsiteX4939" fmla="*/ 552436 w 6347888"/>
                <a:gd name="connsiteY4939" fmla="*/ 324532 h 3795371"/>
                <a:gd name="connsiteX4940" fmla="*/ 566794 w 6347888"/>
                <a:gd name="connsiteY4940" fmla="*/ 317926 h 3795371"/>
                <a:gd name="connsiteX4941" fmla="*/ 3270685 w 6347888"/>
                <a:gd name="connsiteY4941" fmla="*/ 315797 h 3795371"/>
                <a:gd name="connsiteX4942" fmla="*/ 3270521 w 6347888"/>
                <a:gd name="connsiteY4942" fmla="*/ 316834 h 3795371"/>
                <a:gd name="connsiteX4943" fmla="*/ 3269921 w 6347888"/>
                <a:gd name="connsiteY4943" fmla="*/ 316561 h 3795371"/>
                <a:gd name="connsiteX4944" fmla="*/ 3269921 w 6347888"/>
                <a:gd name="connsiteY4944" fmla="*/ 316234 h 3795371"/>
                <a:gd name="connsiteX4945" fmla="*/ 3270685 w 6347888"/>
                <a:gd name="connsiteY4945" fmla="*/ 315797 h 3795371"/>
                <a:gd name="connsiteX4946" fmla="*/ 1637278 w 6347888"/>
                <a:gd name="connsiteY4946" fmla="*/ 308645 h 3795371"/>
                <a:gd name="connsiteX4947" fmla="*/ 1656113 w 6347888"/>
                <a:gd name="connsiteY4947" fmla="*/ 323112 h 3795371"/>
                <a:gd name="connsiteX4948" fmla="*/ 1659171 w 6347888"/>
                <a:gd name="connsiteY4948" fmla="*/ 329391 h 3795371"/>
                <a:gd name="connsiteX4949" fmla="*/ 1661900 w 6347888"/>
                <a:gd name="connsiteY4949" fmla="*/ 338562 h 3795371"/>
                <a:gd name="connsiteX4950" fmla="*/ 1669216 w 6347888"/>
                <a:gd name="connsiteY4950" fmla="*/ 343804 h 3795371"/>
                <a:gd name="connsiteX4951" fmla="*/ 1681118 w 6347888"/>
                <a:gd name="connsiteY4951" fmla="*/ 344513 h 3795371"/>
                <a:gd name="connsiteX4952" fmla="*/ 1689798 w 6347888"/>
                <a:gd name="connsiteY4952" fmla="*/ 354504 h 3795371"/>
                <a:gd name="connsiteX4953" fmla="*/ 1695039 w 6347888"/>
                <a:gd name="connsiteY4953" fmla="*/ 369026 h 3795371"/>
                <a:gd name="connsiteX4954" fmla="*/ 1697605 w 6347888"/>
                <a:gd name="connsiteY4954" fmla="*/ 373011 h 3795371"/>
                <a:gd name="connsiteX4955" fmla="*/ 1695039 w 6347888"/>
                <a:gd name="connsiteY4955" fmla="*/ 378908 h 3795371"/>
                <a:gd name="connsiteX4956" fmla="*/ 1680954 w 6347888"/>
                <a:gd name="connsiteY4956" fmla="*/ 378307 h 3795371"/>
                <a:gd name="connsiteX4957" fmla="*/ 1674130 w 6347888"/>
                <a:gd name="connsiteY4957" fmla="*/ 383985 h 3795371"/>
                <a:gd name="connsiteX4958" fmla="*/ 1674348 w 6347888"/>
                <a:gd name="connsiteY4958" fmla="*/ 386442 h 3795371"/>
                <a:gd name="connsiteX4959" fmla="*/ 1682592 w 6347888"/>
                <a:gd name="connsiteY4959" fmla="*/ 393648 h 3795371"/>
                <a:gd name="connsiteX4960" fmla="*/ 1702246 w 6347888"/>
                <a:gd name="connsiteY4960" fmla="*/ 412210 h 3795371"/>
                <a:gd name="connsiteX4961" fmla="*/ 1710489 w 6347888"/>
                <a:gd name="connsiteY4961" fmla="*/ 416250 h 3795371"/>
                <a:gd name="connsiteX4962" fmla="*/ 1726868 w 6347888"/>
                <a:gd name="connsiteY4962" fmla="*/ 420508 h 3795371"/>
                <a:gd name="connsiteX4963" fmla="*/ 1757604 w 6347888"/>
                <a:gd name="connsiteY4963" fmla="*/ 417069 h 3795371"/>
                <a:gd name="connsiteX4964" fmla="*/ 1764592 w 6347888"/>
                <a:gd name="connsiteY4964" fmla="*/ 417670 h 3795371"/>
                <a:gd name="connsiteX4965" fmla="*/ 1785393 w 6347888"/>
                <a:gd name="connsiteY4965" fmla="*/ 421273 h 3795371"/>
                <a:gd name="connsiteX4966" fmla="*/ 1796912 w 6347888"/>
                <a:gd name="connsiteY4966" fmla="*/ 427988 h 3795371"/>
                <a:gd name="connsiteX4967" fmla="*/ 1802644 w 6347888"/>
                <a:gd name="connsiteY4967" fmla="*/ 435140 h 3795371"/>
                <a:gd name="connsiteX4968" fmla="*/ 1806848 w 6347888"/>
                <a:gd name="connsiteY4968" fmla="*/ 459707 h 3795371"/>
                <a:gd name="connsiteX4969" fmla="*/ 1804119 w 6347888"/>
                <a:gd name="connsiteY4969" fmla="*/ 468333 h 3795371"/>
                <a:gd name="connsiteX4970" fmla="*/ 1800352 w 6347888"/>
                <a:gd name="connsiteY4970" fmla="*/ 476304 h 3795371"/>
                <a:gd name="connsiteX4971" fmla="*/ 1786757 w 6347888"/>
                <a:gd name="connsiteY4971" fmla="*/ 485803 h 3795371"/>
                <a:gd name="connsiteX4972" fmla="*/ 1780315 w 6347888"/>
                <a:gd name="connsiteY4972" fmla="*/ 488533 h 3795371"/>
                <a:gd name="connsiteX4973" fmla="*/ 1766066 w 6347888"/>
                <a:gd name="connsiteY4973" fmla="*/ 489407 h 3795371"/>
                <a:gd name="connsiteX4974" fmla="*/ 1747777 w 6347888"/>
                <a:gd name="connsiteY4974" fmla="*/ 485421 h 3795371"/>
                <a:gd name="connsiteX4975" fmla="*/ 1739370 w 6347888"/>
                <a:gd name="connsiteY4975" fmla="*/ 481381 h 3795371"/>
                <a:gd name="connsiteX4976" fmla="*/ 1694766 w 6347888"/>
                <a:gd name="connsiteY4976" fmla="*/ 474120 h 3795371"/>
                <a:gd name="connsiteX4977" fmla="*/ 1671509 w 6347888"/>
                <a:gd name="connsiteY4977" fmla="*/ 469370 h 3795371"/>
                <a:gd name="connsiteX4978" fmla="*/ 1671509 w 6347888"/>
                <a:gd name="connsiteY4978" fmla="*/ 469316 h 3795371"/>
                <a:gd name="connsiteX4979" fmla="*/ 1664630 w 6347888"/>
                <a:gd name="connsiteY4979" fmla="*/ 463256 h 3795371"/>
                <a:gd name="connsiteX4980" fmla="*/ 1665722 w 6347888"/>
                <a:gd name="connsiteY4980" fmla="*/ 456322 h 3795371"/>
                <a:gd name="connsiteX4981" fmla="*/ 1663484 w 6347888"/>
                <a:gd name="connsiteY4981" fmla="*/ 453538 h 3795371"/>
                <a:gd name="connsiteX4982" fmla="*/ 1659171 w 6347888"/>
                <a:gd name="connsiteY4982" fmla="*/ 455503 h 3795371"/>
                <a:gd name="connsiteX4983" fmla="*/ 1649562 w 6347888"/>
                <a:gd name="connsiteY4983" fmla="*/ 457742 h 3795371"/>
                <a:gd name="connsiteX4984" fmla="*/ 1641537 w 6347888"/>
                <a:gd name="connsiteY4984" fmla="*/ 453866 h 3795371"/>
                <a:gd name="connsiteX4985" fmla="*/ 1639899 w 6347888"/>
                <a:gd name="connsiteY4985" fmla="*/ 452119 h 3795371"/>
                <a:gd name="connsiteX4986" fmla="*/ 1626305 w 6347888"/>
                <a:gd name="connsiteY4986" fmla="*/ 439726 h 3795371"/>
                <a:gd name="connsiteX4987" fmla="*/ 1633348 w 6347888"/>
                <a:gd name="connsiteY4987" fmla="*/ 407897 h 3795371"/>
                <a:gd name="connsiteX4988" fmla="*/ 1638698 w 6347888"/>
                <a:gd name="connsiteY4988" fmla="*/ 400855 h 3795371"/>
                <a:gd name="connsiteX4989" fmla="*/ 1642847 w 6347888"/>
                <a:gd name="connsiteY4989" fmla="*/ 397251 h 3795371"/>
                <a:gd name="connsiteX4990" fmla="*/ 1649562 w 6347888"/>
                <a:gd name="connsiteY4990" fmla="*/ 382893 h 3795371"/>
                <a:gd name="connsiteX4991" fmla="*/ 1649671 w 6347888"/>
                <a:gd name="connsiteY4991" fmla="*/ 368589 h 3795371"/>
                <a:gd name="connsiteX4992" fmla="*/ 1643120 w 6347888"/>
                <a:gd name="connsiteY4992" fmla="*/ 360455 h 3795371"/>
                <a:gd name="connsiteX4993" fmla="*/ 1630017 w 6347888"/>
                <a:gd name="connsiteY4993" fmla="*/ 355377 h 3795371"/>
                <a:gd name="connsiteX4994" fmla="*/ 1623248 w 6347888"/>
                <a:gd name="connsiteY4994" fmla="*/ 352648 h 3795371"/>
                <a:gd name="connsiteX4995" fmla="*/ 1620354 w 6347888"/>
                <a:gd name="connsiteY4995" fmla="*/ 349208 h 3795371"/>
                <a:gd name="connsiteX4996" fmla="*/ 1614731 w 6347888"/>
                <a:gd name="connsiteY4996" fmla="*/ 321474 h 3795371"/>
                <a:gd name="connsiteX4997" fmla="*/ 1619372 w 6347888"/>
                <a:gd name="connsiteY4997" fmla="*/ 311047 h 3795371"/>
                <a:gd name="connsiteX4998" fmla="*/ 1621337 w 6347888"/>
                <a:gd name="connsiteY4998" fmla="*/ 309682 h 3795371"/>
                <a:gd name="connsiteX4999" fmla="*/ 1637278 w 6347888"/>
                <a:gd name="connsiteY4999" fmla="*/ 308645 h 3795371"/>
                <a:gd name="connsiteX5000" fmla="*/ 4225921 w 6347888"/>
                <a:gd name="connsiteY5000" fmla="*/ 305915 h 3795371"/>
                <a:gd name="connsiteX5001" fmla="*/ 4227886 w 6347888"/>
                <a:gd name="connsiteY5001" fmla="*/ 309082 h 3795371"/>
                <a:gd name="connsiteX5002" fmla="*/ 4228214 w 6347888"/>
                <a:gd name="connsiteY5002" fmla="*/ 309682 h 3795371"/>
                <a:gd name="connsiteX5003" fmla="*/ 4228159 w 6347888"/>
                <a:gd name="connsiteY5003" fmla="*/ 310064 h 3795371"/>
                <a:gd name="connsiteX5004" fmla="*/ 4215309 w 6347888"/>
                <a:gd name="connsiteY5004" fmla="*/ 319920 h 3795371"/>
                <a:gd name="connsiteX5005" fmla="*/ 4212873 w 6347888"/>
                <a:gd name="connsiteY5005" fmla="*/ 316834 h 3795371"/>
                <a:gd name="connsiteX5006" fmla="*/ 4214402 w 6347888"/>
                <a:gd name="connsiteY5006" fmla="*/ 312685 h 3795371"/>
                <a:gd name="connsiteX5007" fmla="*/ 4223792 w 6347888"/>
                <a:gd name="connsiteY5007" fmla="*/ 305970 h 3795371"/>
                <a:gd name="connsiteX5008" fmla="*/ 4225921 w 6347888"/>
                <a:gd name="connsiteY5008" fmla="*/ 305915 h 3795371"/>
                <a:gd name="connsiteX5009" fmla="*/ 1712783 w 6347888"/>
                <a:gd name="connsiteY5009" fmla="*/ 304714 h 3795371"/>
                <a:gd name="connsiteX5010" fmla="*/ 1722773 w 6347888"/>
                <a:gd name="connsiteY5010" fmla="*/ 316070 h 3795371"/>
                <a:gd name="connsiteX5011" fmla="*/ 1716386 w 6347888"/>
                <a:gd name="connsiteY5011" fmla="*/ 324477 h 3795371"/>
                <a:gd name="connsiteX5012" fmla="*/ 1705303 w 6347888"/>
                <a:gd name="connsiteY5012" fmla="*/ 323658 h 3795371"/>
                <a:gd name="connsiteX5013" fmla="*/ 1703993 w 6347888"/>
                <a:gd name="connsiteY5013" fmla="*/ 322020 h 3795371"/>
                <a:gd name="connsiteX5014" fmla="*/ 1703993 w 6347888"/>
                <a:gd name="connsiteY5014" fmla="*/ 321966 h 3795371"/>
                <a:gd name="connsiteX5015" fmla="*/ 1708797 w 6347888"/>
                <a:gd name="connsiteY5015" fmla="*/ 306679 h 3795371"/>
                <a:gd name="connsiteX5016" fmla="*/ 1712783 w 6347888"/>
                <a:gd name="connsiteY5016" fmla="*/ 304714 h 3795371"/>
                <a:gd name="connsiteX5017" fmla="*/ 1558226 w 6347888"/>
                <a:gd name="connsiteY5017" fmla="*/ 302148 h 3795371"/>
                <a:gd name="connsiteX5018" fmla="*/ 1559919 w 6347888"/>
                <a:gd name="connsiteY5018" fmla="*/ 303622 h 3795371"/>
                <a:gd name="connsiteX5019" fmla="*/ 1559864 w 6347888"/>
                <a:gd name="connsiteY5019" fmla="*/ 303676 h 3795371"/>
                <a:gd name="connsiteX5020" fmla="*/ 1559373 w 6347888"/>
                <a:gd name="connsiteY5020" fmla="*/ 305696 h 3795371"/>
                <a:gd name="connsiteX5021" fmla="*/ 1550774 w 6347888"/>
                <a:gd name="connsiteY5021" fmla="*/ 311320 h 3795371"/>
                <a:gd name="connsiteX5022" fmla="*/ 1550801 w 6347888"/>
                <a:gd name="connsiteY5022" fmla="*/ 311320 h 3795371"/>
                <a:gd name="connsiteX5023" fmla="*/ 1550583 w 6347888"/>
                <a:gd name="connsiteY5023" fmla="*/ 311648 h 3795371"/>
                <a:gd name="connsiteX5024" fmla="*/ 1550037 w 6347888"/>
                <a:gd name="connsiteY5024" fmla="*/ 311811 h 3795371"/>
                <a:gd name="connsiteX5025" fmla="*/ 1550679 w 6347888"/>
                <a:gd name="connsiteY5025" fmla="*/ 311367 h 3795371"/>
                <a:gd name="connsiteX5026" fmla="*/ 1545014 w 6347888"/>
                <a:gd name="connsiteY5026" fmla="*/ 308207 h 3795371"/>
                <a:gd name="connsiteX5027" fmla="*/ 1545397 w 6347888"/>
                <a:gd name="connsiteY5027" fmla="*/ 304440 h 3795371"/>
                <a:gd name="connsiteX5028" fmla="*/ 1558226 w 6347888"/>
                <a:gd name="connsiteY5028" fmla="*/ 302148 h 3795371"/>
                <a:gd name="connsiteX5029" fmla="*/ 3207738 w 6347888"/>
                <a:gd name="connsiteY5029" fmla="*/ 298108 h 3795371"/>
                <a:gd name="connsiteX5030" fmla="*/ 3213689 w 6347888"/>
                <a:gd name="connsiteY5030" fmla="*/ 300401 h 3795371"/>
                <a:gd name="connsiteX5031" fmla="*/ 3215381 w 6347888"/>
                <a:gd name="connsiteY5031" fmla="*/ 304823 h 3795371"/>
                <a:gd name="connsiteX5032" fmla="*/ 3221660 w 6347888"/>
                <a:gd name="connsiteY5032" fmla="*/ 307007 h 3795371"/>
                <a:gd name="connsiteX5033" fmla="*/ 3232360 w 6347888"/>
                <a:gd name="connsiteY5033" fmla="*/ 304332 h 3795371"/>
                <a:gd name="connsiteX5034" fmla="*/ 3243224 w 6347888"/>
                <a:gd name="connsiteY5034" fmla="*/ 308536 h 3795371"/>
                <a:gd name="connsiteX5035" fmla="*/ 3257309 w 6347888"/>
                <a:gd name="connsiteY5035" fmla="*/ 311484 h 3795371"/>
                <a:gd name="connsiteX5036" fmla="*/ 3269866 w 6347888"/>
                <a:gd name="connsiteY5036" fmla="*/ 316561 h 3795371"/>
                <a:gd name="connsiteX5037" fmla="*/ 3267955 w 6347888"/>
                <a:gd name="connsiteY5037" fmla="*/ 333267 h 3795371"/>
                <a:gd name="connsiteX5038" fmla="*/ 3263533 w 6347888"/>
                <a:gd name="connsiteY5038" fmla="*/ 340801 h 3795371"/>
                <a:gd name="connsiteX5039" fmla="*/ 3256928 w 6347888"/>
                <a:gd name="connsiteY5039" fmla="*/ 353248 h 3795371"/>
                <a:gd name="connsiteX5040" fmla="*/ 3242842 w 6347888"/>
                <a:gd name="connsiteY5040" fmla="*/ 365314 h 3795371"/>
                <a:gd name="connsiteX5041" fmla="*/ 3242296 w 6347888"/>
                <a:gd name="connsiteY5041" fmla="*/ 365314 h 3795371"/>
                <a:gd name="connsiteX5042" fmla="*/ 3234544 w 6347888"/>
                <a:gd name="connsiteY5042" fmla="*/ 370173 h 3795371"/>
                <a:gd name="connsiteX5043" fmla="*/ 3229903 w 6347888"/>
                <a:gd name="connsiteY5043" fmla="*/ 373448 h 3795371"/>
                <a:gd name="connsiteX5044" fmla="*/ 3218220 w 6347888"/>
                <a:gd name="connsiteY5044" fmla="*/ 370664 h 3795371"/>
                <a:gd name="connsiteX5045" fmla="*/ 3203534 w 6347888"/>
                <a:gd name="connsiteY5045" fmla="*/ 366187 h 3795371"/>
                <a:gd name="connsiteX5046" fmla="*/ 3190159 w 6347888"/>
                <a:gd name="connsiteY5046" fmla="*/ 363949 h 3795371"/>
                <a:gd name="connsiteX5047" fmla="*/ 3178148 w 6347888"/>
                <a:gd name="connsiteY5047" fmla="*/ 356633 h 3795371"/>
                <a:gd name="connsiteX5048" fmla="*/ 3178093 w 6347888"/>
                <a:gd name="connsiteY5048" fmla="*/ 348990 h 3795371"/>
                <a:gd name="connsiteX5049" fmla="*/ 3182133 w 6347888"/>
                <a:gd name="connsiteY5049" fmla="*/ 344786 h 3795371"/>
                <a:gd name="connsiteX5050" fmla="*/ 3171651 w 6347888"/>
                <a:gd name="connsiteY5050" fmla="*/ 345878 h 3795371"/>
                <a:gd name="connsiteX5051" fmla="*/ 3154290 w 6347888"/>
                <a:gd name="connsiteY5051" fmla="*/ 330701 h 3795371"/>
                <a:gd name="connsiteX5052" fmla="*/ 3154181 w 6347888"/>
                <a:gd name="connsiteY5052" fmla="*/ 330756 h 3795371"/>
                <a:gd name="connsiteX5053" fmla="*/ 3151943 w 6347888"/>
                <a:gd name="connsiteY5053" fmla="*/ 321584 h 3795371"/>
                <a:gd name="connsiteX5054" fmla="*/ 3151834 w 6347888"/>
                <a:gd name="connsiteY5054" fmla="*/ 320437 h 3795371"/>
                <a:gd name="connsiteX5055" fmla="*/ 3155764 w 6347888"/>
                <a:gd name="connsiteY5055" fmla="*/ 310665 h 3795371"/>
                <a:gd name="connsiteX5056" fmla="*/ 3159641 w 6347888"/>
                <a:gd name="connsiteY5056" fmla="*/ 310501 h 3795371"/>
                <a:gd name="connsiteX5057" fmla="*/ 3163626 w 6347888"/>
                <a:gd name="connsiteY5057" fmla="*/ 311757 h 3795371"/>
                <a:gd name="connsiteX5058" fmla="*/ 3165810 w 6347888"/>
                <a:gd name="connsiteY5058" fmla="*/ 308044 h 3795371"/>
                <a:gd name="connsiteX5059" fmla="*/ 3165810 w 6347888"/>
                <a:gd name="connsiteY5059" fmla="*/ 303349 h 3795371"/>
                <a:gd name="connsiteX5060" fmla="*/ 3172306 w 6347888"/>
                <a:gd name="connsiteY5060" fmla="*/ 299418 h 3795371"/>
                <a:gd name="connsiteX5061" fmla="*/ 3176128 w 6347888"/>
                <a:gd name="connsiteY5061" fmla="*/ 302257 h 3795371"/>
                <a:gd name="connsiteX5062" fmla="*/ 3194253 w 6347888"/>
                <a:gd name="connsiteY5062" fmla="*/ 311702 h 3795371"/>
                <a:gd name="connsiteX5063" fmla="*/ 3196437 w 6347888"/>
                <a:gd name="connsiteY5063" fmla="*/ 312576 h 3795371"/>
                <a:gd name="connsiteX5064" fmla="*/ 3201787 w 6347888"/>
                <a:gd name="connsiteY5064" fmla="*/ 314705 h 3795371"/>
                <a:gd name="connsiteX5065" fmla="*/ 3203316 w 6347888"/>
                <a:gd name="connsiteY5065" fmla="*/ 308099 h 3795371"/>
                <a:gd name="connsiteX5066" fmla="*/ 3204408 w 6347888"/>
                <a:gd name="connsiteY5066" fmla="*/ 301220 h 3795371"/>
                <a:gd name="connsiteX5067" fmla="*/ 3205609 w 6347888"/>
                <a:gd name="connsiteY5067" fmla="*/ 299582 h 3795371"/>
                <a:gd name="connsiteX5068" fmla="*/ 3207738 w 6347888"/>
                <a:gd name="connsiteY5068" fmla="*/ 298108 h 3795371"/>
                <a:gd name="connsiteX5069" fmla="*/ 1502594 w 6347888"/>
                <a:gd name="connsiteY5069" fmla="*/ 295706 h 3795371"/>
                <a:gd name="connsiteX5070" fmla="*/ 1510729 w 6347888"/>
                <a:gd name="connsiteY5070" fmla="*/ 295869 h 3795371"/>
                <a:gd name="connsiteX5071" fmla="*/ 1513895 w 6347888"/>
                <a:gd name="connsiteY5071" fmla="*/ 302148 h 3795371"/>
                <a:gd name="connsiteX5072" fmla="*/ 1514823 w 6347888"/>
                <a:gd name="connsiteY5072" fmla="*/ 306788 h 3795371"/>
                <a:gd name="connsiteX5073" fmla="*/ 1516843 w 6347888"/>
                <a:gd name="connsiteY5073" fmla="*/ 323822 h 3795371"/>
                <a:gd name="connsiteX5074" fmla="*/ 1517335 w 6347888"/>
                <a:gd name="connsiteY5074" fmla="*/ 325187 h 3795371"/>
                <a:gd name="connsiteX5075" fmla="*/ 1515588 w 6347888"/>
                <a:gd name="connsiteY5075" fmla="*/ 331902 h 3795371"/>
                <a:gd name="connsiteX5076" fmla="*/ 1518045 w 6347888"/>
                <a:gd name="connsiteY5076" fmla="*/ 344349 h 3795371"/>
                <a:gd name="connsiteX5077" fmla="*/ 1527544 w 6347888"/>
                <a:gd name="connsiteY5077" fmla="*/ 323385 h 3795371"/>
                <a:gd name="connsiteX5078" fmla="*/ 1531475 w 6347888"/>
                <a:gd name="connsiteY5078" fmla="*/ 321529 h 3795371"/>
                <a:gd name="connsiteX5079" fmla="*/ 1535406 w 6347888"/>
                <a:gd name="connsiteY5079" fmla="*/ 323330 h 3795371"/>
                <a:gd name="connsiteX5080" fmla="*/ 1542339 w 6347888"/>
                <a:gd name="connsiteY5080" fmla="*/ 340691 h 3795371"/>
                <a:gd name="connsiteX5081" fmla="*/ 1544850 w 6347888"/>
                <a:gd name="connsiteY5081" fmla="*/ 342711 h 3795371"/>
                <a:gd name="connsiteX5082" fmla="*/ 1545669 w 6347888"/>
                <a:gd name="connsiteY5082" fmla="*/ 340582 h 3795371"/>
                <a:gd name="connsiteX5083" fmla="*/ 1545669 w 6347888"/>
                <a:gd name="connsiteY5083" fmla="*/ 324095 h 3795371"/>
                <a:gd name="connsiteX5084" fmla="*/ 1550692 w 6347888"/>
                <a:gd name="connsiteY5084" fmla="*/ 311538 h 3795371"/>
                <a:gd name="connsiteX5085" fmla="*/ 1569875 w 6347888"/>
                <a:gd name="connsiteY5085" fmla="*/ 311538 h 3795371"/>
                <a:gd name="connsiteX5086" fmla="*/ 1569473 w 6347888"/>
                <a:gd name="connsiteY5086" fmla="*/ 311047 h 3795371"/>
                <a:gd name="connsiteX5087" fmla="*/ 1571275 w 6347888"/>
                <a:gd name="connsiteY5087" fmla="*/ 310501 h 3795371"/>
                <a:gd name="connsiteX5088" fmla="*/ 1570078 w 6347888"/>
                <a:gd name="connsiteY5088" fmla="*/ 311593 h 3795371"/>
                <a:gd name="connsiteX5089" fmla="*/ 1575566 w 6347888"/>
                <a:gd name="connsiteY5089" fmla="*/ 316642 h 3795371"/>
                <a:gd name="connsiteX5090" fmla="*/ 1583285 w 6347888"/>
                <a:gd name="connsiteY5090" fmla="*/ 317325 h 3795371"/>
                <a:gd name="connsiteX5091" fmla="*/ 1588908 w 6347888"/>
                <a:gd name="connsiteY5091" fmla="*/ 320328 h 3795371"/>
                <a:gd name="connsiteX5092" fmla="*/ 1592675 w 6347888"/>
                <a:gd name="connsiteY5092" fmla="*/ 328899 h 3795371"/>
                <a:gd name="connsiteX5093" fmla="*/ 1592730 w 6347888"/>
                <a:gd name="connsiteY5093" fmla="*/ 333430 h 3795371"/>
                <a:gd name="connsiteX5094" fmla="*/ 1581920 w 6347888"/>
                <a:gd name="connsiteY5094" fmla="*/ 354012 h 3795371"/>
                <a:gd name="connsiteX5095" fmla="*/ 1580391 w 6347888"/>
                <a:gd name="connsiteY5095" fmla="*/ 355814 h 3795371"/>
                <a:gd name="connsiteX5096" fmla="*/ 1570619 w 6347888"/>
                <a:gd name="connsiteY5096" fmla="*/ 368862 h 3795371"/>
                <a:gd name="connsiteX5097" fmla="*/ 1565053 w 6347888"/>
                <a:gd name="connsiteY5097" fmla="*/ 383049 h 3795371"/>
                <a:gd name="connsiteX5098" fmla="*/ 1565378 w 6347888"/>
                <a:gd name="connsiteY5098" fmla="*/ 383002 h 3795371"/>
                <a:gd name="connsiteX5099" fmla="*/ 1565580 w 6347888"/>
                <a:gd name="connsiteY5099" fmla="*/ 383557 h 3795371"/>
                <a:gd name="connsiteX5100" fmla="*/ 1564778 w 6347888"/>
                <a:gd name="connsiteY5100" fmla="*/ 383657 h 3795371"/>
                <a:gd name="connsiteX5101" fmla="*/ 1564977 w 6347888"/>
                <a:gd name="connsiteY5101" fmla="*/ 383109 h 3795371"/>
                <a:gd name="connsiteX5102" fmla="*/ 1552712 w 6347888"/>
                <a:gd name="connsiteY5102" fmla="*/ 391846 h 3795371"/>
                <a:gd name="connsiteX5103" fmla="*/ 1551238 w 6347888"/>
                <a:gd name="connsiteY5103" fmla="*/ 396323 h 3795371"/>
                <a:gd name="connsiteX5104" fmla="*/ 1535351 w 6347888"/>
                <a:gd name="connsiteY5104" fmla="*/ 404130 h 3795371"/>
                <a:gd name="connsiteX5105" fmla="*/ 1517062 w 6347888"/>
                <a:gd name="connsiteY5105" fmla="*/ 399107 h 3795371"/>
                <a:gd name="connsiteX5106" fmla="*/ 1512148 w 6347888"/>
                <a:gd name="connsiteY5106" fmla="*/ 391792 h 3795371"/>
                <a:gd name="connsiteX5107" fmla="*/ 1513240 w 6347888"/>
                <a:gd name="connsiteY5107" fmla="*/ 382401 h 3795371"/>
                <a:gd name="connsiteX5108" fmla="*/ 1520392 w 6347888"/>
                <a:gd name="connsiteY5108" fmla="*/ 373830 h 3795371"/>
                <a:gd name="connsiteX5109" fmla="*/ 1529345 w 6347888"/>
                <a:gd name="connsiteY5109" fmla="*/ 370827 h 3795371"/>
                <a:gd name="connsiteX5110" fmla="*/ 1531529 w 6347888"/>
                <a:gd name="connsiteY5110" fmla="*/ 366951 h 3795371"/>
                <a:gd name="connsiteX5111" fmla="*/ 1529946 w 6347888"/>
                <a:gd name="connsiteY5111" fmla="*/ 365805 h 3795371"/>
                <a:gd name="connsiteX5112" fmla="*/ 1508709 w 6347888"/>
                <a:gd name="connsiteY5112" fmla="*/ 363403 h 3795371"/>
                <a:gd name="connsiteX5113" fmla="*/ 1499209 w 6347888"/>
                <a:gd name="connsiteY5113" fmla="*/ 353193 h 3795371"/>
                <a:gd name="connsiteX5114" fmla="*/ 1496152 w 6347888"/>
                <a:gd name="connsiteY5114" fmla="*/ 350082 h 3795371"/>
                <a:gd name="connsiteX5115" fmla="*/ 1493040 w 6347888"/>
                <a:gd name="connsiteY5115" fmla="*/ 347243 h 3795371"/>
                <a:gd name="connsiteX5116" fmla="*/ 1492003 w 6347888"/>
                <a:gd name="connsiteY5116" fmla="*/ 324313 h 3795371"/>
                <a:gd name="connsiteX5117" fmla="*/ 1493259 w 6347888"/>
                <a:gd name="connsiteY5117" fmla="*/ 319946 h 3795371"/>
                <a:gd name="connsiteX5118" fmla="*/ 1498663 w 6347888"/>
                <a:gd name="connsiteY5118" fmla="*/ 304550 h 3795371"/>
                <a:gd name="connsiteX5119" fmla="*/ 1502485 w 6347888"/>
                <a:gd name="connsiteY5119" fmla="*/ 295979 h 3795371"/>
                <a:gd name="connsiteX5120" fmla="*/ 4870025 w 6347888"/>
                <a:gd name="connsiteY5120" fmla="*/ 292211 h 3795371"/>
                <a:gd name="connsiteX5121" fmla="*/ 4880343 w 6347888"/>
                <a:gd name="connsiteY5121" fmla="*/ 294013 h 3795371"/>
                <a:gd name="connsiteX5122" fmla="*/ 4881217 w 6347888"/>
                <a:gd name="connsiteY5122" fmla="*/ 296033 h 3795371"/>
                <a:gd name="connsiteX5123" fmla="*/ 4880289 w 6347888"/>
                <a:gd name="connsiteY5123" fmla="*/ 297889 h 3795371"/>
                <a:gd name="connsiteX5124" fmla="*/ 4870025 w 6347888"/>
                <a:gd name="connsiteY5124" fmla="*/ 292266 h 3795371"/>
                <a:gd name="connsiteX5125" fmla="*/ 4869424 w 6347888"/>
                <a:gd name="connsiteY5125" fmla="*/ 291884 h 3795371"/>
                <a:gd name="connsiteX5126" fmla="*/ 4869861 w 6347888"/>
                <a:gd name="connsiteY5126" fmla="*/ 291884 h 3795371"/>
                <a:gd name="connsiteX5127" fmla="*/ 4870024 w 6347888"/>
                <a:gd name="connsiteY5127" fmla="*/ 292266 h 3795371"/>
                <a:gd name="connsiteX5128" fmla="*/ 4869479 w 6347888"/>
                <a:gd name="connsiteY5128" fmla="*/ 292430 h 3795371"/>
                <a:gd name="connsiteX5129" fmla="*/ 4869424 w 6347888"/>
                <a:gd name="connsiteY5129" fmla="*/ 291939 h 3795371"/>
                <a:gd name="connsiteX5130" fmla="*/ 4867404 w 6347888"/>
                <a:gd name="connsiteY5130" fmla="*/ 288499 h 3795371"/>
                <a:gd name="connsiteX5131" fmla="*/ 4869424 w 6347888"/>
                <a:gd name="connsiteY5131" fmla="*/ 291884 h 3795371"/>
                <a:gd name="connsiteX5132" fmla="*/ 4865330 w 6347888"/>
                <a:gd name="connsiteY5132" fmla="*/ 291939 h 3795371"/>
                <a:gd name="connsiteX5133" fmla="*/ 4863801 w 6347888"/>
                <a:gd name="connsiteY5133" fmla="*/ 290301 h 3795371"/>
                <a:gd name="connsiteX5134" fmla="*/ 4867404 w 6347888"/>
                <a:gd name="connsiteY5134" fmla="*/ 288499 h 3795371"/>
                <a:gd name="connsiteX5135" fmla="*/ 3185245 w 6347888"/>
                <a:gd name="connsiteY5135" fmla="*/ 284186 h 3795371"/>
                <a:gd name="connsiteX5136" fmla="*/ 3185245 w 6347888"/>
                <a:gd name="connsiteY5136" fmla="*/ 284241 h 3795371"/>
                <a:gd name="connsiteX5137" fmla="*/ 3185204 w 6347888"/>
                <a:gd name="connsiteY5137" fmla="*/ 284211 h 3795371"/>
                <a:gd name="connsiteX5138" fmla="*/ 3552245 w 6347888"/>
                <a:gd name="connsiteY5138" fmla="*/ 282385 h 3795371"/>
                <a:gd name="connsiteX5139" fmla="*/ 3553047 w 6347888"/>
                <a:gd name="connsiteY5139" fmla="*/ 282385 h 3795371"/>
                <a:gd name="connsiteX5140" fmla="*/ 3552883 w 6347888"/>
                <a:gd name="connsiteY5140" fmla="*/ 282821 h 3795371"/>
                <a:gd name="connsiteX5141" fmla="*/ 3552446 w 6347888"/>
                <a:gd name="connsiteY5141" fmla="*/ 283040 h 3795371"/>
                <a:gd name="connsiteX5142" fmla="*/ 3552228 w 6347888"/>
                <a:gd name="connsiteY5142" fmla="*/ 282330 h 3795371"/>
                <a:gd name="connsiteX5143" fmla="*/ 3552245 w 6347888"/>
                <a:gd name="connsiteY5143" fmla="*/ 282385 h 3795371"/>
                <a:gd name="connsiteX5144" fmla="*/ 3552173 w 6347888"/>
                <a:gd name="connsiteY5144" fmla="*/ 282385 h 3795371"/>
                <a:gd name="connsiteX5145" fmla="*/ 3560690 w 6347888"/>
                <a:gd name="connsiteY5145" fmla="*/ 281566 h 3795371"/>
                <a:gd name="connsiteX5146" fmla="*/ 3565604 w 6347888"/>
                <a:gd name="connsiteY5146" fmla="*/ 289100 h 3795371"/>
                <a:gd name="connsiteX5147" fmla="*/ 3565003 w 6347888"/>
                <a:gd name="connsiteY5147" fmla="*/ 291011 h 3795371"/>
                <a:gd name="connsiteX5148" fmla="*/ 3552774 w 6347888"/>
                <a:gd name="connsiteY5148" fmla="*/ 292812 h 3795371"/>
                <a:gd name="connsiteX5149" fmla="*/ 3551082 w 6347888"/>
                <a:gd name="connsiteY5149" fmla="*/ 288936 h 3795371"/>
                <a:gd name="connsiteX5150" fmla="*/ 3552883 w 6347888"/>
                <a:gd name="connsiteY5150" fmla="*/ 282876 h 3795371"/>
                <a:gd name="connsiteX5151" fmla="*/ 3560690 w 6347888"/>
                <a:gd name="connsiteY5151" fmla="*/ 281566 h 3795371"/>
                <a:gd name="connsiteX5152" fmla="*/ 3178202 w 6347888"/>
                <a:gd name="connsiteY5152" fmla="*/ 281511 h 3795371"/>
                <a:gd name="connsiteX5153" fmla="*/ 3179512 w 6347888"/>
                <a:gd name="connsiteY5153" fmla="*/ 282657 h 3795371"/>
                <a:gd name="connsiteX5154" fmla="*/ 3179785 w 6347888"/>
                <a:gd name="connsiteY5154" fmla="*/ 283149 h 3795371"/>
                <a:gd name="connsiteX5155" fmla="*/ 3179789 w 6347888"/>
                <a:gd name="connsiteY5155" fmla="*/ 283153 h 3795371"/>
                <a:gd name="connsiteX5156" fmla="*/ 3179786 w 6347888"/>
                <a:gd name="connsiteY5156" fmla="*/ 283149 h 3795371"/>
                <a:gd name="connsiteX5157" fmla="*/ 3183444 w 6347888"/>
                <a:gd name="connsiteY5157" fmla="*/ 282931 h 3795371"/>
                <a:gd name="connsiteX5158" fmla="*/ 3185204 w 6347888"/>
                <a:gd name="connsiteY5158" fmla="*/ 284211 h 3795371"/>
                <a:gd name="connsiteX5159" fmla="*/ 3182024 w 6347888"/>
                <a:gd name="connsiteY5159" fmla="*/ 286152 h 3795371"/>
                <a:gd name="connsiteX5160" fmla="*/ 3179826 w 6347888"/>
                <a:gd name="connsiteY5160" fmla="*/ 283203 h 3795371"/>
                <a:gd name="connsiteX5161" fmla="*/ 3178966 w 6347888"/>
                <a:gd name="connsiteY5161" fmla="*/ 283203 h 3795371"/>
                <a:gd name="connsiteX5162" fmla="*/ 3545459 w 6347888"/>
                <a:gd name="connsiteY5162" fmla="*/ 273431 h 3795371"/>
                <a:gd name="connsiteX5163" fmla="*/ 3549335 w 6347888"/>
                <a:gd name="connsiteY5163" fmla="*/ 274687 h 3795371"/>
                <a:gd name="connsiteX5164" fmla="*/ 3552228 w 6347888"/>
                <a:gd name="connsiteY5164" fmla="*/ 282330 h 3795371"/>
                <a:gd name="connsiteX5165" fmla="*/ 3544258 w 6347888"/>
                <a:gd name="connsiteY5165" fmla="*/ 281511 h 3795371"/>
                <a:gd name="connsiteX5166" fmla="*/ 3542183 w 6347888"/>
                <a:gd name="connsiteY5166" fmla="*/ 275833 h 3795371"/>
                <a:gd name="connsiteX5167" fmla="*/ 3545459 w 6347888"/>
                <a:gd name="connsiteY5167" fmla="*/ 273431 h 3795371"/>
                <a:gd name="connsiteX5168" fmla="*/ 1656277 w 6347888"/>
                <a:gd name="connsiteY5168" fmla="*/ 273268 h 3795371"/>
                <a:gd name="connsiteX5169" fmla="*/ 1688761 w 6347888"/>
                <a:gd name="connsiteY5169" fmla="*/ 290192 h 3795371"/>
                <a:gd name="connsiteX5170" fmla="*/ 1688543 w 6347888"/>
                <a:gd name="connsiteY5170" fmla="*/ 296525 h 3795371"/>
                <a:gd name="connsiteX5171" fmla="*/ 1678388 w 6347888"/>
                <a:gd name="connsiteY5171" fmla="*/ 301930 h 3795371"/>
                <a:gd name="connsiteX5172" fmla="*/ 1678388 w 6347888"/>
                <a:gd name="connsiteY5172" fmla="*/ 301984 h 3795371"/>
                <a:gd name="connsiteX5173" fmla="*/ 1676040 w 6347888"/>
                <a:gd name="connsiteY5173" fmla="*/ 301984 h 3795371"/>
                <a:gd name="connsiteX5174" fmla="*/ 1645686 w 6347888"/>
                <a:gd name="connsiteY5174" fmla="*/ 290083 h 3795371"/>
                <a:gd name="connsiteX5175" fmla="*/ 1643448 w 6347888"/>
                <a:gd name="connsiteY5175" fmla="*/ 281566 h 3795371"/>
                <a:gd name="connsiteX5176" fmla="*/ 1656277 w 6347888"/>
                <a:gd name="connsiteY5176" fmla="*/ 273268 h 3795371"/>
                <a:gd name="connsiteX5177" fmla="*/ 1771581 w 6347888"/>
                <a:gd name="connsiteY5177" fmla="*/ 268955 h 3795371"/>
                <a:gd name="connsiteX5178" fmla="*/ 1774256 w 6347888"/>
                <a:gd name="connsiteY5178" fmla="*/ 271193 h 3795371"/>
                <a:gd name="connsiteX5179" fmla="*/ 1773819 w 6347888"/>
                <a:gd name="connsiteY5179" fmla="*/ 273050 h 3795371"/>
                <a:gd name="connsiteX5180" fmla="*/ 1773765 w 6347888"/>
                <a:gd name="connsiteY5180" fmla="*/ 273050 h 3795371"/>
                <a:gd name="connsiteX5181" fmla="*/ 1771581 w 6347888"/>
                <a:gd name="connsiteY5181" fmla="*/ 268955 h 3795371"/>
                <a:gd name="connsiteX5182" fmla="*/ 1298194 w 6347888"/>
                <a:gd name="connsiteY5182" fmla="*/ 268354 h 3795371"/>
                <a:gd name="connsiteX5183" fmla="*/ 1302507 w 6347888"/>
                <a:gd name="connsiteY5183" fmla="*/ 269664 h 3795371"/>
                <a:gd name="connsiteX5184" fmla="*/ 1303326 w 6347888"/>
                <a:gd name="connsiteY5184" fmla="*/ 271411 h 3795371"/>
                <a:gd name="connsiteX5185" fmla="*/ 1303271 w 6347888"/>
                <a:gd name="connsiteY5185" fmla="*/ 271411 h 3795371"/>
                <a:gd name="connsiteX5186" fmla="*/ 1302671 w 6347888"/>
                <a:gd name="connsiteY5186" fmla="*/ 273595 h 3795371"/>
                <a:gd name="connsiteX5187" fmla="*/ 1274937 w 6347888"/>
                <a:gd name="connsiteY5187" fmla="*/ 294996 h 3795371"/>
                <a:gd name="connsiteX5188" fmla="*/ 1266202 w 6347888"/>
                <a:gd name="connsiteY5188" fmla="*/ 293904 h 3795371"/>
                <a:gd name="connsiteX5189" fmla="*/ 1264728 w 6347888"/>
                <a:gd name="connsiteY5189" fmla="*/ 284241 h 3795371"/>
                <a:gd name="connsiteX5190" fmla="*/ 1298194 w 6347888"/>
                <a:gd name="connsiteY5190" fmla="*/ 268354 h 3795371"/>
                <a:gd name="connsiteX5191" fmla="*/ 4968404 w 6347888"/>
                <a:gd name="connsiteY5191" fmla="*/ 267372 h 3795371"/>
                <a:gd name="connsiteX5192" fmla="*/ 4980251 w 6347888"/>
                <a:gd name="connsiteY5192" fmla="*/ 267972 h 3795371"/>
                <a:gd name="connsiteX5193" fmla="*/ 4991497 w 6347888"/>
                <a:gd name="connsiteY5193" fmla="*/ 271794 h 3795371"/>
                <a:gd name="connsiteX5194" fmla="*/ 5009240 w 6347888"/>
                <a:gd name="connsiteY5194" fmla="*/ 286698 h 3795371"/>
                <a:gd name="connsiteX5195" fmla="*/ 5005801 w 6347888"/>
                <a:gd name="connsiteY5195" fmla="*/ 296034 h 3795371"/>
                <a:gd name="connsiteX5196" fmla="*/ 4979814 w 6347888"/>
                <a:gd name="connsiteY5196" fmla="*/ 298927 h 3795371"/>
                <a:gd name="connsiteX5197" fmla="*/ 4957485 w 6347888"/>
                <a:gd name="connsiteY5197" fmla="*/ 304714 h 3795371"/>
                <a:gd name="connsiteX5198" fmla="*/ 4955356 w 6347888"/>
                <a:gd name="connsiteY5198" fmla="*/ 304223 h 3795371"/>
                <a:gd name="connsiteX5199" fmla="*/ 4954100 w 6347888"/>
                <a:gd name="connsiteY5199" fmla="*/ 302421 h 3795371"/>
                <a:gd name="connsiteX5200" fmla="*/ 4956229 w 6347888"/>
                <a:gd name="connsiteY5200" fmla="*/ 293359 h 3795371"/>
                <a:gd name="connsiteX5201" fmla="*/ 4959614 w 6347888"/>
                <a:gd name="connsiteY5201" fmla="*/ 274469 h 3795371"/>
                <a:gd name="connsiteX5202" fmla="*/ 4968404 w 6347888"/>
                <a:gd name="connsiteY5202" fmla="*/ 267372 h 3795371"/>
                <a:gd name="connsiteX5203" fmla="*/ 3584548 w 6347888"/>
                <a:gd name="connsiteY5203" fmla="*/ 263495 h 3795371"/>
                <a:gd name="connsiteX5204" fmla="*/ 3599343 w 6347888"/>
                <a:gd name="connsiteY5204" fmla="*/ 263877 h 3795371"/>
                <a:gd name="connsiteX5205" fmla="*/ 3585967 w 6347888"/>
                <a:gd name="connsiteY5205" fmla="*/ 274741 h 3795371"/>
                <a:gd name="connsiteX5206" fmla="*/ 3585913 w 6347888"/>
                <a:gd name="connsiteY5206" fmla="*/ 274741 h 3795371"/>
                <a:gd name="connsiteX5207" fmla="*/ 3581655 w 6347888"/>
                <a:gd name="connsiteY5207" fmla="*/ 274141 h 3795371"/>
                <a:gd name="connsiteX5208" fmla="*/ 3579635 w 6347888"/>
                <a:gd name="connsiteY5208" fmla="*/ 270210 h 3795371"/>
                <a:gd name="connsiteX5209" fmla="*/ 3584548 w 6347888"/>
                <a:gd name="connsiteY5209" fmla="*/ 263495 h 3795371"/>
                <a:gd name="connsiteX5210" fmla="*/ 3600107 w 6347888"/>
                <a:gd name="connsiteY5210" fmla="*/ 263168 h 3795371"/>
                <a:gd name="connsiteX5211" fmla="*/ 3600817 w 6347888"/>
                <a:gd name="connsiteY5211" fmla="*/ 263168 h 3795371"/>
                <a:gd name="connsiteX5212" fmla="*/ 3600817 w 6347888"/>
                <a:gd name="connsiteY5212" fmla="*/ 263277 h 3795371"/>
                <a:gd name="connsiteX5213" fmla="*/ 3600817 w 6347888"/>
                <a:gd name="connsiteY5213" fmla="*/ 263877 h 3795371"/>
                <a:gd name="connsiteX5214" fmla="*/ 3599343 w 6347888"/>
                <a:gd name="connsiteY5214" fmla="*/ 263877 h 3795371"/>
                <a:gd name="connsiteX5215" fmla="*/ 3600107 w 6347888"/>
                <a:gd name="connsiteY5215" fmla="*/ 263168 h 3795371"/>
                <a:gd name="connsiteX5216" fmla="*/ 3665401 w 6347888"/>
                <a:gd name="connsiteY5216" fmla="*/ 263059 h 3795371"/>
                <a:gd name="connsiteX5217" fmla="*/ 3671680 w 6347888"/>
                <a:gd name="connsiteY5217" fmla="*/ 268300 h 3795371"/>
                <a:gd name="connsiteX5218" fmla="*/ 3664692 w 6347888"/>
                <a:gd name="connsiteY5218" fmla="*/ 275561 h 3795371"/>
                <a:gd name="connsiteX5219" fmla="*/ 3658577 w 6347888"/>
                <a:gd name="connsiteY5219" fmla="*/ 270265 h 3795371"/>
                <a:gd name="connsiteX5220" fmla="*/ 3658632 w 6347888"/>
                <a:gd name="connsiteY5220" fmla="*/ 270265 h 3795371"/>
                <a:gd name="connsiteX5221" fmla="*/ 3665401 w 6347888"/>
                <a:gd name="connsiteY5221" fmla="*/ 263059 h 3795371"/>
                <a:gd name="connsiteX5222" fmla="*/ 1354098 w 6347888"/>
                <a:gd name="connsiteY5222" fmla="*/ 258964 h 3795371"/>
                <a:gd name="connsiteX5223" fmla="*/ 1357374 w 6347888"/>
                <a:gd name="connsiteY5223" fmla="*/ 259947 h 3795371"/>
                <a:gd name="connsiteX5224" fmla="*/ 1362615 w 6347888"/>
                <a:gd name="connsiteY5224" fmla="*/ 270865 h 3795371"/>
                <a:gd name="connsiteX5225" fmla="*/ 1367146 w 6347888"/>
                <a:gd name="connsiteY5225" fmla="*/ 277035 h 3795371"/>
                <a:gd name="connsiteX5226" fmla="*/ 1376864 w 6347888"/>
                <a:gd name="connsiteY5226" fmla="*/ 286097 h 3795371"/>
                <a:gd name="connsiteX5227" fmla="*/ 1378010 w 6347888"/>
                <a:gd name="connsiteY5227" fmla="*/ 303295 h 3795371"/>
                <a:gd name="connsiteX5228" fmla="*/ 1376809 w 6347888"/>
                <a:gd name="connsiteY5228" fmla="*/ 323549 h 3795371"/>
                <a:gd name="connsiteX5229" fmla="*/ 1378993 w 6347888"/>
                <a:gd name="connsiteY5229" fmla="*/ 326879 h 3795371"/>
                <a:gd name="connsiteX5230" fmla="*/ 1399903 w 6347888"/>
                <a:gd name="connsiteY5230" fmla="*/ 331411 h 3795371"/>
                <a:gd name="connsiteX5231" fmla="*/ 1399903 w 6347888"/>
                <a:gd name="connsiteY5231" fmla="*/ 331301 h 3795371"/>
                <a:gd name="connsiteX5232" fmla="*/ 1404980 w 6347888"/>
                <a:gd name="connsiteY5232" fmla="*/ 324750 h 3795371"/>
                <a:gd name="connsiteX5233" fmla="*/ 1403451 w 6347888"/>
                <a:gd name="connsiteY5233" fmla="*/ 320219 h 3795371"/>
                <a:gd name="connsiteX5234" fmla="*/ 1406509 w 6347888"/>
                <a:gd name="connsiteY5234" fmla="*/ 309900 h 3795371"/>
                <a:gd name="connsiteX5235" fmla="*/ 1408474 w 6347888"/>
                <a:gd name="connsiteY5235" fmla="*/ 308590 h 3795371"/>
                <a:gd name="connsiteX5236" fmla="*/ 1413278 w 6347888"/>
                <a:gd name="connsiteY5236" fmla="*/ 298982 h 3795371"/>
                <a:gd name="connsiteX5237" fmla="*/ 1411859 w 6347888"/>
                <a:gd name="connsiteY5237" fmla="*/ 291993 h 3795371"/>
                <a:gd name="connsiteX5238" fmla="*/ 1415735 w 6347888"/>
                <a:gd name="connsiteY5238" fmla="*/ 281348 h 3795371"/>
                <a:gd name="connsiteX5239" fmla="*/ 1435007 w 6347888"/>
                <a:gd name="connsiteY5239" fmla="*/ 267208 h 3795371"/>
                <a:gd name="connsiteX5240" fmla="*/ 1443687 w 6347888"/>
                <a:gd name="connsiteY5240" fmla="*/ 267535 h 3795371"/>
                <a:gd name="connsiteX5241" fmla="*/ 1445544 w 6347888"/>
                <a:gd name="connsiteY5241" fmla="*/ 273923 h 3795371"/>
                <a:gd name="connsiteX5242" fmla="*/ 1441231 w 6347888"/>
                <a:gd name="connsiteY5242" fmla="*/ 294614 h 3795371"/>
                <a:gd name="connsiteX5243" fmla="*/ 1438010 w 6347888"/>
                <a:gd name="connsiteY5243" fmla="*/ 303349 h 3795371"/>
                <a:gd name="connsiteX5244" fmla="*/ 1439047 w 6347888"/>
                <a:gd name="connsiteY5244" fmla="*/ 313667 h 3795371"/>
                <a:gd name="connsiteX5245" fmla="*/ 1446144 w 6347888"/>
                <a:gd name="connsiteY5245" fmla="*/ 324641 h 3795371"/>
                <a:gd name="connsiteX5246" fmla="*/ 1449911 w 6347888"/>
                <a:gd name="connsiteY5246" fmla="*/ 323494 h 3795371"/>
                <a:gd name="connsiteX5247" fmla="*/ 1457281 w 6347888"/>
                <a:gd name="connsiteY5247" fmla="*/ 317871 h 3795371"/>
                <a:gd name="connsiteX5248" fmla="*/ 1461758 w 6347888"/>
                <a:gd name="connsiteY5248" fmla="*/ 318472 h 3795371"/>
                <a:gd name="connsiteX5249" fmla="*/ 1467436 w 6347888"/>
                <a:gd name="connsiteY5249" fmla="*/ 337198 h 3795371"/>
                <a:gd name="connsiteX5250" fmla="*/ 1462359 w 6347888"/>
                <a:gd name="connsiteY5250" fmla="*/ 345223 h 3795371"/>
                <a:gd name="connsiteX5251" fmla="*/ 1440685 w 6347888"/>
                <a:gd name="connsiteY5251" fmla="*/ 367170 h 3795371"/>
                <a:gd name="connsiteX5252" fmla="*/ 1428237 w 6347888"/>
                <a:gd name="connsiteY5252" fmla="*/ 373612 h 3795371"/>
                <a:gd name="connsiteX5253" fmla="*/ 1418792 w 6347888"/>
                <a:gd name="connsiteY5253" fmla="*/ 375250 h 3795371"/>
                <a:gd name="connsiteX5254" fmla="*/ 1407273 w 6347888"/>
                <a:gd name="connsiteY5254" fmla="*/ 373667 h 3795371"/>
                <a:gd name="connsiteX5255" fmla="*/ 1391877 w 6347888"/>
                <a:gd name="connsiteY5255" fmla="*/ 367607 h 3795371"/>
                <a:gd name="connsiteX5256" fmla="*/ 1387346 w 6347888"/>
                <a:gd name="connsiteY5256" fmla="*/ 367115 h 3795371"/>
                <a:gd name="connsiteX5257" fmla="*/ 1366164 w 6347888"/>
                <a:gd name="connsiteY5257" fmla="*/ 370282 h 3795371"/>
                <a:gd name="connsiteX5258" fmla="*/ 1357483 w 6347888"/>
                <a:gd name="connsiteY5258" fmla="*/ 373885 h 3795371"/>
                <a:gd name="connsiteX5259" fmla="*/ 1332370 w 6347888"/>
                <a:gd name="connsiteY5259" fmla="*/ 379563 h 3795371"/>
                <a:gd name="connsiteX5260" fmla="*/ 1318066 w 6347888"/>
                <a:gd name="connsiteY5260" fmla="*/ 379181 h 3795371"/>
                <a:gd name="connsiteX5261" fmla="*/ 1312989 w 6347888"/>
                <a:gd name="connsiteY5261" fmla="*/ 377925 h 3795371"/>
                <a:gd name="connsiteX5262" fmla="*/ 1309112 w 6347888"/>
                <a:gd name="connsiteY5262" fmla="*/ 376287 h 3795371"/>
                <a:gd name="connsiteX5263" fmla="*/ 1301306 w 6347888"/>
                <a:gd name="connsiteY5263" fmla="*/ 360346 h 3795371"/>
                <a:gd name="connsiteX5264" fmla="*/ 1306983 w 6347888"/>
                <a:gd name="connsiteY5264" fmla="*/ 353576 h 3795371"/>
                <a:gd name="connsiteX5265" fmla="*/ 1323198 w 6347888"/>
                <a:gd name="connsiteY5265" fmla="*/ 350955 h 3795371"/>
                <a:gd name="connsiteX5266" fmla="*/ 1337611 w 6347888"/>
                <a:gd name="connsiteY5266" fmla="*/ 348608 h 3795371"/>
                <a:gd name="connsiteX5267" fmla="*/ 1339740 w 6347888"/>
                <a:gd name="connsiteY5267" fmla="*/ 347625 h 3795371"/>
                <a:gd name="connsiteX5268" fmla="*/ 1337938 w 6347888"/>
                <a:gd name="connsiteY5268" fmla="*/ 346369 h 3795371"/>
                <a:gd name="connsiteX5269" fmla="*/ 1325491 w 6347888"/>
                <a:gd name="connsiteY5269" fmla="*/ 344841 h 3795371"/>
                <a:gd name="connsiteX5270" fmla="*/ 1319540 w 6347888"/>
                <a:gd name="connsiteY5270" fmla="*/ 342275 h 3795371"/>
                <a:gd name="connsiteX5271" fmla="*/ 1315009 w 6347888"/>
                <a:gd name="connsiteY5271" fmla="*/ 342275 h 3795371"/>
                <a:gd name="connsiteX5272" fmla="*/ 1289240 w 6347888"/>
                <a:gd name="connsiteY5272" fmla="*/ 336051 h 3795371"/>
                <a:gd name="connsiteX5273" fmla="*/ 1279795 w 6347888"/>
                <a:gd name="connsiteY5273" fmla="*/ 328681 h 3795371"/>
                <a:gd name="connsiteX5274" fmla="*/ 1276247 w 6347888"/>
                <a:gd name="connsiteY5274" fmla="*/ 318363 h 3795371"/>
                <a:gd name="connsiteX5275" fmla="*/ 1287602 w 6347888"/>
                <a:gd name="connsiteY5275" fmla="*/ 307826 h 3795371"/>
                <a:gd name="connsiteX5276" fmla="*/ 1303981 w 6347888"/>
                <a:gd name="connsiteY5276" fmla="*/ 309955 h 3795371"/>
                <a:gd name="connsiteX5277" fmla="*/ 1306164 w 6347888"/>
                <a:gd name="connsiteY5277" fmla="*/ 309354 h 3795371"/>
                <a:gd name="connsiteX5278" fmla="*/ 1305182 w 6347888"/>
                <a:gd name="connsiteY5278" fmla="*/ 305970 h 3795371"/>
                <a:gd name="connsiteX5279" fmla="*/ 1297156 w 6347888"/>
                <a:gd name="connsiteY5279" fmla="*/ 300947 h 3795371"/>
                <a:gd name="connsiteX5280" fmla="*/ 1296938 w 6347888"/>
                <a:gd name="connsiteY5280" fmla="*/ 296634 h 3795371"/>
                <a:gd name="connsiteX5281" fmla="*/ 1305728 w 6347888"/>
                <a:gd name="connsiteY5281" fmla="*/ 288827 h 3795371"/>
                <a:gd name="connsiteX5282" fmla="*/ 1313371 w 6347888"/>
                <a:gd name="connsiteY5282" fmla="*/ 279000 h 3795371"/>
                <a:gd name="connsiteX5283" fmla="*/ 1319649 w 6347888"/>
                <a:gd name="connsiteY5283" fmla="*/ 271957 h 3795371"/>
                <a:gd name="connsiteX5284" fmla="*/ 1340286 w 6347888"/>
                <a:gd name="connsiteY5284" fmla="*/ 260493 h 3795371"/>
                <a:gd name="connsiteX5285" fmla="*/ 1354098 w 6347888"/>
                <a:gd name="connsiteY5285" fmla="*/ 258964 h 3795371"/>
                <a:gd name="connsiteX5286" fmla="*/ 3600926 w 6347888"/>
                <a:gd name="connsiteY5286" fmla="*/ 258909 h 3795371"/>
                <a:gd name="connsiteX5287" fmla="*/ 3604802 w 6347888"/>
                <a:gd name="connsiteY5287" fmla="*/ 259073 h 3795371"/>
                <a:gd name="connsiteX5288" fmla="*/ 3608569 w 6347888"/>
                <a:gd name="connsiteY5288" fmla="*/ 261038 h 3795371"/>
                <a:gd name="connsiteX5289" fmla="*/ 3608569 w 6347888"/>
                <a:gd name="connsiteY5289" fmla="*/ 261093 h 3795371"/>
                <a:gd name="connsiteX5290" fmla="*/ 3604639 w 6347888"/>
                <a:gd name="connsiteY5290" fmla="*/ 263058 h 3795371"/>
                <a:gd name="connsiteX5291" fmla="*/ 3600817 w 6347888"/>
                <a:gd name="connsiteY5291" fmla="*/ 263277 h 3795371"/>
                <a:gd name="connsiteX5292" fmla="*/ 3600819 w 6347888"/>
                <a:gd name="connsiteY5292" fmla="*/ 263168 h 3795371"/>
                <a:gd name="connsiteX5293" fmla="*/ 3600817 w 6347888"/>
                <a:gd name="connsiteY5293" fmla="*/ 263168 h 3795371"/>
                <a:gd name="connsiteX5294" fmla="*/ 3600817 w 6347888"/>
                <a:gd name="connsiteY5294" fmla="*/ 263113 h 3795371"/>
                <a:gd name="connsiteX5295" fmla="*/ 3600821 w 6347888"/>
                <a:gd name="connsiteY5295" fmla="*/ 263117 h 3795371"/>
                <a:gd name="connsiteX5296" fmla="*/ 3600217 w 6347888"/>
                <a:gd name="connsiteY5296" fmla="*/ 257837 h 3795371"/>
                <a:gd name="connsiteX5297" fmla="*/ 3600926 w 6347888"/>
                <a:gd name="connsiteY5297" fmla="*/ 258090 h 3795371"/>
                <a:gd name="connsiteX5298" fmla="*/ 3600926 w 6347888"/>
                <a:gd name="connsiteY5298" fmla="*/ 258854 h 3795371"/>
                <a:gd name="connsiteX5299" fmla="*/ 3600217 w 6347888"/>
                <a:gd name="connsiteY5299" fmla="*/ 258854 h 3795371"/>
                <a:gd name="connsiteX5300" fmla="*/ 4938649 w 6347888"/>
                <a:gd name="connsiteY5300" fmla="*/ 253887 h 3795371"/>
                <a:gd name="connsiteX5301" fmla="*/ 4948149 w 6347888"/>
                <a:gd name="connsiteY5301" fmla="*/ 266826 h 3795371"/>
                <a:gd name="connsiteX5302" fmla="*/ 4946129 w 6347888"/>
                <a:gd name="connsiteY5302" fmla="*/ 272831 h 3795371"/>
                <a:gd name="connsiteX5303" fmla="*/ 4940233 w 6347888"/>
                <a:gd name="connsiteY5303" fmla="*/ 275069 h 3795371"/>
                <a:gd name="connsiteX5304" fmla="*/ 4929696 w 6347888"/>
                <a:gd name="connsiteY5304" fmla="*/ 260875 h 3795371"/>
                <a:gd name="connsiteX5305" fmla="*/ 4932262 w 6347888"/>
                <a:gd name="connsiteY5305" fmla="*/ 254870 h 3795371"/>
                <a:gd name="connsiteX5306" fmla="*/ 4938649 w 6347888"/>
                <a:gd name="connsiteY5306" fmla="*/ 253941 h 3795371"/>
                <a:gd name="connsiteX5307" fmla="*/ 1690291 w 6347888"/>
                <a:gd name="connsiteY5307" fmla="*/ 249574 h 3795371"/>
                <a:gd name="connsiteX5308" fmla="*/ 1692966 w 6347888"/>
                <a:gd name="connsiteY5308" fmla="*/ 251812 h 3795371"/>
                <a:gd name="connsiteX5309" fmla="*/ 1693294 w 6347888"/>
                <a:gd name="connsiteY5309" fmla="*/ 252850 h 3795371"/>
                <a:gd name="connsiteX5310" fmla="*/ 1693130 w 6347888"/>
                <a:gd name="connsiteY5310" fmla="*/ 253887 h 3795371"/>
                <a:gd name="connsiteX5311" fmla="*/ 1690400 w 6347888"/>
                <a:gd name="connsiteY5311" fmla="*/ 252850 h 3795371"/>
                <a:gd name="connsiteX5312" fmla="*/ 1690291 w 6347888"/>
                <a:gd name="connsiteY5312" fmla="*/ 252904 h 3795371"/>
                <a:gd name="connsiteX5313" fmla="*/ 1690291 w 6347888"/>
                <a:gd name="connsiteY5313" fmla="*/ 252304 h 3795371"/>
                <a:gd name="connsiteX5314" fmla="*/ 1690291 w 6347888"/>
                <a:gd name="connsiteY5314" fmla="*/ 249574 h 3795371"/>
                <a:gd name="connsiteX5315" fmla="*/ 4366010 w 6347888"/>
                <a:gd name="connsiteY5315" fmla="*/ 247881 h 3795371"/>
                <a:gd name="connsiteX5316" fmla="*/ 4367921 w 6347888"/>
                <a:gd name="connsiteY5316" fmla="*/ 253613 h 3795371"/>
                <a:gd name="connsiteX5317" fmla="*/ 4367976 w 6347888"/>
                <a:gd name="connsiteY5317" fmla="*/ 253613 h 3795371"/>
                <a:gd name="connsiteX5318" fmla="*/ 4364045 w 6347888"/>
                <a:gd name="connsiteY5318" fmla="*/ 255360 h 3795371"/>
                <a:gd name="connsiteX5319" fmla="*/ 4362243 w 6347888"/>
                <a:gd name="connsiteY5319" fmla="*/ 249300 h 3795371"/>
                <a:gd name="connsiteX5320" fmla="*/ 4366010 w 6347888"/>
                <a:gd name="connsiteY5320" fmla="*/ 247881 h 3795371"/>
                <a:gd name="connsiteX5321" fmla="*/ 3588151 w 6347888"/>
                <a:gd name="connsiteY5321" fmla="*/ 245042 h 3795371"/>
                <a:gd name="connsiteX5322" fmla="*/ 3594866 w 6347888"/>
                <a:gd name="connsiteY5322" fmla="*/ 246298 h 3795371"/>
                <a:gd name="connsiteX5323" fmla="*/ 3594866 w 6347888"/>
                <a:gd name="connsiteY5323" fmla="*/ 246352 h 3795371"/>
                <a:gd name="connsiteX5324" fmla="*/ 3600216 w 6347888"/>
                <a:gd name="connsiteY5324" fmla="*/ 251976 h 3795371"/>
                <a:gd name="connsiteX5325" fmla="*/ 3600216 w 6347888"/>
                <a:gd name="connsiteY5325" fmla="*/ 257817 h 3795371"/>
                <a:gd name="connsiteX5326" fmla="*/ 3600217 w 6347888"/>
                <a:gd name="connsiteY5326" fmla="*/ 257817 h 3795371"/>
                <a:gd name="connsiteX5327" fmla="*/ 3600217 w 6347888"/>
                <a:gd name="connsiteY5327" fmla="*/ 257837 h 3795371"/>
                <a:gd name="connsiteX5328" fmla="*/ 3600216 w 6347888"/>
                <a:gd name="connsiteY5328" fmla="*/ 257836 h 3795371"/>
                <a:gd name="connsiteX5329" fmla="*/ 3600216 w 6347888"/>
                <a:gd name="connsiteY5329" fmla="*/ 257872 h 3795371"/>
                <a:gd name="connsiteX5330" fmla="*/ 3583346 w 6347888"/>
                <a:gd name="connsiteY5330" fmla="*/ 253067 h 3795371"/>
                <a:gd name="connsiteX5331" fmla="*/ 3581217 w 6347888"/>
                <a:gd name="connsiteY5331" fmla="*/ 249737 h 3795371"/>
                <a:gd name="connsiteX5332" fmla="*/ 3583892 w 6347888"/>
                <a:gd name="connsiteY5332" fmla="*/ 246298 h 3795371"/>
                <a:gd name="connsiteX5333" fmla="*/ 3588151 w 6347888"/>
                <a:gd name="connsiteY5333" fmla="*/ 245042 h 3795371"/>
                <a:gd name="connsiteX5334" fmla="*/ 4309888 w 6347888"/>
                <a:gd name="connsiteY5334" fmla="*/ 241002 h 3795371"/>
                <a:gd name="connsiteX5335" fmla="*/ 4326429 w 6347888"/>
                <a:gd name="connsiteY5335" fmla="*/ 244769 h 3795371"/>
                <a:gd name="connsiteX5336" fmla="*/ 4335383 w 6347888"/>
                <a:gd name="connsiteY5336" fmla="*/ 245479 h 3795371"/>
                <a:gd name="connsiteX5337" fmla="*/ 4343900 w 6347888"/>
                <a:gd name="connsiteY5337" fmla="*/ 260984 h 3795371"/>
                <a:gd name="connsiteX5338" fmla="*/ 4348431 w 6347888"/>
                <a:gd name="connsiteY5338" fmla="*/ 268190 h 3795371"/>
                <a:gd name="connsiteX5339" fmla="*/ 4362243 w 6347888"/>
                <a:gd name="connsiteY5339" fmla="*/ 270156 h 3795371"/>
                <a:gd name="connsiteX5340" fmla="*/ 4371415 w 6347888"/>
                <a:gd name="connsiteY5340" fmla="*/ 267808 h 3795371"/>
                <a:gd name="connsiteX5341" fmla="*/ 4380696 w 6347888"/>
                <a:gd name="connsiteY5341" fmla="*/ 273813 h 3795371"/>
                <a:gd name="connsiteX5342" fmla="*/ 4382389 w 6347888"/>
                <a:gd name="connsiteY5342" fmla="*/ 285497 h 3795371"/>
                <a:gd name="connsiteX5343" fmla="*/ 4382935 w 6347888"/>
                <a:gd name="connsiteY5343" fmla="*/ 297344 h 3795371"/>
                <a:gd name="connsiteX5344" fmla="*/ 4393417 w 6347888"/>
                <a:gd name="connsiteY5344" fmla="*/ 302148 h 3795371"/>
                <a:gd name="connsiteX5345" fmla="*/ 4397293 w 6347888"/>
                <a:gd name="connsiteY5345" fmla="*/ 292103 h 3795371"/>
                <a:gd name="connsiteX5346" fmla="*/ 4394017 w 6347888"/>
                <a:gd name="connsiteY5346" fmla="*/ 285770 h 3795371"/>
                <a:gd name="connsiteX5347" fmla="*/ 4396692 w 6347888"/>
                <a:gd name="connsiteY5347" fmla="*/ 279928 h 3795371"/>
                <a:gd name="connsiteX5348" fmla="*/ 4419021 w 6347888"/>
                <a:gd name="connsiteY5348" fmla="*/ 270920 h 3795371"/>
                <a:gd name="connsiteX5349" fmla="*/ 4426992 w 6347888"/>
                <a:gd name="connsiteY5349" fmla="*/ 266279 h 3795371"/>
                <a:gd name="connsiteX5350" fmla="*/ 4442333 w 6347888"/>
                <a:gd name="connsiteY5350" fmla="*/ 267262 h 3795371"/>
                <a:gd name="connsiteX5351" fmla="*/ 4459257 w 6347888"/>
                <a:gd name="connsiteY5351" fmla="*/ 275779 h 3795371"/>
                <a:gd name="connsiteX5352" fmla="*/ 4476345 w 6347888"/>
                <a:gd name="connsiteY5352" fmla="*/ 288554 h 3795371"/>
                <a:gd name="connsiteX5353" fmla="*/ 4481696 w 6347888"/>
                <a:gd name="connsiteY5353" fmla="*/ 286097 h 3795371"/>
                <a:gd name="connsiteX5354" fmla="*/ 4487701 w 6347888"/>
                <a:gd name="connsiteY5354" fmla="*/ 285770 h 3795371"/>
                <a:gd name="connsiteX5355" fmla="*/ 4506372 w 6347888"/>
                <a:gd name="connsiteY5355" fmla="*/ 303786 h 3795371"/>
                <a:gd name="connsiteX5356" fmla="*/ 4508938 w 6347888"/>
                <a:gd name="connsiteY5356" fmla="*/ 307662 h 3795371"/>
                <a:gd name="connsiteX5357" fmla="*/ 4518601 w 6347888"/>
                <a:gd name="connsiteY5357" fmla="*/ 329227 h 3795371"/>
                <a:gd name="connsiteX5358" fmla="*/ 4519912 w 6347888"/>
                <a:gd name="connsiteY5358" fmla="*/ 350246 h 3795371"/>
                <a:gd name="connsiteX5359" fmla="*/ 4514452 w 6347888"/>
                <a:gd name="connsiteY5359" fmla="*/ 373339 h 3795371"/>
                <a:gd name="connsiteX5360" fmla="*/ 4505499 w 6347888"/>
                <a:gd name="connsiteY5360" fmla="*/ 395450 h 3795371"/>
                <a:gd name="connsiteX5361" fmla="*/ 4504461 w 6347888"/>
                <a:gd name="connsiteY5361" fmla="*/ 404621 h 3795371"/>
                <a:gd name="connsiteX5362" fmla="*/ 4504735 w 6347888"/>
                <a:gd name="connsiteY5362" fmla="*/ 407460 h 3795371"/>
                <a:gd name="connsiteX5363" fmla="*/ 4502769 w 6347888"/>
                <a:gd name="connsiteY5363" fmla="*/ 413793 h 3795371"/>
                <a:gd name="connsiteX5364" fmla="*/ 4499166 w 6347888"/>
                <a:gd name="connsiteY5364" fmla="*/ 434484 h 3795371"/>
                <a:gd name="connsiteX5365" fmla="*/ 4497091 w 6347888"/>
                <a:gd name="connsiteY5365" fmla="*/ 441200 h 3795371"/>
                <a:gd name="connsiteX5366" fmla="*/ 4488192 w 6347888"/>
                <a:gd name="connsiteY5366" fmla="*/ 451736 h 3795371"/>
                <a:gd name="connsiteX5367" fmla="*/ 4484698 w 6347888"/>
                <a:gd name="connsiteY5367" fmla="*/ 465439 h 3795371"/>
                <a:gd name="connsiteX5368" fmla="*/ 4488302 w 6347888"/>
                <a:gd name="connsiteY5368" fmla="*/ 469206 h 3795371"/>
                <a:gd name="connsiteX5369" fmla="*/ 4511886 w 6347888"/>
                <a:gd name="connsiteY5369" fmla="*/ 455394 h 3795371"/>
                <a:gd name="connsiteX5370" fmla="*/ 4522150 w 6347888"/>
                <a:gd name="connsiteY5370" fmla="*/ 442346 h 3795371"/>
                <a:gd name="connsiteX5371" fmla="*/ 4523897 w 6347888"/>
                <a:gd name="connsiteY5371" fmla="*/ 438142 h 3795371"/>
                <a:gd name="connsiteX5372" fmla="*/ 4524334 w 6347888"/>
                <a:gd name="connsiteY5372" fmla="*/ 436232 h 3795371"/>
                <a:gd name="connsiteX5373" fmla="*/ 4522423 w 6347888"/>
                <a:gd name="connsiteY5373" fmla="*/ 435795 h 3795371"/>
                <a:gd name="connsiteX5374" fmla="*/ 4515981 w 6347888"/>
                <a:gd name="connsiteY5374" fmla="*/ 433993 h 3795371"/>
                <a:gd name="connsiteX5375" fmla="*/ 4511504 w 6347888"/>
                <a:gd name="connsiteY5375" fmla="*/ 426405 h 3795371"/>
                <a:gd name="connsiteX5376" fmla="*/ 4512650 w 6347888"/>
                <a:gd name="connsiteY5376" fmla="*/ 420181 h 3795371"/>
                <a:gd name="connsiteX5377" fmla="*/ 4512869 w 6347888"/>
                <a:gd name="connsiteY5377" fmla="*/ 419471 h 3795371"/>
                <a:gd name="connsiteX5378" fmla="*/ 4521604 w 6347888"/>
                <a:gd name="connsiteY5378" fmla="*/ 413193 h 3795371"/>
                <a:gd name="connsiteX5379" fmla="*/ 4532905 w 6347888"/>
                <a:gd name="connsiteY5379" fmla="*/ 411391 h 3795371"/>
                <a:gd name="connsiteX5380" fmla="*/ 4538310 w 6347888"/>
                <a:gd name="connsiteY5380" fmla="*/ 413793 h 3795371"/>
                <a:gd name="connsiteX5381" fmla="*/ 4543551 w 6347888"/>
                <a:gd name="connsiteY5381" fmla="*/ 421436 h 3795371"/>
                <a:gd name="connsiteX5382" fmla="*/ 4562113 w 6347888"/>
                <a:gd name="connsiteY5382" fmla="*/ 416086 h 3795371"/>
                <a:gd name="connsiteX5383" fmla="*/ 4563081 w 6347888"/>
                <a:gd name="connsiteY5383" fmla="*/ 412265 h 3795371"/>
                <a:gd name="connsiteX5384" fmla="*/ 4562987 w 6347888"/>
                <a:gd name="connsiteY5384" fmla="*/ 412265 h 3795371"/>
                <a:gd name="connsiteX5385" fmla="*/ 4562659 w 6347888"/>
                <a:gd name="connsiteY5385" fmla="*/ 411446 h 3795371"/>
                <a:gd name="connsiteX5386" fmla="*/ 4562714 w 6347888"/>
                <a:gd name="connsiteY5386" fmla="*/ 411446 h 3795371"/>
                <a:gd name="connsiteX5387" fmla="*/ 4563587 w 6347888"/>
                <a:gd name="connsiteY5387" fmla="*/ 411774 h 3795371"/>
                <a:gd name="connsiteX5388" fmla="*/ 4563508 w 6347888"/>
                <a:gd name="connsiteY5388" fmla="*/ 412012 h 3795371"/>
                <a:gd name="connsiteX5389" fmla="*/ 4565116 w 6347888"/>
                <a:gd name="connsiteY5389" fmla="*/ 412101 h 3795371"/>
                <a:gd name="connsiteX5390" fmla="*/ 4579911 w 6347888"/>
                <a:gd name="connsiteY5390" fmla="*/ 419143 h 3795371"/>
                <a:gd name="connsiteX5391" fmla="*/ 4594105 w 6347888"/>
                <a:gd name="connsiteY5391" fmla="*/ 410408 h 3795371"/>
                <a:gd name="connsiteX5392" fmla="*/ 4607645 w 6347888"/>
                <a:gd name="connsiteY5392" fmla="*/ 406150 h 3795371"/>
                <a:gd name="connsiteX5393" fmla="*/ 4617472 w 6347888"/>
                <a:gd name="connsiteY5393" fmla="*/ 404021 h 3795371"/>
                <a:gd name="connsiteX5394" fmla="*/ 4644878 w 6347888"/>
                <a:gd name="connsiteY5394" fmla="*/ 398398 h 3795371"/>
                <a:gd name="connsiteX5395" fmla="*/ 4653995 w 6347888"/>
                <a:gd name="connsiteY5395" fmla="*/ 404021 h 3795371"/>
                <a:gd name="connsiteX5396" fmla="*/ 4654432 w 6347888"/>
                <a:gd name="connsiteY5396" fmla="*/ 408716 h 3795371"/>
                <a:gd name="connsiteX5397" fmla="*/ 4677198 w 6347888"/>
                <a:gd name="connsiteY5397" fmla="*/ 416305 h 3795371"/>
                <a:gd name="connsiteX5398" fmla="*/ 4685169 w 6347888"/>
                <a:gd name="connsiteY5398" fmla="*/ 416305 h 3795371"/>
                <a:gd name="connsiteX5399" fmla="*/ 4702912 w 6347888"/>
                <a:gd name="connsiteY5399" fmla="*/ 419962 h 3795371"/>
                <a:gd name="connsiteX5400" fmla="*/ 4717325 w 6347888"/>
                <a:gd name="connsiteY5400" fmla="*/ 414448 h 3795371"/>
                <a:gd name="connsiteX5401" fmla="*/ 4731410 w 6347888"/>
                <a:gd name="connsiteY5401" fmla="*/ 408498 h 3795371"/>
                <a:gd name="connsiteX5402" fmla="*/ 4732829 w 6347888"/>
                <a:gd name="connsiteY5402" fmla="*/ 402110 h 3795371"/>
                <a:gd name="connsiteX5403" fmla="*/ 4723002 w 6347888"/>
                <a:gd name="connsiteY5403" fmla="*/ 385950 h 3795371"/>
                <a:gd name="connsiteX5404" fmla="*/ 4726387 w 6347888"/>
                <a:gd name="connsiteY5404" fmla="*/ 373612 h 3795371"/>
                <a:gd name="connsiteX5405" fmla="*/ 4734631 w 6347888"/>
                <a:gd name="connsiteY5405" fmla="*/ 369190 h 3795371"/>
                <a:gd name="connsiteX5406" fmla="*/ 4765258 w 6347888"/>
                <a:gd name="connsiteY5406" fmla="*/ 370609 h 3795371"/>
                <a:gd name="connsiteX5407" fmla="*/ 4775850 w 6347888"/>
                <a:gd name="connsiteY5407" fmla="*/ 368808 h 3795371"/>
                <a:gd name="connsiteX5408" fmla="*/ 4780436 w 6347888"/>
                <a:gd name="connsiteY5408" fmla="*/ 367716 h 3795371"/>
                <a:gd name="connsiteX5409" fmla="*/ 4787751 w 6347888"/>
                <a:gd name="connsiteY5409" fmla="*/ 368371 h 3795371"/>
                <a:gd name="connsiteX5410" fmla="*/ 4814120 w 6347888"/>
                <a:gd name="connsiteY5410" fmla="*/ 377816 h 3795371"/>
                <a:gd name="connsiteX5411" fmla="*/ 4832628 w 6347888"/>
                <a:gd name="connsiteY5411" fmla="*/ 396159 h 3795371"/>
                <a:gd name="connsiteX5412" fmla="*/ 4833174 w 6347888"/>
                <a:gd name="connsiteY5412" fmla="*/ 404840 h 3795371"/>
                <a:gd name="connsiteX5413" fmla="*/ 4836449 w 6347888"/>
                <a:gd name="connsiteY5413" fmla="*/ 409371 h 3795371"/>
                <a:gd name="connsiteX5414" fmla="*/ 4847532 w 6347888"/>
                <a:gd name="connsiteY5414" fmla="*/ 412865 h 3795371"/>
                <a:gd name="connsiteX5415" fmla="*/ 4855503 w 6347888"/>
                <a:gd name="connsiteY5415" fmla="*/ 427114 h 3795371"/>
                <a:gd name="connsiteX5416" fmla="*/ 4853919 w 6347888"/>
                <a:gd name="connsiteY5416" fmla="*/ 431318 h 3795371"/>
                <a:gd name="connsiteX5417" fmla="*/ 4846276 w 6347888"/>
                <a:gd name="connsiteY5417" fmla="*/ 435522 h 3795371"/>
                <a:gd name="connsiteX5418" fmla="*/ 4849334 w 6347888"/>
                <a:gd name="connsiteY5418" fmla="*/ 441309 h 3795371"/>
                <a:gd name="connsiteX5419" fmla="*/ 4859816 w 6347888"/>
                <a:gd name="connsiteY5419" fmla="*/ 441746 h 3795371"/>
                <a:gd name="connsiteX5420" fmla="*/ 4867186 w 6347888"/>
                <a:gd name="connsiteY5420" fmla="*/ 444857 h 3795371"/>
                <a:gd name="connsiteX5421" fmla="*/ 4867404 w 6347888"/>
                <a:gd name="connsiteY5421" fmla="*/ 447150 h 3795371"/>
                <a:gd name="connsiteX5422" fmla="*/ 4902454 w 6347888"/>
                <a:gd name="connsiteY5422" fmla="*/ 471117 h 3795371"/>
                <a:gd name="connsiteX5423" fmla="*/ 4916375 w 6347888"/>
                <a:gd name="connsiteY5423" fmla="*/ 473683 h 3795371"/>
                <a:gd name="connsiteX5424" fmla="*/ 4920634 w 6347888"/>
                <a:gd name="connsiteY5424" fmla="*/ 469807 h 3795371"/>
                <a:gd name="connsiteX5425" fmla="*/ 4911953 w 6347888"/>
                <a:gd name="connsiteY5425" fmla="*/ 442564 h 3795371"/>
                <a:gd name="connsiteX5426" fmla="*/ 4907040 w 6347888"/>
                <a:gd name="connsiteY5426" fmla="*/ 421819 h 3795371"/>
                <a:gd name="connsiteX5427" fmla="*/ 4908186 w 6347888"/>
                <a:gd name="connsiteY5427" fmla="*/ 419853 h 3795371"/>
                <a:gd name="connsiteX5428" fmla="*/ 4910261 w 6347888"/>
                <a:gd name="connsiteY5428" fmla="*/ 419362 h 3795371"/>
                <a:gd name="connsiteX5429" fmla="*/ 4912281 w 6347888"/>
                <a:gd name="connsiteY5429" fmla="*/ 420508 h 3795371"/>
                <a:gd name="connsiteX5430" fmla="*/ 4942963 w 6347888"/>
                <a:gd name="connsiteY5430" fmla="*/ 430281 h 3795371"/>
                <a:gd name="connsiteX5431" fmla="*/ 4954810 w 6347888"/>
                <a:gd name="connsiteY5431" fmla="*/ 421054 h 3795371"/>
                <a:gd name="connsiteX5432" fmla="*/ 4967694 w 6347888"/>
                <a:gd name="connsiteY5432" fmla="*/ 411828 h 3795371"/>
                <a:gd name="connsiteX5433" fmla="*/ 4979541 w 6347888"/>
                <a:gd name="connsiteY5433" fmla="*/ 412428 h 3795371"/>
                <a:gd name="connsiteX5434" fmla="*/ 4992807 w 6347888"/>
                <a:gd name="connsiteY5434" fmla="*/ 408989 h 3795371"/>
                <a:gd name="connsiteX5435" fmla="*/ 5002798 w 6347888"/>
                <a:gd name="connsiteY5435" fmla="*/ 402438 h 3795371"/>
                <a:gd name="connsiteX5436" fmla="*/ 5018194 w 6347888"/>
                <a:gd name="connsiteY5436" fmla="*/ 403311 h 3795371"/>
                <a:gd name="connsiteX5437" fmla="*/ 5024090 w 6347888"/>
                <a:gd name="connsiteY5437" fmla="*/ 401127 h 3795371"/>
                <a:gd name="connsiteX5438" fmla="*/ 5023544 w 6347888"/>
                <a:gd name="connsiteY5438" fmla="*/ 394794 h 3795371"/>
                <a:gd name="connsiteX5439" fmla="*/ 5010660 w 6347888"/>
                <a:gd name="connsiteY5439" fmla="*/ 380873 h 3795371"/>
                <a:gd name="connsiteX5440" fmla="*/ 5008967 w 6347888"/>
                <a:gd name="connsiteY5440" fmla="*/ 370063 h 3795371"/>
                <a:gd name="connsiteX5441" fmla="*/ 4999686 w 6347888"/>
                <a:gd name="connsiteY5441" fmla="*/ 370227 h 3795371"/>
                <a:gd name="connsiteX5442" fmla="*/ 4992207 w 6347888"/>
                <a:gd name="connsiteY5442" fmla="*/ 362202 h 3795371"/>
                <a:gd name="connsiteX5443" fmla="*/ 4998376 w 6347888"/>
                <a:gd name="connsiteY5443" fmla="*/ 350191 h 3795371"/>
                <a:gd name="connsiteX5444" fmla="*/ 5005036 w 6347888"/>
                <a:gd name="connsiteY5444" fmla="*/ 347680 h 3795371"/>
                <a:gd name="connsiteX5445" fmla="*/ 5008476 w 6347888"/>
                <a:gd name="connsiteY5445" fmla="*/ 342166 h 3795371"/>
                <a:gd name="connsiteX5446" fmla="*/ 5005364 w 6347888"/>
                <a:gd name="connsiteY5446" fmla="*/ 338726 h 3795371"/>
                <a:gd name="connsiteX5447" fmla="*/ 4994391 w 6347888"/>
                <a:gd name="connsiteY5447" fmla="*/ 334468 h 3795371"/>
                <a:gd name="connsiteX5448" fmla="*/ 4993135 w 6347888"/>
                <a:gd name="connsiteY5448" fmla="*/ 332612 h 3795371"/>
                <a:gd name="connsiteX5449" fmla="*/ 4995155 w 6347888"/>
                <a:gd name="connsiteY5449" fmla="*/ 328572 h 3795371"/>
                <a:gd name="connsiteX5450" fmla="*/ 5001597 w 6347888"/>
                <a:gd name="connsiteY5450" fmla="*/ 326333 h 3795371"/>
                <a:gd name="connsiteX5451" fmla="*/ 5032334 w 6347888"/>
                <a:gd name="connsiteY5451" fmla="*/ 326934 h 3795371"/>
                <a:gd name="connsiteX5452" fmla="*/ 5040250 w 6347888"/>
                <a:gd name="connsiteY5452" fmla="*/ 326060 h 3795371"/>
                <a:gd name="connsiteX5453" fmla="*/ 5063343 w 6347888"/>
                <a:gd name="connsiteY5453" fmla="*/ 324422 h 3795371"/>
                <a:gd name="connsiteX5454" fmla="*/ 5089439 w 6347888"/>
                <a:gd name="connsiteY5454" fmla="*/ 325896 h 3795371"/>
                <a:gd name="connsiteX5455" fmla="*/ 5108165 w 6347888"/>
                <a:gd name="connsiteY5455" fmla="*/ 320819 h 3795371"/>
                <a:gd name="connsiteX5456" fmla="*/ 5116300 w 6347888"/>
                <a:gd name="connsiteY5456" fmla="*/ 316069 h 3795371"/>
                <a:gd name="connsiteX5457" fmla="*/ 5130112 w 6347888"/>
                <a:gd name="connsiteY5457" fmla="*/ 312466 h 3795371"/>
                <a:gd name="connsiteX5458" fmla="*/ 5159484 w 6347888"/>
                <a:gd name="connsiteY5458" fmla="*/ 319236 h 3795371"/>
                <a:gd name="connsiteX5459" fmla="*/ 5161176 w 6347888"/>
                <a:gd name="connsiteY5459" fmla="*/ 320928 h 3795371"/>
                <a:gd name="connsiteX5460" fmla="*/ 5161176 w 6347888"/>
                <a:gd name="connsiteY5460" fmla="*/ 335287 h 3795371"/>
                <a:gd name="connsiteX5461" fmla="*/ 5161886 w 6347888"/>
                <a:gd name="connsiteY5461" fmla="*/ 339108 h 3795371"/>
                <a:gd name="connsiteX5462" fmla="*/ 5174606 w 6347888"/>
                <a:gd name="connsiteY5462" fmla="*/ 344841 h 3795371"/>
                <a:gd name="connsiteX5463" fmla="*/ 5181267 w 6347888"/>
                <a:gd name="connsiteY5463" fmla="*/ 345660 h 3795371"/>
                <a:gd name="connsiteX5464" fmla="*/ 5189838 w 6347888"/>
                <a:gd name="connsiteY5464" fmla="*/ 348498 h 3795371"/>
                <a:gd name="connsiteX5465" fmla="*/ 5197427 w 6347888"/>
                <a:gd name="connsiteY5465" fmla="*/ 348335 h 3795371"/>
                <a:gd name="connsiteX5466" fmla="*/ 5208182 w 6347888"/>
                <a:gd name="connsiteY5466" fmla="*/ 346151 h 3795371"/>
                <a:gd name="connsiteX5467" fmla="*/ 5219046 w 6347888"/>
                <a:gd name="connsiteY5467" fmla="*/ 351174 h 3795371"/>
                <a:gd name="connsiteX5468" fmla="*/ 5230565 w 6347888"/>
                <a:gd name="connsiteY5468" fmla="*/ 362529 h 3795371"/>
                <a:gd name="connsiteX5469" fmla="*/ 5242576 w 6347888"/>
                <a:gd name="connsiteY5469" fmla="*/ 365914 h 3795371"/>
                <a:gd name="connsiteX5470" fmla="*/ 5260538 w 6347888"/>
                <a:gd name="connsiteY5470" fmla="*/ 354067 h 3795371"/>
                <a:gd name="connsiteX5471" fmla="*/ 5263868 w 6347888"/>
                <a:gd name="connsiteY5471" fmla="*/ 351665 h 3795371"/>
                <a:gd name="connsiteX5472" fmla="*/ 5296352 w 6347888"/>
                <a:gd name="connsiteY5472" fmla="*/ 335177 h 3795371"/>
                <a:gd name="connsiteX5473" fmla="*/ 5305305 w 6347888"/>
                <a:gd name="connsiteY5473" fmla="*/ 331956 h 3795371"/>
                <a:gd name="connsiteX5474" fmla="*/ 5335933 w 6347888"/>
                <a:gd name="connsiteY5474" fmla="*/ 329936 h 3795371"/>
                <a:gd name="connsiteX5475" fmla="*/ 5349909 w 6347888"/>
                <a:gd name="connsiteY5475" fmla="*/ 337416 h 3795371"/>
                <a:gd name="connsiteX5476" fmla="*/ 5353512 w 6347888"/>
                <a:gd name="connsiteY5476" fmla="*/ 340528 h 3795371"/>
                <a:gd name="connsiteX5477" fmla="*/ 5378079 w 6347888"/>
                <a:gd name="connsiteY5477" fmla="*/ 374158 h 3795371"/>
                <a:gd name="connsiteX5478" fmla="*/ 5379007 w 6347888"/>
                <a:gd name="connsiteY5478" fmla="*/ 376396 h 3795371"/>
                <a:gd name="connsiteX5479" fmla="*/ 5386105 w 6347888"/>
                <a:gd name="connsiteY5479" fmla="*/ 382019 h 3795371"/>
                <a:gd name="connsiteX5480" fmla="*/ 5426996 w 6347888"/>
                <a:gd name="connsiteY5480" fmla="*/ 372138 h 3795371"/>
                <a:gd name="connsiteX5481" fmla="*/ 5454238 w 6347888"/>
                <a:gd name="connsiteY5481" fmla="*/ 357288 h 3795371"/>
                <a:gd name="connsiteX5482" fmla="*/ 5458770 w 6347888"/>
                <a:gd name="connsiteY5482" fmla="*/ 356906 h 3795371"/>
                <a:gd name="connsiteX5483" fmla="*/ 5475039 w 6347888"/>
                <a:gd name="connsiteY5483" fmla="*/ 355541 h 3795371"/>
                <a:gd name="connsiteX5484" fmla="*/ 5498514 w 6347888"/>
                <a:gd name="connsiteY5484" fmla="*/ 351501 h 3795371"/>
                <a:gd name="connsiteX5485" fmla="*/ 5505721 w 6347888"/>
                <a:gd name="connsiteY5485" fmla="*/ 343094 h 3795371"/>
                <a:gd name="connsiteX5486" fmla="*/ 5505830 w 6347888"/>
                <a:gd name="connsiteY5486" fmla="*/ 324095 h 3795371"/>
                <a:gd name="connsiteX5487" fmla="*/ 5506867 w 6347888"/>
                <a:gd name="connsiteY5487" fmla="*/ 321365 h 3795371"/>
                <a:gd name="connsiteX5488" fmla="*/ 5513855 w 6347888"/>
                <a:gd name="connsiteY5488" fmla="*/ 316124 h 3795371"/>
                <a:gd name="connsiteX5489" fmla="*/ 5528650 w 6347888"/>
                <a:gd name="connsiteY5489" fmla="*/ 321583 h 3795371"/>
                <a:gd name="connsiteX5490" fmla="*/ 5531216 w 6347888"/>
                <a:gd name="connsiteY5490" fmla="*/ 327753 h 3795371"/>
                <a:gd name="connsiteX5491" fmla="*/ 5527886 w 6347888"/>
                <a:gd name="connsiteY5491" fmla="*/ 336706 h 3795371"/>
                <a:gd name="connsiteX5492" fmla="*/ 5527067 w 6347888"/>
                <a:gd name="connsiteY5492" fmla="*/ 340910 h 3795371"/>
                <a:gd name="connsiteX5493" fmla="*/ 5531871 w 6347888"/>
                <a:gd name="connsiteY5493" fmla="*/ 349099 h 3795371"/>
                <a:gd name="connsiteX5494" fmla="*/ 5537549 w 6347888"/>
                <a:gd name="connsiteY5494" fmla="*/ 353194 h 3795371"/>
                <a:gd name="connsiteX5495" fmla="*/ 5542190 w 6347888"/>
                <a:gd name="connsiteY5495" fmla="*/ 354122 h 3795371"/>
                <a:gd name="connsiteX5496" fmla="*/ 5565447 w 6347888"/>
                <a:gd name="connsiteY5496" fmla="*/ 368262 h 3795371"/>
                <a:gd name="connsiteX5497" fmla="*/ 5575820 w 6347888"/>
                <a:gd name="connsiteY5497" fmla="*/ 369026 h 3795371"/>
                <a:gd name="connsiteX5498" fmla="*/ 5583026 w 6347888"/>
                <a:gd name="connsiteY5498" fmla="*/ 362802 h 3795371"/>
                <a:gd name="connsiteX5499" fmla="*/ 5583572 w 6347888"/>
                <a:gd name="connsiteY5499" fmla="*/ 353903 h 3795371"/>
                <a:gd name="connsiteX5500" fmla="*/ 5570524 w 6347888"/>
                <a:gd name="connsiteY5500" fmla="*/ 338180 h 3795371"/>
                <a:gd name="connsiteX5501" fmla="*/ 5569869 w 6347888"/>
                <a:gd name="connsiteY5501" fmla="*/ 337416 h 3795371"/>
                <a:gd name="connsiteX5502" fmla="*/ 5553163 w 6347888"/>
                <a:gd name="connsiteY5502" fmla="*/ 328681 h 3795371"/>
                <a:gd name="connsiteX5503" fmla="*/ 5548523 w 6347888"/>
                <a:gd name="connsiteY5503" fmla="*/ 323986 h 3795371"/>
                <a:gd name="connsiteX5504" fmla="*/ 5541698 w 6347888"/>
                <a:gd name="connsiteY5504" fmla="*/ 301547 h 3795371"/>
                <a:gd name="connsiteX5505" fmla="*/ 5543991 w 6347888"/>
                <a:gd name="connsiteY5505" fmla="*/ 297944 h 3795371"/>
                <a:gd name="connsiteX5506" fmla="*/ 5555729 w 6347888"/>
                <a:gd name="connsiteY5506" fmla="*/ 296688 h 3795371"/>
                <a:gd name="connsiteX5507" fmla="*/ 5581661 w 6347888"/>
                <a:gd name="connsiteY5507" fmla="*/ 293358 h 3795371"/>
                <a:gd name="connsiteX5508" fmla="*/ 5603991 w 6347888"/>
                <a:gd name="connsiteY5508" fmla="*/ 285442 h 3795371"/>
                <a:gd name="connsiteX5509" fmla="*/ 5636474 w 6347888"/>
                <a:gd name="connsiteY5509" fmla="*/ 281020 h 3795371"/>
                <a:gd name="connsiteX5510" fmla="*/ 5643626 w 6347888"/>
                <a:gd name="connsiteY5510" fmla="*/ 281566 h 3795371"/>
                <a:gd name="connsiteX5511" fmla="*/ 5693307 w 6347888"/>
                <a:gd name="connsiteY5511" fmla="*/ 287134 h 3795371"/>
                <a:gd name="connsiteX5512" fmla="*/ 5695599 w 6347888"/>
                <a:gd name="connsiteY5512" fmla="*/ 287407 h 3795371"/>
                <a:gd name="connsiteX5513" fmla="*/ 5710941 w 6347888"/>
                <a:gd name="connsiteY5513" fmla="*/ 293631 h 3795371"/>
                <a:gd name="connsiteX5514" fmla="*/ 5726172 w 6347888"/>
                <a:gd name="connsiteY5514" fmla="*/ 296798 h 3795371"/>
                <a:gd name="connsiteX5515" fmla="*/ 5749648 w 6347888"/>
                <a:gd name="connsiteY5515" fmla="*/ 296961 h 3795371"/>
                <a:gd name="connsiteX5516" fmla="*/ 5757728 w 6347888"/>
                <a:gd name="connsiteY5516" fmla="*/ 299091 h 3795371"/>
                <a:gd name="connsiteX5517" fmla="*/ 5775525 w 6347888"/>
                <a:gd name="connsiteY5517" fmla="*/ 300674 h 3795371"/>
                <a:gd name="connsiteX5518" fmla="*/ 5796708 w 6347888"/>
                <a:gd name="connsiteY5518" fmla="*/ 303021 h 3795371"/>
                <a:gd name="connsiteX5519" fmla="*/ 5810739 w 6347888"/>
                <a:gd name="connsiteY5519" fmla="*/ 303404 h 3795371"/>
                <a:gd name="connsiteX5520" fmla="*/ 5840384 w 6347888"/>
                <a:gd name="connsiteY5520" fmla="*/ 315141 h 3795371"/>
                <a:gd name="connsiteX5521" fmla="*/ 5863750 w 6347888"/>
                <a:gd name="connsiteY5521" fmla="*/ 345059 h 3795371"/>
                <a:gd name="connsiteX5522" fmla="*/ 5865770 w 6347888"/>
                <a:gd name="connsiteY5522" fmla="*/ 345277 h 3795371"/>
                <a:gd name="connsiteX5523" fmla="*/ 5869264 w 6347888"/>
                <a:gd name="connsiteY5523" fmla="*/ 342548 h 3795371"/>
                <a:gd name="connsiteX5524" fmla="*/ 5868718 w 6347888"/>
                <a:gd name="connsiteY5524" fmla="*/ 333430 h 3795371"/>
                <a:gd name="connsiteX5525" fmla="*/ 5857854 w 6347888"/>
                <a:gd name="connsiteY5525" fmla="*/ 320765 h 3795371"/>
                <a:gd name="connsiteX5526" fmla="*/ 5858455 w 6347888"/>
                <a:gd name="connsiteY5526" fmla="*/ 311920 h 3795371"/>
                <a:gd name="connsiteX5527" fmla="*/ 5861621 w 6347888"/>
                <a:gd name="connsiteY5527" fmla="*/ 308481 h 3795371"/>
                <a:gd name="connsiteX5528" fmla="*/ 5878600 w 6347888"/>
                <a:gd name="connsiteY5528" fmla="*/ 296252 h 3795371"/>
                <a:gd name="connsiteX5529" fmla="*/ 5891648 w 6347888"/>
                <a:gd name="connsiteY5529" fmla="*/ 294013 h 3795371"/>
                <a:gd name="connsiteX5530" fmla="*/ 5900110 w 6347888"/>
                <a:gd name="connsiteY5530" fmla="*/ 298326 h 3795371"/>
                <a:gd name="connsiteX5531" fmla="*/ 5925441 w 6347888"/>
                <a:gd name="connsiteY5531" fmla="*/ 304386 h 3795371"/>
                <a:gd name="connsiteX5532" fmla="*/ 5930137 w 6347888"/>
                <a:gd name="connsiteY5532" fmla="*/ 303786 h 3795371"/>
                <a:gd name="connsiteX5533" fmla="*/ 5934613 w 6347888"/>
                <a:gd name="connsiteY5533" fmla="*/ 308153 h 3795371"/>
                <a:gd name="connsiteX5534" fmla="*/ 5937124 w 6347888"/>
                <a:gd name="connsiteY5534" fmla="*/ 323385 h 3795371"/>
                <a:gd name="connsiteX5535" fmla="*/ 5943840 w 6347888"/>
                <a:gd name="connsiteY5535" fmla="*/ 334468 h 3795371"/>
                <a:gd name="connsiteX5536" fmla="*/ 5945041 w 6347888"/>
                <a:gd name="connsiteY5536" fmla="*/ 341128 h 3795371"/>
                <a:gd name="connsiteX5537" fmla="*/ 5934286 w 6347888"/>
                <a:gd name="connsiteY5537" fmla="*/ 359254 h 3795371"/>
                <a:gd name="connsiteX5538" fmla="*/ 5934013 w 6347888"/>
                <a:gd name="connsiteY5538" fmla="*/ 367115 h 3795371"/>
                <a:gd name="connsiteX5539" fmla="*/ 5941819 w 6347888"/>
                <a:gd name="connsiteY5539" fmla="*/ 375959 h 3795371"/>
                <a:gd name="connsiteX5540" fmla="*/ 5950500 w 6347888"/>
                <a:gd name="connsiteY5540" fmla="*/ 394139 h 3795371"/>
                <a:gd name="connsiteX5541" fmla="*/ 5950555 w 6347888"/>
                <a:gd name="connsiteY5541" fmla="*/ 398889 h 3795371"/>
                <a:gd name="connsiteX5542" fmla="*/ 5956232 w 6347888"/>
                <a:gd name="connsiteY5542" fmla="*/ 405932 h 3795371"/>
                <a:gd name="connsiteX5543" fmla="*/ 5968134 w 6347888"/>
                <a:gd name="connsiteY5543" fmla="*/ 423456 h 3795371"/>
                <a:gd name="connsiteX5544" fmla="*/ 5965896 w 6347888"/>
                <a:gd name="connsiteY5544" fmla="*/ 427387 h 3795371"/>
                <a:gd name="connsiteX5545" fmla="*/ 5961856 w 6347888"/>
                <a:gd name="connsiteY5545" fmla="*/ 429789 h 3795371"/>
                <a:gd name="connsiteX5546" fmla="*/ 5952575 w 6347888"/>
                <a:gd name="connsiteY5546" fmla="*/ 431591 h 3795371"/>
                <a:gd name="connsiteX5547" fmla="*/ 5940619 w 6347888"/>
                <a:gd name="connsiteY5547" fmla="*/ 430881 h 3795371"/>
                <a:gd name="connsiteX5548" fmla="*/ 5925059 w 6347888"/>
                <a:gd name="connsiteY5548" fmla="*/ 434867 h 3795371"/>
                <a:gd name="connsiteX5549" fmla="*/ 5909937 w 6347888"/>
                <a:gd name="connsiteY5549" fmla="*/ 432137 h 3795371"/>
                <a:gd name="connsiteX5550" fmla="*/ 5901747 w 6347888"/>
                <a:gd name="connsiteY5550" fmla="*/ 423511 h 3795371"/>
                <a:gd name="connsiteX5551" fmla="*/ 5893504 w 6347888"/>
                <a:gd name="connsiteY5551" fmla="*/ 419471 h 3795371"/>
                <a:gd name="connsiteX5552" fmla="*/ 5881712 w 6347888"/>
                <a:gd name="connsiteY5552" fmla="*/ 426950 h 3795371"/>
                <a:gd name="connsiteX5553" fmla="*/ 5879855 w 6347888"/>
                <a:gd name="connsiteY5553" fmla="*/ 431318 h 3795371"/>
                <a:gd name="connsiteX5554" fmla="*/ 5857253 w 6347888"/>
                <a:gd name="connsiteY5554" fmla="*/ 439616 h 3795371"/>
                <a:gd name="connsiteX5555" fmla="*/ 5846334 w 6347888"/>
                <a:gd name="connsiteY5555" fmla="*/ 427551 h 3795371"/>
                <a:gd name="connsiteX5556" fmla="*/ 5839455 w 6347888"/>
                <a:gd name="connsiteY5556" fmla="*/ 428588 h 3795371"/>
                <a:gd name="connsiteX5557" fmla="*/ 5836671 w 6347888"/>
                <a:gd name="connsiteY5557" fmla="*/ 435194 h 3795371"/>
                <a:gd name="connsiteX5558" fmla="*/ 5837599 w 6347888"/>
                <a:gd name="connsiteY5558" fmla="*/ 441800 h 3795371"/>
                <a:gd name="connsiteX5559" fmla="*/ 5850921 w 6347888"/>
                <a:gd name="connsiteY5559" fmla="*/ 451081 h 3795371"/>
                <a:gd name="connsiteX5560" fmla="*/ 5863040 w 6347888"/>
                <a:gd name="connsiteY5560" fmla="*/ 461181 h 3795371"/>
                <a:gd name="connsiteX5561" fmla="*/ 5868609 w 6347888"/>
                <a:gd name="connsiteY5561" fmla="*/ 471718 h 3795371"/>
                <a:gd name="connsiteX5562" fmla="*/ 5870902 w 6347888"/>
                <a:gd name="connsiteY5562" fmla="*/ 480835 h 3795371"/>
                <a:gd name="connsiteX5563" fmla="*/ 5870138 w 6347888"/>
                <a:gd name="connsiteY5563" fmla="*/ 509442 h 3795371"/>
                <a:gd name="connsiteX5564" fmla="*/ 5856380 w 6347888"/>
                <a:gd name="connsiteY5564" fmla="*/ 526913 h 3795371"/>
                <a:gd name="connsiteX5565" fmla="*/ 5847262 w 6347888"/>
                <a:gd name="connsiteY5565" fmla="*/ 529533 h 3795371"/>
                <a:gd name="connsiteX5566" fmla="*/ 5846007 w 6347888"/>
                <a:gd name="connsiteY5566" fmla="*/ 535648 h 3795371"/>
                <a:gd name="connsiteX5567" fmla="*/ 5862167 w 6347888"/>
                <a:gd name="connsiteY5567" fmla="*/ 542909 h 3795371"/>
                <a:gd name="connsiteX5568" fmla="*/ 5874996 w 6347888"/>
                <a:gd name="connsiteY5568" fmla="*/ 550224 h 3795371"/>
                <a:gd name="connsiteX5569" fmla="*/ 5876580 w 6347888"/>
                <a:gd name="connsiteY5569" fmla="*/ 554701 h 3795371"/>
                <a:gd name="connsiteX5570" fmla="*/ 5880510 w 6347888"/>
                <a:gd name="connsiteY5570" fmla="*/ 556667 h 3795371"/>
                <a:gd name="connsiteX5571" fmla="*/ 5892631 w 6347888"/>
                <a:gd name="connsiteY5571" fmla="*/ 565893 h 3795371"/>
                <a:gd name="connsiteX5572" fmla="*/ 5895087 w 6347888"/>
                <a:gd name="connsiteY5572" fmla="*/ 574573 h 3795371"/>
                <a:gd name="connsiteX5573" fmla="*/ 5920036 w 6347888"/>
                <a:gd name="connsiteY5573" fmla="*/ 587403 h 3795371"/>
                <a:gd name="connsiteX5574" fmla="*/ 5924131 w 6347888"/>
                <a:gd name="connsiteY5574" fmla="*/ 591934 h 3795371"/>
                <a:gd name="connsiteX5575" fmla="*/ 5924568 w 6347888"/>
                <a:gd name="connsiteY5575" fmla="*/ 592590 h 3795371"/>
                <a:gd name="connsiteX5576" fmla="*/ 5929754 w 6347888"/>
                <a:gd name="connsiteY5576" fmla="*/ 600506 h 3795371"/>
                <a:gd name="connsiteX5577" fmla="*/ 5938599 w 6347888"/>
                <a:gd name="connsiteY5577" fmla="*/ 628786 h 3795371"/>
                <a:gd name="connsiteX5578" fmla="*/ 5935651 w 6347888"/>
                <a:gd name="connsiteY5578" fmla="*/ 632007 h 3795371"/>
                <a:gd name="connsiteX5579" fmla="*/ 5928608 w 6347888"/>
                <a:gd name="connsiteY5579" fmla="*/ 632989 h 3795371"/>
                <a:gd name="connsiteX5580" fmla="*/ 5911902 w 6347888"/>
                <a:gd name="connsiteY5580" fmla="*/ 632334 h 3795371"/>
                <a:gd name="connsiteX5581" fmla="*/ 5911575 w 6347888"/>
                <a:gd name="connsiteY5581" fmla="*/ 632334 h 3795371"/>
                <a:gd name="connsiteX5582" fmla="*/ 5900928 w 6347888"/>
                <a:gd name="connsiteY5582" fmla="*/ 636538 h 3795371"/>
                <a:gd name="connsiteX5583" fmla="*/ 5891538 w 6347888"/>
                <a:gd name="connsiteY5583" fmla="*/ 646802 h 3795371"/>
                <a:gd name="connsiteX5584" fmla="*/ 5881930 w 6347888"/>
                <a:gd name="connsiteY5584" fmla="*/ 663398 h 3795371"/>
                <a:gd name="connsiteX5585" fmla="*/ 5880893 w 6347888"/>
                <a:gd name="connsiteY5585" fmla="*/ 665801 h 3795371"/>
                <a:gd name="connsiteX5586" fmla="*/ 5872485 w 6347888"/>
                <a:gd name="connsiteY5586" fmla="*/ 682561 h 3795371"/>
                <a:gd name="connsiteX5587" fmla="*/ 5861730 w 6347888"/>
                <a:gd name="connsiteY5587" fmla="*/ 716246 h 3795371"/>
                <a:gd name="connsiteX5588" fmla="*/ 5857745 w 6347888"/>
                <a:gd name="connsiteY5588" fmla="*/ 739667 h 3795371"/>
                <a:gd name="connsiteX5589" fmla="*/ 5855342 w 6347888"/>
                <a:gd name="connsiteY5589" fmla="*/ 750094 h 3795371"/>
                <a:gd name="connsiteX5590" fmla="*/ 5854087 w 6347888"/>
                <a:gd name="connsiteY5590" fmla="*/ 755990 h 3795371"/>
                <a:gd name="connsiteX5591" fmla="*/ 5857198 w 6347888"/>
                <a:gd name="connsiteY5591" fmla="*/ 772150 h 3795371"/>
                <a:gd name="connsiteX5592" fmla="*/ 5852667 w 6347888"/>
                <a:gd name="connsiteY5592" fmla="*/ 776627 h 3795371"/>
                <a:gd name="connsiteX5593" fmla="*/ 5845679 w 6347888"/>
                <a:gd name="connsiteY5593" fmla="*/ 775481 h 3795371"/>
                <a:gd name="connsiteX5594" fmla="*/ 5842567 w 6347888"/>
                <a:gd name="connsiteY5594" fmla="*/ 773679 h 3795371"/>
                <a:gd name="connsiteX5595" fmla="*/ 5841639 w 6347888"/>
                <a:gd name="connsiteY5595" fmla="*/ 772969 h 3795371"/>
                <a:gd name="connsiteX5596" fmla="*/ 5830010 w 6347888"/>
                <a:gd name="connsiteY5596" fmla="*/ 764562 h 3795371"/>
                <a:gd name="connsiteX5597" fmla="*/ 5817017 w 6347888"/>
                <a:gd name="connsiteY5597" fmla="*/ 759430 h 3795371"/>
                <a:gd name="connsiteX5598" fmla="*/ 5798018 w 6347888"/>
                <a:gd name="connsiteY5598" fmla="*/ 768602 h 3795371"/>
                <a:gd name="connsiteX5599" fmla="*/ 5790212 w 6347888"/>
                <a:gd name="connsiteY5599" fmla="*/ 783178 h 3795371"/>
                <a:gd name="connsiteX5600" fmla="*/ 5787700 w 6347888"/>
                <a:gd name="connsiteY5600" fmla="*/ 794752 h 3795371"/>
                <a:gd name="connsiteX5601" fmla="*/ 5784370 w 6347888"/>
                <a:gd name="connsiteY5601" fmla="*/ 797646 h 3795371"/>
                <a:gd name="connsiteX5602" fmla="*/ 5780275 w 6347888"/>
                <a:gd name="connsiteY5602" fmla="*/ 796499 h 3795371"/>
                <a:gd name="connsiteX5603" fmla="*/ 5774325 w 6347888"/>
                <a:gd name="connsiteY5603" fmla="*/ 786181 h 3795371"/>
                <a:gd name="connsiteX5604" fmla="*/ 5768537 w 6347888"/>
                <a:gd name="connsiteY5604" fmla="*/ 786399 h 3795371"/>
                <a:gd name="connsiteX5605" fmla="*/ 5764607 w 6347888"/>
                <a:gd name="connsiteY5605" fmla="*/ 797427 h 3795371"/>
                <a:gd name="connsiteX5606" fmla="*/ 5758110 w 6347888"/>
                <a:gd name="connsiteY5606" fmla="*/ 802723 h 3795371"/>
                <a:gd name="connsiteX5607" fmla="*/ 5753361 w 6347888"/>
                <a:gd name="connsiteY5607" fmla="*/ 802505 h 3795371"/>
                <a:gd name="connsiteX5608" fmla="*/ 5742660 w 6347888"/>
                <a:gd name="connsiteY5608" fmla="*/ 820357 h 3795371"/>
                <a:gd name="connsiteX5609" fmla="*/ 5744079 w 6347888"/>
                <a:gd name="connsiteY5609" fmla="*/ 824888 h 3795371"/>
                <a:gd name="connsiteX5610" fmla="*/ 5751886 w 6347888"/>
                <a:gd name="connsiteY5610" fmla="*/ 863978 h 3795371"/>
                <a:gd name="connsiteX5611" fmla="*/ 5755762 w 6347888"/>
                <a:gd name="connsiteY5611" fmla="*/ 889746 h 3795371"/>
                <a:gd name="connsiteX5612" fmla="*/ 5765044 w 6347888"/>
                <a:gd name="connsiteY5612" fmla="*/ 899901 h 3795371"/>
                <a:gd name="connsiteX5613" fmla="*/ 5768592 w 6347888"/>
                <a:gd name="connsiteY5613" fmla="*/ 894660 h 3795371"/>
                <a:gd name="connsiteX5614" fmla="*/ 5772632 w 6347888"/>
                <a:gd name="connsiteY5614" fmla="*/ 892640 h 3795371"/>
                <a:gd name="connsiteX5615" fmla="*/ 5777655 w 6347888"/>
                <a:gd name="connsiteY5615" fmla="*/ 893786 h 3795371"/>
                <a:gd name="connsiteX5616" fmla="*/ 5785243 w 6347888"/>
                <a:gd name="connsiteY5616" fmla="*/ 898645 h 3795371"/>
                <a:gd name="connsiteX5617" fmla="*/ 5788137 w 6347888"/>
                <a:gd name="connsiteY5617" fmla="*/ 905033 h 3795371"/>
                <a:gd name="connsiteX5618" fmla="*/ 5788410 w 6347888"/>
                <a:gd name="connsiteY5618" fmla="*/ 908308 h 3795371"/>
                <a:gd name="connsiteX5619" fmla="*/ 5787755 w 6347888"/>
                <a:gd name="connsiteY5619" fmla="*/ 912076 h 3795371"/>
                <a:gd name="connsiteX5620" fmla="*/ 5791085 w 6347888"/>
                <a:gd name="connsiteY5620" fmla="*/ 932494 h 3795371"/>
                <a:gd name="connsiteX5621" fmla="*/ 5794852 w 6347888"/>
                <a:gd name="connsiteY5621" fmla="*/ 934459 h 3795371"/>
                <a:gd name="connsiteX5622" fmla="*/ 5805990 w 6347888"/>
                <a:gd name="connsiteY5622" fmla="*/ 940628 h 3795371"/>
                <a:gd name="connsiteX5623" fmla="*/ 5815816 w 6347888"/>
                <a:gd name="connsiteY5623" fmla="*/ 956788 h 3795371"/>
                <a:gd name="connsiteX5624" fmla="*/ 5808773 w 6347888"/>
                <a:gd name="connsiteY5624" fmla="*/ 966451 h 3795371"/>
                <a:gd name="connsiteX5625" fmla="*/ 5804078 w 6347888"/>
                <a:gd name="connsiteY5625" fmla="*/ 965523 h 3795371"/>
                <a:gd name="connsiteX5626" fmla="*/ 5799165 w 6347888"/>
                <a:gd name="connsiteY5626" fmla="*/ 969563 h 3795371"/>
                <a:gd name="connsiteX5627" fmla="*/ 5810247 w 6347888"/>
                <a:gd name="connsiteY5627" fmla="*/ 1007015 h 3795371"/>
                <a:gd name="connsiteX5628" fmla="*/ 5821003 w 6347888"/>
                <a:gd name="connsiteY5628" fmla="*/ 1019735 h 3795371"/>
                <a:gd name="connsiteX5629" fmla="*/ 5819092 w 6347888"/>
                <a:gd name="connsiteY5629" fmla="*/ 1030381 h 3795371"/>
                <a:gd name="connsiteX5630" fmla="*/ 5808446 w 6347888"/>
                <a:gd name="connsiteY5630" fmla="*/ 1035459 h 3795371"/>
                <a:gd name="connsiteX5631" fmla="*/ 5799766 w 6347888"/>
                <a:gd name="connsiteY5631" fmla="*/ 1045941 h 3795371"/>
                <a:gd name="connsiteX5632" fmla="*/ 5798673 w 6347888"/>
                <a:gd name="connsiteY5632" fmla="*/ 1067342 h 3795371"/>
                <a:gd name="connsiteX5633" fmla="*/ 5801567 w 6347888"/>
                <a:gd name="connsiteY5633" fmla="*/ 1076350 h 3795371"/>
                <a:gd name="connsiteX5634" fmla="*/ 5804406 w 6347888"/>
                <a:gd name="connsiteY5634" fmla="*/ 1081045 h 3795371"/>
                <a:gd name="connsiteX5635" fmla="*/ 5807955 w 6347888"/>
                <a:gd name="connsiteY5635" fmla="*/ 1086395 h 3795371"/>
                <a:gd name="connsiteX5636" fmla="*/ 5806590 w 6347888"/>
                <a:gd name="connsiteY5636" fmla="*/ 1092237 h 3795371"/>
                <a:gd name="connsiteX5637" fmla="*/ 5804515 w 6347888"/>
                <a:gd name="connsiteY5637" fmla="*/ 1093492 h 3795371"/>
                <a:gd name="connsiteX5638" fmla="*/ 5792013 w 6347888"/>
                <a:gd name="connsiteY5638" fmla="*/ 1110580 h 3795371"/>
                <a:gd name="connsiteX5639" fmla="*/ 5795125 w 6347888"/>
                <a:gd name="connsiteY5639" fmla="*/ 1120134 h 3795371"/>
                <a:gd name="connsiteX5640" fmla="*/ 5797145 w 6347888"/>
                <a:gd name="connsiteY5640" fmla="*/ 1126959 h 3795371"/>
                <a:gd name="connsiteX5641" fmla="*/ 5793105 w 6347888"/>
                <a:gd name="connsiteY5641" fmla="*/ 1159224 h 3795371"/>
                <a:gd name="connsiteX5642" fmla="*/ 5785462 w 6347888"/>
                <a:gd name="connsiteY5642" fmla="*/ 1173855 h 3795371"/>
                <a:gd name="connsiteX5643" fmla="*/ 5783333 w 6347888"/>
                <a:gd name="connsiteY5643" fmla="*/ 1174619 h 3795371"/>
                <a:gd name="connsiteX5644" fmla="*/ 5767937 w 6347888"/>
                <a:gd name="connsiteY5644" fmla="*/ 1160862 h 3795371"/>
                <a:gd name="connsiteX5645" fmla="*/ 5759857 w 6347888"/>
                <a:gd name="connsiteY5645" fmla="*/ 1140935 h 3795371"/>
                <a:gd name="connsiteX5646" fmla="*/ 5759366 w 6347888"/>
                <a:gd name="connsiteY5646" fmla="*/ 1139898 h 3795371"/>
                <a:gd name="connsiteX5647" fmla="*/ 5747846 w 6347888"/>
                <a:gd name="connsiteY5647" fmla="*/ 1123519 h 3795371"/>
                <a:gd name="connsiteX5648" fmla="*/ 5742714 w 6347888"/>
                <a:gd name="connsiteY5648" fmla="*/ 1117241 h 3795371"/>
                <a:gd name="connsiteX5649" fmla="*/ 5738510 w 6347888"/>
                <a:gd name="connsiteY5649" fmla="*/ 1109816 h 3795371"/>
                <a:gd name="connsiteX5650" fmla="*/ 5724261 w 6347888"/>
                <a:gd name="connsiteY5650" fmla="*/ 1087815 h 3795371"/>
                <a:gd name="connsiteX5651" fmla="*/ 5681350 w 6347888"/>
                <a:gd name="connsiteY5651" fmla="*/ 1005705 h 3795371"/>
                <a:gd name="connsiteX5652" fmla="*/ 5681241 w 6347888"/>
                <a:gd name="connsiteY5652" fmla="*/ 1005323 h 3795371"/>
                <a:gd name="connsiteX5653" fmla="*/ 5673161 w 6347888"/>
                <a:gd name="connsiteY5653" fmla="*/ 978353 h 3795371"/>
                <a:gd name="connsiteX5654" fmla="*/ 5674581 w 6347888"/>
                <a:gd name="connsiteY5654" fmla="*/ 961920 h 3795371"/>
                <a:gd name="connsiteX5655" fmla="*/ 5678348 w 6347888"/>
                <a:gd name="connsiteY5655" fmla="*/ 950619 h 3795371"/>
                <a:gd name="connsiteX5656" fmla="*/ 5674144 w 6347888"/>
                <a:gd name="connsiteY5656" fmla="*/ 930365 h 3795371"/>
                <a:gd name="connsiteX5657" fmla="*/ 5677146 w 6347888"/>
                <a:gd name="connsiteY5657" fmla="*/ 920046 h 3795371"/>
                <a:gd name="connsiteX5658" fmla="*/ 5682224 w 6347888"/>
                <a:gd name="connsiteY5658" fmla="*/ 915242 h 3795371"/>
                <a:gd name="connsiteX5659" fmla="*/ 5685609 w 6347888"/>
                <a:gd name="connsiteY5659" fmla="*/ 908964 h 3795371"/>
                <a:gd name="connsiteX5660" fmla="*/ 5690959 w 6347888"/>
                <a:gd name="connsiteY5660" fmla="*/ 900611 h 3795371"/>
                <a:gd name="connsiteX5661" fmla="*/ 5693307 w 6347888"/>
                <a:gd name="connsiteY5661" fmla="*/ 882376 h 3795371"/>
                <a:gd name="connsiteX5662" fmla="*/ 5693307 w 6347888"/>
                <a:gd name="connsiteY5662" fmla="*/ 857918 h 3795371"/>
                <a:gd name="connsiteX5663" fmla="*/ 5693634 w 6347888"/>
                <a:gd name="connsiteY5663" fmla="*/ 846562 h 3795371"/>
                <a:gd name="connsiteX5664" fmla="*/ 5694726 w 6347888"/>
                <a:gd name="connsiteY5664" fmla="*/ 837117 h 3795371"/>
                <a:gd name="connsiteX5665" fmla="*/ 5698712 w 6347888"/>
                <a:gd name="connsiteY5665" fmla="*/ 799666 h 3795371"/>
                <a:gd name="connsiteX5666" fmla="*/ 5702916 w 6347888"/>
                <a:gd name="connsiteY5666" fmla="*/ 786563 h 3795371"/>
                <a:gd name="connsiteX5667" fmla="*/ 5704498 w 6347888"/>
                <a:gd name="connsiteY5667" fmla="*/ 784762 h 3795371"/>
                <a:gd name="connsiteX5668" fmla="*/ 5713561 w 6347888"/>
                <a:gd name="connsiteY5668" fmla="*/ 771058 h 3795371"/>
                <a:gd name="connsiteX5669" fmla="*/ 5707992 w 6347888"/>
                <a:gd name="connsiteY5669" fmla="*/ 748293 h 3795371"/>
                <a:gd name="connsiteX5670" fmla="*/ 5705808 w 6347888"/>
                <a:gd name="connsiteY5670" fmla="*/ 744143 h 3795371"/>
                <a:gd name="connsiteX5671" fmla="*/ 5696418 w 6347888"/>
                <a:gd name="connsiteY5671" fmla="*/ 717720 h 3795371"/>
                <a:gd name="connsiteX5672" fmla="*/ 5695654 w 6347888"/>
                <a:gd name="connsiteY5672" fmla="*/ 697356 h 3795371"/>
                <a:gd name="connsiteX5673" fmla="*/ 5693198 w 6347888"/>
                <a:gd name="connsiteY5673" fmla="*/ 691351 h 3795371"/>
                <a:gd name="connsiteX5674" fmla="*/ 5676437 w 6347888"/>
                <a:gd name="connsiteY5674" fmla="*/ 696428 h 3795371"/>
                <a:gd name="connsiteX5675" fmla="*/ 5675618 w 6347888"/>
                <a:gd name="connsiteY5675" fmla="*/ 698503 h 3795371"/>
                <a:gd name="connsiteX5676" fmla="*/ 5691669 w 6347888"/>
                <a:gd name="connsiteY5676" fmla="*/ 731914 h 3795371"/>
                <a:gd name="connsiteX5677" fmla="*/ 5693003 w 6347888"/>
                <a:gd name="connsiteY5677" fmla="*/ 732633 h 3795371"/>
                <a:gd name="connsiteX5678" fmla="*/ 5694138 w 6347888"/>
                <a:gd name="connsiteY5678" fmla="*/ 732256 h 3795371"/>
                <a:gd name="connsiteX5679" fmla="*/ 5693524 w 6347888"/>
                <a:gd name="connsiteY5679" fmla="*/ 733279 h 3795371"/>
                <a:gd name="connsiteX5680" fmla="*/ 5692939 w 6347888"/>
                <a:gd name="connsiteY5680" fmla="*/ 732986 h 3795371"/>
                <a:gd name="connsiteX5681" fmla="*/ 5689267 w 6347888"/>
                <a:gd name="connsiteY5681" fmla="*/ 740540 h 3795371"/>
                <a:gd name="connsiteX5682" fmla="*/ 5679549 w 6347888"/>
                <a:gd name="connsiteY5682" fmla="*/ 752387 h 3795371"/>
                <a:gd name="connsiteX5683" fmla="*/ 5674635 w 6347888"/>
                <a:gd name="connsiteY5683" fmla="*/ 780612 h 3795371"/>
                <a:gd name="connsiteX5684" fmla="*/ 5671087 w 6347888"/>
                <a:gd name="connsiteY5684" fmla="*/ 786672 h 3795371"/>
                <a:gd name="connsiteX5685" fmla="*/ 5666992 w 6347888"/>
                <a:gd name="connsiteY5685" fmla="*/ 788037 h 3795371"/>
                <a:gd name="connsiteX5686" fmla="*/ 5652962 w 6347888"/>
                <a:gd name="connsiteY5686" fmla="*/ 780012 h 3795371"/>
                <a:gd name="connsiteX5687" fmla="*/ 5645482 w 6347888"/>
                <a:gd name="connsiteY5687" fmla="*/ 768492 h 3795371"/>
                <a:gd name="connsiteX5688" fmla="*/ 5643517 w 6347888"/>
                <a:gd name="connsiteY5688" fmla="*/ 751950 h 3795371"/>
                <a:gd name="connsiteX5689" fmla="*/ 5637948 w 6347888"/>
                <a:gd name="connsiteY5689" fmla="*/ 750149 h 3795371"/>
                <a:gd name="connsiteX5690" fmla="*/ 5629431 w 6347888"/>
                <a:gd name="connsiteY5690" fmla="*/ 753261 h 3795371"/>
                <a:gd name="connsiteX5691" fmla="*/ 5613490 w 6347888"/>
                <a:gd name="connsiteY5691" fmla="*/ 755062 h 3795371"/>
                <a:gd name="connsiteX5692" fmla="*/ 5597930 w 6347888"/>
                <a:gd name="connsiteY5692" fmla="*/ 761231 h 3795371"/>
                <a:gd name="connsiteX5693" fmla="*/ 5588213 w 6347888"/>
                <a:gd name="connsiteY5693" fmla="*/ 774825 h 3795371"/>
                <a:gd name="connsiteX5694" fmla="*/ 5588267 w 6347888"/>
                <a:gd name="connsiteY5694" fmla="*/ 776245 h 3795371"/>
                <a:gd name="connsiteX5695" fmla="*/ 5588649 w 6347888"/>
                <a:gd name="connsiteY5695" fmla="*/ 804798 h 3795371"/>
                <a:gd name="connsiteX5696" fmla="*/ 5585265 w 6347888"/>
                <a:gd name="connsiteY5696" fmla="*/ 825762 h 3795371"/>
                <a:gd name="connsiteX5697" fmla="*/ 5583790 w 6347888"/>
                <a:gd name="connsiteY5697" fmla="*/ 830293 h 3795371"/>
                <a:gd name="connsiteX5698" fmla="*/ 5584555 w 6347888"/>
                <a:gd name="connsiteY5698" fmla="*/ 855952 h 3795371"/>
                <a:gd name="connsiteX5699" fmla="*/ 5589796 w 6347888"/>
                <a:gd name="connsiteY5699" fmla="*/ 860156 h 3795371"/>
                <a:gd name="connsiteX5700" fmla="*/ 5592198 w 6347888"/>
                <a:gd name="connsiteY5700" fmla="*/ 860538 h 3795371"/>
                <a:gd name="connsiteX5701" fmla="*/ 5603608 w 6347888"/>
                <a:gd name="connsiteY5701" fmla="*/ 866981 h 3795371"/>
                <a:gd name="connsiteX5702" fmla="*/ 5595965 w 6347888"/>
                <a:gd name="connsiteY5702" fmla="*/ 878063 h 3795371"/>
                <a:gd name="connsiteX5703" fmla="*/ 5591324 w 6347888"/>
                <a:gd name="connsiteY5703" fmla="*/ 880957 h 3795371"/>
                <a:gd name="connsiteX5704" fmla="*/ 5587448 w 6347888"/>
                <a:gd name="connsiteY5704" fmla="*/ 880629 h 3795371"/>
                <a:gd name="connsiteX5705" fmla="*/ 5579095 w 6347888"/>
                <a:gd name="connsiteY5705" fmla="*/ 882977 h 3795371"/>
                <a:gd name="connsiteX5706" fmla="*/ 5556166 w 6347888"/>
                <a:gd name="connsiteY5706" fmla="*/ 899246 h 3795371"/>
                <a:gd name="connsiteX5707" fmla="*/ 5547649 w 6347888"/>
                <a:gd name="connsiteY5707" fmla="*/ 896680 h 3795371"/>
                <a:gd name="connsiteX5708" fmla="*/ 5545957 w 6347888"/>
                <a:gd name="connsiteY5708" fmla="*/ 888109 h 3795371"/>
                <a:gd name="connsiteX5709" fmla="*/ 5548359 w 6347888"/>
                <a:gd name="connsiteY5709" fmla="*/ 884069 h 3795371"/>
                <a:gd name="connsiteX5710" fmla="*/ 5547158 w 6347888"/>
                <a:gd name="connsiteY5710" fmla="*/ 880192 h 3795371"/>
                <a:gd name="connsiteX5711" fmla="*/ 5540879 w 6347888"/>
                <a:gd name="connsiteY5711" fmla="*/ 876971 h 3795371"/>
                <a:gd name="connsiteX5712" fmla="*/ 5507741 w 6347888"/>
                <a:gd name="connsiteY5712" fmla="*/ 873477 h 3795371"/>
                <a:gd name="connsiteX5713" fmla="*/ 5498623 w 6347888"/>
                <a:gd name="connsiteY5713" fmla="*/ 879756 h 3795371"/>
                <a:gd name="connsiteX5714" fmla="*/ 5495894 w 6347888"/>
                <a:gd name="connsiteY5714" fmla="*/ 891330 h 3795371"/>
                <a:gd name="connsiteX5715" fmla="*/ 5492618 w 6347888"/>
                <a:gd name="connsiteY5715" fmla="*/ 894441 h 3795371"/>
                <a:gd name="connsiteX5716" fmla="*/ 5466959 w 6347888"/>
                <a:gd name="connsiteY5716" fmla="*/ 898209 h 3795371"/>
                <a:gd name="connsiteX5717" fmla="*/ 5453092 w 6347888"/>
                <a:gd name="connsiteY5717" fmla="*/ 905415 h 3795371"/>
                <a:gd name="connsiteX5718" fmla="*/ 5443047 w 6347888"/>
                <a:gd name="connsiteY5718" fmla="*/ 907926 h 3795371"/>
                <a:gd name="connsiteX5719" fmla="*/ 5431473 w 6347888"/>
                <a:gd name="connsiteY5719" fmla="*/ 906944 h 3795371"/>
                <a:gd name="connsiteX5720" fmla="*/ 5404503 w 6347888"/>
                <a:gd name="connsiteY5720" fmla="*/ 916443 h 3795371"/>
                <a:gd name="connsiteX5721" fmla="*/ 5387906 w 6347888"/>
                <a:gd name="connsiteY5721" fmla="*/ 928454 h 3795371"/>
                <a:gd name="connsiteX5722" fmla="*/ 5386105 w 6347888"/>
                <a:gd name="connsiteY5722" fmla="*/ 937571 h 3795371"/>
                <a:gd name="connsiteX5723" fmla="*/ 5383047 w 6347888"/>
                <a:gd name="connsiteY5723" fmla="*/ 957825 h 3795371"/>
                <a:gd name="connsiteX5724" fmla="*/ 5379717 w 6347888"/>
                <a:gd name="connsiteY5724" fmla="*/ 965905 h 3795371"/>
                <a:gd name="connsiteX5725" fmla="*/ 5379881 w 6347888"/>
                <a:gd name="connsiteY5725" fmla="*/ 971474 h 3795371"/>
                <a:gd name="connsiteX5726" fmla="*/ 5373439 w 6347888"/>
                <a:gd name="connsiteY5726" fmla="*/ 1003685 h 3795371"/>
                <a:gd name="connsiteX5727" fmla="*/ 5359736 w 6347888"/>
                <a:gd name="connsiteY5727" fmla="*/ 1049216 h 3795371"/>
                <a:gd name="connsiteX5728" fmla="*/ 5350236 w 6347888"/>
                <a:gd name="connsiteY5728" fmla="*/ 1073565 h 3795371"/>
                <a:gd name="connsiteX5729" fmla="*/ 5338881 w 6347888"/>
                <a:gd name="connsiteY5729" fmla="*/ 1094584 h 3795371"/>
                <a:gd name="connsiteX5730" fmla="*/ 5336260 w 6347888"/>
                <a:gd name="connsiteY5730" fmla="*/ 1101190 h 3795371"/>
                <a:gd name="connsiteX5731" fmla="*/ 5342484 w 6347888"/>
                <a:gd name="connsiteY5731" fmla="*/ 1109543 h 3795371"/>
                <a:gd name="connsiteX5732" fmla="*/ 5349581 w 6347888"/>
                <a:gd name="connsiteY5732" fmla="*/ 1109652 h 3795371"/>
                <a:gd name="connsiteX5733" fmla="*/ 5356351 w 6347888"/>
                <a:gd name="connsiteY5733" fmla="*/ 1107359 h 3795371"/>
                <a:gd name="connsiteX5734" fmla="*/ 5367706 w 6347888"/>
                <a:gd name="connsiteY5734" fmla="*/ 1112218 h 3795371"/>
                <a:gd name="connsiteX5735" fmla="*/ 5374476 w 6347888"/>
                <a:gd name="connsiteY5735" fmla="*/ 1130071 h 3795371"/>
                <a:gd name="connsiteX5736" fmla="*/ 5375077 w 6347888"/>
                <a:gd name="connsiteY5736" fmla="*/ 1131053 h 3795371"/>
                <a:gd name="connsiteX5737" fmla="*/ 5377097 w 6347888"/>
                <a:gd name="connsiteY5737" fmla="*/ 1131981 h 3795371"/>
                <a:gd name="connsiteX5738" fmla="*/ 5378079 w 6347888"/>
                <a:gd name="connsiteY5738" fmla="*/ 1131599 h 3795371"/>
                <a:gd name="connsiteX5739" fmla="*/ 5379936 w 6347888"/>
                <a:gd name="connsiteY5739" fmla="*/ 1127778 h 3795371"/>
                <a:gd name="connsiteX5740" fmla="*/ 5381246 w 6347888"/>
                <a:gd name="connsiteY5740" fmla="*/ 1118879 h 3795371"/>
                <a:gd name="connsiteX5741" fmla="*/ 5384958 w 6347888"/>
                <a:gd name="connsiteY5741" fmla="*/ 1116258 h 3795371"/>
                <a:gd name="connsiteX5742" fmla="*/ 5386541 w 6347888"/>
                <a:gd name="connsiteY5742" fmla="*/ 1117787 h 3795371"/>
                <a:gd name="connsiteX5743" fmla="*/ 5395932 w 6347888"/>
                <a:gd name="connsiteY5743" fmla="*/ 1136786 h 3795371"/>
                <a:gd name="connsiteX5744" fmla="*/ 5398170 w 6347888"/>
                <a:gd name="connsiteY5744" fmla="*/ 1137059 h 3795371"/>
                <a:gd name="connsiteX5745" fmla="*/ 5405595 w 6347888"/>
                <a:gd name="connsiteY5745" fmla="*/ 1122536 h 3795371"/>
                <a:gd name="connsiteX5746" fmla="*/ 5413838 w 6347888"/>
                <a:gd name="connsiteY5746" fmla="*/ 1116094 h 3795371"/>
                <a:gd name="connsiteX5747" fmla="*/ 5425740 w 6347888"/>
                <a:gd name="connsiteY5747" fmla="*/ 1115057 h 3795371"/>
                <a:gd name="connsiteX5748" fmla="*/ 5432510 w 6347888"/>
                <a:gd name="connsiteY5748" fmla="*/ 1116859 h 3795371"/>
                <a:gd name="connsiteX5749" fmla="*/ 5460790 w 6347888"/>
                <a:gd name="connsiteY5749" fmla="*/ 1134602 h 3795371"/>
                <a:gd name="connsiteX5750" fmla="*/ 5469743 w 6347888"/>
                <a:gd name="connsiteY5750" fmla="*/ 1150325 h 3795371"/>
                <a:gd name="connsiteX5751" fmla="*/ 5473401 w 6347888"/>
                <a:gd name="connsiteY5751" fmla="*/ 1158896 h 3795371"/>
                <a:gd name="connsiteX5752" fmla="*/ 5478642 w 6347888"/>
                <a:gd name="connsiteY5752" fmla="*/ 1171944 h 3795371"/>
                <a:gd name="connsiteX5753" fmla="*/ 5483446 w 6347888"/>
                <a:gd name="connsiteY5753" fmla="*/ 1175438 h 3795371"/>
                <a:gd name="connsiteX5754" fmla="*/ 5485138 w 6347888"/>
                <a:gd name="connsiteY5754" fmla="*/ 1171289 h 3795371"/>
                <a:gd name="connsiteX5755" fmla="*/ 5476949 w 6347888"/>
                <a:gd name="connsiteY5755" fmla="*/ 1146558 h 3795371"/>
                <a:gd name="connsiteX5756" fmla="*/ 5473346 w 6347888"/>
                <a:gd name="connsiteY5756" fmla="*/ 1137768 h 3795371"/>
                <a:gd name="connsiteX5757" fmla="*/ 5474384 w 6347888"/>
                <a:gd name="connsiteY5757" fmla="*/ 1133292 h 3795371"/>
                <a:gd name="connsiteX5758" fmla="*/ 5474820 w 6347888"/>
                <a:gd name="connsiteY5758" fmla="*/ 1132527 h 3795371"/>
                <a:gd name="connsiteX5759" fmla="*/ 5473674 w 6347888"/>
                <a:gd name="connsiteY5759" fmla="*/ 1111781 h 3795371"/>
                <a:gd name="connsiteX5760" fmla="*/ 5471162 w 6347888"/>
                <a:gd name="connsiteY5760" fmla="*/ 1107796 h 3795371"/>
                <a:gd name="connsiteX5761" fmla="*/ 5471490 w 6347888"/>
                <a:gd name="connsiteY5761" fmla="*/ 1105558 h 3795371"/>
                <a:gd name="connsiteX5762" fmla="*/ 5475202 w 6347888"/>
                <a:gd name="connsiteY5762" fmla="*/ 1103046 h 3795371"/>
                <a:gd name="connsiteX5763" fmla="*/ 5486886 w 6347888"/>
                <a:gd name="connsiteY5763" fmla="*/ 1110198 h 3795371"/>
                <a:gd name="connsiteX5764" fmla="*/ 5493764 w 6347888"/>
                <a:gd name="connsiteY5764" fmla="*/ 1122591 h 3795371"/>
                <a:gd name="connsiteX5765" fmla="*/ 5513964 w 6347888"/>
                <a:gd name="connsiteY5765" fmla="*/ 1154529 h 3795371"/>
                <a:gd name="connsiteX5766" fmla="*/ 5516530 w 6347888"/>
                <a:gd name="connsiteY5766" fmla="*/ 1166048 h 3795371"/>
                <a:gd name="connsiteX5767" fmla="*/ 5518550 w 6347888"/>
                <a:gd name="connsiteY5767" fmla="*/ 1178114 h 3795371"/>
                <a:gd name="connsiteX5768" fmla="*/ 5522372 w 6347888"/>
                <a:gd name="connsiteY5768" fmla="*/ 1185211 h 3795371"/>
                <a:gd name="connsiteX5769" fmla="*/ 5525811 w 6347888"/>
                <a:gd name="connsiteY5769" fmla="*/ 1189851 h 3795371"/>
                <a:gd name="connsiteX5770" fmla="*/ 5555019 w 6347888"/>
                <a:gd name="connsiteY5770" fmla="*/ 1234400 h 3795371"/>
                <a:gd name="connsiteX5771" fmla="*/ 5571179 w 6347888"/>
                <a:gd name="connsiteY5771" fmla="*/ 1262625 h 3795371"/>
                <a:gd name="connsiteX5772" fmla="*/ 5573472 w 6347888"/>
                <a:gd name="connsiteY5772" fmla="*/ 1273599 h 3795371"/>
                <a:gd name="connsiteX5773" fmla="*/ 5561953 w 6347888"/>
                <a:gd name="connsiteY5773" fmla="*/ 1274691 h 3795371"/>
                <a:gd name="connsiteX5774" fmla="*/ 5556493 w 6347888"/>
                <a:gd name="connsiteY5774" fmla="*/ 1281570 h 3795371"/>
                <a:gd name="connsiteX5775" fmla="*/ 5556875 w 6347888"/>
                <a:gd name="connsiteY5775" fmla="*/ 1288722 h 3795371"/>
                <a:gd name="connsiteX5776" fmla="*/ 5560479 w 6347888"/>
                <a:gd name="connsiteY5776" fmla="*/ 1312306 h 3795371"/>
                <a:gd name="connsiteX5777" fmla="*/ 5567249 w 6347888"/>
                <a:gd name="connsiteY5777" fmla="*/ 1330050 h 3795371"/>
                <a:gd name="connsiteX5778" fmla="*/ 5588485 w 6347888"/>
                <a:gd name="connsiteY5778" fmla="*/ 1352106 h 3795371"/>
                <a:gd name="connsiteX5779" fmla="*/ 5596511 w 6347888"/>
                <a:gd name="connsiteY5779" fmla="*/ 1366136 h 3795371"/>
                <a:gd name="connsiteX5780" fmla="*/ 5594709 w 6347888"/>
                <a:gd name="connsiteY5780" fmla="*/ 1370176 h 3795371"/>
                <a:gd name="connsiteX5781" fmla="*/ 5592471 w 6347888"/>
                <a:gd name="connsiteY5781" fmla="*/ 1370012 h 3795371"/>
                <a:gd name="connsiteX5782" fmla="*/ 5579914 w 6347888"/>
                <a:gd name="connsiteY5782" fmla="*/ 1363570 h 3795371"/>
                <a:gd name="connsiteX5783" fmla="*/ 5572380 w 6347888"/>
                <a:gd name="connsiteY5783" fmla="*/ 1369412 h 3795371"/>
                <a:gd name="connsiteX5784" fmla="*/ 5572489 w 6347888"/>
                <a:gd name="connsiteY5784" fmla="*/ 1378748 h 3795371"/>
                <a:gd name="connsiteX5785" fmla="*/ 5568613 w 6347888"/>
                <a:gd name="connsiteY5785" fmla="*/ 1380112 h 3795371"/>
                <a:gd name="connsiteX5786" fmla="*/ 5558786 w 6347888"/>
                <a:gd name="connsiteY5786" fmla="*/ 1367501 h 3795371"/>
                <a:gd name="connsiteX5787" fmla="*/ 5558186 w 6347888"/>
                <a:gd name="connsiteY5787" fmla="*/ 1360404 h 3795371"/>
                <a:gd name="connsiteX5788" fmla="*/ 5554746 w 6347888"/>
                <a:gd name="connsiteY5788" fmla="*/ 1344299 h 3795371"/>
                <a:gd name="connsiteX5789" fmla="*/ 5548031 w 6347888"/>
                <a:gd name="connsiteY5789" fmla="*/ 1321587 h 3795371"/>
                <a:gd name="connsiteX5790" fmla="*/ 5542572 w 6347888"/>
                <a:gd name="connsiteY5790" fmla="*/ 1306083 h 3795371"/>
                <a:gd name="connsiteX5791" fmla="*/ 5530998 w 6347888"/>
                <a:gd name="connsiteY5791" fmla="*/ 1275128 h 3795371"/>
                <a:gd name="connsiteX5792" fmla="*/ 5530506 w 6347888"/>
                <a:gd name="connsiteY5792" fmla="*/ 1270378 h 3795371"/>
                <a:gd name="connsiteX5793" fmla="*/ 5522426 w 6347888"/>
                <a:gd name="connsiteY5793" fmla="*/ 1243081 h 3795371"/>
                <a:gd name="connsiteX5794" fmla="*/ 5516858 w 6347888"/>
                <a:gd name="connsiteY5794" fmla="*/ 1232489 h 3795371"/>
                <a:gd name="connsiteX5795" fmla="*/ 5507795 w 6347888"/>
                <a:gd name="connsiteY5795" fmla="*/ 1208031 h 3795371"/>
                <a:gd name="connsiteX5796" fmla="*/ 5502827 w 6347888"/>
                <a:gd name="connsiteY5796" fmla="*/ 1202572 h 3795371"/>
                <a:gd name="connsiteX5797" fmla="*/ 5490925 w 6347888"/>
                <a:gd name="connsiteY5797" fmla="*/ 1187941 h 3795371"/>
                <a:gd name="connsiteX5798" fmla="*/ 5489015 w 6347888"/>
                <a:gd name="connsiteY5798" fmla="*/ 1186849 h 3795371"/>
                <a:gd name="connsiteX5799" fmla="*/ 5487486 w 6347888"/>
                <a:gd name="connsiteY5799" fmla="*/ 1190616 h 3795371"/>
                <a:gd name="connsiteX5800" fmla="*/ 5488469 w 6347888"/>
                <a:gd name="connsiteY5800" fmla="*/ 1231234 h 3795371"/>
                <a:gd name="connsiteX5801" fmla="*/ 5489615 w 6347888"/>
                <a:gd name="connsiteY5801" fmla="*/ 1239259 h 3795371"/>
                <a:gd name="connsiteX5802" fmla="*/ 5493819 w 6347888"/>
                <a:gd name="connsiteY5802" fmla="*/ 1249304 h 3795371"/>
                <a:gd name="connsiteX5803" fmla="*/ 5508068 w 6347888"/>
                <a:gd name="connsiteY5803" fmla="*/ 1294399 h 3795371"/>
                <a:gd name="connsiteX5804" fmla="*/ 5505284 w 6347888"/>
                <a:gd name="connsiteY5804" fmla="*/ 1319840 h 3795371"/>
                <a:gd name="connsiteX5805" fmla="*/ 5503264 w 6347888"/>
                <a:gd name="connsiteY5805" fmla="*/ 1326610 h 3795371"/>
                <a:gd name="connsiteX5806" fmla="*/ 5496986 w 6347888"/>
                <a:gd name="connsiteY5806" fmla="*/ 1364226 h 3795371"/>
                <a:gd name="connsiteX5807" fmla="*/ 5484756 w 6347888"/>
                <a:gd name="connsiteY5807" fmla="*/ 1406918 h 3795371"/>
                <a:gd name="connsiteX5808" fmla="*/ 5481153 w 6347888"/>
                <a:gd name="connsiteY5808" fmla="*/ 1415762 h 3795371"/>
                <a:gd name="connsiteX5809" fmla="*/ 5464939 w 6347888"/>
                <a:gd name="connsiteY5809" fmla="*/ 1458019 h 3795371"/>
                <a:gd name="connsiteX5810" fmla="*/ 5450799 w 6347888"/>
                <a:gd name="connsiteY5810" fmla="*/ 1482859 h 3795371"/>
                <a:gd name="connsiteX5811" fmla="*/ 5437642 w 6347888"/>
                <a:gd name="connsiteY5811" fmla="*/ 1492850 h 3795371"/>
                <a:gd name="connsiteX5812" fmla="*/ 5421591 w 6347888"/>
                <a:gd name="connsiteY5812" fmla="*/ 1492522 h 3795371"/>
                <a:gd name="connsiteX5813" fmla="*/ 5407123 w 6347888"/>
                <a:gd name="connsiteY5813" fmla="*/ 1485971 h 3795371"/>
                <a:gd name="connsiteX5814" fmla="*/ 5399098 w 6347888"/>
                <a:gd name="connsiteY5814" fmla="*/ 1497272 h 3795371"/>
                <a:gd name="connsiteX5815" fmla="*/ 5394840 w 6347888"/>
                <a:gd name="connsiteY5815" fmla="*/ 1502185 h 3795371"/>
                <a:gd name="connsiteX5816" fmla="*/ 5392765 w 6347888"/>
                <a:gd name="connsiteY5816" fmla="*/ 1504369 h 3795371"/>
                <a:gd name="connsiteX5817" fmla="*/ 5385831 w 6347888"/>
                <a:gd name="connsiteY5817" fmla="*/ 1510866 h 3795371"/>
                <a:gd name="connsiteX5818" fmla="*/ 5378134 w 6347888"/>
                <a:gd name="connsiteY5818" fmla="*/ 1536853 h 3795371"/>
                <a:gd name="connsiteX5819" fmla="*/ 5379936 w 6347888"/>
                <a:gd name="connsiteY5819" fmla="*/ 1543732 h 3795371"/>
                <a:gd name="connsiteX5820" fmla="*/ 5375732 w 6347888"/>
                <a:gd name="connsiteY5820" fmla="*/ 1563986 h 3795371"/>
                <a:gd name="connsiteX5821" fmla="*/ 5372565 w 6347888"/>
                <a:gd name="connsiteY5821" fmla="*/ 1568517 h 3795371"/>
                <a:gd name="connsiteX5822" fmla="*/ 5369999 w 6347888"/>
                <a:gd name="connsiteY5822" fmla="*/ 1571629 h 3795371"/>
                <a:gd name="connsiteX5823" fmla="*/ 5363994 w 6347888"/>
                <a:gd name="connsiteY5823" fmla="*/ 1578454 h 3795371"/>
                <a:gd name="connsiteX5824" fmla="*/ 5358480 w 6347888"/>
                <a:gd name="connsiteY5824" fmla="*/ 1583422 h 3795371"/>
                <a:gd name="connsiteX5825" fmla="*/ 5352311 w 6347888"/>
                <a:gd name="connsiteY5825" fmla="*/ 1590628 h 3795371"/>
                <a:gd name="connsiteX5826" fmla="*/ 5350946 w 6347888"/>
                <a:gd name="connsiteY5826" fmla="*/ 1599145 h 3795371"/>
                <a:gd name="connsiteX5827" fmla="*/ 5354658 w 6347888"/>
                <a:gd name="connsiteY5827" fmla="*/ 1605805 h 3795371"/>
                <a:gd name="connsiteX5828" fmla="*/ 5366451 w 6347888"/>
                <a:gd name="connsiteY5828" fmla="*/ 1613995 h 3795371"/>
                <a:gd name="connsiteX5829" fmla="*/ 5379389 w 6347888"/>
                <a:gd name="connsiteY5829" fmla="*/ 1627698 h 3795371"/>
                <a:gd name="connsiteX5830" fmla="*/ 5386596 w 6347888"/>
                <a:gd name="connsiteY5830" fmla="*/ 1638507 h 3795371"/>
                <a:gd name="connsiteX5831" fmla="*/ 5392110 w 6347888"/>
                <a:gd name="connsiteY5831" fmla="*/ 1644949 h 3795371"/>
                <a:gd name="connsiteX5832" fmla="*/ 5410181 w 6347888"/>
                <a:gd name="connsiteY5832" fmla="*/ 1678034 h 3795371"/>
                <a:gd name="connsiteX5833" fmla="*/ 5414057 w 6347888"/>
                <a:gd name="connsiteY5833" fmla="*/ 1691791 h 3795371"/>
                <a:gd name="connsiteX5834" fmla="*/ 5409089 w 6347888"/>
                <a:gd name="connsiteY5834" fmla="*/ 1718597 h 3795371"/>
                <a:gd name="connsiteX5835" fmla="*/ 5403575 w 6347888"/>
                <a:gd name="connsiteY5835" fmla="*/ 1724002 h 3795371"/>
                <a:gd name="connsiteX5836" fmla="*/ 5397296 w 6347888"/>
                <a:gd name="connsiteY5836" fmla="*/ 1725094 h 3795371"/>
                <a:gd name="connsiteX5837" fmla="*/ 5390145 w 6347888"/>
                <a:gd name="connsiteY5837" fmla="*/ 1724930 h 3795371"/>
                <a:gd name="connsiteX5838" fmla="*/ 5375022 w 6347888"/>
                <a:gd name="connsiteY5838" fmla="*/ 1730717 h 3795371"/>
                <a:gd name="connsiteX5839" fmla="*/ 5364867 w 6347888"/>
                <a:gd name="connsiteY5839" fmla="*/ 1736559 h 3795371"/>
                <a:gd name="connsiteX5840" fmla="*/ 5362684 w 6347888"/>
                <a:gd name="connsiteY5840" fmla="*/ 1736013 h 3795371"/>
                <a:gd name="connsiteX5841" fmla="*/ 5355641 w 6347888"/>
                <a:gd name="connsiteY5841" fmla="*/ 1718761 h 3795371"/>
                <a:gd name="connsiteX5842" fmla="*/ 5356187 w 6347888"/>
                <a:gd name="connsiteY5842" fmla="*/ 1709207 h 3795371"/>
                <a:gd name="connsiteX5843" fmla="*/ 5346469 w 6347888"/>
                <a:gd name="connsiteY5843" fmla="*/ 1678798 h 3795371"/>
                <a:gd name="connsiteX5844" fmla="*/ 5347343 w 6347888"/>
                <a:gd name="connsiteY5844" fmla="*/ 1670663 h 3795371"/>
                <a:gd name="connsiteX5845" fmla="*/ 5349090 w 6347888"/>
                <a:gd name="connsiteY5845" fmla="*/ 1660618 h 3795371"/>
                <a:gd name="connsiteX5846" fmla="*/ 5340900 w 6347888"/>
                <a:gd name="connsiteY5846" fmla="*/ 1652047 h 3795371"/>
                <a:gd name="connsiteX5847" fmla="*/ 5329654 w 6347888"/>
                <a:gd name="connsiteY5847" fmla="*/ 1649262 h 3795371"/>
                <a:gd name="connsiteX5848" fmla="*/ 5322830 w 6347888"/>
                <a:gd name="connsiteY5848" fmla="*/ 1651228 h 3795371"/>
                <a:gd name="connsiteX5849" fmla="*/ 5318135 w 6347888"/>
                <a:gd name="connsiteY5849" fmla="*/ 1650955 h 3795371"/>
                <a:gd name="connsiteX5850" fmla="*/ 5314477 w 6347888"/>
                <a:gd name="connsiteY5850" fmla="*/ 1648116 h 3795371"/>
                <a:gd name="connsiteX5851" fmla="*/ 5309836 w 6347888"/>
                <a:gd name="connsiteY5851" fmla="*/ 1637415 h 3795371"/>
                <a:gd name="connsiteX5852" fmla="*/ 5309946 w 6347888"/>
                <a:gd name="connsiteY5852" fmla="*/ 1613612 h 3795371"/>
                <a:gd name="connsiteX5853" fmla="*/ 5300610 w 6347888"/>
                <a:gd name="connsiteY5853" fmla="*/ 1600674 h 3795371"/>
                <a:gd name="connsiteX5854" fmla="*/ 5293786 w 6347888"/>
                <a:gd name="connsiteY5854" fmla="*/ 1598435 h 3795371"/>
                <a:gd name="connsiteX5855" fmla="*/ 5286961 w 6347888"/>
                <a:gd name="connsiteY5855" fmla="*/ 1597234 h 3795371"/>
                <a:gd name="connsiteX5856" fmla="*/ 5252622 w 6347888"/>
                <a:gd name="connsiteY5856" fmla="*/ 1616397 h 3795371"/>
                <a:gd name="connsiteX5857" fmla="*/ 5240338 w 6347888"/>
                <a:gd name="connsiteY5857" fmla="*/ 1627315 h 3795371"/>
                <a:gd name="connsiteX5858" fmla="*/ 5236079 w 6347888"/>
                <a:gd name="connsiteY5858" fmla="*/ 1626442 h 3795371"/>
                <a:gd name="connsiteX5859" fmla="*/ 5234824 w 6347888"/>
                <a:gd name="connsiteY5859" fmla="*/ 1622511 h 3795371"/>
                <a:gd name="connsiteX5860" fmla="*/ 5235861 w 6347888"/>
                <a:gd name="connsiteY5860" fmla="*/ 1620382 h 3795371"/>
                <a:gd name="connsiteX5861" fmla="*/ 5238864 w 6347888"/>
                <a:gd name="connsiteY5861" fmla="*/ 1612247 h 3795371"/>
                <a:gd name="connsiteX5862" fmla="*/ 5236516 w 6347888"/>
                <a:gd name="connsiteY5862" fmla="*/ 1605478 h 3795371"/>
                <a:gd name="connsiteX5863" fmla="*/ 5237826 w 6347888"/>
                <a:gd name="connsiteY5863" fmla="*/ 1589591 h 3795371"/>
                <a:gd name="connsiteX5864" fmla="*/ 5240010 w 6347888"/>
                <a:gd name="connsiteY5864" fmla="*/ 1585333 h 3795371"/>
                <a:gd name="connsiteX5865" fmla="*/ 5239792 w 6347888"/>
                <a:gd name="connsiteY5865" fmla="*/ 1574359 h 3795371"/>
                <a:gd name="connsiteX5866" fmla="*/ 5238099 w 6347888"/>
                <a:gd name="connsiteY5866" fmla="*/ 1572612 h 3795371"/>
                <a:gd name="connsiteX5867" fmla="*/ 5225215 w 6347888"/>
                <a:gd name="connsiteY5867" fmla="*/ 1568299 h 3795371"/>
                <a:gd name="connsiteX5868" fmla="*/ 5219483 w 6347888"/>
                <a:gd name="connsiteY5868" fmla="*/ 1572066 h 3795371"/>
                <a:gd name="connsiteX5869" fmla="*/ 5218446 w 6347888"/>
                <a:gd name="connsiteY5869" fmla="*/ 1573649 h 3795371"/>
                <a:gd name="connsiteX5870" fmla="*/ 5212495 w 6347888"/>
                <a:gd name="connsiteY5870" fmla="*/ 1584568 h 3795371"/>
                <a:gd name="connsiteX5871" fmla="*/ 5207254 w 6347888"/>
                <a:gd name="connsiteY5871" fmla="*/ 1592266 h 3795371"/>
                <a:gd name="connsiteX5872" fmla="*/ 5192786 w 6347888"/>
                <a:gd name="connsiteY5872" fmla="*/ 1615578 h 3795371"/>
                <a:gd name="connsiteX5873" fmla="*/ 5192131 w 6347888"/>
                <a:gd name="connsiteY5873" fmla="*/ 1617379 h 3795371"/>
                <a:gd name="connsiteX5874" fmla="*/ 5182140 w 6347888"/>
                <a:gd name="connsiteY5874" fmla="*/ 1623658 h 3795371"/>
                <a:gd name="connsiteX5875" fmla="*/ 5174988 w 6347888"/>
                <a:gd name="connsiteY5875" fmla="*/ 1624258 h 3795371"/>
                <a:gd name="connsiteX5876" fmla="*/ 5169693 w 6347888"/>
                <a:gd name="connsiteY5876" fmla="*/ 1639654 h 3795371"/>
                <a:gd name="connsiteX5877" fmla="*/ 5186399 w 6347888"/>
                <a:gd name="connsiteY5877" fmla="*/ 1652702 h 3795371"/>
                <a:gd name="connsiteX5878" fmla="*/ 5199010 w 6347888"/>
                <a:gd name="connsiteY5878" fmla="*/ 1665695 h 3795371"/>
                <a:gd name="connsiteX5879" fmla="*/ 5208564 w 6347888"/>
                <a:gd name="connsiteY5879" fmla="*/ 1670936 h 3795371"/>
                <a:gd name="connsiteX5880" fmla="*/ 5214733 w 6347888"/>
                <a:gd name="connsiteY5880" fmla="*/ 1667770 h 3795371"/>
                <a:gd name="connsiteX5881" fmla="*/ 5218063 w 6347888"/>
                <a:gd name="connsiteY5881" fmla="*/ 1663894 h 3795371"/>
                <a:gd name="connsiteX5882" fmla="*/ 5228327 w 6347888"/>
                <a:gd name="connsiteY5882" fmla="*/ 1654558 h 3795371"/>
                <a:gd name="connsiteX5883" fmla="*/ 5237444 w 6347888"/>
                <a:gd name="connsiteY5883" fmla="*/ 1653848 h 3795371"/>
                <a:gd name="connsiteX5884" fmla="*/ 5245743 w 6347888"/>
                <a:gd name="connsiteY5884" fmla="*/ 1658489 h 3795371"/>
                <a:gd name="connsiteX5885" fmla="*/ 5255024 w 6347888"/>
                <a:gd name="connsiteY5885" fmla="*/ 1659799 h 3795371"/>
                <a:gd name="connsiteX5886" fmla="*/ 5266816 w 6347888"/>
                <a:gd name="connsiteY5886" fmla="*/ 1659581 h 3795371"/>
                <a:gd name="connsiteX5887" fmla="*/ 5273695 w 6347888"/>
                <a:gd name="connsiteY5887" fmla="*/ 1668043 h 3795371"/>
                <a:gd name="connsiteX5888" fmla="*/ 5272876 w 6347888"/>
                <a:gd name="connsiteY5888" fmla="*/ 1675085 h 3795371"/>
                <a:gd name="connsiteX5889" fmla="*/ 5268345 w 6347888"/>
                <a:gd name="connsiteY5889" fmla="*/ 1679890 h 3795371"/>
                <a:gd name="connsiteX5890" fmla="*/ 5248254 w 6347888"/>
                <a:gd name="connsiteY5890" fmla="*/ 1686550 h 3795371"/>
                <a:gd name="connsiteX5891" fmla="*/ 5236571 w 6347888"/>
                <a:gd name="connsiteY5891" fmla="*/ 1697032 h 3795371"/>
                <a:gd name="connsiteX5892" fmla="*/ 5233841 w 6347888"/>
                <a:gd name="connsiteY5892" fmla="*/ 1702001 h 3795371"/>
                <a:gd name="connsiteX5893" fmla="*/ 5227399 w 6347888"/>
                <a:gd name="connsiteY5893" fmla="*/ 1711882 h 3795371"/>
                <a:gd name="connsiteX5894" fmla="*/ 5223359 w 6347888"/>
                <a:gd name="connsiteY5894" fmla="*/ 1725367 h 3795371"/>
                <a:gd name="connsiteX5895" fmla="*/ 5223741 w 6347888"/>
                <a:gd name="connsiteY5895" fmla="*/ 1732246 h 3795371"/>
                <a:gd name="connsiteX5896" fmla="*/ 5231166 w 6347888"/>
                <a:gd name="connsiteY5896" fmla="*/ 1741363 h 3795371"/>
                <a:gd name="connsiteX5897" fmla="*/ 5239628 w 6347888"/>
                <a:gd name="connsiteY5897" fmla="*/ 1745785 h 3795371"/>
                <a:gd name="connsiteX5898" fmla="*/ 5250929 w 6347888"/>
                <a:gd name="connsiteY5898" fmla="*/ 1757577 h 3795371"/>
                <a:gd name="connsiteX5899" fmla="*/ 5255078 w 6347888"/>
                <a:gd name="connsiteY5899" fmla="*/ 1765494 h 3795371"/>
                <a:gd name="connsiteX5900" fmla="*/ 5263049 w 6347888"/>
                <a:gd name="connsiteY5900" fmla="*/ 1780944 h 3795371"/>
                <a:gd name="connsiteX5901" fmla="*/ 5275606 w 6347888"/>
                <a:gd name="connsiteY5901" fmla="*/ 1794811 h 3795371"/>
                <a:gd name="connsiteX5902" fmla="*/ 5284232 w 6347888"/>
                <a:gd name="connsiteY5902" fmla="*/ 1802891 h 3795371"/>
                <a:gd name="connsiteX5903" fmla="*/ 5281502 w 6347888"/>
                <a:gd name="connsiteY5903" fmla="*/ 1814519 h 3795371"/>
                <a:gd name="connsiteX5904" fmla="*/ 5277462 w 6347888"/>
                <a:gd name="connsiteY5904" fmla="*/ 1815447 h 3795371"/>
                <a:gd name="connsiteX5905" fmla="*/ 5288708 w 6347888"/>
                <a:gd name="connsiteY5905" fmla="*/ 1826639 h 3795371"/>
                <a:gd name="connsiteX5906" fmla="*/ 5287835 w 6347888"/>
                <a:gd name="connsiteY5906" fmla="*/ 1834992 h 3795371"/>
                <a:gd name="connsiteX5907" fmla="*/ 5279318 w 6347888"/>
                <a:gd name="connsiteY5907" fmla="*/ 1842854 h 3795371"/>
                <a:gd name="connsiteX5908" fmla="*/ 5277735 w 6347888"/>
                <a:gd name="connsiteY5908" fmla="*/ 1848805 h 3795371"/>
                <a:gd name="connsiteX5909" fmla="*/ 5286197 w 6347888"/>
                <a:gd name="connsiteY5909" fmla="*/ 1850497 h 3795371"/>
                <a:gd name="connsiteX5910" fmla="*/ 5295041 w 6347888"/>
                <a:gd name="connsiteY5910" fmla="*/ 1858413 h 3795371"/>
                <a:gd name="connsiteX5911" fmla="*/ 5297826 w 6347888"/>
                <a:gd name="connsiteY5911" fmla="*/ 1875719 h 3795371"/>
                <a:gd name="connsiteX5912" fmla="*/ 5295096 w 6347888"/>
                <a:gd name="connsiteY5912" fmla="*/ 1887075 h 3795371"/>
                <a:gd name="connsiteX5913" fmla="*/ 5287889 w 6347888"/>
                <a:gd name="connsiteY5913" fmla="*/ 1903563 h 3795371"/>
                <a:gd name="connsiteX5914" fmla="*/ 5281829 w 6347888"/>
                <a:gd name="connsiteY5914" fmla="*/ 1916119 h 3795371"/>
                <a:gd name="connsiteX5915" fmla="*/ 5269600 w 6347888"/>
                <a:gd name="connsiteY5915" fmla="*/ 1935555 h 3795371"/>
                <a:gd name="connsiteX5916" fmla="*/ 5266379 w 6347888"/>
                <a:gd name="connsiteY5916" fmla="*/ 1945436 h 3795371"/>
                <a:gd name="connsiteX5917" fmla="*/ 5267744 w 6347888"/>
                <a:gd name="connsiteY5917" fmla="*/ 1964053 h 3795371"/>
                <a:gd name="connsiteX5918" fmla="*/ 5263595 w 6347888"/>
                <a:gd name="connsiteY5918" fmla="*/ 1971314 h 3795371"/>
                <a:gd name="connsiteX5919" fmla="*/ 5257862 w 6347888"/>
                <a:gd name="connsiteY5919" fmla="*/ 1974644 h 3795371"/>
                <a:gd name="connsiteX5920" fmla="*/ 5252185 w 6347888"/>
                <a:gd name="connsiteY5920" fmla="*/ 1985782 h 3795371"/>
                <a:gd name="connsiteX5921" fmla="*/ 5245470 w 6347888"/>
                <a:gd name="connsiteY5921" fmla="*/ 1991405 h 3795371"/>
                <a:gd name="connsiteX5922" fmla="*/ 5244269 w 6347888"/>
                <a:gd name="connsiteY5922" fmla="*/ 1993370 h 3795371"/>
                <a:gd name="connsiteX5923" fmla="*/ 5224724 w 6347888"/>
                <a:gd name="connsiteY5923" fmla="*/ 2013133 h 3795371"/>
                <a:gd name="connsiteX5924" fmla="*/ 5219701 w 6347888"/>
                <a:gd name="connsiteY5924" fmla="*/ 2017501 h 3795371"/>
                <a:gd name="connsiteX5925" fmla="*/ 5208182 w 6347888"/>
                <a:gd name="connsiteY5925" fmla="*/ 2028529 h 3795371"/>
                <a:gd name="connsiteX5926" fmla="*/ 5192349 w 6347888"/>
                <a:gd name="connsiteY5926" fmla="*/ 2033497 h 3795371"/>
                <a:gd name="connsiteX5927" fmla="*/ 5184379 w 6347888"/>
                <a:gd name="connsiteY5927" fmla="*/ 2034971 h 3795371"/>
                <a:gd name="connsiteX5928" fmla="*/ 5171931 w 6347888"/>
                <a:gd name="connsiteY5928" fmla="*/ 2039448 h 3795371"/>
                <a:gd name="connsiteX5929" fmla="*/ 5163305 w 6347888"/>
                <a:gd name="connsiteY5929" fmla="*/ 2037209 h 3795371"/>
                <a:gd name="connsiteX5930" fmla="*/ 5157846 w 6347888"/>
                <a:gd name="connsiteY5930" fmla="*/ 2038520 h 3795371"/>
                <a:gd name="connsiteX5931" fmla="*/ 5136445 w 6347888"/>
                <a:gd name="connsiteY5931" fmla="*/ 2056044 h 3795371"/>
                <a:gd name="connsiteX5932" fmla="*/ 5105162 w 6347888"/>
                <a:gd name="connsiteY5932" fmla="*/ 2067182 h 3795371"/>
                <a:gd name="connsiteX5933" fmla="*/ 5102487 w 6347888"/>
                <a:gd name="connsiteY5933" fmla="*/ 2070512 h 3795371"/>
                <a:gd name="connsiteX5934" fmla="*/ 5104070 w 6347888"/>
                <a:gd name="connsiteY5934" fmla="*/ 2073897 h 3795371"/>
                <a:gd name="connsiteX5935" fmla="*/ 5104835 w 6347888"/>
                <a:gd name="connsiteY5935" fmla="*/ 2073242 h 3795371"/>
                <a:gd name="connsiteX5936" fmla="*/ 5104507 w 6347888"/>
                <a:gd name="connsiteY5936" fmla="*/ 2074552 h 3795371"/>
                <a:gd name="connsiteX5937" fmla="*/ 5103961 w 6347888"/>
                <a:gd name="connsiteY5937" fmla="*/ 2074006 h 3795371"/>
                <a:gd name="connsiteX5938" fmla="*/ 5104016 w 6347888"/>
                <a:gd name="connsiteY5938" fmla="*/ 2081158 h 3795371"/>
                <a:gd name="connsiteX5939" fmla="*/ 5092879 w 6347888"/>
                <a:gd name="connsiteY5939" fmla="*/ 2085362 h 3795371"/>
                <a:gd name="connsiteX5940" fmla="*/ 5084908 w 6347888"/>
                <a:gd name="connsiteY5940" fmla="*/ 2073842 h 3795371"/>
                <a:gd name="connsiteX5941" fmla="*/ 5073771 w 6347888"/>
                <a:gd name="connsiteY5941" fmla="*/ 2063469 h 3795371"/>
                <a:gd name="connsiteX5942" fmla="*/ 5067056 w 6347888"/>
                <a:gd name="connsiteY5942" fmla="*/ 2061067 h 3795371"/>
                <a:gd name="connsiteX5943" fmla="*/ 5060122 w 6347888"/>
                <a:gd name="connsiteY5943" fmla="*/ 2061668 h 3795371"/>
                <a:gd name="connsiteX5944" fmla="*/ 5032825 w 6347888"/>
                <a:gd name="connsiteY5944" fmla="*/ 2076517 h 3795371"/>
                <a:gd name="connsiteX5945" fmla="*/ 5027748 w 6347888"/>
                <a:gd name="connsiteY5945" fmla="*/ 2084270 h 3795371"/>
                <a:gd name="connsiteX5946" fmla="*/ 5020978 w 6347888"/>
                <a:gd name="connsiteY5946" fmla="*/ 2096608 h 3795371"/>
                <a:gd name="connsiteX5947" fmla="*/ 5015409 w 6347888"/>
                <a:gd name="connsiteY5947" fmla="*/ 2120793 h 3795371"/>
                <a:gd name="connsiteX5948" fmla="*/ 5017757 w 6347888"/>
                <a:gd name="connsiteY5948" fmla="*/ 2124833 h 3795371"/>
                <a:gd name="connsiteX5949" fmla="*/ 5024854 w 6347888"/>
                <a:gd name="connsiteY5949" fmla="*/ 2131276 h 3795371"/>
                <a:gd name="connsiteX5950" fmla="*/ 5031733 w 6347888"/>
                <a:gd name="connsiteY5950" fmla="*/ 2140830 h 3795371"/>
                <a:gd name="connsiteX5951" fmla="*/ 5044836 w 6347888"/>
                <a:gd name="connsiteY5951" fmla="*/ 2157099 h 3795371"/>
                <a:gd name="connsiteX5952" fmla="*/ 5071369 w 6347888"/>
                <a:gd name="connsiteY5952" fmla="*/ 2177353 h 3795371"/>
                <a:gd name="connsiteX5953" fmla="*/ 5081359 w 6347888"/>
                <a:gd name="connsiteY5953" fmla="*/ 2190565 h 3795371"/>
                <a:gd name="connsiteX5954" fmla="*/ 5094407 w 6347888"/>
                <a:gd name="connsiteY5954" fmla="*/ 2226215 h 3795371"/>
                <a:gd name="connsiteX5955" fmla="*/ 5095172 w 6347888"/>
                <a:gd name="connsiteY5955" fmla="*/ 2231074 h 3795371"/>
                <a:gd name="connsiteX5956" fmla="*/ 5095444 w 6347888"/>
                <a:gd name="connsiteY5956" fmla="*/ 2233476 h 3795371"/>
                <a:gd name="connsiteX5957" fmla="*/ 5095608 w 6347888"/>
                <a:gd name="connsiteY5957" fmla="*/ 2266014 h 3795371"/>
                <a:gd name="connsiteX5958" fmla="*/ 5085345 w 6347888"/>
                <a:gd name="connsiteY5958" fmla="*/ 2284358 h 3795371"/>
                <a:gd name="connsiteX5959" fmla="*/ 5055263 w 6347888"/>
                <a:gd name="connsiteY5959" fmla="*/ 2303138 h 3795371"/>
                <a:gd name="connsiteX5960" fmla="*/ 5047674 w 6347888"/>
                <a:gd name="connsiteY5960" fmla="*/ 2308489 h 3795371"/>
                <a:gd name="connsiteX5961" fmla="*/ 5020377 w 6347888"/>
                <a:gd name="connsiteY5961" fmla="*/ 2335021 h 3795371"/>
                <a:gd name="connsiteX5962" fmla="*/ 5018194 w 6347888"/>
                <a:gd name="connsiteY5962" fmla="*/ 2335950 h 3795371"/>
                <a:gd name="connsiteX5963" fmla="*/ 5012188 w 6347888"/>
                <a:gd name="connsiteY5963" fmla="*/ 2333656 h 3795371"/>
                <a:gd name="connsiteX5964" fmla="*/ 5011752 w 6347888"/>
                <a:gd name="connsiteY5964" fmla="*/ 2314658 h 3795371"/>
                <a:gd name="connsiteX5965" fmla="*/ 5002361 w 6347888"/>
                <a:gd name="connsiteY5965" fmla="*/ 2302319 h 3795371"/>
                <a:gd name="connsiteX5966" fmla="*/ 4996083 w 6347888"/>
                <a:gd name="connsiteY5966" fmla="*/ 2304722 h 3795371"/>
                <a:gd name="connsiteX5967" fmla="*/ 4970424 w 6347888"/>
                <a:gd name="connsiteY5967" fmla="*/ 2277370 h 3795371"/>
                <a:gd name="connsiteX5968" fmla="*/ 4947658 w 6347888"/>
                <a:gd name="connsiteY5968" fmla="*/ 2257279 h 3795371"/>
                <a:gd name="connsiteX5969" fmla="*/ 4940724 w 6347888"/>
                <a:gd name="connsiteY5969" fmla="*/ 2256078 h 3795371"/>
                <a:gd name="connsiteX5970" fmla="*/ 4926093 w 6347888"/>
                <a:gd name="connsiteY5970" fmla="*/ 2243740 h 3795371"/>
                <a:gd name="connsiteX5971" fmla="*/ 4923746 w 6347888"/>
                <a:gd name="connsiteY5971" fmla="*/ 2239809 h 3795371"/>
                <a:gd name="connsiteX5972" fmla="*/ 4919433 w 6347888"/>
                <a:gd name="connsiteY5972" fmla="*/ 2238608 h 3795371"/>
                <a:gd name="connsiteX5973" fmla="*/ 4915502 w 6347888"/>
                <a:gd name="connsiteY5973" fmla="*/ 2240737 h 3795371"/>
                <a:gd name="connsiteX5974" fmla="*/ 4914410 w 6347888"/>
                <a:gd name="connsiteY5974" fmla="*/ 2242812 h 3795371"/>
                <a:gd name="connsiteX5975" fmla="*/ 4901526 w 6347888"/>
                <a:gd name="connsiteY5975" fmla="*/ 2295986 h 3795371"/>
                <a:gd name="connsiteX5976" fmla="*/ 4900543 w 6347888"/>
                <a:gd name="connsiteY5976" fmla="*/ 2310126 h 3795371"/>
                <a:gd name="connsiteX5977" fmla="*/ 4912281 w 6347888"/>
                <a:gd name="connsiteY5977" fmla="*/ 2322901 h 3795371"/>
                <a:gd name="connsiteX5978" fmla="*/ 4922763 w 6347888"/>
                <a:gd name="connsiteY5978" fmla="*/ 2340808 h 3795371"/>
                <a:gd name="connsiteX5979" fmla="*/ 4928113 w 6347888"/>
                <a:gd name="connsiteY5979" fmla="*/ 2353583 h 3795371"/>
                <a:gd name="connsiteX5980" fmla="*/ 4939196 w 6347888"/>
                <a:gd name="connsiteY5980" fmla="*/ 2370453 h 3795371"/>
                <a:gd name="connsiteX5981" fmla="*/ 4964691 w 6347888"/>
                <a:gd name="connsiteY5981" fmla="*/ 2387050 h 3795371"/>
                <a:gd name="connsiteX5982" fmla="*/ 4984182 w 6347888"/>
                <a:gd name="connsiteY5982" fmla="*/ 2407577 h 3795371"/>
                <a:gd name="connsiteX5983" fmla="*/ 4989150 w 6347888"/>
                <a:gd name="connsiteY5983" fmla="*/ 2423082 h 3795371"/>
                <a:gd name="connsiteX5984" fmla="*/ 4989150 w 6347888"/>
                <a:gd name="connsiteY5984" fmla="*/ 2437222 h 3795371"/>
                <a:gd name="connsiteX5985" fmla="*/ 4996356 w 6347888"/>
                <a:gd name="connsiteY5985" fmla="*/ 2459060 h 3795371"/>
                <a:gd name="connsiteX5986" fmla="*/ 5000614 w 6347888"/>
                <a:gd name="connsiteY5986" fmla="*/ 2466048 h 3795371"/>
                <a:gd name="connsiteX5987" fmla="*/ 5005528 w 6347888"/>
                <a:gd name="connsiteY5987" fmla="*/ 2478059 h 3795371"/>
                <a:gd name="connsiteX5988" fmla="*/ 5003126 w 6347888"/>
                <a:gd name="connsiteY5988" fmla="*/ 2486302 h 3795371"/>
                <a:gd name="connsiteX5989" fmla="*/ 4998594 w 6347888"/>
                <a:gd name="connsiteY5989" fmla="*/ 2490451 h 3795371"/>
                <a:gd name="connsiteX5990" fmla="*/ 4999523 w 6347888"/>
                <a:gd name="connsiteY5990" fmla="*/ 2490943 h 3795371"/>
                <a:gd name="connsiteX5991" fmla="*/ 4997939 w 6347888"/>
                <a:gd name="connsiteY5991" fmla="*/ 2491052 h 3795371"/>
                <a:gd name="connsiteX5992" fmla="*/ 4998540 w 6347888"/>
                <a:gd name="connsiteY5992" fmla="*/ 2490397 h 3795371"/>
                <a:gd name="connsiteX5993" fmla="*/ 4990187 w 6347888"/>
                <a:gd name="connsiteY5993" fmla="*/ 2486029 h 3795371"/>
                <a:gd name="connsiteX5994" fmla="*/ 4975228 w 6347888"/>
                <a:gd name="connsiteY5994" fmla="*/ 2478277 h 3795371"/>
                <a:gd name="connsiteX5995" fmla="*/ 4958413 w 6347888"/>
                <a:gd name="connsiteY5995" fmla="*/ 2465447 h 3795371"/>
                <a:gd name="connsiteX5996" fmla="*/ 4951206 w 6347888"/>
                <a:gd name="connsiteY5996" fmla="*/ 2459333 h 3795371"/>
                <a:gd name="connsiteX5997" fmla="*/ 4946730 w 6347888"/>
                <a:gd name="connsiteY5997" fmla="*/ 2453982 h 3795371"/>
                <a:gd name="connsiteX5998" fmla="*/ 4935101 w 6347888"/>
                <a:gd name="connsiteY5998" fmla="*/ 2436348 h 3795371"/>
                <a:gd name="connsiteX5999" fmla="*/ 4930024 w 6347888"/>
                <a:gd name="connsiteY5999" fmla="*/ 2423355 h 3795371"/>
                <a:gd name="connsiteX6000" fmla="*/ 4927185 w 6347888"/>
                <a:gd name="connsiteY6000" fmla="*/ 2409597 h 3795371"/>
                <a:gd name="connsiteX6001" fmla="*/ 4925383 w 6347888"/>
                <a:gd name="connsiteY6001" fmla="*/ 2405175 h 3795371"/>
                <a:gd name="connsiteX6002" fmla="*/ 4920470 w 6347888"/>
                <a:gd name="connsiteY6002" fmla="*/ 2384593 h 3795371"/>
                <a:gd name="connsiteX6003" fmla="*/ 4892408 w 6347888"/>
                <a:gd name="connsiteY6003" fmla="*/ 2349161 h 3795371"/>
                <a:gd name="connsiteX6004" fmla="*/ 4890443 w 6347888"/>
                <a:gd name="connsiteY6004" fmla="*/ 2347796 h 3795371"/>
                <a:gd name="connsiteX6005" fmla="*/ 4881981 w 6347888"/>
                <a:gd name="connsiteY6005" fmla="*/ 2326505 h 3795371"/>
                <a:gd name="connsiteX6006" fmla="*/ 4883510 w 6347888"/>
                <a:gd name="connsiteY6006" fmla="*/ 2300736 h 3795371"/>
                <a:gd name="connsiteX6007" fmla="*/ 4884383 w 6347888"/>
                <a:gd name="connsiteY6007" fmla="*/ 2291455 h 3795371"/>
                <a:gd name="connsiteX6008" fmla="*/ 4883892 w 6347888"/>
                <a:gd name="connsiteY6008" fmla="*/ 2256187 h 3795371"/>
                <a:gd name="connsiteX6009" fmla="*/ 4881981 w 6347888"/>
                <a:gd name="connsiteY6009" fmla="*/ 2246797 h 3795371"/>
                <a:gd name="connsiteX6010" fmla="*/ 4878596 w 6347888"/>
                <a:gd name="connsiteY6010" fmla="*/ 2237953 h 3795371"/>
                <a:gd name="connsiteX6011" fmla="*/ 4869260 w 6347888"/>
                <a:gd name="connsiteY6011" fmla="*/ 2218462 h 3795371"/>
                <a:gd name="connsiteX6012" fmla="*/ 4863419 w 6347888"/>
                <a:gd name="connsiteY6012" fmla="*/ 2198044 h 3795371"/>
                <a:gd name="connsiteX6013" fmla="*/ 4859215 w 6347888"/>
                <a:gd name="connsiteY6013" fmla="*/ 2181830 h 3795371"/>
                <a:gd name="connsiteX6014" fmla="*/ 4850426 w 6347888"/>
                <a:gd name="connsiteY6014" fmla="*/ 2170147 h 3795371"/>
                <a:gd name="connsiteX6015" fmla="*/ 4847423 w 6347888"/>
                <a:gd name="connsiteY6015" fmla="*/ 2167417 h 3795371"/>
                <a:gd name="connsiteX6016" fmla="*/ 4843110 w 6347888"/>
                <a:gd name="connsiteY6016" fmla="*/ 2167854 h 3795371"/>
                <a:gd name="connsiteX6017" fmla="*/ 4843383 w 6347888"/>
                <a:gd name="connsiteY6017" fmla="*/ 2167089 h 3795371"/>
                <a:gd name="connsiteX6018" fmla="*/ 4825476 w 6347888"/>
                <a:gd name="connsiteY6018" fmla="*/ 2178936 h 3795371"/>
                <a:gd name="connsiteX6019" fmla="*/ 4800362 w 6347888"/>
                <a:gd name="connsiteY6019" fmla="*/ 2185215 h 3795371"/>
                <a:gd name="connsiteX6020" fmla="*/ 4792446 w 6347888"/>
                <a:gd name="connsiteY6020" fmla="*/ 2177353 h 3795371"/>
                <a:gd name="connsiteX6021" fmla="*/ 4792828 w 6347888"/>
                <a:gd name="connsiteY6021" fmla="*/ 2165506 h 3795371"/>
                <a:gd name="connsiteX6022" fmla="*/ 4788898 w 6347888"/>
                <a:gd name="connsiteY6022" fmla="*/ 2133350 h 3795371"/>
                <a:gd name="connsiteX6023" fmla="*/ 4787860 w 6347888"/>
                <a:gd name="connsiteY6023" fmla="*/ 2131221 h 3795371"/>
                <a:gd name="connsiteX6024" fmla="*/ 4777378 w 6347888"/>
                <a:gd name="connsiteY6024" fmla="*/ 2122213 h 3795371"/>
                <a:gd name="connsiteX6025" fmla="*/ 4770772 w 6347888"/>
                <a:gd name="connsiteY6025" fmla="*/ 2109383 h 3795371"/>
                <a:gd name="connsiteX6026" fmla="*/ 4767715 w 6347888"/>
                <a:gd name="connsiteY6026" fmla="*/ 2099447 h 3795371"/>
                <a:gd name="connsiteX6027" fmla="*/ 4761273 w 6347888"/>
                <a:gd name="connsiteY6027" fmla="*/ 2096281 h 3795371"/>
                <a:gd name="connsiteX6028" fmla="*/ 4745332 w 6347888"/>
                <a:gd name="connsiteY6028" fmla="*/ 2084324 h 3795371"/>
                <a:gd name="connsiteX6029" fmla="*/ 4732556 w 6347888"/>
                <a:gd name="connsiteY6029" fmla="*/ 2059975 h 3795371"/>
                <a:gd name="connsiteX6030" fmla="*/ 4728025 w 6347888"/>
                <a:gd name="connsiteY6030" fmla="*/ 2046490 h 3795371"/>
                <a:gd name="connsiteX6031" fmla="*/ 4727425 w 6347888"/>
                <a:gd name="connsiteY6031" fmla="*/ 2045781 h 3795371"/>
                <a:gd name="connsiteX6032" fmla="*/ 4724258 w 6347888"/>
                <a:gd name="connsiteY6032" fmla="*/ 2044198 h 3795371"/>
                <a:gd name="connsiteX6033" fmla="*/ 4707170 w 6347888"/>
                <a:gd name="connsiteY6033" fmla="*/ 2052114 h 3795371"/>
                <a:gd name="connsiteX6034" fmla="*/ 4677198 w 6347888"/>
                <a:gd name="connsiteY6034" fmla="*/ 2063087 h 3795371"/>
                <a:gd name="connsiteX6035" fmla="*/ 4666497 w 6347888"/>
                <a:gd name="connsiteY6035" fmla="*/ 2063360 h 3795371"/>
                <a:gd name="connsiteX6036" fmla="*/ 4647990 w 6347888"/>
                <a:gd name="connsiteY6036" fmla="*/ 2066963 h 3795371"/>
                <a:gd name="connsiteX6037" fmla="*/ 4641111 w 6347888"/>
                <a:gd name="connsiteY6037" fmla="*/ 2076026 h 3795371"/>
                <a:gd name="connsiteX6038" fmla="*/ 4639473 w 6347888"/>
                <a:gd name="connsiteY6038" fmla="*/ 2086017 h 3795371"/>
                <a:gd name="connsiteX6039" fmla="*/ 4618618 w 6347888"/>
                <a:gd name="connsiteY6039" fmla="*/ 2106763 h 3795371"/>
                <a:gd name="connsiteX6040" fmla="*/ 4609119 w 6347888"/>
                <a:gd name="connsiteY6040" fmla="*/ 2113368 h 3795371"/>
                <a:gd name="connsiteX6041" fmla="*/ 4598910 w 6347888"/>
                <a:gd name="connsiteY6041" fmla="*/ 2126580 h 3795371"/>
                <a:gd name="connsiteX6042" fmla="*/ 4589574 w 6347888"/>
                <a:gd name="connsiteY6042" fmla="*/ 2137335 h 3795371"/>
                <a:gd name="connsiteX6043" fmla="*/ 4564406 w 6347888"/>
                <a:gd name="connsiteY6043" fmla="*/ 2159173 h 3795371"/>
                <a:gd name="connsiteX6044" fmla="*/ 4558837 w 6347888"/>
                <a:gd name="connsiteY6044" fmla="*/ 2169382 h 3795371"/>
                <a:gd name="connsiteX6045" fmla="*/ 4552887 w 6347888"/>
                <a:gd name="connsiteY6045" fmla="*/ 2176480 h 3795371"/>
                <a:gd name="connsiteX6046" fmla="*/ 4535525 w 6347888"/>
                <a:gd name="connsiteY6046" fmla="*/ 2187835 h 3795371"/>
                <a:gd name="connsiteX6047" fmla="*/ 4529138 w 6347888"/>
                <a:gd name="connsiteY6047" fmla="*/ 2190401 h 3795371"/>
                <a:gd name="connsiteX6048" fmla="*/ 4520567 w 6347888"/>
                <a:gd name="connsiteY6048" fmla="*/ 2200283 h 3795371"/>
                <a:gd name="connsiteX6049" fmla="*/ 4520567 w 6347888"/>
                <a:gd name="connsiteY6049" fmla="*/ 2226542 h 3795371"/>
                <a:gd name="connsiteX6050" fmla="*/ 4522696 w 6347888"/>
                <a:gd name="connsiteY6050" fmla="*/ 2238226 h 3795371"/>
                <a:gd name="connsiteX6051" fmla="*/ 4522368 w 6347888"/>
                <a:gd name="connsiteY6051" fmla="*/ 2259026 h 3795371"/>
                <a:gd name="connsiteX6052" fmla="*/ 4518656 w 6347888"/>
                <a:gd name="connsiteY6052" fmla="*/ 2267816 h 3795371"/>
                <a:gd name="connsiteX6053" fmla="*/ 4517346 w 6347888"/>
                <a:gd name="connsiteY6053" fmla="*/ 2281847 h 3795371"/>
                <a:gd name="connsiteX6054" fmla="*/ 4519256 w 6347888"/>
                <a:gd name="connsiteY6054" fmla="*/ 2293639 h 3795371"/>
                <a:gd name="connsiteX6055" fmla="*/ 4514725 w 6347888"/>
                <a:gd name="connsiteY6055" fmla="*/ 2303848 h 3795371"/>
                <a:gd name="connsiteX6056" fmla="*/ 4502878 w 6347888"/>
                <a:gd name="connsiteY6056" fmla="*/ 2318261 h 3795371"/>
                <a:gd name="connsiteX6057" fmla="*/ 4494252 w 6347888"/>
                <a:gd name="connsiteY6057" fmla="*/ 2328634 h 3795371"/>
                <a:gd name="connsiteX6058" fmla="*/ 4493379 w 6347888"/>
                <a:gd name="connsiteY6058" fmla="*/ 2329016 h 3795371"/>
                <a:gd name="connsiteX6059" fmla="*/ 4485845 w 6347888"/>
                <a:gd name="connsiteY6059" fmla="*/ 2336768 h 3795371"/>
                <a:gd name="connsiteX6060" fmla="*/ 4482460 w 6347888"/>
                <a:gd name="connsiteY6060" fmla="*/ 2343047 h 3795371"/>
                <a:gd name="connsiteX6061" fmla="*/ 4463461 w 6347888"/>
                <a:gd name="connsiteY6061" fmla="*/ 2345504 h 3795371"/>
                <a:gd name="connsiteX6062" fmla="*/ 4456746 w 6347888"/>
                <a:gd name="connsiteY6062" fmla="*/ 2338788 h 3795371"/>
                <a:gd name="connsiteX6063" fmla="*/ 4447847 w 6347888"/>
                <a:gd name="connsiteY6063" fmla="*/ 2319462 h 3795371"/>
                <a:gd name="connsiteX6064" fmla="*/ 4435727 w 6347888"/>
                <a:gd name="connsiteY6064" fmla="*/ 2285832 h 3795371"/>
                <a:gd name="connsiteX6065" fmla="*/ 4426337 w 6347888"/>
                <a:gd name="connsiteY6065" fmla="*/ 2272129 h 3795371"/>
                <a:gd name="connsiteX6066" fmla="*/ 4414982 w 6347888"/>
                <a:gd name="connsiteY6066" fmla="*/ 2254549 h 3795371"/>
                <a:gd name="connsiteX6067" fmla="*/ 4412688 w 6347888"/>
                <a:gd name="connsiteY6067" fmla="*/ 2247288 h 3795371"/>
                <a:gd name="connsiteX6068" fmla="*/ 4408048 w 6347888"/>
                <a:gd name="connsiteY6068" fmla="*/ 2233749 h 3795371"/>
                <a:gd name="connsiteX6069" fmla="*/ 4395928 w 6347888"/>
                <a:gd name="connsiteY6069" fmla="*/ 2207926 h 3795371"/>
                <a:gd name="connsiteX6070" fmla="*/ 4384081 w 6347888"/>
                <a:gd name="connsiteY6070" fmla="*/ 2187125 h 3795371"/>
                <a:gd name="connsiteX6071" fmla="*/ 4381351 w 6347888"/>
                <a:gd name="connsiteY6071" fmla="*/ 2180574 h 3795371"/>
                <a:gd name="connsiteX6072" fmla="*/ 4371088 w 6347888"/>
                <a:gd name="connsiteY6072" fmla="*/ 2146453 h 3795371"/>
                <a:gd name="connsiteX6073" fmla="*/ 4369996 w 6347888"/>
                <a:gd name="connsiteY6073" fmla="*/ 2141703 h 3795371"/>
                <a:gd name="connsiteX6074" fmla="*/ 4362407 w 6347888"/>
                <a:gd name="connsiteY6074" fmla="*/ 2111731 h 3795371"/>
                <a:gd name="connsiteX6075" fmla="*/ 4361261 w 6347888"/>
                <a:gd name="connsiteY6075" fmla="*/ 2097536 h 3795371"/>
                <a:gd name="connsiteX6076" fmla="*/ 4354273 w 6347888"/>
                <a:gd name="connsiteY6076" fmla="*/ 2065435 h 3795371"/>
                <a:gd name="connsiteX6077" fmla="*/ 4352635 w 6347888"/>
                <a:gd name="connsiteY6077" fmla="*/ 2064343 h 3795371"/>
                <a:gd name="connsiteX6078" fmla="*/ 4341770 w 6347888"/>
                <a:gd name="connsiteY6078" fmla="*/ 2080721 h 3795371"/>
                <a:gd name="connsiteX6079" fmla="*/ 4306393 w 6347888"/>
                <a:gd name="connsiteY6079" fmla="*/ 2078210 h 3795371"/>
                <a:gd name="connsiteX6080" fmla="*/ 4285102 w 6347888"/>
                <a:gd name="connsiteY6080" fmla="*/ 2056372 h 3795371"/>
                <a:gd name="connsiteX6081" fmla="*/ 4284774 w 6347888"/>
                <a:gd name="connsiteY6081" fmla="*/ 2052168 h 3795371"/>
                <a:gd name="connsiteX6082" fmla="*/ 4288541 w 6347888"/>
                <a:gd name="connsiteY6082" fmla="*/ 2050531 h 3795371"/>
                <a:gd name="connsiteX6083" fmla="*/ 4303937 w 6347888"/>
                <a:gd name="connsiteY6083" fmla="*/ 2044689 h 3795371"/>
                <a:gd name="connsiteX6084" fmla="*/ 4297549 w 6347888"/>
                <a:gd name="connsiteY6084" fmla="*/ 2044416 h 3795371"/>
                <a:gd name="connsiteX6085" fmla="*/ 4272818 w 6347888"/>
                <a:gd name="connsiteY6085" fmla="*/ 2032023 h 3795371"/>
                <a:gd name="connsiteX6086" fmla="*/ 4259497 w 6347888"/>
                <a:gd name="connsiteY6086" fmla="*/ 2022578 h 3795371"/>
                <a:gd name="connsiteX6087" fmla="*/ 4245193 w 6347888"/>
                <a:gd name="connsiteY6087" fmla="*/ 2008820 h 3795371"/>
                <a:gd name="connsiteX6088" fmla="*/ 4237878 w 6347888"/>
                <a:gd name="connsiteY6088" fmla="*/ 1999703 h 3795371"/>
                <a:gd name="connsiteX6089" fmla="*/ 4231599 w 6347888"/>
                <a:gd name="connsiteY6089" fmla="*/ 1992715 h 3795371"/>
                <a:gd name="connsiteX6090" fmla="*/ 4223956 w 6347888"/>
                <a:gd name="connsiteY6090" fmla="*/ 1987802 h 3795371"/>
                <a:gd name="connsiteX6091" fmla="*/ 4195512 w 6347888"/>
                <a:gd name="connsiteY6091" fmla="*/ 1990040 h 3795371"/>
                <a:gd name="connsiteX6092" fmla="*/ 4186231 w 6347888"/>
                <a:gd name="connsiteY6092" fmla="*/ 1991514 h 3795371"/>
                <a:gd name="connsiteX6093" fmla="*/ 4146050 w 6347888"/>
                <a:gd name="connsiteY6093" fmla="*/ 1993971 h 3795371"/>
                <a:gd name="connsiteX6094" fmla="*/ 4122465 w 6347888"/>
                <a:gd name="connsiteY6094" fmla="*/ 1993043 h 3795371"/>
                <a:gd name="connsiteX6095" fmla="*/ 4056461 w 6347888"/>
                <a:gd name="connsiteY6095" fmla="*/ 1982997 h 3795371"/>
                <a:gd name="connsiteX6096" fmla="*/ 4045324 w 6347888"/>
                <a:gd name="connsiteY6096" fmla="*/ 1975518 h 3795371"/>
                <a:gd name="connsiteX6097" fmla="*/ 4041939 w 6347888"/>
                <a:gd name="connsiteY6097" fmla="*/ 1967438 h 3795371"/>
                <a:gd name="connsiteX6098" fmla="*/ 4038609 w 6347888"/>
                <a:gd name="connsiteY6098" fmla="*/ 1960177 h 3795371"/>
                <a:gd name="connsiteX6099" fmla="*/ 4022503 w 6347888"/>
                <a:gd name="connsiteY6099" fmla="*/ 1954172 h 3795371"/>
                <a:gd name="connsiteX6100" fmla="*/ 4005415 w 6347888"/>
                <a:gd name="connsiteY6100" fmla="*/ 1962579 h 3795371"/>
                <a:gd name="connsiteX6101" fmla="*/ 3993950 w 6347888"/>
                <a:gd name="connsiteY6101" fmla="*/ 1964108 h 3795371"/>
                <a:gd name="connsiteX6102" fmla="*/ 3964742 w 6347888"/>
                <a:gd name="connsiteY6102" fmla="*/ 1954062 h 3795371"/>
                <a:gd name="connsiteX6103" fmla="*/ 3955298 w 6347888"/>
                <a:gd name="connsiteY6103" fmla="*/ 1947020 h 3795371"/>
                <a:gd name="connsiteX6104" fmla="*/ 3941212 w 6347888"/>
                <a:gd name="connsiteY6104" fmla="*/ 1938831 h 3795371"/>
                <a:gd name="connsiteX6105" fmla="*/ 3934224 w 6347888"/>
                <a:gd name="connsiteY6105" fmla="*/ 1937084 h 3795371"/>
                <a:gd name="connsiteX6106" fmla="*/ 3923142 w 6347888"/>
                <a:gd name="connsiteY6106" fmla="*/ 1928731 h 3795371"/>
                <a:gd name="connsiteX6107" fmla="*/ 3905453 w 6347888"/>
                <a:gd name="connsiteY6107" fmla="*/ 1900342 h 3795371"/>
                <a:gd name="connsiteX6108" fmla="*/ 3898410 w 6347888"/>
                <a:gd name="connsiteY6108" fmla="*/ 1890951 h 3795371"/>
                <a:gd name="connsiteX6109" fmla="*/ 3884762 w 6347888"/>
                <a:gd name="connsiteY6109" fmla="*/ 1888549 h 3795371"/>
                <a:gd name="connsiteX6110" fmla="*/ 3870786 w 6347888"/>
                <a:gd name="connsiteY6110" fmla="*/ 1889860 h 3795371"/>
                <a:gd name="connsiteX6111" fmla="*/ 3867565 w 6347888"/>
                <a:gd name="connsiteY6111" fmla="*/ 1892917 h 3795371"/>
                <a:gd name="connsiteX6112" fmla="*/ 3866200 w 6347888"/>
                <a:gd name="connsiteY6112" fmla="*/ 1897885 h 3795371"/>
                <a:gd name="connsiteX6113" fmla="*/ 3865490 w 6347888"/>
                <a:gd name="connsiteY6113" fmla="*/ 1902198 h 3795371"/>
                <a:gd name="connsiteX6114" fmla="*/ 3866145 w 6347888"/>
                <a:gd name="connsiteY6114" fmla="*/ 1909131 h 3795371"/>
                <a:gd name="connsiteX6115" fmla="*/ 3879848 w 6347888"/>
                <a:gd name="connsiteY6115" fmla="*/ 1934299 h 3795371"/>
                <a:gd name="connsiteX6116" fmla="*/ 3885198 w 6347888"/>
                <a:gd name="connsiteY6116" fmla="*/ 1938940 h 3795371"/>
                <a:gd name="connsiteX6117" fmla="*/ 3897046 w 6347888"/>
                <a:gd name="connsiteY6117" fmla="*/ 1950732 h 3795371"/>
                <a:gd name="connsiteX6118" fmla="*/ 3908019 w 6347888"/>
                <a:gd name="connsiteY6118" fmla="*/ 1971533 h 3795371"/>
                <a:gd name="connsiteX6119" fmla="*/ 3914079 w 6347888"/>
                <a:gd name="connsiteY6119" fmla="*/ 1984362 h 3795371"/>
                <a:gd name="connsiteX6120" fmla="*/ 3921285 w 6347888"/>
                <a:gd name="connsiteY6120" fmla="*/ 1984417 h 3795371"/>
                <a:gd name="connsiteX6121" fmla="*/ 3925598 w 6347888"/>
                <a:gd name="connsiteY6121" fmla="*/ 1975955 h 3795371"/>
                <a:gd name="connsiteX6122" fmla="*/ 3929584 w 6347888"/>
                <a:gd name="connsiteY6122" fmla="*/ 1974153 h 3795371"/>
                <a:gd name="connsiteX6123" fmla="*/ 3933351 w 6347888"/>
                <a:gd name="connsiteY6123" fmla="*/ 1976774 h 3795371"/>
                <a:gd name="connsiteX6124" fmla="*/ 3935262 w 6347888"/>
                <a:gd name="connsiteY6124" fmla="*/ 1980977 h 3795371"/>
                <a:gd name="connsiteX6125" fmla="*/ 3937445 w 6347888"/>
                <a:gd name="connsiteY6125" fmla="*/ 2004780 h 3795371"/>
                <a:gd name="connsiteX6126" fmla="*/ 3938373 w 6347888"/>
                <a:gd name="connsiteY6126" fmla="*/ 2008438 h 3795371"/>
                <a:gd name="connsiteX6127" fmla="*/ 3942959 w 6347888"/>
                <a:gd name="connsiteY6127" fmla="*/ 2015099 h 3795371"/>
                <a:gd name="connsiteX6128" fmla="*/ 3951476 w 6347888"/>
                <a:gd name="connsiteY6128" fmla="*/ 2018101 h 3795371"/>
                <a:gd name="connsiteX6129" fmla="*/ 3974842 w 6347888"/>
                <a:gd name="connsiteY6129" fmla="*/ 2015099 h 3795371"/>
                <a:gd name="connsiteX6130" fmla="*/ 3994278 w 6347888"/>
                <a:gd name="connsiteY6130" fmla="*/ 2007947 h 3795371"/>
                <a:gd name="connsiteX6131" fmla="*/ 3998536 w 6347888"/>
                <a:gd name="connsiteY6131" fmla="*/ 2002487 h 3795371"/>
                <a:gd name="connsiteX6132" fmla="*/ 4008418 w 6347888"/>
                <a:gd name="connsiteY6132" fmla="*/ 1989712 h 3795371"/>
                <a:gd name="connsiteX6133" fmla="*/ 4009291 w 6347888"/>
                <a:gd name="connsiteY6133" fmla="*/ 1988675 h 3795371"/>
                <a:gd name="connsiteX6134" fmla="*/ 4012458 w 6347888"/>
                <a:gd name="connsiteY6134" fmla="*/ 1985236 h 3795371"/>
                <a:gd name="connsiteX6135" fmla="*/ 4025015 w 6347888"/>
                <a:gd name="connsiteY6135" fmla="*/ 1971969 h 3795371"/>
                <a:gd name="connsiteX6136" fmla="*/ 4029382 w 6347888"/>
                <a:gd name="connsiteY6136" fmla="*/ 1971041 h 3795371"/>
                <a:gd name="connsiteX6137" fmla="*/ 4030583 w 6347888"/>
                <a:gd name="connsiteY6137" fmla="*/ 1972734 h 3795371"/>
                <a:gd name="connsiteX6138" fmla="*/ 4030747 w 6347888"/>
                <a:gd name="connsiteY6138" fmla="*/ 1974098 h 3795371"/>
                <a:gd name="connsiteX6139" fmla="*/ 4033477 w 6347888"/>
                <a:gd name="connsiteY6139" fmla="*/ 1994025 h 3795371"/>
                <a:gd name="connsiteX6140" fmla="*/ 4034678 w 6347888"/>
                <a:gd name="connsiteY6140" fmla="*/ 1999485 h 3795371"/>
                <a:gd name="connsiteX6141" fmla="*/ 4044559 w 6347888"/>
                <a:gd name="connsiteY6141" fmla="*/ 2014771 h 3795371"/>
                <a:gd name="connsiteX6142" fmla="*/ 4054714 w 6347888"/>
                <a:gd name="connsiteY6142" fmla="*/ 2020613 h 3795371"/>
                <a:gd name="connsiteX6143" fmla="*/ 4073603 w 6347888"/>
                <a:gd name="connsiteY6143" fmla="*/ 2023452 h 3795371"/>
                <a:gd name="connsiteX6144" fmla="*/ 4085177 w 6347888"/>
                <a:gd name="connsiteY6144" fmla="*/ 2030877 h 3795371"/>
                <a:gd name="connsiteX6145" fmla="*/ 4097133 w 6347888"/>
                <a:gd name="connsiteY6145" fmla="*/ 2045726 h 3795371"/>
                <a:gd name="connsiteX6146" fmla="*/ 4101010 w 6347888"/>
                <a:gd name="connsiteY6146" fmla="*/ 2064561 h 3795371"/>
                <a:gd name="connsiteX6147" fmla="*/ 4075951 w 6347888"/>
                <a:gd name="connsiteY6147" fmla="*/ 2095571 h 3795371"/>
                <a:gd name="connsiteX6148" fmla="*/ 4070219 w 6347888"/>
                <a:gd name="connsiteY6148" fmla="*/ 2105616 h 3795371"/>
                <a:gd name="connsiteX6149" fmla="*/ 4069782 w 6347888"/>
                <a:gd name="connsiteY6149" fmla="*/ 2119974 h 3795371"/>
                <a:gd name="connsiteX6150" fmla="*/ 4066179 w 6347888"/>
                <a:gd name="connsiteY6150" fmla="*/ 2125379 h 3795371"/>
                <a:gd name="connsiteX6151" fmla="*/ 4058535 w 6347888"/>
                <a:gd name="connsiteY6151" fmla="*/ 2127836 h 3795371"/>
                <a:gd name="connsiteX6152" fmla="*/ 4057116 w 6347888"/>
                <a:gd name="connsiteY6152" fmla="*/ 2128273 h 3795371"/>
                <a:gd name="connsiteX6153" fmla="*/ 4048163 w 6347888"/>
                <a:gd name="connsiteY6153" fmla="*/ 2135698 h 3795371"/>
                <a:gd name="connsiteX6154" fmla="*/ 4030638 w 6347888"/>
                <a:gd name="connsiteY6154" fmla="*/ 2149783 h 3795371"/>
                <a:gd name="connsiteX6155" fmla="*/ 4022885 w 6347888"/>
                <a:gd name="connsiteY6155" fmla="*/ 2157699 h 3795371"/>
                <a:gd name="connsiteX6156" fmla="*/ 4009237 w 6347888"/>
                <a:gd name="connsiteY6156" fmla="*/ 2168782 h 3795371"/>
                <a:gd name="connsiteX6157" fmla="*/ 3979265 w 6347888"/>
                <a:gd name="connsiteY6157" fmla="*/ 2176589 h 3795371"/>
                <a:gd name="connsiteX6158" fmla="*/ 3965015 w 6347888"/>
                <a:gd name="connsiteY6158" fmla="*/ 2191002 h 3795371"/>
                <a:gd name="connsiteX6159" fmla="*/ 3959065 w 6347888"/>
                <a:gd name="connsiteY6159" fmla="*/ 2197990 h 3795371"/>
                <a:gd name="connsiteX6160" fmla="*/ 3939574 w 6347888"/>
                <a:gd name="connsiteY6160" fmla="*/ 2206998 h 3795371"/>
                <a:gd name="connsiteX6161" fmla="*/ 3914570 w 6347888"/>
                <a:gd name="connsiteY6161" fmla="*/ 2215078 h 3795371"/>
                <a:gd name="connsiteX6162" fmla="*/ 3900376 w 6347888"/>
                <a:gd name="connsiteY6162" fmla="*/ 2223485 h 3795371"/>
                <a:gd name="connsiteX6163" fmla="*/ 3887819 w 6347888"/>
                <a:gd name="connsiteY6163" fmla="*/ 2229873 h 3795371"/>
                <a:gd name="connsiteX6164" fmla="*/ 3872314 w 6347888"/>
                <a:gd name="connsiteY6164" fmla="*/ 2235441 h 3795371"/>
                <a:gd name="connsiteX6165" fmla="*/ 3847256 w 6347888"/>
                <a:gd name="connsiteY6165" fmla="*/ 2241447 h 3795371"/>
                <a:gd name="connsiteX6166" fmla="*/ 3833935 w 6347888"/>
                <a:gd name="connsiteY6166" fmla="*/ 2243467 h 3795371"/>
                <a:gd name="connsiteX6167" fmla="*/ 3828202 w 6347888"/>
                <a:gd name="connsiteY6167" fmla="*/ 2248544 h 3795371"/>
                <a:gd name="connsiteX6168" fmla="*/ 3813407 w 6347888"/>
                <a:gd name="connsiteY6168" fmla="*/ 2255314 h 3795371"/>
                <a:gd name="connsiteX6169" fmla="*/ 3801560 w 6347888"/>
                <a:gd name="connsiteY6169" fmla="*/ 2256187 h 3795371"/>
                <a:gd name="connsiteX6170" fmla="*/ 3791678 w 6347888"/>
                <a:gd name="connsiteY6170" fmla="*/ 2250619 h 3795371"/>
                <a:gd name="connsiteX6171" fmla="*/ 3786110 w 6347888"/>
                <a:gd name="connsiteY6171" fmla="*/ 2237516 h 3795371"/>
                <a:gd name="connsiteX6172" fmla="*/ 3775628 w 6347888"/>
                <a:gd name="connsiteY6172" fmla="*/ 2203449 h 3795371"/>
                <a:gd name="connsiteX6173" fmla="*/ 3775191 w 6347888"/>
                <a:gd name="connsiteY6173" fmla="*/ 2194168 h 3795371"/>
                <a:gd name="connsiteX6174" fmla="*/ 3768203 w 6347888"/>
                <a:gd name="connsiteY6174" fmla="*/ 2167253 h 3795371"/>
                <a:gd name="connsiteX6175" fmla="*/ 3753026 w 6347888"/>
                <a:gd name="connsiteY6175" fmla="*/ 2148964 h 3795371"/>
                <a:gd name="connsiteX6176" fmla="*/ 3738340 w 6347888"/>
                <a:gd name="connsiteY6176" fmla="*/ 2124670 h 3795371"/>
                <a:gd name="connsiteX6177" fmla="*/ 3724419 w 6347888"/>
                <a:gd name="connsiteY6177" fmla="*/ 2105725 h 3795371"/>
                <a:gd name="connsiteX6178" fmla="*/ 3712408 w 6347888"/>
                <a:gd name="connsiteY6178" fmla="*/ 2097918 h 3795371"/>
                <a:gd name="connsiteX6179" fmla="*/ 3697667 w 6347888"/>
                <a:gd name="connsiteY6179" fmla="*/ 2079520 h 3795371"/>
                <a:gd name="connsiteX6180" fmla="*/ 3695156 w 6347888"/>
                <a:gd name="connsiteY6180" fmla="*/ 2067891 h 3795371"/>
                <a:gd name="connsiteX6181" fmla="*/ 3694937 w 6347888"/>
                <a:gd name="connsiteY6181" fmla="*/ 2060685 h 3795371"/>
                <a:gd name="connsiteX6182" fmla="*/ 3691170 w 6347888"/>
                <a:gd name="connsiteY6182" fmla="*/ 2044634 h 3795371"/>
                <a:gd name="connsiteX6183" fmla="*/ 3687021 w 6347888"/>
                <a:gd name="connsiteY6183" fmla="*/ 2036008 h 3795371"/>
                <a:gd name="connsiteX6184" fmla="*/ 3667367 w 6347888"/>
                <a:gd name="connsiteY6184" fmla="*/ 2016628 h 3795371"/>
                <a:gd name="connsiteX6185" fmla="*/ 3658196 w 6347888"/>
                <a:gd name="connsiteY6185" fmla="*/ 2006473 h 3795371"/>
                <a:gd name="connsiteX6186" fmla="*/ 3647768 w 6347888"/>
                <a:gd name="connsiteY6186" fmla="*/ 1985290 h 3795371"/>
                <a:gd name="connsiteX6187" fmla="*/ 3623801 w 6347888"/>
                <a:gd name="connsiteY6187" fmla="*/ 1949695 h 3795371"/>
                <a:gd name="connsiteX6188" fmla="*/ 3622109 w 6347888"/>
                <a:gd name="connsiteY6188" fmla="*/ 1947456 h 3795371"/>
                <a:gd name="connsiteX6189" fmla="*/ 3618178 w 6347888"/>
                <a:gd name="connsiteY6189" fmla="*/ 1942052 h 3795371"/>
                <a:gd name="connsiteX6190" fmla="*/ 3608406 w 6347888"/>
                <a:gd name="connsiteY6190" fmla="*/ 1935937 h 3795371"/>
                <a:gd name="connsiteX6191" fmla="*/ 3600325 w 6347888"/>
                <a:gd name="connsiteY6191" fmla="*/ 1940250 h 3795371"/>
                <a:gd name="connsiteX6192" fmla="*/ 3591263 w 6347888"/>
                <a:gd name="connsiteY6192" fmla="*/ 1941833 h 3795371"/>
                <a:gd name="connsiteX6193" fmla="*/ 3588042 w 6347888"/>
                <a:gd name="connsiteY6193" fmla="*/ 1946583 h 3795371"/>
                <a:gd name="connsiteX6194" fmla="*/ 3592191 w 6347888"/>
                <a:gd name="connsiteY6194" fmla="*/ 1955100 h 3795371"/>
                <a:gd name="connsiteX6195" fmla="*/ 3601035 w 6347888"/>
                <a:gd name="connsiteY6195" fmla="*/ 1977702 h 3795371"/>
                <a:gd name="connsiteX6196" fmla="*/ 3615721 w 6347888"/>
                <a:gd name="connsiteY6196" fmla="*/ 2001778 h 3795371"/>
                <a:gd name="connsiteX6197" fmla="*/ 3621945 w 6347888"/>
                <a:gd name="connsiteY6197" fmla="*/ 2011932 h 3795371"/>
                <a:gd name="connsiteX6198" fmla="*/ 3628879 w 6347888"/>
                <a:gd name="connsiteY6198" fmla="*/ 2033934 h 3795371"/>
                <a:gd name="connsiteX6199" fmla="*/ 3630079 w 6347888"/>
                <a:gd name="connsiteY6199" fmla="*/ 2040922 h 3795371"/>
                <a:gd name="connsiteX6200" fmla="*/ 3633956 w 6347888"/>
                <a:gd name="connsiteY6200" fmla="*/ 2046764 h 3795371"/>
                <a:gd name="connsiteX6201" fmla="*/ 3640398 w 6347888"/>
                <a:gd name="connsiteY6201" fmla="*/ 2049821 h 3795371"/>
                <a:gd name="connsiteX6202" fmla="*/ 3661034 w 6347888"/>
                <a:gd name="connsiteY6202" fmla="*/ 2077664 h 3795371"/>
                <a:gd name="connsiteX6203" fmla="*/ 3663546 w 6347888"/>
                <a:gd name="connsiteY6203" fmla="*/ 2089620 h 3795371"/>
                <a:gd name="connsiteX6204" fmla="*/ 3668077 w 6347888"/>
                <a:gd name="connsiteY6204" fmla="*/ 2117572 h 3795371"/>
                <a:gd name="connsiteX6205" fmla="*/ 3674519 w 6347888"/>
                <a:gd name="connsiteY6205" fmla="*/ 2129911 h 3795371"/>
                <a:gd name="connsiteX6206" fmla="*/ 3689587 w 6347888"/>
                <a:gd name="connsiteY6206" fmla="*/ 2141703 h 3795371"/>
                <a:gd name="connsiteX6207" fmla="*/ 3701980 w 6347888"/>
                <a:gd name="connsiteY6207" fmla="*/ 2158900 h 3795371"/>
                <a:gd name="connsiteX6208" fmla="*/ 3708149 w 6347888"/>
                <a:gd name="connsiteY6208" fmla="*/ 2179482 h 3795371"/>
                <a:gd name="connsiteX6209" fmla="*/ 3732334 w 6347888"/>
                <a:gd name="connsiteY6209" fmla="*/ 2206779 h 3795371"/>
                <a:gd name="connsiteX6210" fmla="*/ 3750187 w 6347888"/>
                <a:gd name="connsiteY6210" fmla="*/ 2218462 h 3795371"/>
                <a:gd name="connsiteX6211" fmla="*/ 3774700 w 6347888"/>
                <a:gd name="connsiteY6211" fmla="*/ 2244504 h 3795371"/>
                <a:gd name="connsiteX6212" fmla="*/ 3786274 w 6347888"/>
                <a:gd name="connsiteY6212" fmla="*/ 2256351 h 3795371"/>
                <a:gd name="connsiteX6213" fmla="*/ 3789440 w 6347888"/>
                <a:gd name="connsiteY6213" fmla="*/ 2270873 h 3795371"/>
                <a:gd name="connsiteX6214" fmla="*/ 3788512 w 6347888"/>
                <a:gd name="connsiteY6214" fmla="*/ 2272839 h 3795371"/>
                <a:gd name="connsiteX6215" fmla="*/ 3788894 w 6347888"/>
                <a:gd name="connsiteY6215" fmla="*/ 2278953 h 3795371"/>
                <a:gd name="connsiteX6216" fmla="*/ 3794408 w 6347888"/>
                <a:gd name="connsiteY6216" fmla="*/ 2284522 h 3795371"/>
                <a:gd name="connsiteX6217" fmla="*/ 3800959 w 6347888"/>
                <a:gd name="connsiteY6217" fmla="*/ 2291182 h 3795371"/>
                <a:gd name="connsiteX6218" fmla="*/ 3805709 w 6347888"/>
                <a:gd name="connsiteY6218" fmla="*/ 2295986 h 3795371"/>
                <a:gd name="connsiteX6219" fmla="*/ 3811223 w 6347888"/>
                <a:gd name="connsiteY6219" fmla="*/ 2300518 h 3795371"/>
                <a:gd name="connsiteX6220" fmla="*/ 3819085 w 6347888"/>
                <a:gd name="connsiteY6220" fmla="*/ 2302156 h 3795371"/>
                <a:gd name="connsiteX6221" fmla="*/ 3820450 w 6347888"/>
                <a:gd name="connsiteY6221" fmla="*/ 2301883 h 3795371"/>
                <a:gd name="connsiteX6222" fmla="*/ 3827056 w 6347888"/>
                <a:gd name="connsiteY6222" fmla="*/ 2299262 h 3795371"/>
                <a:gd name="connsiteX6223" fmla="*/ 3836391 w 6347888"/>
                <a:gd name="connsiteY6223" fmla="*/ 2295113 h 3795371"/>
                <a:gd name="connsiteX6224" fmla="*/ 3852169 w 6347888"/>
                <a:gd name="connsiteY6224" fmla="*/ 2292984 h 3795371"/>
                <a:gd name="connsiteX6225" fmla="*/ 3859211 w 6347888"/>
                <a:gd name="connsiteY6225" fmla="*/ 2292165 h 3795371"/>
                <a:gd name="connsiteX6226" fmla="*/ 3905781 w 6347888"/>
                <a:gd name="connsiteY6226" fmla="*/ 2282993 h 3795371"/>
                <a:gd name="connsiteX6227" fmla="*/ 3936790 w 6347888"/>
                <a:gd name="connsiteY6227" fmla="*/ 2271910 h 3795371"/>
                <a:gd name="connsiteX6228" fmla="*/ 3938919 w 6347888"/>
                <a:gd name="connsiteY6228" fmla="*/ 2270982 h 3795371"/>
                <a:gd name="connsiteX6229" fmla="*/ 3948091 w 6347888"/>
                <a:gd name="connsiteY6229" fmla="*/ 2276824 h 3795371"/>
                <a:gd name="connsiteX6230" fmla="*/ 3944597 w 6347888"/>
                <a:gd name="connsiteY6230" fmla="*/ 2314603 h 3795371"/>
                <a:gd name="connsiteX6231" fmla="*/ 3932805 w 6347888"/>
                <a:gd name="connsiteY6231" fmla="*/ 2340590 h 3795371"/>
                <a:gd name="connsiteX6232" fmla="*/ 3927291 w 6347888"/>
                <a:gd name="connsiteY6232" fmla="*/ 2348288 h 3795371"/>
                <a:gd name="connsiteX6233" fmla="*/ 3912769 w 6347888"/>
                <a:gd name="connsiteY6233" fmla="*/ 2378315 h 3795371"/>
                <a:gd name="connsiteX6234" fmla="*/ 3875262 w 6347888"/>
                <a:gd name="connsiteY6234" fmla="*/ 2436512 h 3795371"/>
                <a:gd name="connsiteX6235" fmla="*/ 3843871 w 6347888"/>
                <a:gd name="connsiteY6235" fmla="*/ 2465556 h 3795371"/>
                <a:gd name="connsiteX6236" fmla="*/ 3839940 w 6347888"/>
                <a:gd name="connsiteY6236" fmla="*/ 2468231 h 3795371"/>
                <a:gd name="connsiteX6237" fmla="*/ 3807784 w 6347888"/>
                <a:gd name="connsiteY6237" fmla="*/ 2492581 h 3795371"/>
                <a:gd name="connsiteX6238" fmla="*/ 3760451 w 6347888"/>
                <a:gd name="connsiteY6238" fmla="*/ 2543080 h 3795371"/>
                <a:gd name="connsiteX6239" fmla="*/ 3741015 w 6347888"/>
                <a:gd name="connsiteY6239" fmla="*/ 2560605 h 3795371"/>
                <a:gd name="connsiteX6240" fmla="*/ 3737248 w 6347888"/>
                <a:gd name="connsiteY6240" fmla="*/ 2563335 h 3795371"/>
                <a:gd name="connsiteX6241" fmla="*/ 3731625 w 6347888"/>
                <a:gd name="connsiteY6241" fmla="*/ 2570978 h 3795371"/>
                <a:gd name="connsiteX6242" fmla="*/ 3718358 w 6347888"/>
                <a:gd name="connsiteY6242" fmla="*/ 2596201 h 3795371"/>
                <a:gd name="connsiteX6243" fmla="*/ 3707003 w 6347888"/>
                <a:gd name="connsiteY6243" fmla="*/ 2616892 h 3795371"/>
                <a:gd name="connsiteX6244" fmla="*/ 3712244 w 6347888"/>
                <a:gd name="connsiteY6244" fmla="*/ 2639931 h 3795371"/>
                <a:gd name="connsiteX6245" fmla="*/ 3714209 w 6347888"/>
                <a:gd name="connsiteY6245" fmla="*/ 2652869 h 3795371"/>
                <a:gd name="connsiteX6246" fmla="*/ 3712626 w 6347888"/>
                <a:gd name="connsiteY6246" fmla="*/ 2659694 h 3795371"/>
                <a:gd name="connsiteX6247" fmla="*/ 3716557 w 6347888"/>
                <a:gd name="connsiteY6247" fmla="*/ 2692614 h 3795371"/>
                <a:gd name="connsiteX6248" fmla="*/ 3730533 w 6347888"/>
                <a:gd name="connsiteY6248" fmla="*/ 2713906 h 3795371"/>
                <a:gd name="connsiteX6249" fmla="*/ 3735719 w 6347888"/>
                <a:gd name="connsiteY6249" fmla="*/ 2726353 h 3795371"/>
                <a:gd name="connsiteX6250" fmla="*/ 3734354 w 6347888"/>
                <a:gd name="connsiteY6250" fmla="*/ 2754688 h 3795371"/>
                <a:gd name="connsiteX6251" fmla="*/ 3734191 w 6347888"/>
                <a:gd name="connsiteY6251" fmla="*/ 2771339 h 3795371"/>
                <a:gd name="connsiteX6252" fmla="*/ 3734191 w 6347888"/>
                <a:gd name="connsiteY6252" fmla="*/ 2792849 h 3795371"/>
                <a:gd name="connsiteX6253" fmla="*/ 3731079 w 6347888"/>
                <a:gd name="connsiteY6253" fmla="*/ 2813540 h 3795371"/>
                <a:gd name="connsiteX6254" fmla="*/ 3702253 w 6347888"/>
                <a:gd name="connsiteY6254" fmla="*/ 2847334 h 3795371"/>
                <a:gd name="connsiteX6255" fmla="*/ 3683309 w 6347888"/>
                <a:gd name="connsiteY6255" fmla="*/ 2857380 h 3795371"/>
                <a:gd name="connsiteX6256" fmla="*/ 3672445 w 6347888"/>
                <a:gd name="connsiteY6256" fmla="*/ 2862457 h 3795371"/>
                <a:gd name="connsiteX6257" fmla="*/ 3666603 w 6347888"/>
                <a:gd name="connsiteY6257" fmla="*/ 2866442 h 3795371"/>
                <a:gd name="connsiteX6258" fmla="*/ 3615339 w 6347888"/>
                <a:gd name="connsiteY6258" fmla="*/ 2909135 h 3795371"/>
                <a:gd name="connsiteX6259" fmla="*/ 3612828 w 6347888"/>
                <a:gd name="connsiteY6259" fmla="*/ 2920218 h 3795371"/>
                <a:gd name="connsiteX6260" fmla="*/ 3622982 w 6347888"/>
                <a:gd name="connsiteY6260" fmla="*/ 2957014 h 3795371"/>
                <a:gd name="connsiteX6261" fmla="*/ 3623637 w 6347888"/>
                <a:gd name="connsiteY6261" fmla="*/ 2968752 h 3795371"/>
                <a:gd name="connsiteX6262" fmla="*/ 3621672 w 6347888"/>
                <a:gd name="connsiteY6262" fmla="*/ 2978797 h 3795371"/>
                <a:gd name="connsiteX6263" fmla="*/ 3620253 w 6347888"/>
                <a:gd name="connsiteY6263" fmla="*/ 2992337 h 3795371"/>
                <a:gd name="connsiteX6264" fmla="*/ 3610152 w 6347888"/>
                <a:gd name="connsiteY6264" fmla="*/ 3007678 h 3795371"/>
                <a:gd name="connsiteX6265" fmla="*/ 3587933 w 6347888"/>
                <a:gd name="connsiteY6265" fmla="*/ 3016249 h 3795371"/>
                <a:gd name="connsiteX6266" fmla="*/ 3569371 w 6347888"/>
                <a:gd name="connsiteY6266" fmla="*/ 3026622 h 3795371"/>
                <a:gd name="connsiteX6267" fmla="*/ 3565931 w 6347888"/>
                <a:gd name="connsiteY6267" fmla="*/ 3039179 h 3795371"/>
                <a:gd name="connsiteX6268" fmla="*/ 3567241 w 6347888"/>
                <a:gd name="connsiteY6268" fmla="*/ 3050698 h 3795371"/>
                <a:gd name="connsiteX6269" fmla="*/ 3561018 w 6347888"/>
                <a:gd name="connsiteY6269" fmla="*/ 3073737 h 3795371"/>
                <a:gd name="connsiteX6270" fmla="*/ 3557360 w 6347888"/>
                <a:gd name="connsiteY6270" fmla="*/ 3083236 h 3795371"/>
                <a:gd name="connsiteX6271" fmla="*/ 3542292 w 6347888"/>
                <a:gd name="connsiteY6271" fmla="*/ 3100488 h 3795371"/>
                <a:gd name="connsiteX6272" fmla="*/ 3531045 w 6347888"/>
                <a:gd name="connsiteY6272" fmla="*/ 3112717 h 3795371"/>
                <a:gd name="connsiteX6273" fmla="*/ 3513029 w 6347888"/>
                <a:gd name="connsiteY6273" fmla="*/ 3137994 h 3795371"/>
                <a:gd name="connsiteX6274" fmla="*/ 3492666 w 6347888"/>
                <a:gd name="connsiteY6274" fmla="*/ 3161361 h 3795371"/>
                <a:gd name="connsiteX6275" fmla="*/ 3456579 w 6347888"/>
                <a:gd name="connsiteY6275" fmla="*/ 3192589 h 3795371"/>
                <a:gd name="connsiteX6276" fmla="*/ 3425788 w 6347888"/>
                <a:gd name="connsiteY6276" fmla="*/ 3204272 h 3795371"/>
                <a:gd name="connsiteX6277" fmla="*/ 3419291 w 6347888"/>
                <a:gd name="connsiteY6277" fmla="*/ 3206565 h 3795371"/>
                <a:gd name="connsiteX6278" fmla="*/ 3397180 w 6347888"/>
                <a:gd name="connsiteY6278" fmla="*/ 3213662 h 3795371"/>
                <a:gd name="connsiteX6279" fmla="*/ 3394014 w 6347888"/>
                <a:gd name="connsiteY6279" fmla="*/ 3214153 h 3795371"/>
                <a:gd name="connsiteX6280" fmla="*/ 3390247 w 6347888"/>
                <a:gd name="connsiteY6280" fmla="*/ 3213171 h 3795371"/>
                <a:gd name="connsiteX6281" fmla="*/ 3366880 w 6347888"/>
                <a:gd name="connsiteY6281" fmla="*/ 3212133 h 3795371"/>
                <a:gd name="connsiteX6282" fmla="*/ 3360329 w 6347888"/>
                <a:gd name="connsiteY6282" fmla="*/ 3212461 h 3795371"/>
                <a:gd name="connsiteX6283" fmla="*/ 3345971 w 6347888"/>
                <a:gd name="connsiteY6283" fmla="*/ 3216010 h 3795371"/>
                <a:gd name="connsiteX6284" fmla="*/ 3334506 w 6347888"/>
                <a:gd name="connsiteY6284" fmla="*/ 3218685 h 3795371"/>
                <a:gd name="connsiteX6285" fmla="*/ 3309502 w 6347888"/>
                <a:gd name="connsiteY6285" fmla="*/ 3225400 h 3795371"/>
                <a:gd name="connsiteX6286" fmla="*/ 3302623 w 6347888"/>
                <a:gd name="connsiteY6286" fmla="*/ 3225618 h 3795371"/>
                <a:gd name="connsiteX6287" fmla="*/ 3301204 w 6347888"/>
                <a:gd name="connsiteY6287" fmla="*/ 3224909 h 3795371"/>
                <a:gd name="connsiteX6288" fmla="*/ 3277509 w 6347888"/>
                <a:gd name="connsiteY6288" fmla="*/ 3212024 h 3795371"/>
                <a:gd name="connsiteX6289" fmla="*/ 3275381 w 6347888"/>
                <a:gd name="connsiteY6289" fmla="*/ 3207875 h 3795371"/>
                <a:gd name="connsiteX6290" fmla="*/ 3269757 w 6347888"/>
                <a:gd name="connsiteY6290" fmla="*/ 3187457 h 3795371"/>
                <a:gd name="connsiteX6291" fmla="*/ 3270249 w 6347888"/>
                <a:gd name="connsiteY6291" fmla="*/ 3178613 h 3795371"/>
                <a:gd name="connsiteX6292" fmla="*/ 3274179 w 6347888"/>
                <a:gd name="connsiteY6292" fmla="*/ 3164473 h 3795371"/>
                <a:gd name="connsiteX6293" fmla="*/ 3272542 w 6347888"/>
                <a:gd name="connsiteY6293" fmla="*/ 3158413 h 3795371"/>
                <a:gd name="connsiteX6294" fmla="*/ 3268774 w 6347888"/>
                <a:gd name="connsiteY6294" fmla="*/ 3149623 h 3795371"/>
                <a:gd name="connsiteX6295" fmla="*/ 3256545 w 6347888"/>
                <a:gd name="connsiteY6295" fmla="*/ 3115829 h 3795371"/>
                <a:gd name="connsiteX6296" fmla="*/ 3256054 w 6347888"/>
                <a:gd name="connsiteY6296" fmla="*/ 3113700 h 3795371"/>
                <a:gd name="connsiteX6297" fmla="*/ 3248192 w 6347888"/>
                <a:gd name="connsiteY6297" fmla="*/ 3096612 h 3795371"/>
                <a:gd name="connsiteX6298" fmla="*/ 3236618 w 6347888"/>
                <a:gd name="connsiteY6298" fmla="*/ 3081489 h 3795371"/>
                <a:gd name="connsiteX6299" fmla="*/ 3221168 w 6347888"/>
                <a:gd name="connsiteY6299" fmla="*/ 3049497 h 3795371"/>
                <a:gd name="connsiteX6300" fmla="*/ 3215763 w 6347888"/>
                <a:gd name="connsiteY6300" fmla="*/ 3016631 h 3795371"/>
                <a:gd name="connsiteX6301" fmla="*/ 3213307 w 6347888"/>
                <a:gd name="connsiteY6301" fmla="*/ 3005003 h 3795371"/>
                <a:gd name="connsiteX6302" fmla="*/ 3208120 w 6347888"/>
                <a:gd name="connsiteY6302" fmla="*/ 2974430 h 3795371"/>
                <a:gd name="connsiteX6303" fmla="*/ 3200422 w 6347888"/>
                <a:gd name="connsiteY6303" fmla="*/ 2947460 h 3795371"/>
                <a:gd name="connsiteX6304" fmla="*/ 3195563 w 6347888"/>
                <a:gd name="connsiteY6304" fmla="*/ 2937961 h 3795371"/>
                <a:gd name="connsiteX6305" fmla="*/ 3183662 w 6347888"/>
                <a:gd name="connsiteY6305" fmla="*/ 2910555 h 3795371"/>
                <a:gd name="connsiteX6306" fmla="*/ 3164226 w 6347888"/>
                <a:gd name="connsiteY6306" fmla="*/ 2878016 h 3795371"/>
                <a:gd name="connsiteX6307" fmla="*/ 3159313 w 6347888"/>
                <a:gd name="connsiteY6307" fmla="*/ 2864859 h 3795371"/>
                <a:gd name="connsiteX6308" fmla="*/ 3159313 w 6347888"/>
                <a:gd name="connsiteY6308" fmla="*/ 2853831 h 3795371"/>
                <a:gd name="connsiteX6309" fmla="*/ 3159477 w 6347888"/>
                <a:gd name="connsiteY6309" fmla="*/ 2836143 h 3795371"/>
                <a:gd name="connsiteX6310" fmla="*/ 3163189 w 6347888"/>
                <a:gd name="connsiteY6310" fmla="*/ 2819983 h 3795371"/>
                <a:gd name="connsiteX6311" fmla="*/ 3172088 w 6347888"/>
                <a:gd name="connsiteY6311" fmla="*/ 2790393 h 3795371"/>
                <a:gd name="connsiteX6312" fmla="*/ 3180332 w 6347888"/>
                <a:gd name="connsiteY6312" fmla="*/ 2773468 h 3795371"/>
                <a:gd name="connsiteX6313" fmla="*/ 3192888 w 6347888"/>
                <a:gd name="connsiteY6313" fmla="*/ 2759219 h 3795371"/>
                <a:gd name="connsiteX6314" fmla="*/ 3202934 w 6347888"/>
                <a:gd name="connsiteY6314" fmla="*/ 2738200 h 3795371"/>
                <a:gd name="connsiteX6315" fmla="*/ 3201187 w 6347888"/>
                <a:gd name="connsiteY6315" fmla="*/ 2724115 h 3795371"/>
                <a:gd name="connsiteX6316" fmla="*/ 3197201 w 6347888"/>
                <a:gd name="connsiteY6316" fmla="*/ 2715435 h 3795371"/>
                <a:gd name="connsiteX6317" fmla="*/ 3190541 w 6347888"/>
                <a:gd name="connsiteY6317" fmla="*/ 2695071 h 3795371"/>
                <a:gd name="connsiteX6318" fmla="*/ 3190868 w 6347888"/>
                <a:gd name="connsiteY6318" fmla="*/ 2685681 h 3795371"/>
                <a:gd name="connsiteX6319" fmla="*/ 3192561 w 6347888"/>
                <a:gd name="connsiteY6319" fmla="*/ 2678856 h 3795371"/>
                <a:gd name="connsiteX6320" fmla="*/ 3183717 w 6347888"/>
                <a:gd name="connsiteY6320" fmla="*/ 2647137 h 3795371"/>
                <a:gd name="connsiteX6321" fmla="*/ 3172361 w 6347888"/>
                <a:gd name="connsiteY6321" fmla="*/ 2621205 h 3795371"/>
                <a:gd name="connsiteX6322" fmla="*/ 3168376 w 6347888"/>
                <a:gd name="connsiteY6322" fmla="*/ 2610068 h 3795371"/>
                <a:gd name="connsiteX6323" fmla="*/ 3154454 w 6347888"/>
                <a:gd name="connsiteY6323" fmla="*/ 2590905 h 3795371"/>
                <a:gd name="connsiteX6324" fmla="*/ 3143863 w 6347888"/>
                <a:gd name="connsiteY6324" fmla="*/ 2581242 h 3795371"/>
                <a:gd name="connsiteX6325" fmla="*/ 3109032 w 6347888"/>
                <a:gd name="connsiteY6325" fmla="*/ 2530797 h 3795371"/>
                <a:gd name="connsiteX6326" fmla="*/ 3108540 w 6347888"/>
                <a:gd name="connsiteY6326" fmla="*/ 2528558 h 3795371"/>
                <a:gd name="connsiteX6327" fmla="*/ 3109632 w 6347888"/>
                <a:gd name="connsiteY6327" fmla="*/ 2524136 h 3795371"/>
                <a:gd name="connsiteX6328" fmla="*/ 3119241 w 6347888"/>
                <a:gd name="connsiteY6328" fmla="*/ 2500060 h 3795371"/>
                <a:gd name="connsiteX6329" fmla="*/ 3119405 w 6347888"/>
                <a:gd name="connsiteY6329" fmla="*/ 2487940 h 3795371"/>
                <a:gd name="connsiteX6330" fmla="*/ 3119732 w 6347888"/>
                <a:gd name="connsiteY6330" fmla="*/ 2483736 h 3795371"/>
                <a:gd name="connsiteX6331" fmla="*/ 3125683 w 6347888"/>
                <a:gd name="connsiteY6331" fmla="*/ 2470797 h 3795371"/>
                <a:gd name="connsiteX6332" fmla="*/ 3128904 w 6347888"/>
                <a:gd name="connsiteY6332" fmla="*/ 2454474 h 3795371"/>
                <a:gd name="connsiteX6333" fmla="*/ 3119131 w 6347888"/>
                <a:gd name="connsiteY6333" fmla="*/ 2431599 h 3795371"/>
                <a:gd name="connsiteX6334" fmla="*/ 3112362 w 6347888"/>
                <a:gd name="connsiteY6334" fmla="*/ 2425102 h 3795371"/>
                <a:gd name="connsiteX6335" fmla="*/ 3098113 w 6347888"/>
                <a:gd name="connsiteY6335" fmla="*/ 2420571 h 3795371"/>
                <a:gd name="connsiteX6336" fmla="*/ 3075565 w 6347888"/>
                <a:gd name="connsiteY6336" fmla="*/ 2424938 h 3795371"/>
                <a:gd name="connsiteX6337" fmla="*/ 3067540 w 6347888"/>
                <a:gd name="connsiteY6337" fmla="*/ 2426303 h 3795371"/>
                <a:gd name="connsiteX6338" fmla="*/ 3060388 w 6347888"/>
                <a:gd name="connsiteY6338" fmla="*/ 2426740 h 3795371"/>
                <a:gd name="connsiteX6339" fmla="*/ 3040953 w 6347888"/>
                <a:gd name="connsiteY6339" fmla="*/ 2415057 h 3795371"/>
                <a:gd name="connsiteX6340" fmla="*/ 3035548 w 6347888"/>
                <a:gd name="connsiteY6340" fmla="*/ 2401790 h 3795371"/>
                <a:gd name="connsiteX6341" fmla="*/ 3015020 w 6347888"/>
                <a:gd name="connsiteY6341" fmla="*/ 2382846 h 3795371"/>
                <a:gd name="connsiteX6342" fmla="*/ 3011362 w 6347888"/>
                <a:gd name="connsiteY6342" fmla="*/ 2382082 h 3795371"/>
                <a:gd name="connsiteX6343" fmla="*/ 3008087 w 6347888"/>
                <a:gd name="connsiteY6343" fmla="*/ 2381645 h 3795371"/>
                <a:gd name="connsiteX6344" fmla="*/ 2977514 w 6347888"/>
                <a:gd name="connsiteY6344" fmla="*/ 2385794 h 3795371"/>
                <a:gd name="connsiteX6345" fmla="*/ 2957096 w 6347888"/>
                <a:gd name="connsiteY6345" fmla="*/ 2392127 h 3795371"/>
                <a:gd name="connsiteX6346" fmla="*/ 2937605 w 6347888"/>
                <a:gd name="connsiteY6346" fmla="*/ 2400971 h 3795371"/>
                <a:gd name="connsiteX6347" fmla="*/ 2924721 w 6347888"/>
                <a:gd name="connsiteY6347" fmla="*/ 2406868 h 3795371"/>
                <a:gd name="connsiteX6348" fmla="*/ 2908834 w 6347888"/>
                <a:gd name="connsiteY6348" fmla="*/ 2412218 h 3795371"/>
                <a:gd name="connsiteX6349" fmla="*/ 2894804 w 6347888"/>
                <a:gd name="connsiteY6349" fmla="*/ 2412600 h 3795371"/>
                <a:gd name="connsiteX6350" fmla="*/ 2887979 w 6347888"/>
                <a:gd name="connsiteY6350" fmla="*/ 2410416 h 3795371"/>
                <a:gd name="connsiteX6351" fmla="*/ 2869035 w 6347888"/>
                <a:gd name="connsiteY6351" fmla="*/ 2406158 h 3795371"/>
                <a:gd name="connsiteX6352" fmla="*/ 2860355 w 6347888"/>
                <a:gd name="connsiteY6352" fmla="*/ 2406868 h 3795371"/>
                <a:gd name="connsiteX6353" fmla="*/ 2841356 w 6347888"/>
                <a:gd name="connsiteY6353" fmla="*/ 2408396 h 3795371"/>
                <a:gd name="connsiteX6354" fmla="*/ 2832348 w 6347888"/>
                <a:gd name="connsiteY6354" fmla="*/ 2408887 h 3795371"/>
                <a:gd name="connsiteX6355" fmla="*/ 2830983 w 6347888"/>
                <a:gd name="connsiteY6355" fmla="*/ 2409051 h 3795371"/>
                <a:gd name="connsiteX6356" fmla="*/ 2813677 w 6347888"/>
                <a:gd name="connsiteY6356" fmla="*/ 2414620 h 3795371"/>
                <a:gd name="connsiteX6357" fmla="*/ 2798445 w 6347888"/>
                <a:gd name="connsiteY6357" fmla="*/ 2421499 h 3795371"/>
                <a:gd name="connsiteX6358" fmla="*/ 2791457 w 6347888"/>
                <a:gd name="connsiteY6358" fmla="*/ 2421826 h 3795371"/>
                <a:gd name="connsiteX6359" fmla="*/ 2769619 w 6347888"/>
                <a:gd name="connsiteY6359" fmla="*/ 2412382 h 3795371"/>
                <a:gd name="connsiteX6360" fmla="*/ 2729492 w 6347888"/>
                <a:gd name="connsiteY6360" fmla="*/ 2382409 h 3795371"/>
                <a:gd name="connsiteX6361" fmla="*/ 2711367 w 6347888"/>
                <a:gd name="connsiteY6361" fmla="*/ 2371327 h 3795371"/>
                <a:gd name="connsiteX6362" fmla="*/ 2690512 w 6347888"/>
                <a:gd name="connsiteY6362" fmla="*/ 2352437 h 3795371"/>
                <a:gd name="connsiteX6363" fmla="*/ 2680466 w 6347888"/>
                <a:gd name="connsiteY6363" fmla="*/ 2325795 h 3795371"/>
                <a:gd name="connsiteX6364" fmla="*/ 2675990 w 6347888"/>
                <a:gd name="connsiteY6364" fmla="*/ 2317660 h 3795371"/>
                <a:gd name="connsiteX6365" fmla="*/ 2659229 w 6347888"/>
                <a:gd name="connsiteY6365" fmla="*/ 2304449 h 3795371"/>
                <a:gd name="connsiteX6366" fmla="*/ 2652951 w 6347888"/>
                <a:gd name="connsiteY6366" fmla="*/ 2297570 h 3795371"/>
                <a:gd name="connsiteX6367" fmla="*/ 2644489 w 6347888"/>
                <a:gd name="connsiteY6367" fmla="*/ 2286705 h 3795371"/>
                <a:gd name="connsiteX6368" fmla="*/ 2638265 w 6347888"/>
                <a:gd name="connsiteY6368" fmla="*/ 2275022 h 3795371"/>
                <a:gd name="connsiteX6369" fmla="*/ 2624999 w 6347888"/>
                <a:gd name="connsiteY6369" fmla="*/ 2270218 h 3795371"/>
                <a:gd name="connsiteX6370" fmla="*/ 2624398 w 6347888"/>
                <a:gd name="connsiteY6370" fmla="*/ 2269890 h 3795371"/>
                <a:gd name="connsiteX6371" fmla="*/ 2613152 w 6347888"/>
                <a:gd name="connsiteY6371" fmla="*/ 2258862 h 3795371"/>
                <a:gd name="connsiteX6372" fmla="*/ 2611077 w 6347888"/>
                <a:gd name="connsiteY6372" fmla="*/ 2238116 h 3795371"/>
                <a:gd name="connsiteX6373" fmla="*/ 2608839 w 6347888"/>
                <a:gd name="connsiteY6373" fmla="*/ 2224686 h 3795371"/>
                <a:gd name="connsiteX6374" fmla="*/ 2600977 w 6347888"/>
                <a:gd name="connsiteY6374" fmla="*/ 2212730 h 3795371"/>
                <a:gd name="connsiteX6375" fmla="*/ 2601196 w 6347888"/>
                <a:gd name="connsiteY6375" fmla="*/ 2208363 h 3795371"/>
                <a:gd name="connsiteX6376" fmla="*/ 2618011 w 6347888"/>
                <a:gd name="connsiteY6376" fmla="*/ 2169655 h 3795371"/>
                <a:gd name="connsiteX6377" fmla="*/ 2619321 w 6347888"/>
                <a:gd name="connsiteY6377" fmla="*/ 2165069 h 3795371"/>
                <a:gd name="connsiteX6378" fmla="*/ 2621013 w 6347888"/>
                <a:gd name="connsiteY6378" fmla="*/ 2123141 h 3795371"/>
                <a:gd name="connsiteX6379" fmla="*/ 2621232 w 6347888"/>
                <a:gd name="connsiteY6379" fmla="*/ 2107036 h 3795371"/>
                <a:gd name="connsiteX6380" fmla="*/ 2615827 w 6347888"/>
                <a:gd name="connsiteY6380" fmla="*/ 2092514 h 3795371"/>
                <a:gd name="connsiteX6381" fmla="*/ 2609821 w 6347888"/>
                <a:gd name="connsiteY6381" fmla="*/ 2085798 h 3795371"/>
                <a:gd name="connsiteX6382" fmla="*/ 2608839 w 6347888"/>
                <a:gd name="connsiteY6382" fmla="*/ 2076081 h 3795371"/>
                <a:gd name="connsiteX6383" fmla="*/ 2613752 w 6347888"/>
                <a:gd name="connsiteY6383" fmla="*/ 2060303 h 3795371"/>
                <a:gd name="connsiteX6384" fmla="*/ 2633188 w 6347888"/>
                <a:gd name="connsiteY6384" fmla="*/ 2024817 h 3795371"/>
                <a:gd name="connsiteX6385" fmla="*/ 2638429 w 6347888"/>
                <a:gd name="connsiteY6385" fmla="*/ 2016955 h 3795371"/>
                <a:gd name="connsiteX6386" fmla="*/ 2659229 w 6347888"/>
                <a:gd name="connsiteY6386" fmla="*/ 1985126 h 3795371"/>
                <a:gd name="connsiteX6387" fmla="*/ 2672605 w 6347888"/>
                <a:gd name="connsiteY6387" fmla="*/ 1968967 h 3795371"/>
                <a:gd name="connsiteX6388" fmla="*/ 2673315 w 6347888"/>
                <a:gd name="connsiteY6388" fmla="*/ 1968530 h 3795371"/>
                <a:gd name="connsiteX6389" fmla="*/ 2685325 w 6347888"/>
                <a:gd name="connsiteY6389" fmla="*/ 1955318 h 3795371"/>
                <a:gd name="connsiteX6390" fmla="*/ 2690566 w 6347888"/>
                <a:gd name="connsiteY6390" fmla="*/ 1947347 h 3795371"/>
                <a:gd name="connsiteX6391" fmla="*/ 2703997 w 6347888"/>
                <a:gd name="connsiteY6391" fmla="*/ 1938230 h 3795371"/>
                <a:gd name="connsiteX6392" fmla="*/ 2721194 w 6347888"/>
                <a:gd name="connsiteY6392" fmla="*/ 1930641 h 3795371"/>
                <a:gd name="connsiteX6393" fmla="*/ 2733150 w 6347888"/>
                <a:gd name="connsiteY6393" fmla="*/ 1922834 h 3795371"/>
                <a:gd name="connsiteX6394" fmla="*/ 2739974 w 6347888"/>
                <a:gd name="connsiteY6394" fmla="*/ 1916392 h 3795371"/>
                <a:gd name="connsiteX6395" fmla="*/ 2749528 w 6347888"/>
                <a:gd name="connsiteY6395" fmla="*/ 1902689 h 3795371"/>
                <a:gd name="connsiteX6396" fmla="*/ 2752913 w 6347888"/>
                <a:gd name="connsiteY6396" fmla="*/ 1891497 h 3795371"/>
                <a:gd name="connsiteX6397" fmla="*/ 2752203 w 6347888"/>
                <a:gd name="connsiteY6397" fmla="*/ 1877194 h 3795371"/>
                <a:gd name="connsiteX6398" fmla="*/ 2757171 w 6347888"/>
                <a:gd name="connsiteY6398" fmla="*/ 1859232 h 3795371"/>
                <a:gd name="connsiteX6399" fmla="*/ 2762576 w 6347888"/>
                <a:gd name="connsiteY6399" fmla="*/ 1848805 h 3795371"/>
                <a:gd name="connsiteX6400" fmla="*/ 2776989 w 6347888"/>
                <a:gd name="connsiteY6400" fmla="*/ 1828441 h 3795371"/>
                <a:gd name="connsiteX6401" fmla="*/ 2781466 w 6347888"/>
                <a:gd name="connsiteY6401" fmla="*/ 1825547 h 3795371"/>
                <a:gd name="connsiteX6402" fmla="*/ 2793313 w 6347888"/>
                <a:gd name="connsiteY6402" fmla="*/ 1818232 h 3795371"/>
                <a:gd name="connsiteX6403" fmla="*/ 2801502 w 6347888"/>
                <a:gd name="connsiteY6403" fmla="*/ 1813591 h 3795371"/>
                <a:gd name="connsiteX6404" fmla="*/ 2820337 w 6347888"/>
                <a:gd name="connsiteY6404" fmla="*/ 1790443 h 3795371"/>
                <a:gd name="connsiteX6405" fmla="*/ 2824814 w 6347888"/>
                <a:gd name="connsiteY6405" fmla="*/ 1776849 h 3795371"/>
                <a:gd name="connsiteX6406" fmla="*/ 2840646 w 6347888"/>
                <a:gd name="connsiteY6406" fmla="*/ 1772973 h 3795371"/>
                <a:gd name="connsiteX6407" fmla="*/ 2843922 w 6347888"/>
                <a:gd name="connsiteY6407" fmla="*/ 1776413 h 3795371"/>
                <a:gd name="connsiteX6408" fmla="*/ 2852329 w 6347888"/>
                <a:gd name="connsiteY6408" fmla="*/ 1780343 h 3795371"/>
                <a:gd name="connsiteX6409" fmla="*/ 2871383 w 6347888"/>
                <a:gd name="connsiteY6409" fmla="*/ 1779961 h 3795371"/>
                <a:gd name="connsiteX6410" fmla="*/ 2889835 w 6347888"/>
                <a:gd name="connsiteY6410" fmla="*/ 1782472 h 3795371"/>
                <a:gd name="connsiteX6411" fmla="*/ 2912165 w 6347888"/>
                <a:gd name="connsiteY6411" fmla="*/ 1778705 h 3795371"/>
                <a:gd name="connsiteX6412" fmla="*/ 2930508 w 6347888"/>
                <a:gd name="connsiteY6412" fmla="*/ 1768059 h 3795371"/>
                <a:gd name="connsiteX6413" fmla="*/ 2954202 w 6347888"/>
                <a:gd name="connsiteY6413" fmla="*/ 1756376 h 3795371"/>
                <a:gd name="connsiteX6414" fmla="*/ 2956113 w 6347888"/>
                <a:gd name="connsiteY6414" fmla="*/ 1755339 h 3795371"/>
                <a:gd name="connsiteX6415" fmla="*/ 2972109 w 6347888"/>
                <a:gd name="connsiteY6415" fmla="*/ 1751135 h 3795371"/>
                <a:gd name="connsiteX6416" fmla="*/ 2990999 w 6347888"/>
                <a:gd name="connsiteY6416" fmla="*/ 1749061 h 3795371"/>
                <a:gd name="connsiteX6417" fmla="*/ 3026430 w 6347888"/>
                <a:gd name="connsiteY6417" fmla="*/ 1746495 h 3795371"/>
                <a:gd name="connsiteX6418" fmla="*/ 3040625 w 6347888"/>
                <a:gd name="connsiteY6418" fmla="*/ 1746222 h 3795371"/>
                <a:gd name="connsiteX6419" fmla="*/ 3057222 w 6347888"/>
                <a:gd name="connsiteY6419" fmla="*/ 1742892 h 3795371"/>
                <a:gd name="connsiteX6420" fmla="*/ 3058859 w 6347888"/>
                <a:gd name="connsiteY6420" fmla="*/ 1743547 h 3795371"/>
                <a:gd name="connsiteX6421" fmla="*/ 3077258 w 6347888"/>
                <a:gd name="connsiteY6421" fmla="*/ 1744639 h 3795371"/>
                <a:gd name="connsiteX6422" fmla="*/ 3088996 w 6347888"/>
                <a:gd name="connsiteY6422" fmla="*/ 1743601 h 3795371"/>
                <a:gd name="connsiteX6423" fmla="*/ 3107066 w 6347888"/>
                <a:gd name="connsiteY6423" fmla="*/ 1737760 h 3795371"/>
                <a:gd name="connsiteX6424" fmla="*/ 3124482 w 6347888"/>
                <a:gd name="connsiteY6424" fmla="*/ 1741800 h 3795371"/>
                <a:gd name="connsiteX6425" fmla="*/ 3135182 w 6347888"/>
                <a:gd name="connsiteY6425" fmla="*/ 1744202 h 3795371"/>
                <a:gd name="connsiteX6426" fmla="*/ 3139222 w 6347888"/>
                <a:gd name="connsiteY6426" fmla="*/ 1748406 h 3795371"/>
                <a:gd name="connsiteX6427" fmla="*/ 3133708 w 6347888"/>
                <a:gd name="connsiteY6427" fmla="*/ 1761508 h 3795371"/>
                <a:gd name="connsiteX6428" fmla="*/ 3134254 w 6347888"/>
                <a:gd name="connsiteY6428" fmla="*/ 1765985 h 3795371"/>
                <a:gd name="connsiteX6429" fmla="*/ 3140751 w 6347888"/>
                <a:gd name="connsiteY6429" fmla="*/ 1775867 h 3795371"/>
                <a:gd name="connsiteX6430" fmla="*/ 3138349 w 6347888"/>
                <a:gd name="connsiteY6430" fmla="*/ 1793828 h 3795371"/>
                <a:gd name="connsiteX6431" fmla="*/ 3128304 w 6347888"/>
                <a:gd name="connsiteY6431" fmla="*/ 1803983 h 3795371"/>
                <a:gd name="connsiteX6432" fmla="*/ 3130760 w 6347888"/>
                <a:gd name="connsiteY6432" fmla="*/ 1814356 h 3795371"/>
                <a:gd name="connsiteX6433" fmla="*/ 3150796 w 6347888"/>
                <a:gd name="connsiteY6433" fmla="*/ 1826148 h 3795371"/>
                <a:gd name="connsiteX6434" fmla="*/ 3152925 w 6347888"/>
                <a:gd name="connsiteY6434" fmla="*/ 1827240 h 3795371"/>
                <a:gd name="connsiteX6435" fmla="*/ 3175746 w 6347888"/>
                <a:gd name="connsiteY6435" fmla="*/ 1833027 h 3795371"/>
                <a:gd name="connsiteX6436" fmla="*/ 3217674 w 6347888"/>
                <a:gd name="connsiteY6436" fmla="*/ 1840397 h 3795371"/>
                <a:gd name="connsiteX6437" fmla="*/ 3227447 w 6347888"/>
                <a:gd name="connsiteY6437" fmla="*/ 1850169 h 3795371"/>
                <a:gd name="connsiteX6438" fmla="*/ 3230831 w 6347888"/>
                <a:gd name="connsiteY6438" fmla="*/ 1859068 h 3795371"/>
                <a:gd name="connsiteX6439" fmla="*/ 3241969 w 6347888"/>
                <a:gd name="connsiteY6439" fmla="*/ 1866766 h 3795371"/>
                <a:gd name="connsiteX6440" fmla="*/ 3273742 w 6347888"/>
                <a:gd name="connsiteY6440" fmla="*/ 1875938 h 3795371"/>
                <a:gd name="connsiteX6441" fmla="*/ 3285644 w 6347888"/>
                <a:gd name="connsiteY6441" fmla="*/ 1883745 h 3795371"/>
                <a:gd name="connsiteX6442" fmla="*/ 3293560 w 6347888"/>
                <a:gd name="connsiteY6442" fmla="*/ 1889150 h 3795371"/>
                <a:gd name="connsiteX6443" fmla="*/ 3309010 w 6347888"/>
                <a:gd name="connsiteY6443" fmla="*/ 1886911 h 3795371"/>
                <a:gd name="connsiteX6444" fmla="*/ 3313815 w 6347888"/>
                <a:gd name="connsiteY6444" fmla="*/ 1881561 h 3795371"/>
                <a:gd name="connsiteX6445" fmla="*/ 3316272 w 6347888"/>
                <a:gd name="connsiteY6445" fmla="*/ 1872717 h 3795371"/>
                <a:gd name="connsiteX6446" fmla="*/ 3313433 w 6347888"/>
                <a:gd name="connsiteY6446" fmla="*/ 1863600 h 3795371"/>
                <a:gd name="connsiteX6447" fmla="*/ 3325771 w 6347888"/>
                <a:gd name="connsiteY6447" fmla="*/ 1837558 h 3795371"/>
                <a:gd name="connsiteX6448" fmla="*/ 3365461 w 6347888"/>
                <a:gd name="connsiteY6448" fmla="*/ 1834119 h 3795371"/>
                <a:gd name="connsiteX6449" fmla="*/ 3373759 w 6347888"/>
                <a:gd name="connsiteY6449" fmla="*/ 1838595 h 3795371"/>
                <a:gd name="connsiteX6450" fmla="*/ 3392758 w 6347888"/>
                <a:gd name="connsiteY6450" fmla="*/ 1847713 h 3795371"/>
                <a:gd name="connsiteX6451" fmla="*/ 3417653 w 6347888"/>
                <a:gd name="connsiteY6451" fmla="*/ 1855301 h 3795371"/>
                <a:gd name="connsiteX6452" fmla="*/ 3423931 w 6347888"/>
                <a:gd name="connsiteY6452" fmla="*/ 1857976 h 3795371"/>
                <a:gd name="connsiteX6453" fmla="*/ 3435997 w 6347888"/>
                <a:gd name="connsiteY6453" fmla="*/ 1859942 h 3795371"/>
                <a:gd name="connsiteX6454" fmla="*/ 3487370 w 6347888"/>
                <a:gd name="connsiteY6454" fmla="*/ 1870424 h 3795371"/>
                <a:gd name="connsiteX6455" fmla="*/ 3501128 w 6347888"/>
                <a:gd name="connsiteY6455" fmla="*/ 1868568 h 3795371"/>
                <a:gd name="connsiteX6456" fmla="*/ 3520345 w 6347888"/>
                <a:gd name="connsiteY6456" fmla="*/ 1861307 h 3795371"/>
                <a:gd name="connsiteX6457" fmla="*/ 3530663 w 6347888"/>
                <a:gd name="connsiteY6457" fmla="*/ 1860924 h 3795371"/>
                <a:gd name="connsiteX6458" fmla="*/ 3544694 w 6347888"/>
                <a:gd name="connsiteY6458" fmla="*/ 1863054 h 3795371"/>
                <a:gd name="connsiteX6459" fmla="*/ 3580071 w 6347888"/>
                <a:gd name="connsiteY6459" fmla="*/ 1865893 h 3795371"/>
                <a:gd name="connsiteX6460" fmla="*/ 3587987 w 6347888"/>
                <a:gd name="connsiteY6460" fmla="*/ 1861088 h 3795371"/>
                <a:gd name="connsiteX6461" fmla="*/ 3598797 w 6347888"/>
                <a:gd name="connsiteY6461" fmla="*/ 1840069 h 3795371"/>
                <a:gd name="connsiteX6462" fmla="*/ 3607314 w 6347888"/>
                <a:gd name="connsiteY6462" fmla="*/ 1815284 h 3795371"/>
                <a:gd name="connsiteX6463" fmla="*/ 3613210 w 6347888"/>
                <a:gd name="connsiteY6463" fmla="*/ 1797158 h 3795371"/>
                <a:gd name="connsiteX6464" fmla="*/ 3614302 w 6347888"/>
                <a:gd name="connsiteY6464" fmla="*/ 1773519 h 3795371"/>
                <a:gd name="connsiteX6465" fmla="*/ 3614902 w 6347888"/>
                <a:gd name="connsiteY6465" fmla="*/ 1748187 h 3795371"/>
                <a:gd name="connsiteX6466" fmla="*/ 3596558 w 6347888"/>
                <a:gd name="connsiteY6466" fmla="*/ 1746004 h 3795371"/>
                <a:gd name="connsiteX6467" fmla="*/ 3587878 w 6347888"/>
                <a:gd name="connsiteY6467" fmla="*/ 1748296 h 3795371"/>
                <a:gd name="connsiteX6468" fmla="*/ 3565713 w 6347888"/>
                <a:gd name="connsiteY6468" fmla="*/ 1761126 h 3795371"/>
                <a:gd name="connsiteX6469" fmla="*/ 3543438 w 6347888"/>
                <a:gd name="connsiteY6469" fmla="*/ 1755994 h 3795371"/>
                <a:gd name="connsiteX6470" fmla="*/ 3533884 w 6347888"/>
                <a:gd name="connsiteY6470" fmla="*/ 1749552 h 3795371"/>
                <a:gd name="connsiteX6471" fmla="*/ 3529025 w 6347888"/>
                <a:gd name="connsiteY6471" fmla="*/ 1747914 h 3795371"/>
                <a:gd name="connsiteX6472" fmla="*/ 3514121 w 6347888"/>
                <a:gd name="connsiteY6472" fmla="*/ 1752009 h 3795371"/>
                <a:gd name="connsiteX6473" fmla="*/ 3492720 w 6347888"/>
                <a:gd name="connsiteY6473" fmla="*/ 1760526 h 3795371"/>
                <a:gd name="connsiteX6474" fmla="*/ 3488189 w 6347888"/>
                <a:gd name="connsiteY6474" fmla="*/ 1759161 h 3795371"/>
                <a:gd name="connsiteX6475" fmla="*/ 3482457 w 6347888"/>
                <a:gd name="connsiteY6475" fmla="*/ 1755012 h 3795371"/>
                <a:gd name="connsiteX6476" fmla="*/ 3481692 w 6347888"/>
                <a:gd name="connsiteY6476" fmla="*/ 1754029 h 3795371"/>
                <a:gd name="connsiteX6477" fmla="*/ 3465696 w 6347888"/>
                <a:gd name="connsiteY6477" fmla="*/ 1749006 h 3795371"/>
                <a:gd name="connsiteX6478" fmla="*/ 3456907 w 6347888"/>
                <a:gd name="connsiteY6478" fmla="*/ 1746932 h 3795371"/>
                <a:gd name="connsiteX6479" fmla="*/ 3447134 w 6347888"/>
                <a:gd name="connsiteY6479" fmla="*/ 1736668 h 3795371"/>
                <a:gd name="connsiteX6480" fmla="*/ 3436979 w 6347888"/>
                <a:gd name="connsiteY6480" fmla="*/ 1726950 h 3795371"/>
                <a:gd name="connsiteX6481" fmla="*/ 3437416 w 6347888"/>
                <a:gd name="connsiteY6481" fmla="*/ 1719525 h 3795371"/>
                <a:gd name="connsiteX6482" fmla="*/ 3431192 w 6347888"/>
                <a:gd name="connsiteY6482" fmla="*/ 1716031 h 3795371"/>
                <a:gd name="connsiteX6483" fmla="*/ 3422730 w 6347888"/>
                <a:gd name="connsiteY6483" fmla="*/ 1711664 h 3795371"/>
                <a:gd name="connsiteX6484" fmla="*/ 3421256 w 6347888"/>
                <a:gd name="connsiteY6484" fmla="*/ 1707569 h 3795371"/>
                <a:gd name="connsiteX6485" fmla="*/ 3422949 w 6347888"/>
                <a:gd name="connsiteY6485" fmla="*/ 1706040 h 3795371"/>
                <a:gd name="connsiteX6486" fmla="*/ 3435232 w 6347888"/>
                <a:gd name="connsiteY6486" fmla="*/ 1699653 h 3795371"/>
                <a:gd name="connsiteX6487" fmla="*/ 3435615 w 6347888"/>
                <a:gd name="connsiteY6487" fmla="*/ 1695176 h 3795371"/>
                <a:gd name="connsiteX6488" fmla="*/ 3433868 w 6347888"/>
                <a:gd name="connsiteY6488" fmla="*/ 1693648 h 3795371"/>
                <a:gd name="connsiteX6489" fmla="*/ 3431465 w 6347888"/>
                <a:gd name="connsiteY6489" fmla="*/ 1693648 h 3795371"/>
                <a:gd name="connsiteX6490" fmla="*/ 3424368 w 6347888"/>
                <a:gd name="connsiteY6490" fmla="*/ 1693920 h 3795371"/>
                <a:gd name="connsiteX6491" fmla="*/ 3420110 w 6347888"/>
                <a:gd name="connsiteY6491" fmla="*/ 1689171 h 3795371"/>
                <a:gd name="connsiteX6492" fmla="*/ 3422621 w 6347888"/>
                <a:gd name="connsiteY6492" fmla="*/ 1660836 h 3795371"/>
                <a:gd name="connsiteX6493" fmla="*/ 3410774 w 6347888"/>
                <a:gd name="connsiteY6493" fmla="*/ 1648007 h 3795371"/>
                <a:gd name="connsiteX6494" fmla="*/ 3397126 w 6347888"/>
                <a:gd name="connsiteY6494" fmla="*/ 1650627 h 3795371"/>
                <a:gd name="connsiteX6495" fmla="*/ 3388445 w 6347888"/>
                <a:gd name="connsiteY6495" fmla="*/ 1651064 h 3795371"/>
                <a:gd name="connsiteX6496" fmla="*/ 3384514 w 6347888"/>
                <a:gd name="connsiteY6496" fmla="*/ 1652702 h 3795371"/>
                <a:gd name="connsiteX6497" fmla="*/ 3381020 w 6347888"/>
                <a:gd name="connsiteY6497" fmla="*/ 1661382 h 3795371"/>
                <a:gd name="connsiteX6498" fmla="*/ 3364642 w 6347888"/>
                <a:gd name="connsiteY6498" fmla="*/ 1665641 h 3795371"/>
                <a:gd name="connsiteX6499" fmla="*/ 3361203 w 6347888"/>
                <a:gd name="connsiteY6499" fmla="*/ 1662365 h 3795371"/>
                <a:gd name="connsiteX6500" fmla="*/ 3357326 w 6347888"/>
                <a:gd name="connsiteY6500" fmla="*/ 1662911 h 3795371"/>
                <a:gd name="connsiteX6501" fmla="*/ 3356780 w 6347888"/>
                <a:gd name="connsiteY6501" fmla="*/ 1665149 h 3795371"/>
                <a:gd name="connsiteX6502" fmla="*/ 3357381 w 6347888"/>
                <a:gd name="connsiteY6502" fmla="*/ 1669790 h 3795371"/>
                <a:gd name="connsiteX6503" fmla="*/ 3374578 w 6347888"/>
                <a:gd name="connsiteY6503" fmla="*/ 1695504 h 3795371"/>
                <a:gd name="connsiteX6504" fmla="*/ 3382385 w 6347888"/>
                <a:gd name="connsiteY6504" fmla="*/ 1700854 h 3795371"/>
                <a:gd name="connsiteX6505" fmla="*/ 3392376 w 6347888"/>
                <a:gd name="connsiteY6505" fmla="*/ 1716577 h 3795371"/>
                <a:gd name="connsiteX6506" fmla="*/ 3390738 w 6347888"/>
                <a:gd name="connsiteY6506" fmla="*/ 1720289 h 3795371"/>
                <a:gd name="connsiteX6507" fmla="*/ 3375397 w 6347888"/>
                <a:gd name="connsiteY6507" fmla="*/ 1724602 h 3795371"/>
                <a:gd name="connsiteX6508" fmla="*/ 3373432 w 6347888"/>
                <a:gd name="connsiteY6508" fmla="*/ 1725476 h 3795371"/>
                <a:gd name="connsiteX6509" fmla="*/ 3369173 w 6347888"/>
                <a:gd name="connsiteY6509" fmla="*/ 1745185 h 3795371"/>
                <a:gd name="connsiteX6510" fmla="*/ 3365352 w 6347888"/>
                <a:gd name="connsiteY6510" fmla="*/ 1749552 h 3795371"/>
                <a:gd name="connsiteX6511" fmla="*/ 3346844 w 6347888"/>
                <a:gd name="connsiteY6511" fmla="*/ 1745894 h 3795371"/>
                <a:gd name="connsiteX6512" fmla="*/ 3341985 w 6347888"/>
                <a:gd name="connsiteY6512" fmla="*/ 1741145 h 3795371"/>
                <a:gd name="connsiteX6513" fmla="*/ 3328282 w 6347888"/>
                <a:gd name="connsiteY6513" fmla="*/ 1723401 h 3795371"/>
                <a:gd name="connsiteX6514" fmla="*/ 3328118 w 6347888"/>
                <a:gd name="connsiteY6514" fmla="*/ 1718160 h 3795371"/>
                <a:gd name="connsiteX6515" fmla="*/ 3327354 w 6347888"/>
                <a:gd name="connsiteY6515" fmla="*/ 1718925 h 3795371"/>
                <a:gd name="connsiteX6516" fmla="*/ 3327354 w 6347888"/>
                <a:gd name="connsiteY6516" fmla="*/ 1718160 h 3795371"/>
                <a:gd name="connsiteX6517" fmla="*/ 3319110 w 6347888"/>
                <a:gd name="connsiteY6517" fmla="*/ 1717724 h 3795371"/>
                <a:gd name="connsiteX6518" fmla="*/ 3316599 w 6347888"/>
                <a:gd name="connsiteY6518" fmla="*/ 1714502 h 3795371"/>
                <a:gd name="connsiteX6519" fmla="*/ 3318073 w 6347888"/>
                <a:gd name="connsiteY6519" fmla="*/ 1710572 h 3795371"/>
                <a:gd name="connsiteX6520" fmla="*/ 3322168 w 6347888"/>
                <a:gd name="connsiteY6520" fmla="*/ 1710735 h 3795371"/>
                <a:gd name="connsiteX6521" fmla="*/ 3324024 w 6347888"/>
                <a:gd name="connsiteY6521" fmla="*/ 1712046 h 3795371"/>
                <a:gd name="connsiteX6522" fmla="*/ 3327299 w 6347888"/>
                <a:gd name="connsiteY6522" fmla="*/ 1713684 h 3795371"/>
                <a:gd name="connsiteX6523" fmla="*/ 3327299 w 6347888"/>
                <a:gd name="connsiteY6523" fmla="*/ 1713083 h 3795371"/>
                <a:gd name="connsiteX6524" fmla="*/ 3328009 w 6347888"/>
                <a:gd name="connsiteY6524" fmla="*/ 1713738 h 3795371"/>
                <a:gd name="connsiteX6525" fmla="*/ 3318837 w 6347888"/>
                <a:gd name="connsiteY6525" fmla="*/ 1695340 h 3795371"/>
                <a:gd name="connsiteX6526" fmla="*/ 3308519 w 6347888"/>
                <a:gd name="connsiteY6526" fmla="*/ 1685568 h 3795371"/>
                <a:gd name="connsiteX6527" fmla="*/ 3301204 w 6347888"/>
                <a:gd name="connsiteY6527" fmla="*/ 1672410 h 3795371"/>
                <a:gd name="connsiteX6528" fmla="*/ 3300057 w 6347888"/>
                <a:gd name="connsiteY6528" fmla="*/ 1670390 h 3795371"/>
                <a:gd name="connsiteX6529" fmla="*/ 3291813 w 6347888"/>
                <a:gd name="connsiteY6529" fmla="*/ 1649426 h 3795371"/>
                <a:gd name="connsiteX6530" fmla="*/ 3291813 w 6347888"/>
                <a:gd name="connsiteY6530" fmla="*/ 1641565 h 3795371"/>
                <a:gd name="connsiteX6531" fmla="*/ 3291922 w 6347888"/>
                <a:gd name="connsiteY6531" fmla="*/ 1635177 h 3795371"/>
                <a:gd name="connsiteX6532" fmla="*/ 3288974 w 6347888"/>
                <a:gd name="connsiteY6532" fmla="*/ 1626660 h 3795371"/>
                <a:gd name="connsiteX6533" fmla="*/ 3276036 w 6347888"/>
                <a:gd name="connsiteY6533" fmla="*/ 1612575 h 3795371"/>
                <a:gd name="connsiteX6534" fmla="*/ 3262114 w 6347888"/>
                <a:gd name="connsiteY6534" fmla="*/ 1603895 h 3795371"/>
                <a:gd name="connsiteX6535" fmla="*/ 3249994 w 6347888"/>
                <a:gd name="connsiteY6535" fmla="*/ 1596633 h 3795371"/>
                <a:gd name="connsiteX6536" fmla="*/ 3226901 w 6347888"/>
                <a:gd name="connsiteY6536" fmla="*/ 1585551 h 3795371"/>
                <a:gd name="connsiteX6537" fmla="*/ 3207356 w 6347888"/>
                <a:gd name="connsiteY6537" fmla="*/ 1562512 h 3795371"/>
                <a:gd name="connsiteX6538" fmla="*/ 3200040 w 6347888"/>
                <a:gd name="connsiteY6538" fmla="*/ 1557544 h 3795371"/>
                <a:gd name="connsiteX6539" fmla="*/ 3186719 w 6347888"/>
                <a:gd name="connsiteY6539" fmla="*/ 1554377 h 3795371"/>
                <a:gd name="connsiteX6540" fmla="*/ 3179841 w 6347888"/>
                <a:gd name="connsiteY6540" fmla="*/ 1548918 h 3795371"/>
                <a:gd name="connsiteX6541" fmla="*/ 3177002 w 6347888"/>
                <a:gd name="connsiteY6541" fmla="*/ 1537508 h 3795371"/>
                <a:gd name="connsiteX6542" fmla="*/ 3173235 w 6347888"/>
                <a:gd name="connsiteY6542" fmla="*/ 1535597 h 3795371"/>
                <a:gd name="connsiteX6543" fmla="*/ 3162261 w 6347888"/>
                <a:gd name="connsiteY6543" fmla="*/ 1540074 h 3795371"/>
                <a:gd name="connsiteX6544" fmla="*/ 3158385 w 6347888"/>
                <a:gd name="connsiteY6544" fmla="*/ 1545588 h 3795371"/>
                <a:gd name="connsiteX6545" fmla="*/ 3157675 w 6347888"/>
                <a:gd name="connsiteY6545" fmla="*/ 1557435 h 3795371"/>
                <a:gd name="connsiteX6546" fmla="*/ 3163244 w 6347888"/>
                <a:gd name="connsiteY6546" fmla="*/ 1570046 h 3795371"/>
                <a:gd name="connsiteX6547" fmla="*/ 3172907 w 6347888"/>
                <a:gd name="connsiteY6547" fmla="*/ 1576979 h 3795371"/>
                <a:gd name="connsiteX6548" fmla="*/ 3190923 w 6347888"/>
                <a:gd name="connsiteY6548" fmla="*/ 1598926 h 3795371"/>
                <a:gd name="connsiteX6549" fmla="*/ 3200477 w 6347888"/>
                <a:gd name="connsiteY6549" fmla="*/ 1612520 h 3795371"/>
                <a:gd name="connsiteX6550" fmla="*/ 3218875 w 6347888"/>
                <a:gd name="connsiteY6550" fmla="*/ 1622238 h 3795371"/>
                <a:gd name="connsiteX6551" fmla="*/ 3228156 w 6347888"/>
                <a:gd name="connsiteY6551" fmla="*/ 1624094 h 3795371"/>
                <a:gd name="connsiteX6552" fmla="*/ 3230722 w 6347888"/>
                <a:gd name="connsiteY6552" fmla="*/ 1627643 h 3795371"/>
                <a:gd name="connsiteX6553" fmla="*/ 3236891 w 6347888"/>
                <a:gd name="connsiteY6553" fmla="*/ 1636324 h 3795371"/>
                <a:gd name="connsiteX6554" fmla="*/ 3250704 w 6347888"/>
                <a:gd name="connsiteY6554" fmla="*/ 1642493 h 3795371"/>
                <a:gd name="connsiteX6555" fmla="*/ 3273852 w 6347888"/>
                <a:gd name="connsiteY6555" fmla="*/ 1657888 h 3795371"/>
                <a:gd name="connsiteX6556" fmla="*/ 3274452 w 6347888"/>
                <a:gd name="connsiteY6556" fmla="*/ 1670773 h 3795371"/>
                <a:gd name="connsiteX6557" fmla="*/ 3270412 w 6347888"/>
                <a:gd name="connsiteY6557" fmla="*/ 1671864 h 3795371"/>
                <a:gd name="connsiteX6558" fmla="*/ 3259548 w 6347888"/>
                <a:gd name="connsiteY6558" fmla="*/ 1663020 h 3795371"/>
                <a:gd name="connsiteX6559" fmla="*/ 3247865 w 6347888"/>
                <a:gd name="connsiteY6559" fmla="*/ 1667388 h 3795371"/>
                <a:gd name="connsiteX6560" fmla="*/ 3247210 w 6347888"/>
                <a:gd name="connsiteY6560" fmla="*/ 1676669 h 3795371"/>
                <a:gd name="connsiteX6561" fmla="*/ 3250867 w 6347888"/>
                <a:gd name="connsiteY6561" fmla="*/ 1682729 h 3795371"/>
                <a:gd name="connsiteX6562" fmla="*/ 3251686 w 6347888"/>
                <a:gd name="connsiteY6562" fmla="*/ 1696268 h 3795371"/>
                <a:gd name="connsiteX6563" fmla="*/ 3240331 w 6347888"/>
                <a:gd name="connsiteY6563" fmla="*/ 1717068 h 3795371"/>
                <a:gd name="connsiteX6564" fmla="*/ 3228429 w 6347888"/>
                <a:gd name="connsiteY6564" fmla="*/ 1723074 h 3795371"/>
                <a:gd name="connsiteX6565" fmla="*/ 3219257 w 6347888"/>
                <a:gd name="connsiteY6565" fmla="*/ 1731591 h 3795371"/>
                <a:gd name="connsiteX6566" fmla="*/ 3220349 w 6347888"/>
                <a:gd name="connsiteY6566" fmla="*/ 1741035 h 3795371"/>
                <a:gd name="connsiteX6567" fmla="*/ 3218384 w 6347888"/>
                <a:gd name="connsiteY6567" fmla="*/ 1747805 h 3795371"/>
                <a:gd name="connsiteX6568" fmla="*/ 3212433 w 6347888"/>
                <a:gd name="connsiteY6568" fmla="*/ 1750699 h 3795371"/>
                <a:gd name="connsiteX6569" fmla="*/ 3182789 w 6347888"/>
                <a:gd name="connsiteY6569" fmla="*/ 1735685 h 3795371"/>
                <a:gd name="connsiteX6570" fmla="*/ 3168430 w 6347888"/>
                <a:gd name="connsiteY6570" fmla="*/ 1727332 h 3795371"/>
                <a:gd name="connsiteX6571" fmla="*/ 3167502 w 6347888"/>
                <a:gd name="connsiteY6571" fmla="*/ 1722965 h 3795371"/>
                <a:gd name="connsiteX6572" fmla="*/ 3170013 w 6347888"/>
                <a:gd name="connsiteY6572" fmla="*/ 1719307 h 3795371"/>
                <a:gd name="connsiteX6573" fmla="*/ 3176729 w 6347888"/>
                <a:gd name="connsiteY6573" fmla="*/ 1717342 h 3795371"/>
                <a:gd name="connsiteX6574" fmla="*/ 3219257 w 6347888"/>
                <a:gd name="connsiteY6574" fmla="*/ 1713411 h 3795371"/>
                <a:gd name="connsiteX6575" fmla="*/ 3232742 w 6347888"/>
                <a:gd name="connsiteY6575" fmla="*/ 1698889 h 3795371"/>
                <a:gd name="connsiteX6576" fmla="*/ 3232742 w 6347888"/>
                <a:gd name="connsiteY6576" fmla="*/ 1694303 h 3795371"/>
                <a:gd name="connsiteX6577" fmla="*/ 3226300 w 6347888"/>
                <a:gd name="connsiteY6577" fmla="*/ 1676341 h 3795371"/>
                <a:gd name="connsiteX6578" fmla="*/ 3221441 w 6347888"/>
                <a:gd name="connsiteY6578" fmla="*/ 1671537 h 3795371"/>
                <a:gd name="connsiteX6579" fmla="*/ 3207411 w 6347888"/>
                <a:gd name="connsiteY6579" fmla="*/ 1659089 h 3795371"/>
                <a:gd name="connsiteX6580" fmla="*/ 3184699 w 6347888"/>
                <a:gd name="connsiteY6580" fmla="*/ 1644131 h 3795371"/>
                <a:gd name="connsiteX6581" fmla="*/ 3179131 w 6347888"/>
                <a:gd name="connsiteY6581" fmla="*/ 1642274 h 3795371"/>
                <a:gd name="connsiteX6582" fmla="*/ 3155491 w 6347888"/>
                <a:gd name="connsiteY6582" fmla="*/ 1626988 h 3795371"/>
                <a:gd name="connsiteX6583" fmla="*/ 3126884 w 6347888"/>
                <a:gd name="connsiteY6583" fmla="*/ 1598981 h 3795371"/>
                <a:gd name="connsiteX6584" fmla="*/ 3118476 w 6347888"/>
                <a:gd name="connsiteY6584" fmla="*/ 1582057 h 3795371"/>
                <a:gd name="connsiteX6585" fmla="*/ 3102589 w 6347888"/>
                <a:gd name="connsiteY6585" fmla="*/ 1568517 h 3795371"/>
                <a:gd name="connsiteX6586" fmla="*/ 3083154 w 6347888"/>
                <a:gd name="connsiteY6586" fmla="*/ 1572612 h 3795371"/>
                <a:gd name="connsiteX6587" fmla="*/ 3075783 w 6347888"/>
                <a:gd name="connsiteY6587" fmla="*/ 1578508 h 3795371"/>
                <a:gd name="connsiteX6588" fmla="*/ 3073982 w 6347888"/>
                <a:gd name="connsiteY6588" fmla="*/ 1579163 h 3795371"/>
                <a:gd name="connsiteX6589" fmla="*/ 3052854 w 6347888"/>
                <a:gd name="connsiteY6589" fmla="*/ 1594887 h 3795371"/>
                <a:gd name="connsiteX6590" fmla="*/ 3039915 w 6347888"/>
                <a:gd name="connsiteY6590" fmla="*/ 1597070 h 3795371"/>
                <a:gd name="connsiteX6591" fmla="*/ 3008414 w 6347888"/>
                <a:gd name="connsiteY6591" fmla="*/ 1588280 h 3795371"/>
                <a:gd name="connsiteX6592" fmla="*/ 3008141 w 6347888"/>
                <a:gd name="connsiteY6592" fmla="*/ 1588280 h 3795371"/>
                <a:gd name="connsiteX6593" fmla="*/ 2993619 w 6347888"/>
                <a:gd name="connsiteY6593" fmla="*/ 1598053 h 3795371"/>
                <a:gd name="connsiteX6594" fmla="*/ 2992091 w 6347888"/>
                <a:gd name="connsiteY6594" fmla="*/ 1605041 h 3795371"/>
                <a:gd name="connsiteX6595" fmla="*/ 2990671 w 6347888"/>
                <a:gd name="connsiteY6595" fmla="*/ 1619236 h 3795371"/>
                <a:gd name="connsiteX6596" fmla="*/ 2975931 w 6347888"/>
                <a:gd name="connsiteY6596" fmla="*/ 1641728 h 3795371"/>
                <a:gd name="connsiteX6597" fmla="*/ 2971454 w 6347888"/>
                <a:gd name="connsiteY6597" fmla="*/ 1644021 h 3795371"/>
                <a:gd name="connsiteX6598" fmla="*/ 2948906 w 6347888"/>
                <a:gd name="connsiteY6598" fmla="*/ 1659908 h 3795371"/>
                <a:gd name="connsiteX6599" fmla="*/ 2942628 w 6347888"/>
                <a:gd name="connsiteY6599" fmla="*/ 1667115 h 3795371"/>
                <a:gd name="connsiteX6600" fmla="*/ 2938752 w 6347888"/>
                <a:gd name="connsiteY6600" fmla="*/ 1696486 h 3795371"/>
                <a:gd name="connsiteX6601" fmla="*/ 2937224 w 6347888"/>
                <a:gd name="connsiteY6601" fmla="*/ 1705112 h 3795371"/>
                <a:gd name="connsiteX6602" fmla="*/ 2926141 w 6347888"/>
                <a:gd name="connsiteY6602" fmla="*/ 1723238 h 3795371"/>
                <a:gd name="connsiteX6603" fmla="*/ 2916587 w 6347888"/>
                <a:gd name="connsiteY6603" fmla="*/ 1732901 h 3795371"/>
                <a:gd name="connsiteX6604" fmla="*/ 2905395 w 6347888"/>
                <a:gd name="connsiteY6604" fmla="*/ 1741308 h 3795371"/>
                <a:gd name="connsiteX6605" fmla="*/ 2895404 w 6347888"/>
                <a:gd name="connsiteY6605" fmla="*/ 1746932 h 3795371"/>
                <a:gd name="connsiteX6606" fmla="*/ 2873949 w 6347888"/>
                <a:gd name="connsiteY6606" fmla="*/ 1747751 h 3795371"/>
                <a:gd name="connsiteX6607" fmla="*/ 2846924 w 6347888"/>
                <a:gd name="connsiteY6607" fmla="*/ 1755066 h 3795371"/>
                <a:gd name="connsiteX6608" fmla="*/ 2836770 w 6347888"/>
                <a:gd name="connsiteY6608" fmla="*/ 1761344 h 3795371"/>
                <a:gd name="connsiteX6609" fmla="*/ 2821811 w 6347888"/>
                <a:gd name="connsiteY6609" fmla="*/ 1757687 h 3795371"/>
                <a:gd name="connsiteX6610" fmla="*/ 2812694 w 6347888"/>
                <a:gd name="connsiteY6610" fmla="*/ 1743765 h 3795371"/>
                <a:gd name="connsiteX6611" fmla="*/ 2802376 w 6347888"/>
                <a:gd name="connsiteY6611" fmla="*/ 1738797 h 3795371"/>
                <a:gd name="connsiteX6612" fmla="*/ 2792931 w 6347888"/>
                <a:gd name="connsiteY6612" fmla="*/ 1740053 h 3795371"/>
                <a:gd name="connsiteX6613" fmla="*/ 2785670 w 6347888"/>
                <a:gd name="connsiteY6613" fmla="*/ 1740271 h 3795371"/>
                <a:gd name="connsiteX6614" fmla="*/ 2774532 w 6347888"/>
                <a:gd name="connsiteY6614" fmla="*/ 1736832 h 3795371"/>
                <a:gd name="connsiteX6615" fmla="*/ 2771857 w 6347888"/>
                <a:gd name="connsiteY6615" fmla="*/ 1733065 h 3795371"/>
                <a:gd name="connsiteX6616" fmla="*/ 2771311 w 6347888"/>
                <a:gd name="connsiteY6616" fmla="*/ 1728369 h 3795371"/>
                <a:gd name="connsiteX6617" fmla="*/ 2762303 w 6347888"/>
                <a:gd name="connsiteY6617" fmla="*/ 1699981 h 3795371"/>
                <a:gd name="connsiteX6618" fmla="*/ 2761266 w 6347888"/>
                <a:gd name="connsiteY6618" fmla="*/ 1690863 h 3795371"/>
                <a:gd name="connsiteX6619" fmla="*/ 2766616 w 6347888"/>
                <a:gd name="connsiteY6619" fmla="*/ 1677651 h 3795371"/>
                <a:gd name="connsiteX6620" fmla="*/ 2773932 w 6347888"/>
                <a:gd name="connsiteY6620" fmla="*/ 1626606 h 3795371"/>
                <a:gd name="connsiteX6621" fmla="*/ 2773495 w 6347888"/>
                <a:gd name="connsiteY6621" fmla="*/ 1624313 h 3795371"/>
                <a:gd name="connsiteX6622" fmla="*/ 2772785 w 6347888"/>
                <a:gd name="connsiteY6622" fmla="*/ 1609354 h 3795371"/>
                <a:gd name="connsiteX6623" fmla="*/ 2768527 w 6347888"/>
                <a:gd name="connsiteY6623" fmla="*/ 1599472 h 3795371"/>
                <a:gd name="connsiteX6624" fmla="*/ 2772021 w 6347888"/>
                <a:gd name="connsiteY6624" fmla="*/ 1591392 h 3795371"/>
                <a:gd name="connsiteX6625" fmla="*/ 2776389 w 6347888"/>
                <a:gd name="connsiteY6625" fmla="*/ 1589482 h 3795371"/>
                <a:gd name="connsiteX6626" fmla="*/ 2779337 w 6347888"/>
                <a:gd name="connsiteY6626" fmla="*/ 1588717 h 3795371"/>
                <a:gd name="connsiteX6627" fmla="*/ 2782940 w 6347888"/>
                <a:gd name="connsiteY6627" fmla="*/ 1587079 h 3795371"/>
                <a:gd name="connsiteX6628" fmla="*/ 2808708 w 6347888"/>
                <a:gd name="connsiteY6628" fmla="*/ 1581565 h 3795371"/>
                <a:gd name="connsiteX6629" fmla="*/ 2809746 w 6347888"/>
                <a:gd name="connsiteY6629" fmla="*/ 1581893 h 3795371"/>
                <a:gd name="connsiteX6630" fmla="*/ 2815751 w 6347888"/>
                <a:gd name="connsiteY6630" fmla="*/ 1581893 h 3795371"/>
                <a:gd name="connsiteX6631" fmla="*/ 2841410 w 6347888"/>
                <a:gd name="connsiteY6631" fmla="*/ 1583968 h 3795371"/>
                <a:gd name="connsiteX6632" fmla="*/ 2864886 w 6347888"/>
                <a:gd name="connsiteY6632" fmla="*/ 1584568 h 3795371"/>
                <a:gd name="connsiteX6633" fmla="*/ 2871819 w 6347888"/>
                <a:gd name="connsiteY6633" fmla="*/ 1585005 h 3795371"/>
                <a:gd name="connsiteX6634" fmla="*/ 2897479 w 6347888"/>
                <a:gd name="connsiteY6634" fmla="*/ 1588008 h 3795371"/>
                <a:gd name="connsiteX6635" fmla="*/ 2908889 w 6347888"/>
                <a:gd name="connsiteY6635" fmla="*/ 1581402 h 3795371"/>
                <a:gd name="connsiteX6636" fmla="*/ 2912383 w 6347888"/>
                <a:gd name="connsiteY6636" fmla="*/ 1567589 h 3795371"/>
                <a:gd name="connsiteX6637" fmla="*/ 2914676 w 6347888"/>
                <a:gd name="connsiteY6637" fmla="*/ 1529701 h 3795371"/>
                <a:gd name="connsiteX6638" fmla="*/ 2908670 w 6347888"/>
                <a:gd name="connsiteY6638" fmla="*/ 1517635 h 3795371"/>
                <a:gd name="connsiteX6639" fmla="*/ 2895677 w 6347888"/>
                <a:gd name="connsiteY6639" fmla="*/ 1501203 h 3795371"/>
                <a:gd name="connsiteX6640" fmla="*/ 2880336 w 6347888"/>
                <a:gd name="connsiteY6640" fmla="*/ 1487554 h 3795371"/>
                <a:gd name="connsiteX6641" fmla="*/ 2877443 w 6347888"/>
                <a:gd name="connsiteY6641" fmla="*/ 1486571 h 3795371"/>
                <a:gd name="connsiteX6642" fmla="*/ 2867015 w 6347888"/>
                <a:gd name="connsiteY6642" fmla="*/ 1482640 h 3795371"/>
                <a:gd name="connsiteX6643" fmla="*/ 2853803 w 6347888"/>
                <a:gd name="connsiteY6643" fmla="*/ 1466262 h 3795371"/>
                <a:gd name="connsiteX6644" fmla="*/ 2857243 w 6347888"/>
                <a:gd name="connsiteY6644" fmla="*/ 1460585 h 3795371"/>
                <a:gd name="connsiteX6645" fmla="*/ 2875532 w 6347888"/>
                <a:gd name="connsiteY6645" fmla="*/ 1455234 h 3795371"/>
                <a:gd name="connsiteX6646" fmla="*/ 2884704 w 6347888"/>
                <a:gd name="connsiteY6646" fmla="*/ 1456326 h 3795371"/>
                <a:gd name="connsiteX6647" fmla="*/ 2897151 w 6347888"/>
                <a:gd name="connsiteY6647" fmla="*/ 1458783 h 3795371"/>
                <a:gd name="connsiteX6648" fmla="*/ 2901027 w 6347888"/>
                <a:gd name="connsiteY6648" fmla="*/ 1458619 h 3795371"/>
                <a:gd name="connsiteX6649" fmla="*/ 2906541 w 6347888"/>
                <a:gd name="connsiteY6649" fmla="*/ 1452504 h 3795371"/>
                <a:gd name="connsiteX6650" fmla="*/ 2905340 w 6347888"/>
                <a:gd name="connsiteY6650" fmla="*/ 1447263 h 3795371"/>
                <a:gd name="connsiteX6651" fmla="*/ 2903211 w 6347888"/>
                <a:gd name="connsiteY6651" fmla="*/ 1438692 h 3795371"/>
                <a:gd name="connsiteX6652" fmla="*/ 2907961 w 6347888"/>
                <a:gd name="connsiteY6652" fmla="*/ 1434106 h 3795371"/>
                <a:gd name="connsiteX6653" fmla="*/ 2913912 w 6347888"/>
                <a:gd name="connsiteY6653" fmla="*/ 1435198 h 3795371"/>
                <a:gd name="connsiteX6654" fmla="*/ 2914567 w 6347888"/>
                <a:gd name="connsiteY6654" fmla="*/ 1435635 h 3795371"/>
                <a:gd name="connsiteX6655" fmla="*/ 2925213 w 6347888"/>
                <a:gd name="connsiteY6655" fmla="*/ 1440548 h 3795371"/>
                <a:gd name="connsiteX6656" fmla="*/ 2937551 w 6347888"/>
                <a:gd name="connsiteY6656" fmla="*/ 1435853 h 3795371"/>
                <a:gd name="connsiteX6657" fmla="*/ 2946395 w 6347888"/>
                <a:gd name="connsiteY6657" fmla="*/ 1428428 h 3795371"/>
                <a:gd name="connsiteX6658" fmla="*/ 2953274 w 6347888"/>
                <a:gd name="connsiteY6658" fmla="*/ 1426463 h 3795371"/>
                <a:gd name="connsiteX6659" fmla="*/ 2962937 w 6347888"/>
                <a:gd name="connsiteY6659" fmla="*/ 1416745 h 3795371"/>
                <a:gd name="connsiteX6660" fmla="*/ 2965449 w 6347888"/>
                <a:gd name="connsiteY6660" fmla="*/ 1407573 h 3795371"/>
                <a:gd name="connsiteX6661" fmla="*/ 2969871 w 6347888"/>
                <a:gd name="connsiteY6661" fmla="*/ 1402169 h 3795371"/>
                <a:gd name="connsiteX6662" fmla="*/ 2982045 w 6347888"/>
                <a:gd name="connsiteY6662" fmla="*/ 1394962 h 3795371"/>
                <a:gd name="connsiteX6663" fmla="*/ 3005248 w 6347888"/>
                <a:gd name="connsiteY6663" fmla="*/ 1360458 h 3795371"/>
                <a:gd name="connsiteX6664" fmla="*/ 3006449 w 6347888"/>
                <a:gd name="connsiteY6664" fmla="*/ 1357292 h 3795371"/>
                <a:gd name="connsiteX6665" fmla="*/ 3016876 w 6347888"/>
                <a:gd name="connsiteY6665" fmla="*/ 1346319 h 3795371"/>
                <a:gd name="connsiteX6666" fmla="*/ 3036421 w 6347888"/>
                <a:gd name="connsiteY6666" fmla="*/ 1337802 h 3795371"/>
                <a:gd name="connsiteX6667" fmla="*/ 3051980 w 6347888"/>
                <a:gd name="connsiteY6667" fmla="*/ 1331960 h 3795371"/>
                <a:gd name="connsiteX6668" fmla="*/ 3062681 w 6347888"/>
                <a:gd name="connsiteY6668" fmla="*/ 1328903 h 3795371"/>
                <a:gd name="connsiteX6669" fmla="*/ 3070324 w 6347888"/>
                <a:gd name="connsiteY6669" fmla="*/ 1329940 h 3795371"/>
                <a:gd name="connsiteX6670" fmla="*/ 3082390 w 6347888"/>
                <a:gd name="connsiteY6670" fmla="*/ 1317875 h 3795371"/>
                <a:gd name="connsiteX6671" fmla="*/ 3076002 w 6347888"/>
                <a:gd name="connsiteY6671" fmla="*/ 1287793 h 3795371"/>
                <a:gd name="connsiteX6672" fmla="*/ 3071962 w 6347888"/>
                <a:gd name="connsiteY6672" fmla="*/ 1282061 h 3795371"/>
                <a:gd name="connsiteX6673" fmla="*/ 3071908 w 6347888"/>
                <a:gd name="connsiteY6673" fmla="*/ 1282006 h 3795371"/>
                <a:gd name="connsiteX6674" fmla="*/ 3070051 w 6347888"/>
                <a:gd name="connsiteY6674" fmla="*/ 1273326 h 3795371"/>
                <a:gd name="connsiteX6675" fmla="*/ 3071252 w 6347888"/>
                <a:gd name="connsiteY6675" fmla="*/ 1268904 h 3795371"/>
                <a:gd name="connsiteX6676" fmla="*/ 3073927 w 6347888"/>
                <a:gd name="connsiteY6676" fmla="*/ 1241443 h 3795371"/>
                <a:gd name="connsiteX6677" fmla="*/ 3076057 w 6347888"/>
                <a:gd name="connsiteY6677" fmla="*/ 1237512 h 3795371"/>
                <a:gd name="connsiteX6678" fmla="*/ 3077367 w 6347888"/>
                <a:gd name="connsiteY6678" fmla="*/ 1237021 h 3795371"/>
                <a:gd name="connsiteX6679" fmla="*/ 3077967 w 6347888"/>
                <a:gd name="connsiteY6679" fmla="*/ 1236802 h 3795371"/>
                <a:gd name="connsiteX6680" fmla="*/ 3101498 w 6347888"/>
                <a:gd name="connsiteY6680" fmla="*/ 1220369 h 3795371"/>
                <a:gd name="connsiteX6681" fmla="*/ 3106138 w 6347888"/>
                <a:gd name="connsiteY6681" fmla="*/ 1219223 h 3795371"/>
                <a:gd name="connsiteX6682" fmla="*/ 3110779 w 6347888"/>
                <a:gd name="connsiteY6682" fmla="*/ 1223536 h 3795371"/>
                <a:gd name="connsiteX6683" fmla="*/ 3108868 w 6347888"/>
                <a:gd name="connsiteY6683" fmla="*/ 1235165 h 3795371"/>
                <a:gd name="connsiteX6684" fmla="*/ 3114218 w 6347888"/>
                <a:gd name="connsiteY6684" fmla="*/ 1252471 h 3795371"/>
                <a:gd name="connsiteX6685" fmla="*/ 3115310 w 6347888"/>
                <a:gd name="connsiteY6685" fmla="*/ 1253071 h 3795371"/>
                <a:gd name="connsiteX6686" fmla="*/ 3116948 w 6347888"/>
                <a:gd name="connsiteY6686" fmla="*/ 1254709 h 3795371"/>
                <a:gd name="connsiteX6687" fmla="*/ 3116620 w 6347888"/>
                <a:gd name="connsiteY6687" fmla="*/ 1258804 h 3795371"/>
                <a:gd name="connsiteX6688" fmla="*/ 3108376 w 6347888"/>
                <a:gd name="connsiteY6688" fmla="*/ 1267157 h 3795371"/>
                <a:gd name="connsiteX6689" fmla="*/ 3107285 w 6347888"/>
                <a:gd name="connsiteY6689" fmla="*/ 1271361 h 3795371"/>
                <a:gd name="connsiteX6690" fmla="*/ 3107667 w 6347888"/>
                <a:gd name="connsiteY6690" fmla="*/ 1275619 h 3795371"/>
                <a:gd name="connsiteX6691" fmla="*/ 3122080 w 6347888"/>
                <a:gd name="connsiteY6691" fmla="*/ 1291178 h 3795371"/>
                <a:gd name="connsiteX6692" fmla="*/ 3124100 w 6347888"/>
                <a:gd name="connsiteY6692" fmla="*/ 1292325 h 3795371"/>
                <a:gd name="connsiteX6693" fmla="*/ 3128304 w 6347888"/>
                <a:gd name="connsiteY6693" fmla="*/ 1292707 h 3795371"/>
                <a:gd name="connsiteX6694" fmla="*/ 3128849 w 6347888"/>
                <a:gd name="connsiteY6694" fmla="*/ 1288831 h 3795371"/>
                <a:gd name="connsiteX6695" fmla="*/ 3123663 w 6347888"/>
                <a:gd name="connsiteY6695" fmla="*/ 1280915 h 3795371"/>
                <a:gd name="connsiteX6696" fmla="*/ 3124591 w 6347888"/>
                <a:gd name="connsiteY6696" fmla="*/ 1272070 h 3795371"/>
                <a:gd name="connsiteX6697" fmla="*/ 3145282 w 6347888"/>
                <a:gd name="connsiteY6697" fmla="*/ 1262898 h 3795371"/>
                <a:gd name="connsiteX6698" fmla="*/ 3147029 w 6347888"/>
                <a:gd name="connsiteY6698" fmla="*/ 1256566 h 3795371"/>
                <a:gd name="connsiteX6699" fmla="*/ 3147029 w 6347888"/>
                <a:gd name="connsiteY6699" fmla="*/ 1249960 h 3795371"/>
                <a:gd name="connsiteX6700" fmla="*/ 3143808 w 6347888"/>
                <a:gd name="connsiteY6700" fmla="*/ 1245647 h 3795371"/>
                <a:gd name="connsiteX6701" fmla="*/ 3134418 w 6347888"/>
                <a:gd name="connsiteY6701" fmla="*/ 1229760 h 3795371"/>
                <a:gd name="connsiteX6702" fmla="*/ 3132452 w 6347888"/>
                <a:gd name="connsiteY6702" fmla="*/ 1226320 h 3795371"/>
                <a:gd name="connsiteX6703" fmla="*/ 3124918 w 6347888"/>
                <a:gd name="connsiteY6703" fmla="*/ 1205793 h 3795371"/>
                <a:gd name="connsiteX6704" fmla="*/ 3119568 w 6347888"/>
                <a:gd name="connsiteY6704" fmla="*/ 1190070 h 3795371"/>
                <a:gd name="connsiteX6705" fmla="*/ 3117166 w 6347888"/>
                <a:gd name="connsiteY6705" fmla="*/ 1176203 h 3795371"/>
                <a:gd name="connsiteX6706" fmla="*/ 3110560 w 6347888"/>
                <a:gd name="connsiteY6706" fmla="*/ 1169706 h 3795371"/>
                <a:gd name="connsiteX6707" fmla="*/ 3108759 w 6347888"/>
                <a:gd name="connsiteY6707" fmla="*/ 1169706 h 3795371"/>
                <a:gd name="connsiteX6708" fmla="*/ 3090306 w 6347888"/>
                <a:gd name="connsiteY6708" fmla="*/ 1183955 h 3795371"/>
                <a:gd name="connsiteX6709" fmla="*/ 3081134 w 6347888"/>
                <a:gd name="connsiteY6709" fmla="*/ 1194765 h 3795371"/>
                <a:gd name="connsiteX6710" fmla="*/ 3059242 w 6347888"/>
                <a:gd name="connsiteY6710" fmla="*/ 1207977 h 3795371"/>
                <a:gd name="connsiteX6711" fmla="*/ 3058040 w 6347888"/>
                <a:gd name="connsiteY6711" fmla="*/ 1208359 h 3795371"/>
                <a:gd name="connsiteX6712" fmla="*/ 3054710 w 6347888"/>
                <a:gd name="connsiteY6712" fmla="*/ 1209396 h 3795371"/>
                <a:gd name="connsiteX6713" fmla="*/ 3050124 w 6347888"/>
                <a:gd name="connsiteY6713" fmla="*/ 1208795 h 3795371"/>
                <a:gd name="connsiteX6714" fmla="*/ 3022008 w 6347888"/>
                <a:gd name="connsiteY6714" fmla="*/ 1191435 h 3795371"/>
                <a:gd name="connsiteX6715" fmla="*/ 3020916 w 6347888"/>
                <a:gd name="connsiteY6715" fmla="*/ 1182481 h 3795371"/>
                <a:gd name="connsiteX6716" fmla="*/ 3026867 w 6347888"/>
                <a:gd name="connsiteY6716" fmla="*/ 1175165 h 3795371"/>
                <a:gd name="connsiteX6717" fmla="*/ 3024683 w 6347888"/>
                <a:gd name="connsiteY6717" fmla="*/ 1169761 h 3795371"/>
                <a:gd name="connsiteX6718" fmla="*/ 3018241 w 6347888"/>
                <a:gd name="connsiteY6718" fmla="*/ 1167031 h 3795371"/>
                <a:gd name="connsiteX6719" fmla="*/ 3016713 w 6347888"/>
                <a:gd name="connsiteY6719" fmla="*/ 1160589 h 3795371"/>
                <a:gd name="connsiteX6720" fmla="*/ 3021954 w 6347888"/>
                <a:gd name="connsiteY6720" fmla="*/ 1154583 h 3795371"/>
                <a:gd name="connsiteX6721" fmla="*/ 3022718 w 6347888"/>
                <a:gd name="connsiteY6721" fmla="*/ 1153382 h 3795371"/>
                <a:gd name="connsiteX6722" fmla="*/ 3023210 w 6347888"/>
                <a:gd name="connsiteY6722" fmla="*/ 1152454 h 3795371"/>
                <a:gd name="connsiteX6723" fmla="*/ 3024192 w 6347888"/>
                <a:gd name="connsiteY6723" fmla="*/ 1146776 h 3795371"/>
                <a:gd name="connsiteX6724" fmla="*/ 3019551 w 6347888"/>
                <a:gd name="connsiteY6724" fmla="*/ 1135858 h 3795371"/>
                <a:gd name="connsiteX6725" fmla="*/ 3010544 w 6347888"/>
                <a:gd name="connsiteY6725" fmla="*/ 1119588 h 3795371"/>
                <a:gd name="connsiteX6726" fmla="*/ 3010107 w 6347888"/>
                <a:gd name="connsiteY6726" fmla="*/ 1117350 h 3795371"/>
                <a:gd name="connsiteX6727" fmla="*/ 3012181 w 6347888"/>
                <a:gd name="connsiteY6727" fmla="*/ 1091691 h 3795371"/>
                <a:gd name="connsiteX6728" fmla="*/ 3013055 w 6347888"/>
                <a:gd name="connsiteY6728" fmla="*/ 1082464 h 3795371"/>
                <a:gd name="connsiteX6729" fmla="*/ 3017313 w 6347888"/>
                <a:gd name="connsiteY6729" fmla="*/ 1077332 h 3795371"/>
                <a:gd name="connsiteX6730" fmla="*/ 3026212 w 6347888"/>
                <a:gd name="connsiteY6730" fmla="*/ 1074439 h 3795371"/>
                <a:gd name="connsiteX6731" fmla="*/ 3032654 w 6347888"/>
                <a:gd name="connsiteY6731" fmla="*/ 1066796 h 3795371"/>
                <a:gd name="connsiteX6732" fmla="*/ 3033091 w 6347888"/>
                <a:gd name="connsiteY6732" fmla="*/ 1064503 h 3795371"/>
                <a:gd name="connsiteX6733" fmla="*/ 3047995 w 6347888"/>
                <a:gd name="connsiteY6733" fmla="*/ 1053256 h 3795371"/>
                <a:gd name="connsiteX6734" fmla="*/ 3067212 w 6347888"/>
                <a:gd name="connsiteY6734" fmla="*/ 1045449 h 3795371"/>
                <a:gd name="connsiteX6735" fmla="*/ 3068140 w 6347888"/>
                <a:gd name="connsiteY6735" fmla="*/ 1039553 h 3795371"/>
                <a:gd name="connsiteX6736" fmla="*/ 3066557 w 6347888"/>
                <a:gd name="connsiteY6736" fmla="*/ 1037806 h 3795371"/>
                <a:gd name="connsiteX6737" fmla="*/ 3066557 w 6347888"/>
                <a:gd name="connsiteY6737" fmla="*/ 1033439 h 3795371"/>
                <a:gd name="connsiteX6738" fmla="*/ 3068632 w 6347888"/>
                <a:gd name="connsiteY6738" fmla="*/ 1032401 h 3795371"/>
                <a:gd name="connsiteX6739" fmla="*/ 3078022 w 6347888"/>
                <a:gd name="connsiteY6739" fmla="*/ 1033602 h 3795371"/>
                <a:gd name="connsiteX6740" fmla="*/ 3085884 w 6347888"/>
                <a:gd name="connsiteY6740" fmla="*/ 1029235 h 3795371"/>
                <a:gd name="connsiteX6741" fmla="*/ 3088777 w 6347888"/>
                <a:gd name="connsiteY6741" fmla="*/ 1022684 h 3795371"/>
                <a:gd name="connsiteX6742" fmla="*/ 3105974 w 6347888"/>
                <a:gd name="connsiteY6742" fmla="*/ 1000464 h 3795371"/>
                <a:gd name="connsiteX6743" fmla="*/ 3110178 w 6347888"/>
                <a:gd name="connsiteY6743" fmla="*/ 990200 h 3795371"/>
                <a:gd name="connsiteX6744" fmla="*/ 3112635 w 6347888"/>
                <a:gd name="connsiteY6744" fmla="*/ 986760 h 3795371"/>
                <a:gd name="connsiteX6745" fmla="*/ 3119295 w 6347888"/>
                <a:gd name="connsiteY6745" fmla="*/ 984249 h 3795371"/>
                <a:gd name="connsiteX6746" fmla="*/ 3125574 w 6347888"/>
                <a:gd name="connsiteY6746" fmla="*/ 977643 h 3795371"/>
                <a:gd name="connsiteX6747" fmla="*/ 3128576 w 6347888"/>
                <a:gd name="connsiteY6747" fmla="*/ 963776 h 3795371"/>
                <a:gd name="connsiteX6748" fmla="*/ 3128576 w 6347888"/>
                <a:gd name="connsiteY6748" fmla="*/ 949800 h 3795371"/>
                <a:gd name="connsiteX6749" fmla="*/ 3131361 w 6347888"/>
                <a:gd name="connsiteY6749" fmla="*/ 944013 h 3795371"/>
                <a:gd name="connsiteX6750" fmla="*/ 3136438 w 6347888"/>
                <a:gd name="connsiteY6750" fmla="*/ 934896 h 3795371"/>
                <a:gd name="connsiteX6751" fmla="*/ 3141843 w 6347888"/>
                <a:gd name="connsiteY6751" fmla="*/ 921848 h 3795371"/>
                <a:gd name="connsiteX6752" fmla="*/ 3150578 w 6347888"/>
                <a:gd name="connsiteY6752" fmla="*/ 911639 h 3795371"/>
                <a:gd name="connsiteX6753" fmla="*/ 3156037 w 6347888"/>
                <a:gd name="connsiteY6753" fmla="*/ 902249 h 3795371"/>
                <a:gd name="connsiteX6754" fmla="*/ 3159368 w 6347888"/>
                <a:gd name="connsiteY6754" fmla="*/ 896243 h 3795371"/>
                <a:gd name="connsiteX6755" fmla="*/ 3159859 w 6347888"/>
                <a:gd name="connsiteY6755" fmla="*/ 895479 h 3795371"/>
                <a:gd name="connsiteX6756" fmla="*/ 3161770 w 6347888"/>
                <a:gd name="connsiteY6756" fmla="*/ 892203 h 3795371"/>
                <a:gd name="connsiteX6757" fmla="*/ 3161879 w 6347888"/>
                <a:gd name="connsiteY6757" fmla="*/ 883031 h 3795371"/>
                <a:gd name="connsiteX6758" fmla="*/ 3168648 w 6347888"/>
                <a:gd name="connsiteY6758" fmla="*/ 877626 h 3795371"/>
                <a:gd name="connsiteX6759" fmla="*/ 3171924 w 6347888"/>
                <a:gd name="connsiteY6759" fmla="*/ 870748 h 3795371"/>
                <a:gd name="connsiteX6760" fmla="*/ 3176565 w 6347888"/>
                <a:gd name="connsiteY6760" fmla="*/ 869656 h 3795371"/>
                <a:gd name="connsiteX6761" fmla="*/ 3185027 w 6347888"/>
                <a:gd name="connsiteY6761" fmla="*/ 865288 h 3795371"/>
                <a:gd name="connsiteX6762" fmla="*/ 3186774 w 6347888"/>
                <a:gd name="connsiteY6762" fmla="*/ 863705 h 3795371"/>
                <a:gd name="connsiteX6763" fmla="*/ 3185245 w 6347888"/>
                <a:gd name="connsiteY6763" fmla="*/ 862831 h 3795371"/>
                <a:gd name="connsiteX6764" fmla="*/ 3175800 w 6347888"/>
                <a:gd name="connsiteY6764" fmla="*/ 861849 h 3795371"/>
                <a:gd name="connsiteX6765" fmla="*/ 3159531 w 6347888"/>
                <a:gd name="connsiteY6765" fmla="*/ 865725 h 3795371"/>
                <a:gd name="connsiteX6766" fmla="*/ 3150960 w 6347888"/>
                <a:gd name="connsiteY6766" fmla="*/ 865889 h 3795371"/>
                <a:gd name="connsiteX6767" fmla="*/ 3153089 w 6347888"/>
                <a:gd name="connsiteY6767" fmla="*/ 862449 h 3795371"/>
                <a:gd name="connsiteX6768" fmla="*/ 3154345 w 6347888"/>
                <a:gd name="connsiteY6768" fmla="*/ 854151 h 3795371"/>
                <a:gd name="connsiteX6769" fmla="*/ 3153035 w 6347888"/>
                <a:gd name="connsiteY6769" fmla="*/ 847927 h 3795371"/>
                <a:gd name="connsiteX6770" fmla="*/ 3169358 w 6347888"/>
                <a:gd name="connsiteY6770" fmla="*/ 830785 h 3795371"/>
                <a:gd name="connsiteX6771" fmla="*/ 3171269 w 6347888"/>
                <a:gd name="connsiteY6771" fmla="*/ 830785 h 3795371"/>
                <a:gd name="connsiteX6772" fmla="*/ 3172525 w 6347888"/>
                <a:gd name="connsiteY6772" fmla="*/ 832532 h 3795371"/>
                <a:gd name="connsiteX6773" fmla="*/ 3168430 w 6347888"/>
                <a:gd name="connsiteY6773" fmla="*/ 843669 h 3795371"/>
                <a:gd name="connsiteX6774" fmla="*/ 3172361 w 6347888"/>
                <a:gd name="connsiteY6774" fmla="*/ 848255 h 3795371"/>
                <a:gd name="connsiteX6775" fmla="*/ 3184044 w 6347888"/>
                <a:gd name="connsiteY6775" fmla="*/ 848692 h 3795371"/>
                <a:gd name="connsiteX6776" fmla="*/ 3192615 w 6347888"/>
                <a:gd name="connsiteY6776" fmla="*/ 846016 h 3795371"/>
                <a:gd name="connsiteX6777" fmla="*/ 3193817 w 6347888"/>
                <a:gd name="connsiteY6777" fmla="*/ 840011 h 3795371"/>
                <a:gd name="connsiteX6778" fmla="*/ 3190050 w 6347888"/>
                <a:gd name="connsiteY6778" fmla="*/ 837172 h 3795371"/>
                <a:gd name="connsiteX6779" fmla="*/ 3187265 w 6347888"/>
                <a:gd name="connsiteY6779" fmla="*/ 824397 h 3795371"/>
                <a:gd name="connsiteX6780" fmla="*/ 3196219 w 6347888"/>
                <a:gd name="connsiteY6780" fmla="*/ 817846 h 3795371"/>
                <a:gd name="connsiteX6781" fmla="*/ 3203097 w 6347888"/>
                <a:gd name="connsiteY6781" fmla="*/ 817627 h 3795371"/>
                <a:gd name="connsiteX6782" fmla="*/ 3217456 w 6347888"/>
                <a:gd name="connsiteY6782" fmla="*/ 809165 h 3795371"/>
                <a:gd name="connsiteX6783" fmla="*/ 3216855 w 6347888"/>
                <a:gd name="connsiteY6783" fmla="*/ 808838 h 3795371"/>
                <a:gd name="connsiteX6784" fmla="*/ 3217292 w 6347888"/>
                <a:gd name="connsiteY6784" fmla="*/ 808838 h 3795371"/>
                <a:gd name="connsiteX6785" fmla="*/ 3213962 w 6347888"/>
                <a:gd name="connsiteY6785" fmla="*/ 800649 h 3795371"/>
                <a:gd name="connsiteX6786" fmla="*/ 3216910 w 6347888"/>
                <a:gd name="connsiteY6786" fmla="*/ 798246 h 3795371"/>
                <a:gd name="connsiteX6787" fmla="*/ 3222151 w 6347888"/>
                <a:gd name="connsiteY6787" fmla="*/ 802286 h 3795371"/>
                <a:gd name="connsiteX6788" fmla="*/ 3221933 w 6347888"/>
                <a:gd name="connsiteY6788" fmla="*/ 808838 h 3795371"/>
                <a:gd name="connsiteX6789" fmla="*/ 3222424 w 6347888"/>
                <a:gd name="connsiteY6789" fmla="*/ 808838 h 3795371"/>
                <a:gd name="connsiteX6790" fmla="*/ 3221933 w 6347888"/>
                <a:gd name="connsiteY6790" fmla="*/ 809220 h 3795371"/>
                <a:gd name="connsiteX6791" fmla="*/ 3233070 w 6347888"/>
                <a:gd name="connsiteY6791" fmla="*/ 805726 h 3795371"/>
                <a:gd name="connsiteX6792" fmla="*/ 3239184 w 6347888"/>
                <a:gd name="connsiteY6792" fmla="*/ 803760 h 3795371"/>
                <a:gd name="connsiteX6793" fmla="*/ 3237929 w 6347888"/>
                <a:gd name="connsiteY6793" fmla="*/ 797209 h 3795371"/>
                <a:gd name="connsiteX6794" fmla="*/ 3238638 w 6347888"/>
                <a:gd name="connsiteY6794" fmla="*/ 792841 h 3795371"/>
                <a:gd name="connsiteX6795" fmla="*/ 3264571 w 6347888"/>
                <a:gd name="connsiteY6795" fmla="*/ 784652 h 3795371"/>
                <a:gd name="connsiteX6796" fmla="*/ 3263861 w 6347888"/>
                <a:gd name="connsiteY6796" fmla="*/ 780558 h 3795371"/>
                <a:gd name="connsiteX6797" fmla="*/ 3272651 w 6347888"/>
                <a:gd name="connsiteY6797" fmla="*/ 770403 h 3795371"/>
                <a:gd name="connsiteX6798" fmla="*/ 3274616 w 6347888"/>
                <a:gd name="connsiteY6798" fmla="*/ 770895 h 3795371"/>
                <a:gd name="connsiteX6799" fmla="*/ 3275053 w 6347888"/>
                <a:gd name="connsiteY6799" fmla="*/ 774607 h 3795371"/>
                <a:gd name="connsiteX6800" fmla="*/ 3277073 w 6347888"/>
                <a:gd name="connsiteY6800" fmla="*/ 774225 h 3795371"/>
                <a:gd name="connsiteX6801" fmla="*/ 3293451 w 6347888"/>
                <a:gd name="connsiteY6801" fmla="*/ 765927 h 3795371"/>
                <a:gd name="connsiteX6802" fmla="*/ 3309938 w 6347888"/>
                <a:gd name="connsiteY6802" fmla="*/ 753151 h 3795371"/>
                <a:gd name="connsiteX6803" fmla="*/ 3310430 w 6347888"/>
                <a:gd name="connsiteY6803" fmla="*/ 752551 h 3795371"/>
                <a:gd name="connsiteX6804" fmla="*/ 3318455 w 6347888"/>
                <a:gd name="connsiteY6804" fmla="*/ 756918 h 3795371"/>
                <a:gd name="connsiteX6805" fmla="*/ 3321895 w 6347888"/>
                <a:gd name="connsiteY6805" fmla="*/ 761996 h 3795371"/>
                <a:gd name="connsiteX6806" fmla="*/ 3329374 w 6347888"/>
                <a:gd name="connsiteY6806" fmla="*/ 769148 h 3795371"/>
                <a:gd name="connsiteX6807" fmla="*/ 3330957 w 6347888"/>
                <a:gd name="connsiteY6807" fmla="*/ 770785 h 3795371"/>
                <a:gd name="connsiteX6808" fmla="*/ 3334724 w 6347888"/>
                <a:gd name="connsiteY6808" fmla="*/ 768492 h 3795371"/>
                <a:gd name="connsiteX6809" fmla="*/ 3336690 w 6347888"/>
                <a:gd name="connsiteY6809" fmla="*/ 761723 h 3795371"/>
                <a:gd name="connsiteX6810" fmla="*/ 3341330 w 6347888"/>
                <a:gd name="connsiteY6810" fmla="*/ 753807 h 3795371"/>
                <a:gd name="connsiteX6811" fmla="*/ 3350011 w 6347888"/>
                <a:gd name="connsiteY6811" fmla="*/ 751241 h 3795371"/>
                <a:gd name="connsiteX6812" fmla="*/ 3356671 w 6347888"/>
                <a:gd name="connsiteY6812" fmla="*/ 759976 h 3795371"/>
                <a:gd name="connsiteX6813" fmla="*/ 3356398 w 6347888"/>
                <a:gd name="connsiteY6813" fmla="*/ 767128 h 3795371"/>
                <a:gd name="connsiteX6814" fmla="*/ 3357272 w 6347888"/>
                <a:gd name="connsiteY6814" fmla="*/ 769202 h 3795371"/>
                <a:gd name="connsiteX6815" fmla="*/ 3360547 w 6347888"/>
                <a:gd name="connsiteY6815" fmla="*/ 767837 h 3795371"/>
                <a:gd name="connsiteX6816" fmla="*/ 3363332 w 6347888"/>
                <a:gd name="connsiteY6816" fmla="*/ 764070 h 3795371"/>
                <a:gd name="connsiteX6817" fmla="*/ 3369501 w 6347888"/>
                <a:gd name="connsiteY6817" fmla="*/ 761395 h 3795371"/>
                <a:gd name="connsiteX6818" fmla="*/ 3402585 w 6347888"/>
                <a:gd name="connsiteY6818" fmla="*/ 774389 h 3795371"/>
                <a:gd name="connsiteX6819" fmla="*/ 3403731 w 6347888"/>
                <a:gd name="connsiteY6819" fmla="*/ 780394 h 3795371"/>
                <a:gd name="connsiteX6820" fmla="*/ 3394560 w 6347888"/>
                <a:gd name="connsiteY6820" fmla="*/ 788037 h 3795371"/>
                <a:gd name="connsiteX6821" fmla="*/ 3383477 w 6347888"/>
                <a:gd name="connsiteY6821" fmla="*/ 791804 h 3795371"/>
                <a:gd name="connsiteX6822" fmla="*/ 3380638 w 6347888"/>
                <a:gd name="connsiteY6822" fmla="*/ 794425 h 3795371"/>
                <a:gd name="connsiteX6823" fmla="*/ 3382713 w 6347888"/>
                <a:gd name="connsiteY6823" fmla="*/ 798519 h 3795371"/>
                <a:gd name="connsiteX6824" fmla="*/ 3388882 w 6347888"/>
                <a:gd name="connsiteY6824" fmla="*/ 801085 h 3795371"/>
                <a:gd name="connsiteX6825" fmla="*/ 3402967 w 6347888"/>
                <a:gd name="connsiteY6825" fmla="*/ 801522 h 3795371"/>
                <a:gd name="connsiteX6826" fmla="*/ 3415524 w 6347888"/>
                <a:gd name="connsiteY6826" fmla="*/ 797482 h 3795371"/>
                <a:gd name="connsiteX6827" fmla="*/ 3424204 w 6347888"/>
                <a:gd name="connsiteY6827" fmla="*/ 796281 h 3795371"/>
                <a:gd name="connsiteX6828" fmla="*/ 3429500 w 6347888"/>
                <a:gd name="connsiteY6828" fmla="*/ 799065 h 3795371"/>
                <a:gd name="connsiteX6829" fmla="*/ 3432448 w 6347888"/>
                <a:gd name="connsiteY6829" fmla="*/ 800976 h 3795371"/>
                <a:gd name="connsiteX6830" fmla="*/ 3434086 w 6347888"/>
                <a:gd name="connsiteY6830" fmla="*/ 807473 h 3795371"/>
                <a:gd name="connsiteX6831" fmla="*/ 3435342 w 6347888"/>
                <a:gd name="connsiteY6831" fmla="*/ 812878 h 3795371"/>
                <a:gd name="connsiteX6832" fmla="*/ 3447134 w 6347888"/>
                <a:gd name="connsiteY6832" fmla="*/ 814297 h 3795371"/>
                <a:gd name="connsiteX6833" fmla="*/ 3456524 w 6347888"/>
                <a:gd name="connsiteY6833" fmla="*/ 812987 h 3795371"/>
                <a:gd name="connsiteX6834" fmla="*/ 3503912 w 6347888"/>
                <a:gd name="connsiteY6834" fmla="*/ 826035 h 3795371"/>
                <a:gd name="connsiteX6835" fmla="*/ 3523675 w 6347888"/>
                <a:gd name="connsiteY6835" fmla="*/ 839410 h 3795371"/>
                <a:gd name="connsiteX6836" fmla="*/ 3544967 w 6347888"/>
                <a:gd name="connsiteY6836" fmla="*/ 849456 h 3795371"/>
                <a:gd name="connsiteX6837" fmla="*/ 3557196 w 6347888"/>
                <a:gd name="connsiteY6837" fmla="*/ 855516 h 3795371"/>
                <a:gd name="connsiteX6838" fmla="*/ 3566368 w 6347888"/>
                <a:gd name="connsiteY6838" fmla="*/ 862995 h 3795371"/>
                <a:gd name="connsiteX6839" fmla="*/ 3580344 w 6347888"/>
                <a:gd name="connsiteY6839" fmla="*/ 877081 h 3795371"/>
                <a:gd name="connsiteX6840" fmla="*/ 3583729 w 6347888"/>
                <a:gd name="connsiteY6840" fmla="*/ 882158 h 3795371"/>
                <a:gd name="connsiteX6841" fmla="*/ 3585421 w 6347888"/>
                <a:gd name="connsiteY6841" fmla="*/ 891275 h 3795371"/>
                <a:gd name="connsiteX6842" fmla="*/ 3570572 w 6347888"/>
                <a:gd name="connsiteY6842" fmla="*/ 920483 h 3795371"/>
                <a:gd name="connsiteX6843" fmla="*/ 3564566 w 6347888"/>
                <a:gd name="connsiteY6843" fmla="*/ 924359 h 3795371"/>
                <a:gd name="connsiteX6844" fmla="*/ 3524876 w 6347888"/>
                <a:gd name="connsiteY6844" fmla="*/ 929546 h 3795371"/>
                <a:gd name="connsiteX6845" fmla="*/ 3472302 w 6347888"/>
                <a:gd name="connsiteY6845" fmla="*/ 915078 h 3795371"/>
                <a:gd name="connsiteX6846" fmla="*/ 3452484 w 6347888"/>
                <a:gd name="connsiteY6846" fmla="*/ 910110 h 3795371"/>
                <a:gd name="connsiteX6847" fmla="*/ 3463403 w 6347888"/>
                <a:gd name="connsiteY6847" fmla="*/ 921411 h 3795371"/>
                <a:gd name="connsiteX6848" fmla="*/ 3475250 w 6347888"/>
                <a:gd name="connsiteY6848" fmla="*/ 928727 h 3795371"/>
                <a:gd name="connsiteX6849" fmla="*/ 3488407 w 6347888"/>
                <a:gd name="connsiteY6849" fmla="*/ 951056 h 3795371"/>
                <a:gd name="connsiteX6850" fmla="*/ 3490373 w 6347888"/>
                <a:gd name="connsiteY6850" fmla="*/ 964759 h 3795371"/>
                <a:gd name="connsiteX6851" fmla="*/ 3498453 w 6347888"/>
                <a:gd name="connsiteY6851" fmla="*/ 984522 h 3795371"/>
                <a:gd name="connsiteX6852" fmla="*/ 3504895 w 6347888"/>
                <a:gd name="connsiteY6852" fmla="*/ 990855 h 3795371"/>
                <a:gd name="connsiteX6853" fmla="*/ 3517561 w 6347888"/>
                <a:gd name="connsiteY6853" fmla="*/ 996915 h 3795371"/>
                <a:gd name="connsiteX6854" fmla="*/ 3535740 w 6347888"/>
                <a:gd name="connsiteY6854" fmla="*/ 1005814 h 3795371"/>
                <a:gd name="connsiteX6855" fmla="*/ 3538743 w 6347888"/>
                <a:gd name="connsiteY6855" fmla="*/ 1006305 h 3795371"/>
                <a:gd name="connsiteX6856" fmla="*/ 3546659 w 6347888"/>
                <a:gd name="connsiteY6856" fmla="*/ 999263 h 3795371"/>
                <a:gd name="connsiteX6857" fmla="*/ 3546550 w 6347888"/>
                <a:gd name="connsiteY6857" fmla="*/ 997570 h 3795371"/>
                <a:gd name="connsiteX6858" fmla="*/ 3543711 w 6347888"/>
                <a:gd name="connsiteY6858" fmla="*/ 993257 h 3795371"/>
                <a:gd name="connsiteX6859" fmla="*/ 3539344 w 6347888"/>
                <a:gd name="connsiteY6859" fmla="*/ 991674 h 3795371"/>
                <a:gd name="connsiteX6860" fmla="*/ 3521382 w 6347888"/>
                <a:gd name="connsiteY6860" fmla="*/ 981192 h 3795371"/>
                <a:gd name="connsiteX6861" fmla="*/ 3519635 w 6347888"/>
                <a:gd name="connsiteY6861" fmla="*/ 972293 h 3795371"/>
                <a:gd name="connsiteX6862" fmla="*/ 3523129 w 6347888"/>
                <a:gd name="connsiteY6862" fmla="*/ 963394 h 3795371"/>
                <a:gd name="connsiteX6863" fmla="*/ 3529025 w 6347888"/>
                <a:gd name="connsiteY6863" fmla="*/ 960610 h 3795371"/>
                <a:gd name="connsiteX6864" fmla="*/ 3535740 w 6347888"/>
                <a:gd name="connsiteY6864" fmla="*/ 962739 h 3795371"/>
                <a:gd name="connsiteX6865" fmla="*/ 3570026 w 6347888"/>
                <a:gd name="connsiteY6865" fmla="*/ 979226 h 3795371"/>
                <a:gd name="connsiteX6866" fmla="*/ 3570244 w 6347888"/>
                <a:gd name="connsiteY6866" fmla="*/ 979336 h 3795371"/>
                <a:gd name="connsiteX6867" fmla="*/ 3578160 w 6347888"/>
                <a:gd name="connsiteY6867" fmla="*/ 976060 h 3795371"/>
                <a:gd name="connsiteX6868" fmla="*/ 3580126 w 6347888"/>
                <a:gd name="connsiteY6868" fmla="*/ 971747 h 3795371"/>
                <a:gd name="connsiteX6869" fmla="*/ 3579689 w 6347888"/>
                <a:gd name="connsiteY6869" fmla="*/ 967106 h 3795371"/>
                <a:gd name="connsiteX6870" fmla="*/ 3577232 w 6347888"/>
                <a:gd name="connsiteY6870" fmla="*/ 963067 h 3795371"/>
                <a:gd name="connsiteX6871" fmla="*/ 3576577 w 6347888"/>
                <a:gd name="connsiteY6871" fmla="*/ 936425 h 3795371"/>
                <a:gd name="connsiteX6872" fmla="*/ 3587660 w 6347888"/>
                <a:gd name="connsiteY6872" fmla="*/ 924195 h 3795371"/>
                <a:gd name="connsiteX6873" fmla="*/ 3595903 w 6347888"/>
                <a:gd name="connsiteY6873" fmla="*/ 915788 h 3795371"/>
                <a:gd name="connsiteX6874" fmla="*/ 3612664 w 6347888"/>
                <a:gd name="connsiteY6874" fmla="*/ 910547 h 3795371"/>
                <a:gd name="connsiteX6875" fmla="*/ 3626695 w 6347888"/>
                <a:gd name="connsiteY6875" fmla="*/ 913549 h 3795371"/>
                <a:gd name="connsiteX6876" fmla="*/ 3633301 w 6347888"/>
                <a:gd name="connsiteY6876" fmla="*/ 907981 h 3795371"/>
                <a:gd name="connsiteX6877" fmla="*/ 3633901 w 6347888"/>
                <a:gd name="connsiteY6877" fmla="*/ 898482 h 3795371"/>
                <a:gd name="connsiteX6878" fmla="*/ 3626149 w 6347888"/>
                <a:gd name="connsiteY6878" fmla="*/ 884887 h 3795371"/>
                <a:gd name="connsiteX6879" fmla="*/ 3621890 w 6347888"/>
                <a:gd name="connsiteY6879" fmla="*/ 876917 h 3795371"/>
                <a:gd name="connsiteX6880" fmla="*/ 3621945 w 6347888"/>
                <a:gd name="connsiteY6880" fmla="*/ 873095 h 3795371"/>
                <a:gd name="connsiteX6881" fmla="*/ 3622545 w 6347888"/>
                <a:gd name="connsiteY6881" fmla="*/ 867417 h 3795371"/>
                <a:gd name="connsiteX6882" fmla="*/ 3609716 w 6347888"/>
                <a:gd name="connsiteY6882" fmla="*/ 833678 h 3795371"/>
                <a:gd name="connsiteX6883" fmla="*/ 3609388 w 6347888"/>
                <a:gd name="connsiteY6883" fmla="*/ 829693 h 3795371"/>
                <a:gd name="connsiteX6884" fmla="*/ 3611354 w 6347888"/>
                <a:gd name="connsiteY6884" fmla="*/ 828655 h 3795371"/>
                <a:gd name="connsiteX6885" fmla="*/ 3630079 w 6347888"/>
                <a:gd name="connsiteY6885" fmla="*/ 828819 h 3795371"/>
                <a:gd name="connsiteX6886" fmla="*/ 3650825 w 6347888"/>
                <a:gd name="connsiteY6886" fmla="*/ 837500 h 3795371"/>
                <a:gd name="connsiteX6887" fmla="*/ 3660216 w 6347888"/>
                <a:gd name="connsiteY6887" fmla="*/ 848146 h 3795371"/>
                <a:gd name="connsiteX6888" fmla="*/ 3659342 w 6347888"/>
                <a:gd name="connsiteY6888" fmla="*/ 856662 h 3795371"/>
                <a:gd name="connsiteX6889" fmla="*/ 3647550 w 6347888"/>
                <a:gd name="connsiteY6889" fmla="*/ 864578 h 3795371"/>
                <a:gd name="connsiteX6890" fmla="*/ 3645147 w 6347888"/>
                <a:gd name="connsiteY6890" fmla="*/ 871021 h 3795371"/>
                <a:gd name="connsiteX6891" fmla="*/ 3647222 w 6347888"/>
                <a:gd name="connsiteY6891" fmla="*/ 875170 h 3795371"/>
                <a:gd name="connsiteX6892" fmla="*/ 3657213 w 6347888"/>
                <a:gd name="connsiteY6892" fmla="*/ 885433 h 3795371"/>
                <a:gd name="connsiteX6893" fmla="*/ 3681125 w 6347888"/>
                <a:gd name="connsiteY6893" fmla="*/ 883741 h 3795371"/>
                <a:gd name="connsiteX6894" fmla="*/ 3683636 w 6347888"/>
                <a:gd name="connsiteY6894" fmla="*/ 879810 h 3795371"/>
                <a:gd name="connsiteX6895" fmla="*/ 3685602 w 6347888"/>
                <a:gd name="connsiteY6895" fmla="*/ 868072 h 3795371"/>
                <a:gd name="connsiteX6896" fmla="*/ 3685766 w 6347888"/>
                <a:gd name="connsiteY6896" fmla="*/ 867199 h 3795371"/>
                <a:gd name="connsiteX6897" fmla="*/ 3690351 w 6347888"/>
                <a:gd name="connsiteY6897" fmla="*/ 860320 h 3795371"/>
                <a:gd name="connsiteX6898" fmla="*/ 3714373 w 6347888"/>
                <a:gd name="connsiteY6898" fmla="*/ 838482 h 3795371"/>
                <a:gd name="connsiteX6899" fmla="*/ 3719505 w 6347888"/>
                <a:gd name="connsiteY6899" fmla="*/ 832477 h 3795371"/>
                <a:gd name="connsiteX6900" fmla="*/ 3733044 w 6347888"/>
                <a:gd name="connsiteY6900" fmla="*/ 823360 h 3795371"/>
                <a:gd name="connsiteX6901" fmla="*/ 3735173 w 6347888"/>
                <a:gd name="connsiteY6901" fmla="*/ 822868 h 3795371"/>
                <a:gd name="connsiteX6902" fmla="*/ 3744509 w 6347888"/>
                <a:gd name="connsiteY6902" fmla="*/ 820193 h 3795371"/>
                <a:gd name="connsiteX6903" fmla="*/ 3753845 w 6347888"/>
                <a:gd name="connsiteY6903" fmla="*/ 813860 h 3795371"/>
                <a:gd name="connsiteX6904" fmla="*/ 3756902 w 6347888"/>
                <a:gd name="connsiteY6904" fmla="*/ 811076 h 3795371"/>
                <a:gd name="connsiteX6905" fmla="*/ 3767926 w 6347888"/>
                <a:gd name="connsiteY6905" fmla="*/ 804527 h 3795371"/>
                <a:gd name="connsiteX6906" fmla="*/ 3767657 w 6347888"/>
                <a:gd name="connsiteY6906" fmla="*/ 804197 h 3795371"/>
                <a:gd name="connsiteX6907" fmla="*/ 3768640 w 6347888"/>
                <a:gd name="connsiteY6907" fmla="*/ 804197 h 3795371"/>
                <a:gd name="connsiteX6908" fmla="*/ 3768148 w 6347888"/>
                <a:gd name="connsiteY6908" fmla="*/ 804798 h 3795371"/>
                <a:gd name="connsiteX6909" fmla="*/ 3767933 w 6347888"/>
                <a:gd name="connsiteY6909" fmla="*/ 804535 h 3795371"/>
                <a:gd name="connsiteX6910" fmla="*/ 3773499 w 6347888"/>
                <a:gd name="connsiteY6910" fmla="*/ 821285 h 3795371"/>
                <a:gd name="connsiteX6911" fmla="*/ 3773499 w 6347888"/>
                <a:gd name="connsiteY6911" fmla="*/ 825707 h 3795371"/>
                <a:gd name="connsiteX6912" fmla="*/ 3780268 w 6347888"/>
                <a:gd name="connsiteY6912" fmla="*/ 825216 h 3795371"/>
                <a:gd name="connsiteX6913" fmla="*/ 3796046 w 6347888"/>
                <a:gd name="connsiteY6913" fmla="*/ 815280 h 3795371"/>
                <a:gd name="connsiteX6914" fmla="*/ 3811223 w 6347888"/>
                <a:gd name="connsiteY6914" fmla="*/ 809547 h 3795371"/>
                <a:gd name="connsiteX6915" fmla="*/ 3824654 w 6347888"/>
                <a:gd name="connsiteY6915" fmla="*/ 802341 h 3795371"/>
                <a:gd name="connsiteX6916" fmla="*/ 3826564 w 6347888"/>
                <a:gd name="connsiteY6916" fmla="*/ 801140 h 3795371"/>
                <a:gd name="connsiteX6917" fmla="*/ 3844144 w 6347888"/>
                <a:gd name="connsiteY6917" fmla="*/ 794916 h 3795371"/>
                <a:gd name="connsiteX6918" fmla="*/ 3853971 w 6347888"/>
                <a:gd name="connsiteY6918" fmla="*/ 799557 h 3795371"/>
                <a:gd name="connsiteX6919" fmla="*/ 3856373 w 6347888"/>
                <a:gd name="connsiteY6919" fmla="*/ 808674 h 3795371"/>
                <a:gd name="connsiteX6920" fmla="*/ 3859703 w 6347888"/>
                <a:gd name="connsiteY6920" fmla="*/ 811404 h 3795371"/>
                <a:gd name="connsiteX6921" fmla="*/ 3861450 w 6347888"/>
                <a:gd name="connsiteY6921" fmla="*/ 810476 h 3795371"/>
                <a:gd name="connsiteX6922" fmla="*/ 3873624 w 6347888"/>
                <a:gd name="connsiteY6922" fmla="*/ 796663 h 3795371"/>
                <a:gd name="connsiteX6923" fmla="*/ 3874444 w 6347888"/>
                <a:gd name="connsiteY6923" fmla="*/ 788037 h 3795371"/>
                <a:gd name="connsiteX6924" fmla="*/ 3861286 w 6347888"/>
                <a:gd name="connsiteY6924" fmla="*/ 771113 h 3795371"/>
                <a:gd name="connsiteX6925" fmla="*/ 3853261 w 6347888"/>
                <a:gd name="connsiteY6925" fmla="*/ 766309 h 3795371"/>
                <a:gd name="connsiteX6926" fmla="*/ 3848839 w 6347888"/>
                <a:gd name="connsiteY6926" fmla="*/ 764725 h 3795371"/>
                <a:gd name="connsiteX6927" fmla="*/ 3828693 w 6347888"/>
                <a:gd name="connsiteY6927" fmla="*/ 752442 h 3795371"/>
                <a:gd name="connsiteX6928" fmla="*/ 3823234 w 6347888"/>
                <a:gd name="connsiteY6928" fmla="*/ 735572 h 3795371"/>
                <a:gd name="connsiteX6929" fmla="*/ 3824381 w 6347888"/>
                <a:gd name="connsiteY6929" fmla="*/ 733497 h 3795371"/>
                <a:gd name="connsiteX6930" fmla="*/ 3830604 w 6347888"/>
                <a:gd name="connsiteY6930" fmla="*/ 731259 h 3795371"/>
                <a:gd name="connsiteX6931" fmla="*/ 3848184 w 6347888"/>
                <a:gd name="connsiteY6931" fmla="*/ 743434 h 3795371"/>
                <a:gd name="connsiteX6932" fmla="*/ 3886181 w 6347888"/>
                <a:gd name="connsiteY6932" fmla="*/ 754625 h 3795371"/>
                <a:gd name="connsiteX6933" fmla="*/ 3890876 w 6347888"/>
                <a:gd name="connsiteY6933" fmla="*/ 753970 h 3795371"/>
                <a:gd name="connsiteX6934" fmla="*/ 3925653 w 6347888"/>
                <a:gd name="connsiteY6934" fmla="*/ 759812 h 3795371"/>
                <a:gd name="connsiteX6935" fmla="*/ 3942304 w 6347888"/>
                <a:gd name="connsiteY6935" fmla="*/ 768001 h 3795371"/>
                <a:gd name="connsiteX6936" fmla="*/ 3957481 w 6347888"/>
                <a:gd name="connsiteY6936" fmla="*/ 774716 h 3795371"/>
                <a:gd name="connsiteX6937" fmla="*/ 3975388 w 6347888"/>
                <a:gd name="connsiteY6937" fmla="*/ 781322 h 3795371"/>
                <a:gd name="connsiteX6938" fmla="*/ 3985434 w 6347888"/>
                <a:gd name="connsiteY6938" fmla="*/ 787655 h 3795371"/>
                <a:gd name="connsiteX6939" fmla="*/ 3992476 w 6347888"/>
                <a:gd name="connsiteY6939" fmla="*/ 792350 h 3795371"/>
                <a:gd name="connsiteX6940" fmla="*/ 3999355 w 6347888"/>
                <a:gd name="connsiteY6940" fmla="*/ 796936 h 3795371"/>
                <a:gd name="connsiteX6941" fmla="*/ 4004705 w 6347888"/>
                <a:gd name="connsiteY6941" fmla="*/ 794425 h 3795371"/>
                <a:gd name="connsiteX6942" fmla="*/ 4005033 w 6347888"/>
                <a:gd name="connsiteY6942" fmla="*/ 789020 h 3795371"/>
                <a:gd name="connsiteX6943" fmla="*/ 4005033 w 6347888"/>
                <a:gd name="connsiteY6943" fmla="*/ 782578 h 3795371"/>
                <a:gd name="connsiteX6944" fmla="*/ 4002904 w 6347888"/>
                <a:gd name="connsiteY6944" fmla="*/ 778592 h 3795371"/>
                <a:gd name="connsiteX6945" fmla="*/ 3980575 w 6347888"/>
                <a:gd name="connsiteY6945" fmla="*/ 761395 h 3795371"/>
                <a:gd name="connsiteX6946" fmla="*/ 3969874 w 6347888"/>
                <a:gd name="connsiteY6946" fmla="*/ 760631 h 3795371"/>
                <a:gd name="connsiteX6947" fmla="*/ 3965889 w 6347888"/>
                <a:gd name="connsiteY6947" fmla="*/ 761122 h 3795371"/>
                <a:gd name="connsiteX6948" fmla="*/ 3955134 w 6347888"/>
                <a:gd name="connsiteY6948" fmla="*/ 742560 h 3795371"/>
                <a:gd name="connsiteX6949" fmla="*/ 3955079 w 6347888"/>
                <a:gd name="connsiteY6949" fmla="*/ 737974 h 3795371"/>
                <a:gd name="connsiteX6950" fmla="*/ 3952350 w 6347888"/>
                <a:gd name="connsiteY6950" fmla="*/ 717283 h 3795371"/>
                <a:gd name="connsiteX6951" fmla="*/ 3943560 w 6347888"/>
                <a:gd name="connsiteY6951" fmla="*/ 706310 h 3795371"/>
                <a:gd name="connsiteX6952" fmla="*/ 3938100 w 6347888"/>
                <a:gd name="connsiteY6952" fmla="*/ 693917 h 3795371"/>
                <a:gd name="connsiteX6953" fmla="*/ 3944269 w 6347888"/>
                <a:gd name="connsiteY6953" fmla="*/ 673990 h 3795371"/>
                <a:gd name="connsiteX6954" fmla="*/ 3949674 w 6347888"/>
                <a:gd name="connsiteY6954" fmla="*/ 656192 h 3795371"/>
                <a:gd name="connsiteX6955" fmla="*/ 3947873 w 6347888"/>
                <a:gd name="connsiteY6955" fmla="*/ 617976 h 3795371"/>
                <a:gd name="connsiteX6956" fmla="*/ 3948473 w 6347888"/>
                <a:gd name="connsiteY6956" fmla="*/ 606129 h 3795371"/>
                <a:gd name="connsiteX6957" fmla="*/ 3953005 w 6347888"/>
                <a:gd name="connsiteY6957" fmla="*/ 601488 h 3795371"/>
                <a:gd name="connsiteX6958" fmla="*/ 3962395 w 6347888"/>
                <a:gd name="connsiteY6958" fmla="*/ 601325 h 3795371"/>
                <a:gd name="connsiteX6959" fmla="*/ 3999683 w 6347888"/>
                <a:gd name="connsiteY6959" fmla="*/ 604546 h 3795371"/>
                <a:gd name="connsiteX6960" fmla="*/ 4005743 w 6347888"/>
                <a:gd name="connsiteY6960" fmla="*/ 611425 h 3795371"/>
                <a:gd name="connsiteX6961" fmla="*/ 4012185 w 6347888"/>
                <a:gd name="connsiteY6961" fmla="*/ 658649 h 3795371"/>
                <a:gd name="connsiteX6962" fmla="*/ 4019501 w 6347888"/>
                <a:gd name="connsiteY6962" fmla="*/ 672952 h 3795371"/>
                <a:gd name="connsiteX6963" fmla="*/ 4037790 w 6347888"/>
                <a:gd name="connsiteY6963" fmla="*/ 699813 h 3795371"/>
                <a:gd name="connsiteX6964" fmla="*/ 4056352 w 6347888"/>
                <a:gd name="connsiteY6964" fmla="*/ 754025 h 3795371"/>
                <a:gd name="connsiteX6965" fmla="*/ 4066069 w 6347888"/>
                <a:gd name="connsiteY6965" fmla="*/ 767291 h 3795371"/>
                <a:gd name="connsiteX6966" fmla="*/ 4071911 w 6347888"/>
                <a:gd name="connsiteY6966" fmla="*/ 771331 h 3795371"/>
                <a:gd name="connsiteX6967" fmla="*/ 4075896 w 6347888"/>
                <a:gd name="connsiteY6967" fmla="*/ 774116 h 3795371"/>
                <a:gd name="connsiteX6968" fmla="*/ 4080810 w 6347888"/>
                <a:gd name="connsiteY6968" fmla="*/ 784325 h 3795371"/>
                <a:gd name="connsiteX6969" fmla="*/ 4084468 w 6347888"/>
                <a:gd name="connsiteY6969" fmla="*/ 802614 h 3795371"/>
                <a:gd name="connsiteX6970" fmla="*/ 4085505 w 6347888"/>
                <a:gd name="connsiteY6970" fmla="*/ 809547 h 3795371"/>
                <a:gd name="connsiteX6971" fmla="*/ 4074313 w 6347888"/>
                <a:gd name="connsiteY6971" fmla="*/ 853441 h 3795371"/>
                <a:gd name="connsiteX6972" fmla="*/ 4057007 w 6347888"/>
                <a:gd name="connsiteY6972" fmla="*/ 860484 h 3795371"/>
                <a:gd name="connsiteX6973" fmla="*/ 4050892 w 6347888"/>
                <a:gd name="connsiteY6973" fmla="*/ 857481 h 3795371"/>
                <a:gd name="connsiteX6974" fmla="*/ 4051165 w 6347888"/>
                <a:gd name="connsiteY6974" fmla="*/ 864196 h 3795371"/>
                <a:gd name="connsiteX6975" fmla="*/ 4055096 w 6347888"/>
                <a:gd name="connsiteY6975" fmla="*/ 865998 h 3795371"/>
                <a:gd name="connsiteX6976" fmla="*/ 4073822 w 6347888"/>
                <a:gd name="connsiteY6976" fmla="*/ 868345 h 3795371"/>
                <a:gd name="connsiteX6977" fmla="*/ 4083485 w 6347888"/>
                <a:gd name="connsiteY6977" fmla="*/ 869383 h 3795371"/>
                <a:gd name="connsiteX6978" fmla="*/ 4087361 w 6347888"/>
                <a:gd name="connsiteY6978" fmla="*/ 867308 h 3795371"/>
                <a:gd name="connsiteX6979" fmla="*/ 4099208 w 6347888"/>
                <a:gd name="connsiteY6979" fmla="*/ 844215 h 3795371"/>
                <a:gd name="connsiteX6980" fmla="*/ 4102429 w 6347888"/>
                <a:gd name="connsiteY6980" fmla="*/ 832968 h 3795371"/>
                <a:gd name="connsiteX6981" fmla="*/ 4102648 w 6347888"/>
                <a:gd name="connsiteY6981" fmla="*/ 825762 h 3795371"/>
                <a:gd name="connsiteX6982" fmla="*/ 4106469 w 6347888"/>
                <a:gd name="connsiteY6982" fmla="*/ 809657 h 3795371"/>
                <a:gd name="connsiteX6983" fmla="*/ 4103685 w 6347888"/>
                <a:gd name="connsiteY6983" fmla="*/ 793824 h 3795371"/>
                <a:gd name="connsiteX6984" fmla="*/ 4095660 w 6347888"/>
                <a:gd name="connsiteY6984" fmla="*/ 784925 h 3795371"/>
                <a:gd name="connsiteX6985" fmla="*/ 4097680 w 6347888"/>
                <a:gd name="connsiteY6985" fmla="*/ 765435 h 3795371"/>
                <a:gd name="connsiteX6986" fmla="*/ 4099426 w 6347888"/>
                <a:gd name="connsiteY6986" fmla="*/ 764070 h 3795371"/>
                <a:gd name="connsiteX6987" fmla="*/ 4116788 w 6347888"/>
                <a:gd name="connsiteY6987" fmla="*/ 751131 h 3795371"/>
                <a:gd name="connsiteX6988" fmla="*/ 4118316 w 6347888"/>
                <a:gd name="connsiteY6988" fmla="*/ 749494 h 3795371"/>
                <a:gd name="connsiteX6989" fmla="*/ 4116788 w 6347888"/>
                <a:gd name="connsiteY6989" fmla="*/ 747747 h 3795371"/>
                <a:gd name="connsiteX6990" fmla="*/ 4099536 w 6347888"/>
                <a:gd name="connsiteY6990" fmla="*/ 748838 h 3795371"/>
                <a:gd name="connsiteX6991" fmla="*/ 4082612 w 6347888"/>
                <a:gd name="connsiteY6991" fmla="*/ 756154 h 3795371"/>
                <a:gd name="connsiteX6992" fmla="*/ 4074477 w 6347888"/>
                <a:gd name="connsiteY6992" fmla="*/ 752387 h 3795371"/>
                <a:gd name="connsiteX6993" fmla="*/ 4060446 w 6347888"/>
                <a:gd name="connsiteY6993" fmla="*/ 719685 h 3795371"/>
                <a:gd name="connsiteX6994" fmla="*/ 4059354 w 6347888"/>
                <a:gd name="connsiteY6994" fmla="*/ 700686 h 3795371"/>
                <a:gd name="connsiteX6995" fmla="*/ 4052312 w 6347888"/>
                <a:gd name="connsiteY6995" fmla="*/ 686164 h 3795371"/>
                <a:gd name="connsiteX6996" fmla="*/ 4043467 w 6347888"/>
                <a:gd name="connsiteY6996" fmla="*/ 678193 h 3795371"/>
                <a:gd name="connsiteX6997" fmla="*/ 4031620 w 6347888"/>
                <a:gd name="connsiteY6997" fmla="*/ 666510 h 3795371"/>
                <a:gd name="connsiteX6998" fmla="*/ 4029819 w 6347888"/>
                <a:gd name="connsiteY6998" fmla="*/ 650187 h 3795371"/>
                <a:gd name="connsiteX6999" fmla="*/ 4033859 w 6347888"/>
                <a:gd name="connsiteY6999" fmla="*/ 634846 h 3795371"/>
                <a:gd name="connsiteX7000" fmla="*/ 4036534 w 6347888"/>
                <a:gd name="connsiteY7000" fmla="*/ 630860 h 3795371"/>
                <a:gd name="connsiteX7001" fmla="*/ 4038936 w 6347888"/>
                <a:gd name="connsiteY7001" fmla="*/ 624254 h 3795371"/>
                <a:gd name="connsiteX7002" fmla="*/ 4038336 w 6347888"/>
                <a:gd name="connsiteY7002" fmla="*/ 617048 h 3795371"/>
                <a:gd name="connsiteX7003" fmla="*/ 4032548 w 6347888"/>
                <a:gd name="connsiteY7003" fmla="*/ 598977 h 3795371"/>
                <a:gd name="connsiteX7004" fmla="*/ 4033913 w 6347888"/>
                <a:gd name="connsiteY7004" fmla="*/ 597176 h 3795371"/>
                <a:gd name="connsiteX7005" fmla="*/ 4035933 w 6347888"/>
                <a:gd name="connsiteY7005" fmla="*/ 597121 h 3795371"/>
                <a:gd name="connsiteX7006" fmla="*/ 4041284 w 6347888"/>
                <a:gd name="connsiteY7006" fmla="*/ 601652 h 3795371"/>
                <a:gd name="connsiteX7007" fmla="*/ 4050401 w 6347888"/>
                <a:gd name="connsiteY7007" fmla="*/ 623435 h 3795371"/>
                <a:gd name="connsiteX7008" fmla="*/ 4057334 w 6347888"/>
                <a:gd name="connsiteY7008" fmla="*/ 644236 h 3795371"/>
                <a:gd name="connsiteX7009" fmla="*/ 4060665 w 6347888"/>
                <a:gd name="connsiteY7009" fmla="*/ 649750 h 3795371"/>
                <a:gd name="connsiteX7010" fmla="*/ 4062739 w 6347888"/>
                <a:gd name="connsiteY7010" fmla="*/ 654008 h 3795371"/>
                <a:gd name="connsiteX7011" fmla="*/ 4071583 w 6347888"/>
                <a:gd name="connsiteY7011" fmla="*/ 659795 h 3795371"/>
                <a:gd name="connsiteX7012" fmla="*/ 4072457 w 6347888"/>
                <a:gd name="connsiteY7012" fmla="*/ 659904 h 3795371"/>
                <a:gd name="connsiteX7013" fmla="*/ 4093913 w 6347888"/>
                <a:gd name="connsiteY7013" fmla="*/ 660068 h 3795371"/>
                <a:gd name="connsiteX7014" fmla="*/ 4105377 w 6347888"/>
                <a:gd name="connsiteY7014" fmla="*/ 662580 h 3795371"/>
                <a:gd name="connsiteX7015" fmla="*/ 4107561 w 6347888"/>
                <a:gd name="connsiteY7015" fmla="*/ 660341 h 3795371"/>
                <a:gd name="connsiteX7016" fmla="*/ 4106087 w 6347888"/>
                <a:gd name="connsiteY7016" fmla="*/ 658594 h 3795371"/>
                <a:gd name="connsiteX7017" fmla="*/ 4099317 w 6347888"/>
                <a:gd name="connsiteY7017" fmla="*/ 656847 h 3795371"/>
                <a:gd name="connsiteX7018" fmla="*/ 4082994 w 6347888"/>
                <a:gd name="connsiteY7018" fmla="*/ 653462 h 3795371"/>
                <a:gd name="connsiteX7019" fmla="*/ 4062903 w 6347888"/>
                <a:gd name="connsiteY7019" fmla="*/ 634463 h 3795371"/>
                <a:gd name="connsiteX7020" fmla="*/ 4064268 w 6347888"/>
                <a:gd name="connsiteY7020" fmla="*/ 627912 h 3795371"/>
                <a:gd name="connsiteX7021" fmla="*/ 4072511 w 6347888"/>
                <a:gd name="connsiteY7021" fmla="*/ 624036 h 3795371"/>
                <a:gd name="connsiteX7022" fmla="*/ 4078953 w 6347888"/>
                <a:gd name="connsiteY7022" fmla="*/ 627093 h 3795371"/>
                <a:gd name="connsiteX7023" fmla="*/ 4087634 w 6347888"/>
                <a:gd name="connsiteY7023" fmla="*/ 630533 h 3795371"/>
                <a:gd name="connsiteX7024" fmla="*/ 4093585 w 6347888"/>
                <a:gd name="connsiteY7024" fmla="*/ 627530 h 3795371"/>
                <a:gd name="connsiteX7025" fmla="*/ 4091237 w 6347888"/>
                <a:gd name="connsiteY7025" fmla="*/ 619450 h 3795371"/>
                <a:gd name="connsiteX7026" fmla="*/ 4084413 w 6347888"/>
                <a:gd name="connsiteY7026" fmla="*/ 617375 h 3795371"/>
                <a:gd name="connsiteX7027" fmla="*/ 4079773 w 6347888"/>
                <a:gd name="connsiteY7027" fmla="*/ 613554 h 3795371"/>
                <a:gd name="connsiteX7028" fmla="*/ 4072894 w 6347888"/>
                <a:gd name="connsiteY7028" fmla="*/ 611752 h 3795371"/>
                <a:gd name="connsiteX7029" fmla="*/ 4070601 w 6347888"/>
                <a:gd name="connsiteY7029" fmla="*/ 608040 h 3795371"/>
                <a:gd name="connsiteX7030" fmla="*/ 4076552 w 6347888"/>
                <a:gd name="connsiteY7030" fmla="*/ 595592 h 3795371"/>
                <a:gd name="connsiteX7031" fmla="*/ 4082994 w 6347888"/>
                <a:gd name="connsiteY7031" fmla="*/ 593681 h 3795371"/>
                <a:gd name="connsiteX7032" fmla="*/ 4105650 w 6347888"/>
                <a:gd name="connsiteY7032" fmla="*/ 600342 h 3795371"/>
                <a:gd name="connsiteX7033" fmla="*/ 4127597 w 6347888"/>
                <a:gd name="connsiteY7033" fmla="*/ 609186 h 3795371"/>
                <a:gd name="connsiteX7034" fmla="*/ 4139226 w 6347888"/>
                <a:gd name="connsiteY7034" fmla="*/ 617430 h 3795371"/>
                <a:gd name="connsiteX7035" fmla="*/ 4159262 w 6347888"/>
                <a:gd name="connsiteY7035" fmla="*/ 622180 h 3795371"/>
                <a:gd name="connsiteX7036" fmla="*/ 4170945 w 6347888"/>
                <a:gd name="connsiteY7036" fmla="*/ 620487 h 3795371"/>
                <a:gd name="connsiteX7037" fmla="*/ 4179625 w 6347888"/>
                <a:gd name="connsiteY7037" fmla="*/ 629877 h 3795371"/>
                <a:gd name="connsiteX7038" fmla="*/ 4178916 w 6347888"/>
                <a:gd name="connsiteY7038" fmla="*/ 634518 h 3795371"/>
                <a:gd name="connsiteX7039" fmla="*/ 4182246 w 6347888"/>
                <a:gd name="connsiteY7039" fmla="*/ 660996 h 3795371"/>
                <a:gd name="connsiteX7040" fmla="*/ 4184375 w 6347888"/>
                <a:gd name="connsiteY7040" fmla="*/ 664436 h 3795371"/>
                <a:gd name="connsiteX7041" fmla="*/ 4192346 w 6347888"/>
                <a:gd name="connsiteY7041" fmla="*/ 659631 h 3795371"/>
                <a:gd name="connsiteX7042" fmla="*/ 4194748 w 6347888"/>
                <a:gd name="connsiteY7042" fmla="*/ 653954 h 3795371"/>
                <a:gd name="connsiteX7043" fmla="*/ 4183720 w 6347888"/>
                <a:gd name="connsiteY7043" fmla="*/ 625292 h 3795371"/>
                <a:gd name="connsiteX7044" fmla="*/ 4177660 w 6347888"/>
                <a:gd name="connsiteY7044" fmla="*/ 618413 h 3795371"/>
                <a:gd name="connsiteX7045" fmla="*/ 4166741 w 6347888"/>
                <a:gd name="connsiteY7045" fmla="*/ 613772 h 3795371"/>
                <a:gd name="connsiteX7046" fmla="*/ 4162319 w 6347888"/>
                <a:gd name="connsiteY7046" fmla="*/ 612080 h 3795371"/>
                <a:gd name="connsiteX7047" fmla="*/ 4146923 w 6347888"/>
                <a:gd name="connsiteY7047" fmla="*/ 597558 h 3795371"/>
                <a:gd name="connsiteX7048" fmla="*/ 4128088 w 6347888"/>
                <a:gd name="connsiteY7048" fmla="*/ 595319 h 3795371"/>
                <a:gd name="connsiteX7049" fmla="*/ 4121155 w 6347888"/>
                <a:gd name="connsiteY7049" fmla="*/ 589096 h 3795371"/>
                <a:gd name="connsiteX7050" fmla="*/ 4117552 w 6347888"/>
                <a:gd name="connsiteY7050" fmla="*/ 580360 h 3795371"/>
                <a:gd name="connsiteX7051" fmla="*/ 4109963 w 6347888"/>
                <a:gd name="connsiteY7051" fmla="*/ 565784 h 3795371"/>
                <a:gd name="connsiteX7052" fmla="*/ 4103412 w 6347888"/>
                <a:gd name="connsiteY7052" fmla="*/ 555848 h 3795371"/>
                <a:gd name="connsiteX7053" fmla="*/ 4110018 w 6347888"/>
                <a:gd name="connsiteY7053" fmla="*/ 536849 h 3795371"/>
                <a:gd name="connsiteX7054" fmla="*/ 4119080 w 6347888"/>
                <a:gd name="connsiteY7054" fmla="*/ 534010 h 3795371"/>
                <a:gd name="connsiteX7055" fmla="*/ 4145886 w 6347888"/>
                <a:gd name="connsiteY7055" fmla="*/ 524128 h 3795371"/>
                <a:gd name="connsiteX7056" fmla="*/ 4164175 w 6347888"/>
                <a:gd name="connsiteY7056" fmla="*/ 515830 h 3795371"/>
                <a:gd name="connsiteX7057" fmla="*/ 4171000 w 6347888"/>
                <a:gd name="connsiteY7057" fmla="*/ 511189 h 3795371"/>
                <a:gd name="connsiteX7058" fmla="*/ 4180117 w 6347888"/>
                <a:gd name="connsiteY7058" fmla="*/ 509224 h 3795371"/>
                <a:gd name="connsiteX7059" fmla="*/ 4185249 w 6347888"/>
                <a:gd name="connsiteY7059" fmla="*/ 513100 h 3795371"/>
                <a:gd name="connsiteX7060" fmla="*/ 4189835 w 6347888"/>
                <a:gd name="connsiteY7060" fmla="*/ 516267 h 3795371"/>
                <a:gd name="connsiteX7061" fmla="*/ 4192346 w 6347888"/>
                <a:gd name="connsiteY7061" fmla="*/ 512500 h 3795371"/>
                <a:gd name="connsiteX7062" fmla="*/ 4191200 w 6347888"/>
                <a:gd name="connsiteY7062" fmla="*/ 508132 h 3795371"/>
                <a:gd name="connsiteX7063" fmla="*/ 4170945 w 6347888"/>
                <a:gd name="connsiteY7063" fmla="*/ 496067 h 3795371"/>
                <a:gd name="connsiteX7064" fmla="*/ 4152984 w 6347888"/>
                <a:gd name="connsiteY7064" fmla="*/ 484930 h 3795371"/>
                <a:gd name="connsiteX7065" fmla="*/ 4147742 w 6347888"/>
                <a:gd name="connsiteY7065" fmla="*/ 477778 h 3795371"/>
                <a:gd name="connsiteX7066" fmla="*/ 4147360 w 6347888"/>
                <a:gd name="connsiteY7066" fmla="*/ 461563 h 3795371"/>
                <a:gd name="connsiteX7067" fmla="*/ 4152874 w 6347888"/>
                <a:gd name="connsiteY7067" fmla="*/ 453975 h 3795371"/>
                <a:gd name="connsiteX7068" fmla="*/ 4162483 w 6347888"/>
                <a:gd name="connsiteY7068" fmla="*/ 441418 h 3795371"/>
                <a:gd name="connsiteX7069" fmla="*/ 4171764 w 6347888"/>
                <a:gd name="connsiteY7069" fmla="*/ 431100 h 3795371"/>
                <a:gd name="connsiteX7070" fmla="*/ 4183283 w 6347888"/>
                <a:gd name="connsiteY7070" fmla="*/ 416305 h 3795371"/>
                <a:gd name="connsiteX7071" fmla="*/ 4198570 w 6347888"/>
                <a:gd name="connsiteY7071" fmla="*/ 405659 h 3795371"/>
                <a:gd name="connsiteX7072" fmla="*/ 4216859 w 6347888"/>
                <a:gd name="connsiteY7072" fmla="*/ 394740 h 3795371"/>
                <a:gd name="connsiteX7073" fmla="*/ 4216859 w 6347888"/>
                <a:gd name="connsiteY7073" fmla="*/ 388680 h 3795371"/>
                <a:gd name="connsiteX7074" fmla="*/ 4216750 w 6347888"/>
                <a:gd name="connsiteY7074" fmla="*/ 376342 h 3795371"/>
                <a:gd name="connsiteX7075" fmla="*/ 4228597 w 6347888"/>
                <a:gd name="connsiteY7075" fmla="*/ 369081 h 3795371"/>
                <a:gd name="connsiteX7076" fmla="*/ 4238096 w 6347888"/>
                <a:gd name="connsiteY7076" fmla="*/ 367716 h 3795371"/>
                <a:gd name="connsiteX7077" fmla="*/ 4243064 w 6347888"/>
                <a:gd name="connsiteY7077" fmla="*/ 364058 h 3795371"/>
                <a:gd name="connsiteX7078" fmla="*/ 4243774 w 6347888"/>
                <a:gd name="connsiteY7078" fmla="*/ 361547 h 3795371"/>
                <a:gd name="connsiteX7079" fmla="*/ 4254856 w 6347888"/>
                <a:gd name="connsiteY7079" fmla="*/ 354449 h 3795371"/>
                <a:gd name="connsiteX7080" fmla="*/ 4260698 w 6347888"/>
                <a:gd name="connsiteY7080" fmla="*/ 360072 h 3795371"/>
                <a:gd name="connsiteX7081" fmla="*/ 4258187 w 6347888"/>
                <a:gd name="connsiteY7081" fmla="*/ 369135 h 3795371"/>
                <a:gd name="connsiteX7082" fmla="*/ 4259824 w 6347888"/>
                <a:gd name="connsiteY7082" fmla="*/ 372247 h 3795371"/>
                <a:gd name="connsiteX7083" fmla="*/ 4275220 w 6347888"/>
                <a:gd name="connsiteY7083" fmla="*/ 366788 h 3795371"/>
                <a:gd name="connsiteX7084" fmla="*/ 4278987 w 6347888"/>
                <a:gd name="connsiteY7084" fmla="*/ 364058 h 3795371"/>
                <a:gd name="connsiteX7085" fmla="*/ 4287231 w 6347888"/>
                <a:gd name="connsiteY7085" fmla="*/ 349645 h 3795371"/>
                <a:gd name="connsiteX7086" fmla="*/ 4286357 w 6347888"/>
                <a:gd name="connsiteY7086" fmla="*/ 342875 h 3795371"/>
                <a:gd name="connsiteX7087" fmla="*/ 4289360 w 6347888"/>
                <a:gd name="connsiteY7087" fmla="*/ 337088 h 3795371"/>
                <a:gd name="connsiteX7088" fmla="*/ 4305574 w 6347888"/>
                <a:gd name="connsiteY7088" fmla="*/ 333703 h 3795371"/>
                <a:gd name="connsiteX7089" fmla="*/ 4308249 w 6347888"/>
                <a:gd name="connsiteY7089" fmla="*/ 327261 h 3795371"/>
                <a:gd name="connsiteX7090" fmla="*/ 4303282 w 6347888"/>
                <a:gd name="connsiteY7090" fmla="*/ 314268 h 3795371"/>
                <a:gd name="connsiteX7091" fmla="*/ 4292690 w 6347888"/>
                <a:gd name="connsiteY7091" fmla="*/ 289264 h 3795371"/>
                <a:gd name="connsiteX7092" fmla="*/ 4300661 w 6347888"/>
                <a:gd name="connsiteY7092" fmla="*/ 247554 h 3795371"/>
                <a:gd name="connsiteX7093" fmla="*/ 4303664 w 6347888"/>
                <a:gd name="connsiteY7093" fmla="*/ 243896 h 3795371"/>
                <a:gd name="connsiteX7094" fmla="*/ 4309888 w 6347888"/>
                <a:gd name="connsiteY7094" fmla="*/ 241002 h 3795371"/>
                <a:gd name="connsiteX7095" fmla="*/ 3638269 w 6347888"/>
                <a:gd name="connsiteY7095" fmla="*/ 240129 h 3795371"/>
                <a:gd name="connsiteX7096" fmla="*/ 3646895 w 6347888"/>
                <a:gd name="connsiteY7096" fmla="*/ 244060 h 3795371"/>
                <a:gd name="connsiteX7097" fmla="*/ 3649024 w 6347888"/>
                <a:gd name="connsiteY7097" fmla="*/ 253286 h 3795371"/>
                <a:gd name="connsiteX7098" fmla="*/ 3645311 w 6347888"/>
                <a:gd name="connsiteY7098" fmla="*/ 260329 h 3795371"/>
                <a:gd name="connsiteX7099" fmla="*/ 3636904 w 6347888"/>
                <a:gd name="connsiteY7099" fmla="*/ 267426 h 3795371"/>
                <a:gd name="connsiteX7100" fmla="*/ 3628551 w 6347888"/>
                <a:gd name="connsiteY7100" fmla="*/ 271739 h 3795371"/>
                <a:gd name="connsiteX7101" fmla="*/ 3625330 w 6347888"/>
                <a:gd name="connsiteY7101" fmla="*/ 272176 h 3795371"/>
                <a:gd name="connsiteX7102" fmla="*/ 3619761 w 6347888"/>
                <a:gd name="connsiteY7102" fmla="*/ 269610 h 3795371"/>
                <a:gd name="connsiteX7103" fmla="*/ 3613483 w 6347888"/>
                <a:gd name="connsiteY7103" fmla="*/ 254596 h 3795371"/>
                <a:gd name="connsiteX7104" fmla="*/ 3615721 w 6347888"/>
                <a:gd name="connsiteY7104" fmla="*/ 250939 h 3795371"/>
                <a:gd name="connsiteX7105" fmla="*/ 3624620 w 6347888"/>
                <a:gd name="connsiteY7105" fmla="*/ 247717 h 3795371"/>
                <a:gd name="connsiteX7106" fmla="*/ 3633737 w 6347888"/>
                <a:gd name="connsiteY7106" fmla="*/ 240511 h 3795371"/>
                <a:gd name="connsiteX7107" fmla="*/ 3638269 w 6347888"/>
                <a:gd name="connsiteY7107" fmla="*/ 240129 h 3795371"/>
                <a:gd name="connsiteX7108" fmla="*/ 1577499 w 6347888"/>
                <a:gd name="connsiteY7108" fmla="*/ 234779 h 3795371"/>
                <a:gd name="connsiteX7109" fmla="*/ 1582249 w 6347888"/>
                <a:gd name="connsiteY7109" fmla="*/ 235816 h 3795371"/>
                <a:gd name="connsiteX7110" fmla="*/ 1589783 w 6347888"/>
                <a:gd name="connsiteY7110" fmla="*/ 246462 h 3795371"/>
                <a:gd name="connsiteX7111" fmla="*/ 1582686 w 6347888"/>
                <a:gd name="connsiteY7111" fmla="*/ 253778 h 3795371"/>
                <a:gd name="connsiteX7112" fmla="*/ 1570511 w 6347888"/>
                <a:gd name="connsiteY7112" fmla="*/ 244661 h 3795371"/>
                <a:gd name="connsiteX7113" fmla="*/ 1573841 w 6347888"/>
                <a:gd name="connsiteY7113" fmla="*/ 235980 h 3795371"/>
                <a:gd name="connsiteX7114" fmla="*/ 1577445 w 6347888"/>
                <a:gd name="connsiteY7114" fmla="*/ 234834 h 3795371"/>
                <a:gd name="connsiteX7115" fmla="*/ 1529564 w 6347888"/>
                <a:gd name="connsiteY7115" fmla="*/ 233250 h 3795371"/>
                <a:gd name="connsiteX7116" fmla="*/ 1532348 w 6347888"/>
                <a:gd name="connsiteY7116" fmla="*/ 236253 h 3795371"/>
                <a:gd name="connsiteX7117" fmla="*/ 1532348 w 6347888"/>
                <a:gd name="connsiteY7117" fmla="*/ 236416 h 3795371"/>
                <a:gd name="connsiteX7118" fmla="*/ 1532894 w 6347888"/>
                <a:gd name="connsiteY7118" fmla="*/ 242531 h 3795371"/>
                <a:gd name="connsiteX7119" fmla="*/ 1526889 w 6347888"/>
                <a:gd name="connsiteY7119" fmla="*/ 268136 h 3795371"/>
                <a:gd name="connsiteX7120" fmla="*/ 1520610 w 6347888"/>
                <a:gd name="connsiteY7120" fmla="*/ 268955 h 3795371"/>
                <a:gd name="connsiteX7121" fmla="*/ 1520556 w 6347888"/>
                <a:gd name="connsiteY7121" fmla="*/ 269009 h 3795371"/>
                <a:gd name="connsiteX7122" fmla="*/ 1516625 w 6347888"/>
                <a:gd name="connsiteY7122" fmla="*/ 263550 h 3795371"/>
                <a:gd name="connsiteX7123" fmla="*/ 1517062 w 6347888"/>
                <a:gd name="connsiteY7123" fmla="*/ 254323 h 3795371"/>
                <a:gd name="connsiteX7124" fmla="*/ 1525087 w 6347888"/>
                <a:gd name="connsiteY7124" fmla="*/ 236526 h 3795371"/>
                <a:gd name="connsiteX7125" fmla="*/ 1525742 w 6347888"/>
                <a:gd name="connsiteY7125" fmla="*/ 235161 h 3795371"/>
                <a:gd name="connsiteX7126" fmla="*/ 1529564 w 6347888"/>
                <a:gd name="connsiteY7126" fmla="*/ 233250 h 3795371"/>
                <a:gd name="connsiteX7127" fmla="*/ 3630790 w 6347888"/>
                <a:gd name="connsiteY7127" fmla="*/ 231885 h 3795371"/>
                <a:gd name="connsiteX7128" fmla="*/ 3632482 w 6347888"/>
                <a:gd name="connsiteY7128" fmla="*/ 232049 h 3795371"/>
                <a:gd name="connsiteX7129" fmla="*/ 3631445 w 6347888"/>
                <a:gd name="connsiteY7129" fmla="*/ 233577 h 3795371"/>
                <a:gd name="connsiteX7130" fmla="*/ 3537105 w 6347888"/>
                <a:gd name="connsiteY7130" fmla="*/ 224897 h 3795371"/>
                <a:gd name="connsiteX7131" fmla="*/ 3541364 w 6347888"/>
                <a:gd name="connsiteY7131" fmla="*/ 225661 h 3795371"/>
                <a:gd name="connsiteX7132" fmla="*/ 3551573 w 6347888"/>
                <a:gd name="connsiteY7132" fmla="*/ 238709 h 3795371"/>
                <a:gd name="connsiteX7133" fmla="*/ 3550809 w 6347888"/>
                <a:gd name="connsiteY7133" fmla="*/ 249573 h 3795371"/>
                <a:gd name="connsiteX7134" fmla="*/ 3538197 w 6347888"/>
                <a:gd name="connsiteY7134" fmla="*/ 266498 h 3795371"/>
                <a:gd name="connsiteX7135" fmla="*/ 3534594 w 6347888"/>
                <a:gd name="connsiteY7135" fmla="*/ 275014 h 3795371"/>
                <a:gd name="connsiteX7136" fmla="*/ 3529845 w 6347888"/>
                <a:gd name="connsiteY7136" fmla="*/ 285769 h 3795371"/>
                <a:gd name="connsiteX7137" fmla="*/ 3521819 w 6347888"/>
                <a:gd name="connsiteY7137" fmla="*/ 289645 h 3795371"/>
                <a:gd name="connsiteX7138" fmla="*/ 3514831 w 6347888"/>
                <a:gd name="connsiteY7138" fmla="*/ 288117 h 3795371"/>
                <a:gd name="connsiteX7139" fmla="*/ 3504950 w 6347888"/>
                <a:gd name="connsiteY7139" fmla="*/ 276980 h 3795371"/>
                <a:gd name="connsiteX7140" fmla="*/ 3505987 w 6347888"/>
                <a:gd name="connsiteY7140" fmla="*/ 269937 h 3795371"/>
                <a:gd name="connsiteX7141" fmla="*/ 3500309 w 6347888"/>
                <a:gd name="connsiteY7141" fmla="*/ 263495 h 3795371"/>
                <a:gd name="connsiteX7142" fmla="*/ 3500309 w 6347888"/>
                <a:gd name="connsiteY7142" fmla="*/ 264095 h 3795371"/>
                <a:gd name="connsiteX7143" fmla="*/ 3499709 w 6347888"/>
                <a:gd name="connsiteY7143" fmla="*/ 263386 h 3795371"/>
                <a:gd name="connsiteX7144" fmla="*/ 3494631 w 6347888"/>
                <a:gd name="connsiteY7144" fmla="*/ 269609 h 3795371"/>
                <a:gd name="connsiteX7145" fmla="*/ 3476124 w 6347888"/>
                <a:gd name="connsiteY7145" fmla="*/ 265842 h 3795371"/>
                <a:gd name="connsiteX7146" fmla="*/ 3476233 w 6347888"/>
                <a:gd name="connsiteY7146" fmla="*/ 265788 h 3795371"/>
                <a:gd name="connsiteX7147" fmla="*/ 3471647 w 6347888"/>
                <a:gd name="connsiteY7147" fmla="*/ 254432 h 3795371"/>
                <a:gd name="connsiteX7148" fmla="*/ 3490318 w 6347888"/>
                <a:gd name="connsiteY7148" fmla="*/ 236634 h 3795371"/>
                <a:gd name="connsiteX7149" fmla="*/ 3499436 w 6347888"/>
                <a:gd name="connsiteY7149" fmla="*/ 235379 h 3795371"/>
                <a:gd name="connsiteX7150" fmla="*/ 3517997 w 6347888"/>
                <a:gd name="connsiteY7150" fmla="*/ 244987 h 3795371"/>
                <a:gd name="connsiteX7151" fmla="*/ 3519035 w 6347888"/>
                <a:gd name="connsiteY7151" fmla="*/ 248918 h 3795371"/>
                <a:gd name="connsiteX7152" fmla="*/ 3519335 w 6347888"/>
                <a:gd name="connsiteY7152" fmla="*/ 248885 h 3795371"/>
                <a:gd name="connsiteX7153" fmla="*/ 3519035 w 6347888"/>
                <a:gd name="connsiteY7153" fmla="*/ 249355 h 3795371"/>
                <a:gd name="connsiteX7154" fmla="*/ 3519526 w 6347888"/>
                <a:gd name="connsiteY7154" fmla="*/ 248864 h 3795371"/>
                <a:gd name="connsiteX7155" fmla="*/ 3519335 w 6347888"/>
                <a:gd name="connsiteY7155" fmla="*/ 248885 h 3795371"/>
                <a:gd name="connsiteX7156" fmla="*/ 3527497 w 6347888"/>
                <a:gd name="connsiteY7156" fmla="*/ 236088 h 3795371"/>
                <a:gd name="connsiteX7157" fmla="*/ 3537105 w 6347888"/>
                <a:gd name="connsiteY7157" fmla="*/ 224897 h 3795371"/>
                <a:gd name="connsiteX7158" fmla="*/ 2713272 w 6347888"/>
                <a:gd name="connsiteY7158" fmla="*/ 220393 h 3795371"/>
                <a:gd name="connsiteX7159" fmla="*/ 2713333 w 6347888"/>
                <a:gd name="connsiteY7159" fmla="*/ 220421 h 3795371"/>
                <a:gd name="connsiteX7160" fmla="*/ 2713278 w 6347888"/>
                <a:gd name="connsiteY7160" fmla="*/ 220421 h 3795371"/>
                <a:gd name="connsiteX7161" fmla="*/ 2710385 w 6347888"/>
                <a:gd name="connsiteY7161" fmla="*/ 216217 h 3795371"/>
                <a:gd name="connsiteX7162" fmla="*/ 2712842 w 6347888"/>
                <a:gd name="connsiteY7162" fmla="*/ 218401 h 3795371"/>
                <a:gd name="connsiteX7163" fmla="*/ 2713272 w 6347888"/>
                <a:gd name="connsiteY7163" fmla="*/ 220393 h 3795371"/>
                <a:gd name="connsiteX7164" fmla="*/ 2710822 w 6347888"/>
                <a:gd name="connsiteY7164" fmla="*/ 219274 h 3795371"/>
                <a:gd name="connsiteX7165" fmla="*/ 2710385 w 6347888"/>
                <a:gd name="connsiteY7165" fmla="*/ 216217 h 3795371"/>
                <a:gd name="connsiteX7166" fmla="*/ 2710377 w 6347888"/>
                <a:gd name="connsiteY7166" fmla="*/ 216155 h 3795371"/>
                <a:gd name="connsiteX7167" fmla="*/ 2710385 w 6347888"/>
                <a:gd name="connsiteY7167" fmla="*/ 216162 h 3795371"/>
                <a:gd name="connsiteX7168" fmla="*/ 2710385 w 6347888"/>
                <a:gd name="connsiteY7168" fmla="*/ 216216 h 3795371"/>
                <a:gd name="connsiteX7169" fmla="*/ 2709894 w 6347888"/>
                <a:gd name="connsiteY7169" fmla="*/ 214797 h 3795371"/>
                <a:gd name="connsiteX7170" fmla="*/ 2710222 w 6347888"/>
                <a:gd name="connsiteY7170" fmla="*/ 214961 h 3795371"/>
                <a:gd name="connsiteX7171" fmla="*/ 2710377 w 6347888"/>
                <a:gd name="connsiteY7171" fmla="*/ 216155 h 3795371"/>
                <a:gd name="connsiteX7172" fmla="*/ 2709621 w 6347888"/>
                <a:gd name="connsiteY7172" fmla="*/ 215452 h 3795371"/>
                <a:gd name="connsiteX7173" fmla="*/ 2709894 w 6347888"/>
                <a:gd name="connsiteY7173" fmla="*/ 214797 h 3795371"/>
                <a:gd name="connsiteX7174" fmla="*/ 1584160 w 6347888"/>
                <a:gd name="connsiteY7174" fmla="*/ 211194 h 3795371"/>
                <a:gd name="connsiteX7175" fmla="*/ 1582030 w 6347888"/>
                <a:gd name="connsiteY7175" fmla="*/ 215234 h 3795371"/>
                <a:gd name="connsiteX7176" fmla="*/ 1581321 w 6347888"/>
                <a:gd name="connsiteY7176" fmla="*/ 213542 h 3795371"/>
                <a:gd name="connsiteX7177" fmla="*/ 1584160 w 6347888"/>
                <a:gd name="connsiteY7177" fmla="*/ 211194 h 3795371"/>
                <a:gd name="connsiteX7178" fmla="*/ 3534267 w 6347888"/>
                <a:gd name="connsiteY7178" fmla="*/ 208355 h 3795371"/>
                <a:gd name="connsiteX7179" fmla="*/ 3536342 w 6347888"/>
                <a:gd name="connsiteY7179" fmla="*/ 211685 h 3795371"/>
                <a:gd name="connsiteX7180" fmla="*/ 3534813 w 6347888"/>
                <a:gd name="connsiteY7180" fmla="*/ 213378 h 3795371"/>
                <a:gd name="connsiteX7181" fmla="*/ 3531428 w 6347888"/>
                <a:gd name="connsiteY7181" fmla="*/ 211139 h 3795371"/>
                <a:gd name="connsiteX7182" fmla="*/ 3534267 w 6347888"/>
                <a:gd name="connsiteY7182" fmla="*/ 208355 h 3795371"/>
                <a:gd name="connsiteX7183" fmla="*/ 2708420 w 6347888"/>
                <a:gd name="connsiteY7183" fmla="*/ 204642 h 3795371"/>
                <a:gd name="connsiteX7184" fmla="*/ 2710658 w 6347888"/>
                <a:gd name="connsiteY7184" fmla="*/ 205025 h 3795371"/>
                <a:gd name="connsiteX7185" fmla="*/ 2712132 w 6347888"/>
                <a:gd name="connsiteY7185" fmla="*/ 208955 h 3795371"/>
                <a:gd name="connsiteX7186" fmla="*/ 2709894 w 6347888"/>
                <a:gd name="connsiteY7186" fmla="*/ 214797 h 3795371"/>
                <a:gd name="connsiteX7187" fmla="*/ 2705690 w 6347888"/>
                <a:gd name="connsiteY7187" fmla="*/ 209501 h 3795371"/>
                <a:gd name="connsiteX7188" fmla="*/ 2705690 w 6347888"/>
                <a:gd name="connsiteY7188" fmla="*/ 207918 h 3795371"/>
                <a:gd name="connsiteX7189" fmla="*/ 2708420 w 6347888"/>
                <a:gd name="connsiteY7189" fmla="*/ 204642 h 3795371"/>
                <a:gd name="connsiteX7190" fmla="*/ 4317149 w 6347888"/>
                <a:gd name="connsiteY7190" fmla="*/ 203114 h 3795371"/>
                <a:gd name="connsiteX7191" fmla="*/ 4331071 w 6347888"/>
                <a:gd name="connsiteY7191" fmla="*/ 203824 h 3795371"/>
                <a:gd name="connsiteX7192" fmla="*/ 4335111 w 6347888"/>
                <a:gd name="connsiteY7192" fmla="*/ 204261 h 3795371"/>
                <a:gd name="connsiteX7193" fmla="*/ 4337240 w 6347888"/>
                <a:gd name="connsiteY7193" fmla="*/ 207973 h 3795371"/>
                <a:gd name="connsiteX7194" fmla="*/ 4335929 w 6347888"/>
                <a:gd name="connsiteY7194" fmla="*/ 209829 h 3795371"/>
                <a:gd name="connsiteX7195" fmla="*/ 4335929 w 6347888"/>
                <a:gd name="connsiteY7195" fmla="*/ 209884 h 3795371"/>
                <a:gd name="connsiteX7196" fmla="*/ 4330142 w 6347888"/>
                <a:gd name="connsiteY7196" fmla="*/ 212286 h 3795371"/>
                <a:gd name="connsiteX7197" fmla="*/ 4315456 w 6347888"/>
                <a:gd name="connsiteY7197" fmla="*/ 206881 h 3795371"/>
                <a:gd name="connsiteX7198" fmla="*/ 4315620 w 6347888"/>
                <a:gd name="connsiteY7198" fmla="*/ 204752 h 3795371"/>
                <a:gd name="connsiteX7199" fmla="*/ 4317149 w 6347888"/>
                <a:gd name="connsiteY7199" fmla="*/ 203114 h 3795371"/>
                <a:gd name="connsiteX7200" fmla="*/ 1664576 w 6347888"/>
                <a:gd name="connsiteY7200" fmla="*/ 202568 h 3795371"/>
                <a:gd name="connsiteX7201" fmla="*/ 1675222 w 6347888"/>
                <a:gd name="connsiteY7201" fmla="*/ 204151 h 3795371"/>
                <a:gd name="connsiteX7202" fmla="*/ 1678880 w 6347888"/>
                <a:gd name="connsiteY7202" fmla="*/ 210265 h 3795371"/>
                <a:gd name="connsiteX7203" fmla="*/ 1690126 w 6347888"/>
                <a:gd name="connsiteY7203" fmla="*/ 231230 h 3795371"/>
                <a:gd name="connsiteX7204" fmla="*/ 1689744 w 6347888"/>
                <a:gd name="connsiteY7204" fmla="*/ 248918 h 3795371"/>
                <a:gd name="connsiteX7205" fmla="*/ 1690399 w 6347888"/>
                <a:gd name="connsiteY7205" fmla="*/ 248372 h 3795371"/>
                <a:gd name="connsiteX7206" fmla="*/ 1690399 w 6347888"/>
                <a:gd name="connsiteY7206" fmla="*/ 249464 h 3795371"/>
                <a:gd name="connsiteX7207" fmla="*/ 1689853 w 6347888"/>
                <a:gd name="connsiteY7207" fmla="*/ 249027 h 3795371"/>
                <a:gd name="connsiteX7208" fmla="*/ 1687943 w 6347888"/>
                <a:gd name="connsiteY7208" fmla="*/ 251757 h 3795371"/>
                <a:gd name="connsiteX7209" fmla="*/ 1684339 w 6347888"/>
                <a:gd name="connsiteY7209" fmla="*/ 261038 h 3795371"/>
                <a:gd name="connsiteX7210" fmla="*/ 1678989 w 6347888"/>
                <a:gd name="connsiteY7210" fmla="*/ 265406 h 3795371"/>
                <a:gd name="connsiteX7211" fmla="*/ 1653221 w 6347888"/>
                <a:gd name="connsiteY7211" fmla="*/ 264478 h 3795371"/>
                <a:gd name="connsiteX7212" fmla="*/ 1646778 w 6347888"/>
                <a:gd name="connsiteY7212" fmla="*/ 258363 h 3795371"/>
                <a:gd name="connsiteX7213" fmla="*/ 1645577 w 6347888"/>
                <a:gd name="connsiteY7213" fmla="*/ 246898 h 3795371"/>
                <a:gd name="connsiteX7214" fmla="*/ 1645632 w 6347888"/>
                <a:gd name="connsiteY7214" fmla="*/ 246734 h 3795371"/>
                <a:gd name="connsiteX7215" fmla="*/ 1647051 w 6347888"/>
                <a:gd name="connsiteY7215" fmla="*/ 243404 h 3795371"/>
                <a:gd name="connsiteX7216" fmla="*/ 1649617 w 6347888"/>
                <a:gd name="connsiteY7216" fmla="*/ 233632 h 3795371"/>
                <a:gd name="connsiteX7217" fmla="*/ 1664576 w 6347888"/>
                <a:gd name="connsiteY7217" fmla="*/ 202568 h 3795371"/>
                <a:gd name="connsiteX7218" fmla="*/ 2726326 w 6347888"/>
                <a:gd name="connsiteY7218" fmla="*/ 200493 h 3795371"/>
                <a:gd name="connsiteX7219" fmla="*/ 2728073 w 6347888"/>
                <a:gd name="connsiteY7219" fmla="*/ 203932 h 3795371"/>
                <a:gd name="connsiteX7220" fmla="*/ 2726490 w 6347888"/>
                <a:gd name="connsiteY7220" fmla="*/ 207590 h 3795371"/>
                <a:gd name="connsiteX7221" fmla="*/ 2724743 w 6347888"/>
                <a:gd name="connsiteY7221" fmla="*/ 204096 h 3795371"/>
                <a:gd name="connsiteX7222" fmla="*/ 2726326 w 6347888"/>
                <a:gd name="connsiteY7222" fmla="*/ 200493 h 3795371"/>
                <a:gd name="connsiteX7223" fmla="*/ 4798998 w 6347888"/>
                <a:gd name="connsiteY7223" fmla="*/ 196945 h 3795371"/>
                <a:gd name="connsiteX7224" fmla="*/ 4803038 w 6347888"/>
                <a:gd name="connsiteY7224" fmla="*/ 199347 h 3795371"/>
                <a:gd name="connsiteX7225" fmla="*/ 4815322 w 6347888"/>
                <a:gd name="connsiteY7225" fmla="*/ 212613 h 3795371"/>
                <a:gd name="connsiteX7226" fmla="*/ 4816851 w 6347888"/>
                <a:gd name="connsiteY7226" fmla="*/ 219110 h 3795371"/>
                <a:gd name="connsiteX7227" fmla="*/ 4813957 w 6347888"/>
                <a:gd name="connsiteY7227" fmla="*/ 222713 h 3795371"/>
                <a:gd name="connsiteX7228" fmla="*/ 4813957 w 6347888"/>
                <a:gd name="connsiteY7228" fmla="*/ 222768 h 3795371"/>
                <a:gd name="connsiteX7229" fmla="*/ 4811773 w 6347888"/>
                <a:gd name="connsiteY7229" fmla="*/ 222331 h 3795371"/>
                <a:gd name="connsiteX7230" fmla="*/ 4794904 w 6347888"/>
                <a:gd name="connsiteY7230" fmla="*/ 199784 h 3795371"/>
                <a:gd name="connsiteX7231" fmla="*/ 4794904 w 6347888"/>
                <a:gd name="connsiteY7231" fmla="*/ 197545 h 3795371"/>
                <a:gd name="connsiteX7232" fmla="*/ 4798998 w 6347888"/>
                <a:gd name="connsiteY7232" fmla="*/ 196945 h 3795371"/>
                <a:gd name="connsiteX7233" fmla="*/ 3661745 w 6347888"/>
                <a:gd name="connsiteY7233" fmla="*/ 191157 h 3795371"/>
                <a:gd name="connsiteX7234" fmla="*/ 3666713 w 6347888"/>
                <a:gd name="connsiteY7234" fmla="*/ 200220 h 3795371"/>
                <a:gd name="connsiteX7235" fmla="*/ 3662918 w 6347888"/>
                <a:gd name="connsiteY7235" fmla="*/ 205833 h 3795371"/>
                <a:gd name="connsiteX7236" fmla="*/ 3669334 w 6347888"/>
                <a:gd name="connsiteY7236" fmla="*/ 203606 h 3795371"/>
                <a:gd name="connsiteX7237" fmla="*/ 3679925 w 6347888"/>
                <a:gd name="connsiteY7237" fmla="*/ 204970 h 3795371"/>
                <a:gd name="connsiteX7238" fmla="*/ 3678178 w 6347888"/>
                <a:gd name="connsiteY7238" fmla="*/ 215070 h 3795371"/>
                <a:gd name="connsiteX7239" fmla="*/ 3677195 w 6347888"/>
                <a:gd name="connsiteY7239" fmla="*/ 223041 h 3795371"/>
                <a:gd name="connsiteX7240" fmla="*/ 3679980 w 6347888"/>
                <a:gd name="connsiteY7240" fmla="*/ 226863 h 3795371"/>
                <a:gd name="connsiteX7241" fmla="*/ 3681181 w 6347888"/>
                <a:gd name="connsiteY7241" fmla="*/ 228937 h 3795371"/>
                <a:gd name="connsiteX7242" fmla="*/ 3680089 w 6347888"/>
                <a:gd name="connsiteY7242" fmla="*/ 235379 h 3795371"/>
                <a:gd name="connsiteX7243" fmla="*/ 3660326 w 6347888"/>
                <a:gd name="connsiteY7243" fmla="*/ 240620 h 3795371"/>
                <a:gd name="connsiteX7244" fmla="*/ 3653720 w 6347888"/>
                <a:gd name="connsiteY7244" fmla="*/ 234506 h 3795371"/>
                <a:gd name="connsiteX7245" fmla="*/ 3651700 w 6347888"/>
                <a:gd name="connsiteY7245" fmla="*/ 213705 h 3795371"/>
                <a:gd name="connsiteX7246" fmla="*/ 3654539 w 6347888"/>
                <a:gd name="connsiteY7246" fmla="*/ 210266 h 3795371"/>
                <a:gd name="connsiteX7247" fmla="*/ 3654593 w 6347888"/>
                <a:gd name="connsiteY7247" fmla="*/ 210048 h 3795371"/>
                <a:gd name="connsiteX7248" fmla="*/ 3662635 w 6347888"/>
                <a:gd name="connsiteY7248" fmla="*/ 205893 h 3795371"/>
                <a:gd name="connsiteX7249" fmla="*/ 3652137 w 6347888"/>
                <a:gd name="connsiteY7249" fmla="*/ 202841 h 3795371"/>
                <a:gd name="connsiteX7250" fmla="*/ 3652792 w 6347888"/>
                <a:gd name="connsiteY7250" fmla="*/ 192850 h 3795371"/>
                <a:gd name="connsiteX7251" fmla="*/ 3661745 w 6347888"/>
                <a:gd name="connsiteY7251" fmla="*/ 191157 h 3795371"/>
                <a:gd name="connsiteX7252" fmla="*/ 1341377 w 6347888"/>
                <a:gd name="connsiteY7252" fmla="*/ 188101 h 3795371"/>
                <a:gd name="connsiteX7253" fmla="*/ 1361304 w 6347888"/>
                <a:gd name="connsiteY7253" fmla="*/ 194215 h 3795371"/>
                <a:gd name="connsiteX7254" fmla="*/ 1369548 w 6347888"/>
                <a:gd name="connsiteY7254" fmla="*/ 191049 h 3795371"/>
                <a:gd name="connsiteX7255" fmla="*/ 1375772 w 6347888"/>
                <a:gd name="connsiteY7255" fmla="*/ 188265 h 3795371"/>
                <a:gd name="connsiteX7256" fmla="*/ 1380303 w 6347888"/>
                <a:gd name="connsiteY7256" fmla="*/ 195799 h 3795371"/>
                <a:gd name="connsiteX7257" fmla="*/ 1380303 w 6347888"/>
                <a:gd name="connsiteY7257" fmla="*/ 205298 h 3795371"/>
                <a:gd name="connsiteX7258" fmla="*/ 1376700 w 6347888"/>
                <a:gd name="connsiteY7258" fmla="*/ 211085 h 3795371"/>
                <a:gd name="connsiteX7259" fmla="*/ 1370258 w 6347888"/>
                <a:gd name="connsiteY7259" fmla="*/ 214088 h 3795371"/>
                <a:gd name="connsiteX7260" fmla="*/ 1365344 w 6347888"/>
                <a:gd name="connsiteY7260" fmla="*/ 218892 h 3795371"/>
                <a:gd name="connsiteX7261" fmla="*/ 1357428 w 6347888"/>
                <a:gd name="connsiteY7261" fmla="*/ 232814 h 3795371"/>
                <a:gd name="connsiteX7262" fmla="*/ 1352460 w 6347888"/>
                <a:gd name="connsiteY7262" fmla="*/ 238819 h 3795371"/>
                <a:gd name="connsiteX7263" fmla="*/ 1350385 w 6347888"/>
                <a:gd name="connsiteY7263" fmla="*/ 242477 h 3795371"/>
                <a:gd name="connsiteX7264" fmla="*/ 1344708 w 6347888"/>
                <a:gd name="connsiteY7264" fmla="*/ 246571 h 3795371"/>
                <a:gd name="connsiteX7265" fmla="*/ 1337938 w 6347888"/>
                <a:gd name="connsiteY7265" fmla="*/ 248919 h 3795371"/>
                <a:gd name="connsiteX7266" fmla="*/ 1324781 w 6347888"/>
                <a:gd name="connsiteY7266" fmla="*/ 257763 h 3795371"/>
                <a:gd name="connsiteX7267" fmla="*/ 1319485 w 6347888"/>
                <a:gd name="connsiteY7267" fmla="*/ 262240 h 3795371"/>
                <a:gd name="connsiteX7268" fmla="*/ 1311569 w 6347888"/>
                <a:gd name="connsiteY7268" fmla="*/ 259237 h 3795371"/>
                <a:gd name="connsiteX7269" fmla="*/ 1311405 w 6347888"/>
                <a:gd name="connsiteY7269" fmla="*/ 249956 h 3795371"/>
                <a:gd name="connsiteX7270" fmla="*/ 1317411 w 6347888"/>
                <a:gd name="connsiteY7270" fmla="*/ 240184 h 3795371"/>
                <a:gd name="connsiteX7271" fmla="*/ 1321451 w 6347888"/>
                <a:gd name="connsiteY7271" fmla="*/ 233742 h 3795371"/>
                <a:gd name="connsiteX7272" fmla="*/ 1321451 w 6347888"/>
                <a:gd name="connsiteY7272" fmla="*/ 227518 h 3795371"/>
                <a:gd name="connsiteX7273" fmla="*/ 1317465 w 6347888"/>
                <a:gd name="connsiteY7273" fmla="*/ 228719 h 3795371"/>
                <a:gd name="connsiteX7274" fmla="*/ 1305564 w 6347888"/>
                <a:gd name="connsiteY7274" fmla="*/ 240675 h 3795371"/>
                <a:gd name="connsiteX7275" fmla="*/ 1304199 w 6347888"/>
                <a:gd name="connsiteY7275" fmla="*/ 242258 h 3795371"/>
                <a:gd name="connsiteX7276" fmla="*/ 1293280 w 6347888"/>
                <a:gd name="connsiteY7276" fmla="*/ 257872 h 3795371"/>
                <a:gd name="connsiteX7277" fmla="*/ 1287002 w 6347888"/>
                <a:gd name="connsiteY7277" fmla="*/ 258910 h 3795371"/>
                <a:gd name="connsiteX7278" fmla="*/ 1282689 w 6347888"/>
                <a:gd name="connsiteY7278" fmla="*/ 258964 h 3795371"/>
                <a:gd name="connsiteX7279" fmla="*/ 1271442 w 6347888"/>
                <a:gd name="connsiteY7279" fmla="*/ 267699 h 3795371"/>
                <a:gd name="connsiteX7280" fmla="*/ 1260523 w 6347888"/>
                <a:gd name="connsiteY7280" fmla="*/ 266334 h 3795371"/>
                <a:gd name="connsiteX7281" fmla="*/ 1251843 w 6347888"/>
                <a:gd name="connsiteY7281" fmla="*/ 258637 h 3795371"/>
                <a:gd name="connsiteX7282" fmla="*/ 1235355 w 6347888"/>
                <a:gd name="connsiteY7282" fmla="*/ 252468 h 3795371"/>
                <a:gd name="connsiteX7283" fmla="*/ 1235301 w 6347888"/>
                <a:gd name="connsiteY7283" fmla="*/ 252522 h 3795371"/>
                <a:gd name="connsiteX7284" fmla="*/ 1232407 w 6347888"/>
                <a:gd name="connsiteY7284" fmla="*/ 249356 h 3795371"/>
                <a:gd name="connsiteX7285" fmla="*/ 1233226 w 6347888"/>
                <a:gd name="connsiteY7285" fmla="*/ 243732 h 3795371"/>
                <a:gd name="connsiteX7286" fmla="*/ 1240487 w 6347888"/>
                <a:gd name="connsiteY7286" fmla="*/ 233141 h 3795371"/>
                <a:gd name="connsiteX7287" fmla="*/ 1262161 w 6347888"/>
                <a:gd name="connsiteY7287" fmla="*/ 223806 h 3795371"/>
                <a:gd name="connsiteX7288" fmla="*/ 1275318 w 6347888"/>
                <a:gd name="connsiteY7288" fmla="*/ 218564 h 3795371"/>
                <a:gd name="connsiteX7289" fmla="*/ 1311678 w 6347888"/>
                <a:gd name="connsiteY7289" fmla="*/ 201968 h 3795371"/>
                <a:gd name="connsiteX7290" fmla="*/ 1327783 w 6347888"/>
                <a:gd name="connsiteY7290" fmla="*/ 191104 h 3795371"/>
                <a:gd name="connsiteX7291" fmla="*/ 1341377 w 6347888"/>
                <a:gd name="connsiteY7291" fmla="*/ 188101 h 3795371"/>
                <a:gd name="connsiteX7292" fmla="*/ 1417975 w 6347888"/>
                <a:gd name="connsiteY7292" fmla="*/ 174288 h 3795371"/>
                <a:gd name="connsiteX7293" fmla="*/ 1425345 w 6347888"/>
                <a:gd name="connsiteY7293" fmla="*/ 178110 h 3795371"/>
                <a:gd name="connsiteX7294" fmla="*/ 1426382 w 6347888"/>
                <a:gd name="connsiteY7294" fmla="*/ 191759 h 3795371"/>
                <a:gd name="connsiteX7295" fmla="*/ 1426874 w 6347888"/>
                <a:gd name="connsiteY7295" fmla="*/ 191267 h 3795371"/>
                <a:gd name="connsiteX7296" fmla="*/ 1426382 w 6347888"/>
                <a:gd name="connsiteY7296" fmla="*/ 191813 h 3795371"/>
                <a:gd name="connsiteX7297" fmla="*/ 1448984 w 6347888"/>
                <a:gd name="connsiteY7297" fmla="*/ 186354 h 3795371"/>
                <a:gd name="connsiteX7298" fmla="*/ 1479175 w 6347888"/>
                <a:gd name="connsiteY7298" fmla="*/ 192359 h 3795371"/>
                <a:gd name="connsiteX7299" fmla="*/ 1482341 w 6347888"/>
                <a:gd name="connsiteY7299" fmla="*/ 195689 h 3795371"/>
                <a:gd name="connsiteX7300" fmla="*/ 1482068 w 6347888"/>
                <a:gd name="connsiteY7300" fmla="*/ 200057 h 3795371"/>
                <a:gd name="connsiteX7301" fmla="*/ 1472132 w 6347888"/>
                <a:gd name="connsiteY7301" fmla="*/ 206062 h 3795371"/>
                <a:gd name="connsiteX7302" fmla="*/ 1466236 w 6347888"/>
                <a:gd name="connsiteY7302" fmla="*/ 212777 h 3795371"/>
                <a:gd name="connsiteX7303" fmla="*/ 1459575 w 6347888"/>
                <a:gd name="connsiteY7303" fmla="*/ 225061 h 3795371"/>
                <a:gd name="connsiteX7304" fmla="*/ 1444780 w 6347888"/>
                <a:gd name="connsiteY7304" fmla="*/ 231449 h 3795371"/>
                <a:gd name="connsiteX7305" fmla="*/ 1435336 w 6347888"/>
                <a:gd name="connsiteY7305" fmla="*/ 230520 h 3795371"/>
                <a:gd name="connsiteX7306" fmla="*/ 1427256 w 6347888"/>
                <a:gd name="connsiteY7306" fmla="*/ 226153 h 3795371"/>
                <a:gd name="connsiteX7307" fmla="*/ 1420213 w 6347888"/>
                <a:gd name="connsiteY7307" fmla="*/ 216599 h 3795371"/>
                <a:gd name="connsiteX7308" fmla="*/ 1419012 w 6347888"/>
                <a:gd name="connsiteY7308" fmla="*/ 205352 h 3795371"/>
                <a:gd name="connsiteX7309" fmla="*/ 1421905 w 6347888"/>
                <a:gd name="connsiteY7309" fmla="*/ 196344 h 3795371"/>
                <a:gd name="connsiteX7310" fmla="*/ 1421250 w 6347888"/>
                <a:gd name="connsiteY7310" fmla="*/ 196890 h 3795371"/>
                <a:gd name="connsiteX7311" fmla="*/ 1421796 w 6347888"/>
                <a:gd name="connsiteY7311" fmla="*/ 196344 h 3795371"/>
                <a:gd name="connsiteX7312" fmla="*/ 1421905 w 6347888"/>
                <a:gd name="connsiteY7312" fmla="*/ 196235 h 3795371"/>
                <a:gd name="connsiteX7313" fmla="*/ 1412188 w 6347888"/>
                <a:gd name="connsiteY7313" fmla="*/ 191322 h 3795371"/>
                <a:gd name="connsiteX7314" fmla="*/ 1411478 w 6347888"/>
                <a:gd name="connsiteY7314" fmla="*/ 180130 h 3795371"/>
                <a:gd name="connsiteX7315" fmla="*/ 1417975 w 6347888"/>
                <a:gd name="connsiteY7315" fmla="*/ 174288 h 3795371"/>
                <a:gd name="connsiteX7316" fmla="*/ 3622109 w 6347888"/>
                <a:gd name="connsiteY7316" fmla="*/ 169484 h 3795371"/>
                <a:gd name="connsiteX7317" fmla="*/ 3622600 w 6347888"/>
                <a:gd name="connsiteY7317" fmla="*/ 169812 h 3795371"/>
                <a:gd name="connsiteX7318" fmla="*/ 3623528 w 6347888"/>
                <a:gd name="connsiteY7318" fmla="*/ 173251 h 3795371"/>
                <a:gd name="connsiteX7319" fmla="*/ 3622710 w 6347888"/>
                <a:gd name="connsiteY7319" fmla="*/ 174179 h 3795371"/>
                <a:gd name="connsiteX7320" fmla="*/ 3622710 w 6347888"/>
                <a:gd name="connsiteY7320" fmla="*/ 174125 h 3795371"/>
                <a:gd name="connsiteX7321" fmla="*/ 3621891 w 6347888"/>
                <a:gd name="connsiteY7321" fmla="*/ 174507 h 3795371"/>
                <a:gd name="connsiteX7322" fmla="*/ 3620362 w 6347888"/>
                <a:gd name="connsiteY7322" fmla="*/ 170849 h 3795371"/>
                <a:gd name="connsiteX7323" fmla="*/ 3622109 w 6347888"/>
                <a:gd name="connsiteY7323" fmla="*/ 169484 h 3795371"/>
                <a:gd name="connsiteX7324" fmla="*/ 3600497 w 6347888"/>
                <a:gd name="connsiteY7324" fmla="*/ 165696 h 3795371"/>
                <a:gd name="connsiteX7325" fmla="*/ 3609825 w 6347888"/>
                <a:gd name="connsiteY7325" fmla="*/ 166972 h 3795371"/>
                <a:gd name="connsiteX7326" fmla="*/ 3612392 w 6347888"/>
                <a:gd name="connsiteY7326" fmla="*/ 170575 h 3795371"/>
                <a:gd name="connsiteX7327" fmla="*/ 3613756 w 6347888"/>
                <a:gd name="connsiteY7327" fmla="*/ 198419 h 3795371"/>
                <a:gd name="connsiteX7328" fmla="*/ 3616268 w 6347888"/>
                <a:gd name="connsiteY7328" fmla="*/ 202186 h 3795371"/>
                <a:gd name="connsiteX7329" fmla="*/ 3623474 w 6347888"/>
                <a:gd name="connsiteY7329" fmla="*/ 205680 h 3795371"/>
                <a:gd name="connsiteX7330" fmla="*/ 3624785 w 6347888"/>
                <a:gd name="connsiteY7330" fmla="*/ 206226 h 3795371"/>
                <a:gd name="connsiteX7331" fmla="*/ 3624075 w 6347888"/>
                <a:gd name="connsiteY7331" fmla="*/ 205789 h 3795371"/>
                <a:gd name="connsiteX7332" fmla="*/ 3624511 w 6347888"/>
                <a:gd name="connsiteY7332" fmla="*/ 205789 h 3795371"/>
                <a:gd name="connsiteX7333" fmla="*/ 3623474 w 6347888"/>
                <a:gd name="connsiteY7333" fmla="*/ 203987 h 3795371"/>
                <a:gd name="connsiteX7334" fmla="*/ 3621454 w 6347888"/>
                <a:gd name="connsiteY7334" fmla="*/ 200439 h 3795371"/>
                <a:gd name="connsiteX7335" fmla="*/ 3623201 w 6347888"/>
                <a:gd name="connsiteY7335" fmla="*/ 197163 h 3795371"/>
                <a:gd name="connsiteX7336" fmla="*/ 3623310 w 6347888"/>
                <a:gd name="connsiteY7336" fmla="*/ 197163 h 3795371"/>
                <a:gd name="connsiteX7337" fmla="*/ 3627186 w 6347888"/>
                <a:gd name="connsiteY7337" fmla="*/ 197927 h 3795371"/>
                <a:gd name="connsiteX7338" fmla="*/ 3629207 w 6347888"/>
                <a:gd name="connsiteY7338" fmla="*/ 205734 h 3795371"/>
                <a:gd name="connsiteX7339" fmla="*/ 3629862 w 6347888"/>
                <a:gd name="connsiteY7339" fmla="*/ 205734 h 3795371"/>
                <a:gd name="connsiteX7340" fmla="*/ 3629261 w 6347888"/>
                <a:gd name="connsiteY7340" fmla="*/ 206389 h 3795371"/>
                <a:gd name="connsiteX7341" fmla="*/ 3631172 w 6347888"/>
                <a:gd name="connsiteY7341" fmla="*/ 207754 h 3795371"/>
                <a:gd name="connsiteX7342" fmla="*/ 3631554 w 6347888"/>
                <a:gd name="connsiteY7342" fmla="*/ 218018 h 3795371"/>
                <a:gd name="connsiteX7343" fmla="*/ 3624020 w 6347888"/>
                <a:gd name="connsiteY7343" fmla="*/ 223969 h 3795371"/>
                <a:gd name="connsiteX7344" fmla="*/ 3617796 w 6347888"/>
                <a:gd name="connsiteY7344" fmla="*/ 233632 h 3795371"/>
                <a:gd name="connsiteX7345" fmla="*/ 3613756 w 6347888"/>
                <a:gd name="connsiteY7345" fmla="*/ 235816 h 3795371"/>
                <a:gd name="connsiteX7346" fmla="*/ 3606877 w 6347888"/>
                <a:gd name="connsiteY7346" fmla="*/ 236416 h 3795371"/>
                <a:gd name="connsiteX7347" fmla="*/ 3586569 w 6347888"/>
                <a:gd name="connsiteY7347" fmla="*/ 230083 h 3795371"/>
                <a:gd name="connsiteX7348" fmla="*/ 3584330 w 6347888"/>
                <a:gd name="connsiteY7348" fmla="*/ 226480 h 3795371"/>
                <a:gd name="connsiteX7349" fmla="*/ 3587005 w 6347888"/>
                <a:gd name="connsiteY7349" fmla="*/ 222822 h 3795371"/>
                <a:gd name="connsiteX7350" fmla="*/ 3595031 w 6347888"/>
                <a:gd name="connsiteY7350" fmla="*/ 219929 h 3795371"/>
                <a:gd name="connsiteX7351" fmla="*/ 3591755 w 6347888"/>
                <a:gd name="connsiteY7351" fmla="*/ 217417 h 3795371"/>
                <a:gd name="connsiteX7352" fmla="*/ 3591755 w 6347888"/>
                <a:gd name="connsiteY7352" fmla="*/ 217254 h 3795371"/>
                <a:gd name="connsiteX7353" fmla="*/ 3582092 w 6347888"/>
                <a:gd name="connsiteY7353" fmla="*/ 209447 h 3795371"/>
                <a:gd name="connsiteX7354" fmla="*/ 3591919 w 6347888"/>
                <a:gd name="connsiteY7354" fmla="*/ 205079 h 3795371"/>
                <a:gd name="connsiteX7355" fmla="*/ 3594703 w 6347888"/>
                <a:gd name="connsiteY7355" fmla="*/ 202677 h 3795371"/>
                <a:gd name="connsiteX7356" fmla="*/ 3593011 w 6347888"/>
                <a:gd name="connsiteY7356" fmla="*/ 201257 h 3795371"/>
                <a:gd name="connsiteX7357" fmla="*/ 3590554 w 6347888"/>
                <a:gd name="connsiteY7357" fmla="*/ 195580 h 3795371"/>
                <a:gd name="connsiteX7358" fmla="*/ 3595795 w 6347888"/>
                <a:gd name="connsiteY7358" fmla="*/ 172978 h 3795371"/>
                <a:gd name="connsiteX7359" fmla="*/ 3600497 w 6347888"/>
                <a:gd name="connsiteY7359" fmla="*/ 165696 h 3795371"/>
                <a:gd name="connsiteX7360" fmla="*/ 3686694 w 6347888"/>
                <a:gd name="connsiteY7360" fmla="*/ 162659 h 3795371"/>
                <a:gd name="connsiteX7361" fmla="*/ 3693300 w 6347888"/>
                <a:gd name="connsiteY7361" fmla="*/ 162659 h 3795371"/>
                <a:gd name="connsiteX7362" fmla="*/ 3705202 w 6347888"/>
                <a:gd name="connsiteY7362" fmla="*/ 182313 h 3795371"/>
                <a:gd name="connsiteX7363" fmla="*/ 3704164 w 6347888"/>
                <a:gd name="connsiteY7363" fmla="*/ 186408 h 3795371"/>
                <a:gd name="connsiteX7364" fmla="*/ 3695975 w 6347888"/>
                <a:gd name="connsiteY7364" fmla="*/ 198692 h 3795371"/>
                <a:gd name="connsiteX7365" fmla="*/ 3694119 w 6347888"/>
                <a:gd name="connsiteY7365" fmla="*/ 201749 h 3795371"/>
                <a:gd name="connsiteX7366" fmla="*/ 3689970 w 6347888"/>
                <a:gd name="connsiteY7366" fmla="*/ 202841 h 3795371"/>
                <a:gd name="connsiteX7367" fmla="*/ 3689915 w 6347888"/>
                <a:gd name="connsiteY7367" fmla="*/ 202950 h 3795371"/>
                <a:gd name="connsiteX7368" fmla="*/ 3676594 w 6347888"/>
                <a:gd name="connsiteY7368" fmla="*/ 179802 h 3795371"/>
                <a:gd name="connsiteX7369" fmla="*/ 3678123 w 6347888"/>
                <a:gd name="connsiteY7369" fmla="*/ 174124 h 3795371"/>
                <a:gd name="connsiteX7370" fmla="*/ 3678287 w 6347888"/>
                <a:gd name="connsiteY7370" fmla="*/ 173851 h 3795371"/>
                <a:gd name="connsiteX7371" fmla="*/ 3686694 w 6347888"/>
                <a:gd name="connsiteY7371" fmla="*/ 162659 h 3795371"/>
                <a:gd name="connsiteX7372" fmla="*/ 4222920 w 6347888"/>
                <a:gd name="connsiteY7372" fmla="*/ 155672 h 3795371"/>
                <a:gd name="connsiteX7373" fmla="*/ 4231928 w 6347888"/>
                <a:gd name="connsiteY7373" fmla="*/ 158238 h 3795371"/>
                <a:gd name="connsiteX7374" fmla="*/ 4253329 w 6347888"/>
                <a:gd name="connsiteY7374" fmla="*/ 167846 h 3795371"/>
                <a:gd name="connsiteX7375" fmla="*/ 4274948 w 6347888"/>
                <a:gd name="connsiteY7375" fmla="*/ 177673 h 3795371"/>
                <a:gd name="connsiteX7376" fmla="*/ 4287068 w 6347888"/>
                <a:gd name="connsiteY7376" fmla="*/ 188210 h 3795371"/>
                <a:gd name="connsiteX7377" fmla="*/ 4292582 w 6347888"/>
                <a:gd name="connsiteY7377" fmla="*/ 198747 h 3795371"/>
                <a:gd name="connsiteX7378" fmla="*/ 4292200 w 6347888"/>
                <a:gd name="connsiteY7378" fmla="*/ 205571 h 3795371"/>
                <a:gd name="connsiteX7379" fmla="*/ 4285758 w 6347888"/>
                <a:gd name="connsiteY7379" fmla="*/ 215453 h 3795371"/>
                <a:gd name="connsiteX7380" fmla="*/ 4273037 w 6347888"/>
                <a:gd name="connsiteY7380" fmla="*/ 226153 h 3795371"/>
                <a:gd name="connsiteX7381" fmla="*/ 4247050 w 6347888"/>
                <a:gd name="connsiteY7381" fmla="*/ 249028 h 3795371"/>
                <a:gd name="connsiteX7382" fmla="*/ 4243229 w 6347888"/>
                <a:gd name="connsiteY7382" fmla="*/ 251649 h 3795371"/>
                <a:gd name="connsiteX7383" fmla="*/ 4238861 w 6347888"/>
                <a:gd name="connsiteY7383" fmla="*/ 250884 h 3795371"/>
                <a:gd name="connsiteX7384" fmla="*/ 4229635 w 6347888"/>
                <a:gd name="connsiteY7384" fmla="*/ 234561 h 3795371"/>
                <a:gd name="connsiteX7385" fmla="*/ 4223575 w 6347888"/>
                <a:gd name="connsiteY7385" fmla="*/ 209011 h 3795371"/>
                <a:gd name="connsiteX7386" fmla="*/ 4224175 w 6347888"/>
                <a:gd name="connsiteY7386" fmla="*/ 198856 h 3795371"/>
                <a:gd name="connsiteX7387" fmla="*/ 4223575 w 6347888"/>
                <a:gd name="connsiteY7387" fmla="*/ 195089 h 3795371"/>
                <a:gd name="connsiteX7388" fmla="*/ 4223629 w 6347888"/>
                <a:gd name="connsiteY7388" fmla="*/ 195144 h 3795371"/>
                <a:gd name="connsiteX7389" fmla="*/ 4216860 w 6347888"/>
                <a:gd name="connsiteY7389" fmla="*/ 179912 h 3795371"/>
                <a:gd name="connsiteX7390" fmla="*/ 4218880 w 6347888"/>
                <a:gd name="connsiteY7390" fmla="*/ 157473 h 3795371"/>
                <a:gd name="connsiteX7391" fmla="*/ 4222920 w 6347888"/>
                <a:gd name="connsiteY7391" fmla="*/ 155672 h 3795371"/>
                <a:gd name="connsiteX7392" fmla="*/ 1498774 w 6347888"/>
                <a:gd name="connsiteY7392" fmla="*/ 150922 h 3795371"/>
                <a:gd name="connsiteX7393" fmla="*/ 1510021 w 6347888"/>
                <a:gd name="connsiteY7393" fmla="*/ 161950 h 3795371"/>
                <a:gd name="connsiteX7394" fmla="*/ 1509693 w 6347888"/>
                <a:gd name="connsiteY7394" fmla="*/ 164298 h 3795371"/>
                <a:gd name="connsiteX7395" fmla="*/ 1508765 w 6347888"/>
                <a:gd name="connsiteY7395" fmla="*/ 173688 h 3795371"/>
                <a:gd name="connsiteX7396" fmla="*/ 1485071 w 6347888"/>
                <a:gd name="connsiteY7396" fmla="*/ 183788 h 3795371"/>
                <a:gd name="connsiteX7397" fmla="*/ 1471532 w 6347888"/>
                <a:gd name="connsiteY7397" fmla="*/ 175053 h 3795371"/>
                <a:gd name="connsiteX7398" fmla="*/ 1471587 w 6347888"/>
                <a:gd name="connsiteY7398" fmla="*/ 175053 h 3795371"/>
                <a:gd name="connsiteX7399" fmla="*/ 1455918 w 6347888"/>
                <a:gd name="connsiteY7399" fmla="*/ 165936 h 3795371"/>
                <a:gd name="connsiteX7400" fmla="*/ 1453789 w 6347888"/>
                <a:gd name="connsiteY7400" fmla="*/ 162223 h 3795371"/>
                <a:gd name="connsiteX7401" fmla="*/ 1455372 w 6347888"/>
                <a:gd name="connsiteY7401" fmla="*/ 158074 h 3795371"/>
                <a:gd name="connsiteX7402" fmla="*/ 1461432 w 6347888"/>
                <a:gd name="connsiteY7402" fmla="*/ 154744 h 3795371"/>
                <a:gd name="connsiteX7403" fmla="*/ 1477756 w 6347888"/>
                <a:gd name="connsiteY7403" fmla="*/ 152778 h 3795371"/>
                <a:gd name="connsiteX7404" fmla="*/ 1498774 w 6347888"/>
                <a:gd name="connsiteY7404" fmla="*/ 150922 h 3795371"/>
                <a:gd name="connsiteX7405" fmla="*/ 5024746 w 6347888"/>
                <a:gd name="connsiteY7405" fmla="*/ 150812 h 3795371"/>
                <a:gd name="connsiteX7406" fmla="*/ 5041943 w 6347888"/>
                <a:gd name="connsiteY7406" fmla="*/ 161458 h 3795371"/>
                <a:gd name="connsiteX7407" fmla="*/ 5041943 w 6347888"/>
                <a:gd name="connsiteY7407" fmla="*/ 168228 h 3795371"/>
                <a:gd name="connsiteX7408" fmla="*/ 5030424 w 6347888"/>
                <a:gd name="connsiteY7408" fmla="*/ 180020 h 3795371"/>
                <a:gd name="connsiteX7409" fmla="*/ 5028731 w 6347888"/>
                <a:gd name="connsiteY7409" fmla="*/ 180512 h 3795371"/>
                <a:gd name="connsiteX7410" fmla="*/ 5018522 w 6347888"/>
                <a:gd name="connsiteY7410" fmla="*/ 181876 h 3795371"/>
                <a:gd name="connsiteX7411" fmla="*/ 4982818 w 6347888"/>
                <a:gd name="connsiteY7411" fmla="*/ 173087 h 3795371"/>
                <a:gd name="connsiteX7412" fmla="*/ 4971844 w 6347888"/>
                <a:gd name="connsiteY7412" fmla="*/ 161240 h 3795371"/>
                <a:gd name="connsiteX7413" fmla="*/ 4971953 w 6347888"/>
                <a:gd name="connsiteY7413" fmla="*/ 161185 h 3795371"/>
                <a:gd name="connsiteX7414" fmla="*/ 4971899 w 6347888"/>
                <a:gd name="connsiteY7414" fmla="*/ 161076 h 3795371"/>
                <a:gd name="connsiteX7415" fmla="*/ 4974192 w 6347888"/>
                <a:gd name="connsiteY7415" fmla="*/ 155617 h 3795371"/>
                <a:gd name="connsiteX7416" fmla="*/ 4985602 w 6347888"/>
                <a:gd name="connsiteY7416" fmla="*/ 154197 h 3795371"/>
                <a:gd name="connsiteX7417" fmla="*/ 4990133 w 6347888"/>
                <a:gd name="connsiteY7417" fmla="*/ 152996 h 3795371"/>
                <a:gd name="connsiteX7418" fmla="*/ 5008695 w 6347888"/>
                <a:gd name="connsiteY7418" fmla="*/ 154033 h 3795371"/>
                <a:gd name="connsiteX7419" fmla="*/ 5024746 w 6347888"/>
                <a:gd name="connsiteY7419" fmla="*/ 150812 h 3795371"/>
                <a:gd name="connsiteX7420" fmla="*/ 4870899 w 6347888"/>
                <a:gd name="connsiteY7420" fmla="*/ 147809 h 3795371"/>
                <a:gd name="connsiteX7421" fmla="*/ 4884820 w 6347888"/>
                <a:gd name="connsiteY7421" fmla="*/ 150648 h 3795371"/>
                <a:gd name="connsiteX7422" fmla="*/ 4887386 w 6347888"/>
                <a:gd name="connsiteY7422" fmla="*/ 151467 h 3795371"/>
                <a:gd name="connsiteX7423" fmla="*/ 4893883 w 6347888"/>
                <a:gd name="connsiteY7423" fmla="*/ 160039 h 3795371"/>
                <a:gd name="connsiteX7424" fmla="*/ 4904037 w 6347888"/>
                <a:gd name="connsiteY7424" fmla="*/ 183787 h 3795371"/>
                <a:gd name="connsiteX7425" fmla="*/ 4907095 w 6347888"/>
                <a:gd name="connsiteY7425" fmla="*/ 185916 h 3795371"/>
                <a:gd name="connsiteX7426" fmla="*/ 4906167 w 6347888"/>
                <a:gd name="connsiteY7426" fmla="*/ 179911 h 3795371"/>
                <a:gd name="connsiteX7427" fmla="*/ 4899725 w 6347888"/>
                <a:gd name="connsiteY7427" fmla="*/ 157418 h 3795371"/>
                <a:gd name="connsiteX7428" fmla="*/ 4899725 w 6347888"/>
                <a:gd name="connsiteY7428" fmla="*/ 153160 h 3795371"/>
                <a:gd name="connsiteX7429" fmla="*/ 4900489 w 6347888"/>
                <a:gd name="connsiteY7429" fmla="*/ 152505 h 3795371"/>
                <a:gd name="connsiteX7430" fmla="*/ 4905457 w 6347888"/>
                <a:gd name="connsiteY7430" fmla="*/ 149720 h 3795371"/>
                <a:gd name="connsiteX7431" fmla="*/ 4907804 w 6347888"/>
                <a:gd name="connsiteY7431" fmla="*/ 149720 h 3795371"/>
                <a:gd name="connsiteX7432" fmla="*/ 4935975 w 6347888"/>
                <a:gd name="connsiteY7432" fmla="*/ 155398 h 3795371"/>
                <a:gd name="connsiteX7433" fmla="*/ 4938104 w 6347888"/>
                <a:gd name="connsiteY7433" fmla="*/ 155835 h 3795371"/>
                <a:gd name="connsiteX7434" fmla="*/ 4946348 w 6347888"/>
                <a:gd name="connsiteY7434" fmla="*/ 167027 h 3795371"/>
                <a:gd name="connsiteX7435" fmla="*/ 4948150 w 6347888"/>
                <a:gd name="connsiteY7435" fmla="*/ 171176 h 3795371"/>
                <a:gd name="connsiteX7436" fmla="*/ 4950661 w 6347888"/>
                <a:gd name="connsiteY7436" fmla="*/ 177891 h 3795371"/>
                <a:gd name="connsiteX7437" fmla="*/ 4950825 w 6347888"/>
                <a:gd name="connsiteY7437" fmla="*/ 187226 h 3795371"/>
                <a:gd name="connsiteX7438" fmla="*/ 4947713 w 6347888"/>
                <a:gd name="connsiteY7438" fmla="*/ 193505 h 3795371"/>
                <a:gd name="connsiteX7439" fmla="*/ 4944273 w 6347888"/>
                <a:gd name="connsiteY7439" fmla="*/ 196726 h 3795371"/>
                <a:gd name="connsiteX7440" fmla="*/ 4940670 w 6347888"/>
                <a:gd name="connsiteY7440" fmla="*/ 202131 h 3795371"/>
                <a:gd name="connsiteX7441" fmla="*/ 4939087 w 6347888"/>
                <a:gd name="connsiteY7441" fmla="*/ 206389 h 3795371"/>
                <a:gd name="connsiteX7442" fmla="*/ 4933901 w 6347888"/>
                <a:gd name="connsiteY7442" fmla="*/ 211193 h 3795371"/>
                <a:gd name="connsiteX7443" fmla="*/ 4927295 w 6347888"/>
                <a:gd name="connsiteY7443" fmla="*/ 212722 h 3795371"/>
                <a:gd name="connsiteX7444" fmla="*/ 4909115 w 6347888"/>
                <a:gd name="connsiteY7444" fmla="*/ 220529 h 3795371"/>
                <a:gd name="connsiteX7445" fmla="*/ 4901635 w 6347888"/>
                <a:gd name="connsiteY7445" fmla="*/ 229537 h 3795371"/>
                <a:gd name="connsiteX7446" fmla="*/ 4895575 w 6347888"/>
                <a:gd name="connsiteY7446" fmla="*/ 239091 h 3795371"/>
                <a:gd name="connsiteX7447" fmla="*/ 4890280 w 6347888"/>
                <a:gd name="connsiteY7447" fmla="*/ 243186 h 3795371"/>
                <a:gd name="connsiteX7448" fmla="*/ 4889625 w 6347888"/>
                <a:gd name="connsiteY7448" fmla="*/ 243240 h 3795371"/>
                <a:gd name="connsiteX7449" fmla="*/ 4878542 w 6347888"/>
                <a:gd name="connsiteY7449" fmla="*/ 243240 h 3795371"/>
                <a:gd name="connsiteX7450" fmla="*/ 4865603 w 6347888"/>
                <a:gd name="connsiteY7450" fmla="*/ 239036 h 3795371"/>
                <a:gd name="connsiteX7451" fmla="*/ 4851463 w 6347888"/>
                <a:gd name="connsiteY7451" fmla="*/ 230847 h 3795371"/>
                <a:gd name="connsiteX7452" fmla="*/ 4838797 w 6347888"/>
                <a:gd name="connsiteY7452" fmla="*/ 224569 h 3795371"/>
                <a:gd name="connsiteX7453" fmla="*/ 4834321 w 6347888"/>
                <a:gd name="connsiteY7453" fmla="*/ 219328 h 3795371"/>
                <a:gd name="connsiteX7454" fmla="*/ 4825913 w 6347888"/>
                <a:gd name="connsiteY7454" fmla="*/ 203004 h 3795371"/>
                <a:gd name="connsiteX7455" fmla="*/ 4825804 w 6347888"/>
                <a:gd name="connsiteY7455" fmla="*/ 203168 h 3795371"/>
                <a:gd name="connsiteX7456" fmla="*/ 4815977 w 6347888"/>
                <a:gd name="connsiteY7456" fmla="*/ 184333 h 3795371"/>
                <a:gd name="connsiteX7457" fmla="*/ 4815376 w 6347888"/>
                <a:gd name="connsiteY7457" fmla="*/ 177509 h 3795371"/>
                <a:gd name="connsiteX7458" fmla="*/ 4821327 w 6347888"/>
                <a:gd name="connsiteY7458" fmla="*/ 159438 h 3795371"/>
                <a:gd name="connsiteX7459" fmla="*/ 4828807 w 6347888"/>
                <a:gd name="connsiteY7459" fmla="*/ 155070 h 3795371"/>
                <a:gd name="connsiteX7460" fmla="*/ 4845676 w 6347888"/>
                <a:gd name="connsiteY7460" fmla="*/ 163423 h 3795371"/>
                <a:gd name="connsiteX7461" fmla="*/ 4863856 w 6347888"/>
                <a:gd name="connsiteY7461" fmla="*/ 172158 h 3795371"/>
                <a:gd name="connsiteX7462" fmla="*/ 4863692 w 6347888"/>
                <a:gd name="connsiteY7462" fmla="*/ 158674 h 3795371"/>
                <a:gd name="connsiteX7463" fmla="*/ 4867077 w 6347888"/>
                <a:gd name="connsiteY7463" fmla="*/ 149993 h 3795371"/>
                <a:gd name="connsiteX7464" fmla="*/ 4867186 w 6347888"/>
                <a:gd name="connsiteY7464" fmla="*/ 149829 h 3795371"/>
                <a:gd name="connsiteX7465" fmla="*/ 4870899 w 6347888"/>
                <a:gd name="connsiteY7465" fmla="*/ 147809 h 3795371"/>
                <a:gd name="connsiteX7466" fmla="*/ 3664694 w 6347888"/>
                <a:gd name="connsiteY7466" fmla="*/ 144534 h 3795371"/>
                <a:gd name="connsiteX7467" fmla="*/ 3669661 w 6347888"/>
                <a:gd name="connsiteY7467" fmla="*/ 147646 h 3795371"/>
                <a:gd name="connsiteX7468" fmla="*/ 3665130 w 6347888"/>
                <a:gd name="connsiteY7468" fmla="*/ 152396 h 3795371"/>
                <a:gd name="connsiteX7469" fmla="*/ 3661254 w 6347888"/>
                <a:gd name="connsiteY7469" fmla="*/ 149175 h 3795371"/>
                <a:gd name="connsiteX7470" fmla="*/ 3664694 w 6347888"/>
                <a:gd name="connsiteY7470" fmla="*/ 144534 h 3795371"/>
                <a:gd name="connsiteX7471" fmla="*/ 3607260 w 6347888"/>
                <a:gd name="connsiteY7471" fmla="*/ 143224 h 3795371"/>
                <a:gd name="connsiteX7472" fmla="*/ 3612829 w 6347888"/>
                <a:gd name="connsiteY7472" fmla="*/ 146445 h 3795371"/>
                <a:gd name="connsiteX7473" fmla="*/ 3608298 w 6347888"/>
                <a:gd name="connsiteY7473" fmla="*/ 152996 h 3795371"/>
                <a:gd name="connsiteX7474" fmla="*/ 3605131 w 6347888"/>
                <a:gd name="connsiteY7474" fmla="*/ 152996 h 3795371"/>
                <a:gd name="connsiteX7475" fmla="*/ 3605076 w 6347888"/>
                <a:gd name="connsiteY7475" fmla="*/ 152996 h 3795371"/>
                <a:gd name="connsiteX7476" fmla="*/ 3601583 w 6347888"/>
                <a:gd name="connsiteY7476" fmla="*/ 148629 h 3795371"/>
                <a:gd name="connsiteX7477" fmla="*/ 3607260 w 6347888"/>
                <a:gd name="connsiteY7477" fmla="*/ 143224 h 3795371"/>
                <a:gd name="connsiteX7478" fmla="*/ 1610145 w 6347888"/>
                <a:gd name="connsiteY7478" fmla="*/ 139730 h 3795371"/>
                <a:gd name="connsiteX7479" fmla="*/ 1623958 w 6347888"/>
                <a:gd name="connsiteY7479" fmla="*/ 153214 h 3795371"/>
                <a:gd name="connsiteX7480" fmla="*/ 1622757 w 6347888"/>
                <a:gd name="connsiteY7480" fmla="*/ 167027 h 3795371"/>
                <a:gd name="connsiteX7481" fmla="*/ 1627233 w 6347888"/>
                <a:gd name="connsiteY7481" fmla="*/ 165389 h 3795371"/>
                <a:gd name="connsiteX7482" fmla="*/ 1639135 w 6347888"/>
                <a:gd name="connsiteY7482" fmla="*/ 165989 h 3795371"/>
                <a:gd name="connsiteX7483" fmla="*/ 1641537 w 6347888"/>
                <a:gd name="connsiteY7483" fmla="*/ 176198 h 3795371"/>
                <a:gd name="connsiteX7484" fmla="*/ 1640882 w 6347888"/>
                <a:gd name="connsiteY7484" fmla="*/ 180839 h 3795371"/>
                <a:gd name="connsiteX7485" fmla="*/ 1643339 w 6347888"/>
                <a:gd name="connsiteY7485" fmla="*/ 189137 h 3795371"/>
                <a:gd name="connsiteX7486" fmla="*/ 1645577 w 6347888"/>
                <a:gd name="connsiteY7486" fmla="*/ 206662 h 3795371"/>
                <a:gd name="connsiteX7487" fmla="*/ 1640773 w 6347888"/>
                <a:gd name="connsiteY7487" fmla="*/ 214687 h 3795371"/>
                <a:gd name="connsiteX7488" fmla="*/ 1628052 w 6347888"/>
                <a:gd name="connsiteY7488" fmla="*/ 239364 h 3795371"/>
                <a:gd name="connsiteX7489" fmla="*/ 1627998 w 6347888"/>
                <a:gd name="connsiteY7489" fmla="*/ 239801 h 3795371"/>
                <a:gd name="connsiteX7490" fmla="*/ 1616205 w 6347888"/>
                <a:gd name="connsiteY7490" fmla="*/ 256398 h 3795371"/>
                <a:gd name="connsiteX7491" fmla="*/ 1611401 w 6347888"/>
                <a:gd name="connsiteY7491" fmla="*/ 257926 h 3795371"/>
                <a:gd name="connsiteX7492" fmla="*/ 1603048 w 6347888"/>
                <a:gd name="connsiteY7492" fmla="*/ 255087 h 3795371"/>
                <a:gd name="connsiteX7493" fmla="*/ 1599663 w 6347888"/>
                <a:gd name="connsiteY7493" fmla="*/ 244660 h 3795371"/>
                <a:gd name="connsiteX7494" fmla="*/ 1601083 w 6347888"/>
                <a:gd name="connsiteY7494" fmla="*/ 241548 h 3795371"/>
                <a:gd name="connsiteX7495" fmla="*/ 1602502 w 6347888"/>
                <a:gd name="connsiteY7495" fmla="*/ 235652 h 3795371"/>
                <a:gd name="connsiteX7496" fmla="*/ 1591201 w 6347888"/>
                <a:gd name="connsiteY7496" fmla="*/ 216489 h 3795371"/>
                <a:gd name="connsiteX7497" fmla="*/ 1584650 w 6347888"/>
                <a:gd name="connsiteY7497" fmla="*/ 210811 h 3795371"/>
                <a:gd name="connsiteX7498" fmla="*/ 1584158 w 6347888"/>
                <a:gd name="connsiteY7498" fmla="*/ 211193 h 3795371"/>
                <a:gd name="connsiteX7499" fmla="*/ 1584049 w 6347888"/>
                <a:gd name="connsiteY7499" fmla="*/ 210429 h 3795371"/>
                <a:gd name="connsiteX7500" fmla="*/ 1571220 w 6347888"/>
                <a:gd name="connsiteY7500" fmla="*/ 206826 h 3795371"/>
                <a:gd name="connsiteX7501" fmla="*/ 1571165 w 6347888"/>
                <a:gd name="connsiteY7501" fmla="*/ 206881 h 3795371"/>
                <a:gd name="connsiteX7502" fmla="*/ 1564559 w 6347888"/>
                <a:gd name="connsiteY7502" fmla="*/ 194542 h 3795371"/>
                <a:gd name="connsiteX7503" fmla="*/ 1568381 w 6347888"/>
                <a:gd name="connsiteY7503" fmla="*/ 188755 h 3795371"/>
                <a:gd name="connsiteX7504" fmla="*/ 1574877 w 6347888"/>
                <a:gd name="connsiteY7504" fmla="*/ 187227 h 3795371"/>
                <a:gd name="connsiteX7505" fmla="*/ 1583176 w 6347888"/>
                <a:gd name="connsiteY7505" fmla="*/ 191594 h 3795371"/>
                <a:gd name="connsiteX7506" fmla="*/ 1585905 w 6347888"/>
                <a:gd name="connsiteY7506" fmla="*/ 191758 h 3795371"/>
                <a:gd name="connsiteX7507" fmla="*/ 1588635 w 6347888"/>
                <a:gd name="connsiteY7507" fmla="*/ 188591 h 3795371"/>
                <a:gd name="connsiteX7508" fmla="*/ 1590273 w 6347888"/>
                <a:gd name="connsiteY7508" fmla="*/ 181822 h 3795371"/>
                <a:gd name="connsiteX7509" fmla="*/ 1588963 w 6347888"/>
                <a:gd name="connsiteY7509" fmla="*/ 172814 h 3795371"/>
                <a:gd name="connsiteX7510" fmla="*/ 1584049 w 6347888"/>
                <a:gd name="connsiteY7510" fmla="*/ 164952 h 3795371"/>
                <a:gd name="connsiteX7511" fmla="*/ 1585032 w 6347888"/>
                <a:gd name="connsiteY7511" fmla="*/ 158346 h 3795371"/>
                <a:gd name="connsiteX7512" fmla="*/ 1591802 w 6347888"/>
                <a:gd name="connsiteY7512" fmla="*/ 141913 h 3795371"/>
                <a:gd name="connsiteX7513" fmla="*/ 1595951 w 6347888"/>
                <a:gd name="connsiteY7513" fmla="*/ 139839 h 3795371"/>
                <a:gd name="connsiteX7514" fmla="*/ 1610145 w 6347888"/>
                <a:gd name="connsiteY7514" fmla="*/ 139730 h 3795371"/>
                <a:gd name="connsiteX7515" fmla="*/ 2379434 w 6347888"/>
                <a:gd name="connsiteY7515" fmla="*/ 126518 h 3795371"/>
                <a:gd name="connsiteX7516" fmla="*/ 2383474 w 6347888"/>
                <a:gd name="connsiteY7516" fmla="*/ 133288 h 3795371"/>
                <a:gd name="connsiteX7517" fmla="*/ 2381836 w 6347888"/>
                <a:gd name="connsiteY7517" fmla="*/ 134926 h 3795371"/>
                <a:gd name="connsiteX7518" fmla="*/ 2381782 w 6347888"/>
                <a:gd name="connsiteY7518" fmla="*/ 134926 h 3795371"/>
                <a:gd name="connsiteX7519" fmla="*/ 2377906 w 6347888"/>
                <a:gd name="connsiteY7519" fmla="*/ 133179 h 3795371"/>
                <a:gd name="connsiteX7520" fmla="*/ 2377469 w 6347888"/>
                <a:gd name="connsiteY7520" fmla="*/ 127228 h 3795371"/>
                <a:gd name="connsiteX7521" fmla="*/ 2379434 w 6347888"/>
                <a:gd name="connsiteY7521" fmla="*/ 126518 h 3795371"/>
                <a:gd name="connsiteX7522" fmla="*/ 1701701 w 6347888"/>
                <a:gd name="connsiteY7522" fmla="*/ 119694 h 3795371"/>
                <a:gd name="connsiteX7523" fmla="*/ 1710053 w 6347888"/>
                <a:gd name="connsiteY7523" fmla="*/ 123625 h 3795371"/>
                <a:gd name="connsiteX7524" fmla="*/ 1711255 w 6347888"/>
                <a:gd name="connsiteY7524" fmla="*/ 127938 h 3795371"/>
                <a:gd name="connsiteX7525" fmla="*/ 1702465 w 6347888"/>
                <a:gd name="connsiteY7525" fmla="*/ 141859 h 3795371"/>
                <a:gd name="connsiteX7526" fmla="*/ 1696296 w 6347888"/>
                <a:gd name="connsiteY7526" fmla="*/ 141477 h 3795371"/>
                <a:gd name="connsiteX7527" fmla="*/ 1696241 w 6347888"/>
                <a:gd name="connsiteY7527" fmla="*/ 141423 h 3795371"/>
                <a:gd name="connsiteX7528" fmla="*/ 1693075 w 6347888"/>
                <a:gd name="connsiteY7528" fmla="*/ 135144 h 3795371"/>
                <a:gd name="connsiteX7529" fmla="*/ 1701701 w 6347888"/>
                <a:gd name="connsiteY7529" fmla="*/ 119694 h 3795371"/>
                <a:gd name="connsiteX7530" fmla="*/ 2396810 w 6347888"/>
                <a:gd name="connsiteY7530" fmla="*/ 103347 h 3795371"/>
                <a:gd name="connsiteX7531" fmla="*/ 2396850 w 6347888"/>
                <a:gd name="connsiteY7531" fmla="*/ 103370 h 3795371"/>
                <a:gd name="connsiteX7532" fmla="*/ 2396795 w 6347888"/>
                <a:gd name="connsiteY7532" fmla="*/ 103370 h 3795371"/>
                <a:gd name="connsiteX7533" fmla="*/ 2395813 w 6347888"/>
                <a:gd name="connsiteY7533" fmla="*/ 96982 h 3795371"/>
                <a:gd name="connsiteX7534" fmla="*/ 2398815 w 6347888"/>
                <a:gd name="connsiteY7534" fmla="*/ 100203 h 3795371"/>
                <a:gd name="connsiteX7535" fmla="*/ 2396810 w 6347888"/>
                <a:gd name="connsiteY7535" fmla="*/ 103347 h 3795371"/>
                <a:gd name="connsiteX7536" fmla="*/ 2393137 w 6347888"/>
                <a:gd name="connsiteY7536" fmla="*/ 101241 h 3795371"/>
                <a:gd name="connsiteX7537" fmla="*/ 2393629 w 6347888"/>
                <a:gd name="connsiteY7537" fmla="*/ 97365 h 3795371"/>
                <a:gd name="connsiteX7538" fmla="*/ 2395813 w 6347888"/>
                <a:gd name="connsiteY7538" fmla="*/ 96982 h 3795371"/>
                <a:gd name="connsiteX7539" fmla="*/ 2423274 w 6347888"/>
                <a:gd name="connsiteY7539" fmla="*/ 92560 h 3795371"/>
                <a:gd name="connsiteX7540" fmla="*/ 2427641 w 6347888"/>
                <a:gd name="connsiteY7540" fmla="*/ 101514 h 3795371"/>
                <a:gd name="connsiteX7541" fmla="*/ 2423874 w 6347888"/>
                <a:gd name="connsiteY7541" fmla="*/ 105444 h 3795371"/>
                <a:gd name="connsiteX7542" fmla="*/ 2418469 w 6347888"/>
                <a:gd name="connsiteY7542" fmla="*/ 104243 h 3795371"/>
                <a:gd name="connsiteX7543" fmla="*/ 2416067 w 6347888"/>
                <a:gd name="connsiteY7543" fmla="*/ 96764 h 3795371"/>
                <a:gd name="connsiteX7544" fmla="*/ 2423274 w 6347888"/>
                <a:gd name="connsiteY7544" fmla="*/ 92560 h 3795371"/>
                <a:gd name="connsiteX7545" fmla="*/ 2502054 w 6347888"/>
                <a:gd name="connsiteY7545" fmla="*/ 74544 h 3795371"/>
                <a:gd name="connsiteX7546" fmla="*/ 2503418 w 6347888"/>
                <a:gd name="connsiteY7546" fmla="*/ 75145 h 3795371"/>
                <a:gd name="connsiteX7547" fmla="*/ 2503582 w 6347888"/>
                <a:gd name="connsiteY7547" fmla="*/ 76400 h 3795371"/>
                <a:gd name="connsiteX7548" fmla="*/ 2502054 w 6347888"/>
                <a:gd name="connsiteY7548" fmla="*/ 74544 h 3795371"/>
                <a:gd name="connsiteX7549" fmla="*/ 4064323 w 6347888"/>
                <a:gd name="connsiteY7549" fmla="*/ 71923 h 3795371"/>
                <a:gd name="connsiteX7550" fmla="*/ 4074151 w 6347888"/>
                <a:gd name="connsiteY7550" fmla="*/ 78311 h 3795371"/>
                <a:gd name="connsiteX7551" fmla="*/ 4098117 w 6347888"/>
                <a:gd name="connsiteY7551" fmla="*/ 92615 h 3795371"/>
                <a:gd name="connsiteX7552" fmla="*/ 4104232 w 6347888"/>
                <a:gd name="connsiteY7552" fmla="*/ 99002 h 3795371"/>
                <a:gd name="connsiteX7553" fmla="*/ 4111766 w 6347888"/>
                <a:gd name="connsiteY7553" fmla="*/ 115817 h 3795371"/>
                <a:gd name="connsiteX7554" fmla="*/ 4113950 w 6347888"/>
                <a:gd name="connsiteY7554" fmla="*/ 117673 h 3795371"/>
                <a:gd name="connsiteX7555" fmla="*/ 4118481 w 6347888"/>
                <a:gd name="connsiteY7555" fmla="*/ 133943 h 3795371"/>
                <a:gd name="connsiteX7556" fmla="*/ 4122030 w 6347888"/>
                <a:gd name="connsiteY7556" fmla="*/ 131977 h 3795371"/>
                <a:gd name="connsiteX7557" fmla="*/ 4137480 w 6347888"/>
                <a:gd name="connsiteY7557" fmla="*/ 131322 h 3795371"/>
                <a:gd name="connsiteX7558" fmla="*/ 4148071 w 6347888"/>
                <a:gd name="connsiteY7558" fmla="*/ 131704 h 3795371"/>
                <a:gd name="connsiteX7559" fmla="*/ 4161556 w 6347888"/>
                <a:gd name="connsiteY7559" fmla="*/ 132250 h 3795371"/>
                <a:gd name="connsiteX7560" fmla="*/ 4163248 w 6347888"/>
                <a:gd name="connsiteY7560" fmla="*/ 133287 h 3795371"/>
                <a:gd name="connsiteX7561" fmla="*/ 4182520 w 6347888"/>
                <a:gd name="connsiteY7561" fmla="*/ 156927 h 3795371"/>
                <a:gd name="connsiteX7562" fmla="*/ 4188416 w 6347888"/>
                <a:gd name="connsiteY7562" fmla="*/ 168009 h 3795371"/>
                <a:gd name="connsiteX7563" fmla="*/ 4189454 w 6347888"/>
                <a:gd name="connsiteY7563" fmla="*/ 171776 h 3795371"/>
                <a:gd name="connsiteX7564" fmla="*/ 4189344 w 6347888"/>
                <a:gd name="connsiteY7564" fmla="*/ 174179 h 3795371"/>
                <a:gd name="connsiteX7565" fmla="*/ 4192292 w 6347888"/>
                <a:gd name="connsiteY7565" fmla="*/ 181931 h 3795371"/>
                <a:gd name="connsiteX7566" fmla="*/ 4192675 w 6347888"/>
                <a:gd name="connsiteY7566" fmla="*/ 182149 h 3795371"/>
                <a:gd name="connsiteX7567" fmla="*/ 4200263 w 6347888"/>
                <a:gd name="connsiteY7567" fmla="*/ 187936 h 3795371"/>
                <a:gd name="connsiteX7568" fmla="*/ 4203266 w 6347888"/>
                <a:gd name="connsiteY7568" fmla="*/ 191594 h 3795371"/>
                <a:gd name="connsiteX7569" fmla="*/ 4202938 w 6347888"/>
                <a:gd name="connsiteY7569" fmla="*/ 200602 h 3795371"/>
                <a:gd name="connsiteX7570" fmla="*/ 4198680 w 6347888"/>
                <a:gd name="connsiteY7570" fmla="*/ 204861 h 3795371"/>
                <a:gd name="connsiteX7571" fmla="*/ 4187543 w 6347888"/>
                <a:gd name="connsiteY7571" fmla="*/ 211466 h 3795371"/>
                <a:gd name="connsiteX7572" fmla="*/ 4180609 w 6347888"/>
                <a:gd name="connsiteY7572" fmla="*/ 211521 h 3795371"/>
                <a:gd name="connsiteX7573" fmla="*/ 4140701 w 6347888"/>
                <a:gd name="connsiteY7573" fmla="*/ 206608 h 3795371"/>
                <a:gd name="connsiteX7574" fmla="*/ 4120665 w 6347888"/>
                <a:gd name="connsiteY7574" fmla="*/ 196125 h 3795371"/>
                <a:gd name="connsiteX7575" fmla="*/ 4110073 w 6347888"/>
                <a:gd name="connsiteY7575" fmla="*/ 189356 h 3795371"/>
                <a:gd name="connsiteX7576" fmla="*/ 4106580 w 6347888"/>
                <a:gd name="connsiteY7576" fmla="*/ 189028 h 3795371"/>
                <a:gd name="connsiteX7577" fmla="*/ 4100574 w 6347888"/>
                <a:gd name="connsiteY7577" fmla="*/ 180293 h 3795371"/>
                <a:gd name="connsiteX7578" fmla="*/ 4101775 w 6347888"/>
                <a:gd name="connsiteY7578" fmla="*/ 170848 h 3795371"/>
                <a:gd name="connsiteX7579" fmla="*/ 4095770 w 6347888"/>
                <a:gd name="connsiteY7579" fmla="*/ 155889 h 3795371"/>
                <a:gd name="connsiteX7580" fmla="*/ 4093477 w 6347888"/>
                <a:gd name="connsiteY7580" fmla="*/ 155889 h 3795371"/>
                <a:gd name="connsiteX7581" fmla="*/ 4091839 w 6347888"/>
                <a:gd name="connsiteY7581" fmla="*/ 157473 h 3795371"/>
                <a:gd name="connsiteX7582" fmla="*/ 4093204 w 6347888"/>
                <a:gd name="connsiteY7582" fmla="*/ 163915 h 3795371"/>
                <a:gd name="connsiteX7583" fmla="*/ 4079610 w 6347888"/>
                <a:gd name="connsiteY7583" fmla="*/ 185370 h 3795371"/>
                <a:gd name="connsiteX7584" fmla="*/ 4075242 w 6347888"/>
                <a:gd name="connsiteY7584" fmla="*/ 184169 h 3795371"/>
                <a:gd name="connsiteX7585" fmla="*/ 4061321 w 6347888"/>
                <a:gd name="connsiteY7585" fmla="*/ 171394 h 3795371"/>
                <a:gd name="connsiteX7586" fmla="*/ 4057772 w 6347888"/>
                <a:gd name="connsiteY7586" fmla="*/ 163587 h 3795371"/>
                <a:gd name="connsiteX7587" fmla="*/ 4065688 w 6347888"/>
                <a:gd name="connsiteY7587" fmla="*/ 158783 h 3795371"/>
                <a:gd name="connsiteX7588" fmla="*/ 4075133 w 6347888"/>
                <a:gd name="connsiteY7588" fmla="*/ 157254 h 3795371"/>
                <a:gd name="connsiteX7589" fmla="*/ 4077099 w 6347888"/>
                <a:gd name="connsiteY7589" fmla="*/ 155016 h 3795371"/>
                <a:gd name="connsiteX7590" fmla="*/ 4074969 w 6347888"/>
                <a:gd name="connsiteY7590" fmla="*/ 154088 h 3795371"/>
                <a:gd name="connsiteX7591" fmla="*/ 4059628 w 6347888"/>
                <a:gd name="connsiteY7591" fmla="*/ 148410 h 3795371"/>
                <a:gd name="connsiteX7592" fmla="*/ 4052913 w 6347888"/>
                <a:gd name="connsiteY7592" fmla="*/ 147264 h 3795371"/>
                <a:gd name="connsiteX7593" fmla="*/ 4048819 w 6347888"/>
                <a:gd name="connsiteY7593" fmla="*/ 142787 h 3795371"/>
                <a:gd name="connsiteX7594" fmla="*/ 4046144 w 6347888"/>
                <a:gd name="connsiteY7594" fmla="*/ 119639 h 3795371"/>
                <a:gd name="connsiteX7595" fmla="*/ 4046034 w 6347888"/>
                <a:gd name="connsiteY7595" fmla="*/ 119693 h 3795371"/>
                <a:gd name="connsiteX7596" fmla="*/ 4044397 w 6347888"/>
                <a:gd name="connsiteY7596" fmla="*/ 114343 h 3795371"/>
                <a:gd name="connsiteX7597" fmla="*/ 4048928 w 6347888"/>
                <a:gd name="connsiteY7597" fmla="*/ 92342 h 3795371"/>
                <a:gd name="connsiteX7598" fmla="*/ 4056134 w 6347888"/>
                <a:gd name="connsiteY7598" fmla="*/ 74817 h 3795371"/>
                <a:gd name="connsiteX7599" fmla="*/ 4064323 w 6347888"/>
                <a:gd name="connsiteY7599" fmla="*/ 71923 h 3795371"/>
                <a:gd name="connsiteX7600" fmla="*/ 2545564 w 6347888"/>
                <a:gd name="connsiteY7600" fmla="*/ 57074 h 3795371"/>
                <a:gd name="connsiteX7601" fmla="*/ 2569040 w 6347888"/>
                <a:gd name="connsiteY7601" fmla="*/ 61387 h 3795371"/>
                <a:gd name="connsiteX7602" fmla="*/ 2588530 w 6347888"/>
                <a:gd name="connsiteY7602" fmla="*/ 67938 h 3795371"/>
                <a:gd name="connsiteX7603" fmla="*/ 2619048 w 6347888"/>
                <a:gd name="connsiteY7603" fmla="*/ 77219 h 3795371"/>
                <a:gd name="connsiteX7604" fmla="*/ 2641432 w 6347888"/>
                <a:gd name="connsiteY7604" fmla="*/ 93816 h 3795371"/>
                <a:gd name="connsiteX7605" fmla="*/ 2640504 w 6347888"/>
                <a:gd name="connsiteY7605" fmla="*/ 98020 h 3795371"/>
                <a:gd name="connsiteX7606" fmla="*/ 2637501 w 6347888"/>
                <a:gd name="connsiteY7606" fmla="*/ 99767 h 3795371"/>
                <a:gd name="connsiteX7607" fmla="*/ 2615718 w 6347888"/>
                <a:gd name="connsiteY7607" fmla="*/ 103206 h 3795371"/>
                <a:gd name="connsiteX7608" fmla="*/ 2587329 w 6347888"/>
                <a:gd name="connsiteY7608" fmla="*/ 100749 h 3795371"/>
                <a:gd name="connsiteX7609" fmla="*/ 2551897 w 6347888"/>
                <a:gd name="connsiteY7609" fmla="*/ 105499 h 3795371"/>
                <a:gd name="connsiteX7610" fmla="*/ 2532953 w 6347888"/>
                <a:gd name="connsiteY7610" fmla="*/ 106919 h 3795371"/>
                <a:gd name="connsiteX7611" fmla="*/ 2524655 w 6347888"/>
                <a:gd name="connsiteY7611" fmla="*/ 111013 h 3795371"/>
                <a:gd name="connsiteX7612" fmla="*/ 2524382 w 6347888"/>
                <a:gd name="connsiteY7612" fmla="*/ 112760 h 3795371"/>
                <a:gd name="connsiteX7613" fmla="*/ 2526293 w 6347888"/>
                <a:gd name="connsiteY7613" fmla="*/ 113907 h 3795371"/>
                <a:gd name="connsiteX7614" fmla="*/ 2533117 w 6347888"/>
                <a:gd name="connsiteY7614" fmla="*/ 112596 h 3795371"/>
                <a:gd name="connsiteX7615" fmla="*/ 2549113 w 6347888"/>
                <a:gd name="connsiteY7615" fmla="*/ 109048 h 3795371"/>
                <a:gd name="connsiteX7616" fmla="*/ 2572479 w 6347888"/>
                <a:gd name="connsiteY7616" fmla="*/ 107355 h 3795371"/>
                <a:gd name="connsiteX7617" fmla="*/ 2588858 w 6347888"/>
                <a:gd name="connsiteY7617" fmla="*/ 104243 h 3795371"/>
                <a:gd name="connsiteX7618" fmla="*/ 2602943 w 6347888"/>
                <a:gd name="connsiteY7618" fmla="*/ 105608 h 3795371"/>
                <a:gd name="connsiteX7619" fmla="*/ 2647219 w 6347888"/>
                <a:gd name="connsiteY7619" fmla="*/ 106973 h 3795371"/>
                <a:gd name="connsiteX7620" fmla="*/ 2648202 w 6347888"/>
                <a:gd name="connsiteY7620" fmla="*/ 106809 h 3795371"/>
                <a:gd name="connsiteX7621" fmla="*/ 2655081 w 6347888"/>
                <a:gd name="connsiteY7621" fmla="*/ 111286 h 3795371"/>
                <a:gd name="connsiteX7622" fmla="*/ 2651423 w 6347888"/>
                <a:gd name="connsiteY7622" fmla="*/ 127883 h 3795371"/>
                <a:gd name="connsiteX7623" fmla="*/ 2644926 w 6347888"/>
                <a:gd name="connsiteY7623" fmla="*/ 130612 h 3795371"/>
                <a:gd name="connsiteX7624" fmla="*/ 2643998 w 6347888"/>
                <a:gd name="connsiteY7624" fmla="*/ 132250 h 3795371"/>
                <a:gd name="connsiteX7625" fmla="*/ 2645799 w 6347888"/>
                <a:gd name="connsiteY7625" fmla="*/ 133561 h 3795371"/>
                <a:gd name="connsiteX7626" fmla="*/ 2650495 w 6347888"/>
                <a:gd name="connsiteY7626" fmla="*/ 133288 h 3795371"/>
                <a:gd name="connsiteX7627" fmla="*/ 2681777 w 6347888"/>
                <a:gd name="connsiteY7627" fmla="*/ 137655 h 3795371"/>
                <a:gd name="connsiteX7628" fmla="*/ 2698974 w 6347888"/>
                <a:gd name="connsiteY7628" fmla="*/ 150485 h 3795371"/>
                <a:gd name="connsiteX7629" fmla="*/ 2698865 w 6347888"/>
                <a:gd name="connsiteY7629" fmla="*/ 164952 h 3795371"/>
                <a:gd name="connsiteX7630" fmla="*/ 2698210 w 6347888"/>
                <a:gd name="connsiteY7630" fmla="*/ 165498 h 3795371"/>
                <a:gd name="connsiteX7631" fmla="*/ 2670804 w 6347888"/>
                <a:gd name="connsiteY7631" fmla="*/ 178983 h 3795371"/>
                <a:gd name="connsiteX7632" fmla="*/ 2642415 w 6347888"/>
                <a:gd name="connsiteY7632" fmla="*/ 182586 h 3795371"/>
                <a:gd name="connsiteX7633" fmla="*/ 2611678 w 6347888"/>
                <a:gd name="connsiteY7633" fmla="*/ 180402 h 3795371"/>
                <a:gd name="connsiteX7634" fmla="*/ 2567511 w 6347888"/>
                <a:gd name="connsiteY7634" fmla="*/ 183733 h 3795371"/>
                <a:gd name="connsiteX7635" fmla="*/ 2542944 w 6347888"/>
                <a:gd name="connsiteY7635" fmla="*/ 193014 h 3795371"/>
                <a:gd name="connsiteX7636" fmla="*/ 2534755 w 6347888"/>
                <a:gd name="connsiteY7636" fmla="*/ 197709 h 3795371"/>
                <a:gd name="connsiteX7637" fmla="*/ 2534100 w 6347888"/>
                <a:gd name="connsiteY7637" fmla="*/ 199674 h 3795371"/>
                <a:gd name="connsiteX7638" fmla="*/ 2536884 w 6347888"/>
                <a:gd name="connsiteY7638" fmla="*/ 202404 h 3795371"/>
                <a:gd name="connsiteX7639" fmla="*/ 2550532 w 6347888"/>
                <a:gd name="connsiteY7639" fmla="*/ 198091 h 3795371"/>
                <a:gd name="connsiteX7640" fmla="*/ 2559267 w 6347888"/>
                <a:gd name="connsiteY7640" fmla="*/ 194215 h 3795371"/>
                <a:gd name="connsiteX7641" fmla="*/ 2615008 w 6347888"/>
                <a:gd name="connsiteY7641" fmla="*/ 188974 h 3795371"/>
                <a:gd name="connsiteX7642" fmla="*/ 2631332 w 6347888"/>
                <a:gd name="connsiteY7642" fmla="*/ 192632 h 3795371"/>
                <a:gd name="connsiteX7643" fmla="*/ 2634935 w 6347888"/>
                <a:gd name="connsiteY7643" fmla="*/ 200548 h 3795371"/>
                <a:gd name="connsiteX7644" fmla="*/ 2627292 w 6347888"/>
                <a:gd name="connsiteY7644" fmla="*/ 209174 h 3795371"/>
                <a:gd name="connsiteX7645" fmla="*/ 2613916 w 6347888"/>
                <a:gd name="connsiteY7645" fmla="*/ 213978 h 3795371"/>
                <a:gd name="connsiteX7646" fmla="*/ 2613152 w 6347888"/>
                <a:gd name="connsiteY7646" fmla="*/ 216107 h 3795371"/>
                <a:gd name="connsiteX7647" fmla="*/ 2614517 w 6347888"/>
                <a:gd name="connsiteY7647" fmla="*/ 217745 h 3795371"/>
                <a:gd name="connsiteX7648" fmla="*/ 2640176 w 6347888"/>
                <a:gd name="connsiteY7648" fmla="*/ 218400 h 3795371"/>
                <a:gd name="connsiteX7649" fmla="*/ 2642524 w 6347888"/>
                <a:gd name="connsiteY7649" fmla="*/ 218400 h 3795371"/>
                <a:gd name="connsiteX7650" fmla="*/ 2653661 w 6347888"/>
                <a:gd name="connsiteY7650" fmla="*/ 210921 h 3795371"/>
                <a:gd name="connsiteX7651" fmla="*/ 2657701 w 6347888"/>
                <a:gd name="connsiteY7651" fmla="*/ 199674 h 3795371"/>
                <a:gd name="connsiteX7652" fmla="*/ 2661304 w 6347888"/>
                <a:gd name="connsiteY7652" fmla="*/ 196726 h 3795371"/>
                <a:gd name="connsiteX7653" fmla="*/ 2663652 w 6347888"/>
                <a:gd name="connsiteY7653" fmla="*/ 196289 h 3795371"/>
                <a:gd name="connsiteX7654" fmla="*/ 2679539 w 6347888"/>
                <a:gd name="connsiteY7654" fmla="*/ 217363 h 3795371"/>
                <a:gd name="connsiteX7655" fmla="*/ 2676809 w 6347888"/>
                <a:gd name="connsiteY7655" fmla="*/ 223969 h 3795371"/>
                <a:gd name="connsiteX7656" fmla="*/ 2659120 w 6347888"/>
                <a:gd name="connsiteY7656" fmla="*/ 242258 h 3795371"/>
                <a:gd name="connsiteX7657" fmla="*/ 2640722 w 6347888"/>
                <a:gd name="connsiteY7657" fmla="*/ 256944 h 3795371"/>
                <a:gd name="connsiteX7658" fmla="*/ 2639194 w 6347888"/>
                <a:gd name="connsiteY7658" fmla="*/ 262731 h 3795371"/>
                <a:gd name="connsiteX7659" fmla="*/ 2660322 w 6347888"/>
                <a:gd name="connsiteY7659" fmla="*/ 253777 h 3795371"/>
                <a:gd name="connsiteX7660" fmla="*/ 2694334 w 6347888"/>
                <a:gd name="connsiteY7660" fmla="*/ 229319 h 3795371"/>
                <a:gd name="connsiteX7661" fmla="*/ 2694498 w 6347888"/>
                <a:gd name="connsiteY7661" fmla="*/ 229101 h 3795371"/>
                <a:gd name="connsiteX7662" fmla="*/ 2700230 w 6347888"/>
                <a:gd name="connsiteY7662" fmla="*/ 228336 h 3795371"/>
                <a:gd name="connsiteX7663" fmla="*/ 2708528 w 6347888"/>
                <a:gd name="connsiteY7663" fmla="*/ 232431 h 3795371"/>
                <a:gd name="connsiteX7664" fmla="*/ 2716499 w 6347888"/>
                <a:gd name="connsiteY7664" fmla="*/ 229155 h 3795371"/>
                <a:gd name="connsiteX7665" fmla="*/ 2718683 w 6347888"/>
                <a:gd name="connsiteY7665" fmla="*/ 222385 h 3795371"/>
                <a:gd name="connsiteX7666" fmla="*/ 2721576 w 6347888"/>
                <a:gd name="connsiteY7666" fmla="*/ 218837 h 3795371"/>
                <a:gd name="connsiteX7667" fmla="*/ 2742977 w 6347888"/>
                <a:gd name="connsiteY7667" fmla="*/ 214033 h 3795371"/>
                <a:gd name="connsiteX7668" fmla="*/ 2744779 w 6347888"/>
                <a:gd name="connsiteY7668" fmla="*/ 214033 h 3795371"/>
                <a:gd name="connsiteX7669" fmla="*/ 2780920 w 6347888"/>
                <a:gd name="connsiteY7669" fmla="*/ 229865 h 3795371"/>
                <a:gd name="connsiteX7670" fmla="*/ 2784032 w 6347888"/>
                <a:gd name="connsiteY7670" fmla="*/ 233468 h 3795371"/>
                <a:gd name="connsiteX7671" fmla="*/ 2781575 w 6347888"/>
                <a:gd name="connsiteY7671" fmla="*/ 258909 h 3795371"/>
                <a:gd name="connsiteX7672" fmla="*/ 2774424 w 6347888"/>
                <a:gd name="connsiteY7672" fmla="*/ 265242 h 3795371"/>
                <a:gd name="connsiteX7673" fmla="*/ 2759356 w 6347888"/>
                <a:gd name="connsiteY7673" fmla="*/ 270046 h 3795371"/>
                <a:gd name="connsiteX7674" fmla="*/ 2755316 w 6347888"/>
                <a:gd name="connsiteY7674" fmla="*/ 274851 h 3795371"/>
                <a:gd name="connsiteX7675" fmla="*/ 2756244 w 6347888"/>
                <a:gd name="connsiteY7675" fmla="*/ 279491 h 3795371"/>
                <a:gd name="connsiteX7676" fmla="*/ 2756080 w 6347888"/>
                <a:gd name="connsiteY7676" fmla="*/ 283040 h 3795371"/>
                <a:gd name="connsiteX7677" fmla="*/ 2753896 w 6347888"/>
                <a:gd name="connsiteY7677" fmla="*/ 285769 h 3795371"/>
                <a:gd name="connsiteX7678" fmla="*/ 2747509 w 6347888"/>
                <a:gd name="connsiteY7678" fmla="*/ 288991 h 3795371"/>
                <a:gd name="connsiteX7679" fmla="*/ 2729165 w 6347888"/>
                <a:gd name="connsiteY7679" fmla="*/ 290738 h 3795371"/>
                <a:gd name="connsiteX7680" fmla="*/ 2717646 w 6347888"/>
                <a:gd name="connsiteY7680" fmla="*/ 289700 h 3795371"/>
                <a:gd name="connsiteX7681" fmla="*/ 2715080 w 6347888"/>
                <a:gd name="connsiteY7681" fmla="*/ 293249 h 3795371"/>
                <a:gd name="connsiteX7682" fmla="*/ 2716281 w 6347888"/>
                <a:gd name="connsiteY7682" fmla="*/ 294668 h 3795371"/>
                <a:gd name="connsiteX7683" fmla="*/ 2725726 w 6347888"/>
                <a:gd name="connsiteY7683" fmla="*/ 295760 h 3795371"/>
                <a:gd name="connsiteX7684" fmla="*/ 2732441 w 6347888"/>
                <a:gd name="connsiteY7684" fmla="*/ 297999 h 3795371"/>
                <a:gd name="connsiteX7685" fmla="*/ 2735006 w 6347888"/>
                <a:gd name="connsiteY7685" fmla="*/ 306352 h 3795371"/>
                <a:gd name="connsiteX7686" fmla="*/ 2720266 w 6347888"/>
                <a:gd name="connsiteY7686" fmla="*/ 317325 h 3795371"/>
                <a:gd name="connsiteX7687" fmla="*/ 2715953 w 6347888"/>
                <a:gd name="connsiteY7687" fmla="*/ 324641 h 3795371"/>
                <a:gd name="connsiteX7688" fmla="*/ 2715298 w 6347888"/>
                <a:gd name="connsiteY7688" fmla="*/ 331410 h 3795371"/>
                <a:gd name="connsiteX7689" fmla="*/ 2703779 w 6347888"/>
                <a:gd name="connsiteY7689" fmla="*/ 346642 h 3795371"/>
                <a:gd name="connsiteX7690" fmla="*/ 2681340 w 6347888"/>
                <a:gd name="connsiteY7690" fmla="*/ 403202 h 3795371"/>
                <a:gd name="connsiteX7691" fmla="*/ 2673861 w 6347888"/>
                <a:gd name="connsiteY7691" fmla="*/ 428206 h 3795371"/>
                <a:gd name="connsiteX7692" fmla="*/ 2661413 w 6347888"/>
                <a:gd name="connsiteY7692" fmla="*/ 434484 h 3795371"/>
                <a:gd name="connsiteX7693" fmla="*/ 2659448 w 6347888"/>
                <a:gd name="connsiteY7693" fmla="*/ 435576 h 3795371"/>
                <a:gd name="connsiteX7694" fmla="*/ 2658902 w 6347888"/>
                <a:gd name="connsiteY7694" fmla="*/ 437487 h 3795371"/>
                <a:gd name="connsiteX7695" fmla="*/ 2665290 w 6347888"/>
                <a:gd name="connsiteY7695" fmla="*/ 444257 h 3795371"/>
                <a:gd name="connsiteX7696" fmla="*/ 2672660 w 6347888"/>
                <a:gd name="connsiteY7696" fmla="*/ 453483 h 3795371"/>
                <a:gd name="connsiteX7697" fmla="*/ 2666491 w 6347888"/>
                <a:gd name="connsiteY7697" fmla="*/ 462983 h 3795371"/>
                <a:gd name="connsiteX7698" fmla="*/ 2663816 w 6347888"/>
                <a:gd name="connsiteY7698" fmla="*/ 465876 h 3795371"/>
                <a:gd name="connsiteX7699" fmla="*/ 2664525 w 6347888"/>
                <a:gd name="connsiteY7699" fmla="*/ 467951 h 3795371"/>
                <a:gd name="connsiteX7700" fmla="*/ 2670258 w 6347888"/>
                <a:gd name="connsiteY7700" fmla="*/ 471991 h 3795371"/>
                <a:gd name="connsiteX7701" fmla="*/ 2679593 w 6347888"/>
                <a:gd name="connsiteY7701" fmla="*/ 473628 h 3795371"/>
                <a:gd name="connsiteX7702" fmla="*/ 2686254 w 6347888"/>
                <a:gd name="connsiteY7702" fmla="*/ 482800 h 3795371"/>
                <a:gd name="connsiteX7703" fmla="*/ 2681504 w 6347888"/>
                <a:gd name="connsiteY7703" fmla="*/ 503492 h 3795371"/>
                <a:gd name="connsiteX7704" fmla="*/ 2676481 w 6347888"/>
                <a:gd name="connsiteY7704" fmla="*/ 528605 h 3795371"/>
                <a:gd name="connsiteX7705" fmla="*/ 2675062 w 6347888"/>
                <a:gd name="connsiteY7705" fmla="*/ 535375 h 3795371"/>
                <a:gd name="connsiteX7706" fmla="*/ 2673315 w 6347888"/>
                <a:gd name="connsiteY7706" fmla="*/ 535156 h 3795371"/>
                <a:gd name="connsiteX7707" fmla="*/ 2670094 w 6347888"/>
                <a:gd name="connsiteY7707" fmla="*/ 514410 h 3795371"/>
                <a:gd name="connsiteX7708" fmla="*/ 2660376 w 6347888"/>
                <a:gd name="connsiteY7708" fmla="*/ 496503 h 3795371"/>
                <a:gd name="connsiteX7709" fmla="*/ 2658356 w 6347888"/>
                <a:gd name="connsiteY7709" fmla="*/ 495248 h 3795371"/>
                <a:gd name="connsiteX7710" fmla="*/ 2649294 w 6347888"/>
                <a:gd name="connsiteY7710" fmla="*/ 495685 h 3795371"/>
                <a:gd name="connsiteX7711" fmla="*/ 2637556 w 6347888"/>
                <a:gd name="connsiteY7711" fmla="*/ 507532 h 3795371"/>
                <a:gd name="connsiteX7712" fmla="*/ 2638265 w 6347888"/>
                <a:gd name="connsiteY7712" fmla="*/ 507095 h 3795371"/>
                <a:gd name="connsiteX7713" fmla="*/ 2643343 w 6347888"/>
                <a:gd name="connsiteY7713" fmla="*/ 512227 h 3795371"/>
                <a:gd name="connsiteX7714" fmla="*/ 2643343 w 6347888"/>
                <a:gd name="connsiteY7714" fmla="*/ 513264 h 3795371"/>
                <a:gd name="connsiteX7715" fmla="*/ 2643343 w 6347888"/>
                <a:gd name="connsiteY7715" fmla="*/ 521180 h 3795371"/>
                <a:gd name="connsiteX7716" fmla="*/ 2643343 w 6347888"/>
                <a:gd name="connsiteY7716" fmla="*/ 522327 h 3795371"/>
                <a:gd name="connsiteX7717" fmla="*/ 2642906 w 6347888"/>
                <a:gd name="connsiteY7717" fmla="*/ 522272 h 3795371"/>
                <a:gd name="connsiteX7718" fmla="*/ 2655081 w 6347888"/>
                <a:gd name="connsiteY7718" fmla="*/ 528059 h 3795371"/>
                <a:gd name="connsiteX7719" fmla="*/ 2656172 w 6347888"/>
                <a:gd name="connsiteY7719" fmla="*/ 534392 h 3795371"/>
                <a:gd name="connsiteX7720" fmla="*/ 2654971 w 6347888"/>
                <a:gd name="connsiteY7720" fmla="*/ 543291 h 3795371"/>
                <a:gd name="connsiteX7721" fmla="*/ 2659448 w 6347888"/>
                <a:gd name="connsiteY7721" fmla="*/ 553937 h 3795371"/>
                <a:gd name="connsiteX7722" fmla="*/ 2658083 w 6347888"/>
                <a:gd name="connsiteY7722" fmla="*/ 570588 h 3795371"/>
                <a:gd name="connsiteX7723" fmla="*/ 2653388 w 6347888"/>
                <a:gd name="connsiteY7723" fmla="*/ 578340 h 3795371"/>
                <a:gd name="connsiteX7724" fmla="*/ 2646673 w 6347888"/>
                <a:gd name="connsiteY7724" fmla="*/ 578340 h 3795371"/>
                <a:gd name="connsiteX7725" fmla="*/ 2642633 w 6347888"/>
                <a:gd name="connsiteY7725" fmla="*/ 580033 h 3795371"/>
                <a:gd name="connsiteX7726" fmla="*/ 2644598 w 6347888"/>
                <a:gd name="connsiteY7726" fmla="*/ 583854 h 3795371"/>
                <a:gd name="connsiteX7727" fmla="*/ 2648529 w 6347888"/>
                <a:gd name="connsiteY7727" fmla="*/ 589314 h 3795371"/>
                <a:gd name="connsiteX7728" fmla="*/ 2655408 w 6347888"/>
                <a:gd name="connsiteY7728" fmla="*/ 601161 h 3795371"/>
                <a:gd name="connsiteX7729" fmla="*/ 2658029 w 6347888"/>
                <a:gd name="connsiteY7729" fmla="*/ 607002 h 3795371"/>
                <a:gd name="connsiteX7730" fmla="*/ 2648911 w 6347888"/>
                <a:gd name="connsiteY7730" fmla="*/ 619614 h 3795371"/>
                <a:gd name="connsiteX7731" fmla="*/ 2641978 w 6347888"/>
                <a:gd name="connsiteY7731" fmla="*/ 620542 h 3795371"/>
                <a:gd name="connsiteX7732" fmla="*/ 2620086 w 6347888"/>
                <a:gd name="connsiteY7732" fmla="*/ 620924 h 3795371"/>
                <a:gd name="connsiteX7733" fmla="*/ 2616319 w 6347888"/>
                <a:gd name="connsiteY7733" fmla="*/ 622507 h 3795371"/>
                <a:gd name="connsiteX7734" fmla="*/ 2616810 w 6347888"/>
                <a:gd name="connsiteY7734" fmla="*/ 624746 h 3795371"/>
                <a:gd name="connsiteX7735" fmla="*/ 2634062 w 6347888"/>
                <a:gd name="connsiteY7735" fmla="*/ 632334 h 3795371"/>
                <a:gd name="connsiteX7736" fmla="*/ 2637938 w 6347888"/>
                <a:gd name="connsiteY7736" fmla="*/ 639923 h 3795371"/>
                <a:gd name="connsiteX7737" fmla="*/ 2635154 w 6347888"/>
                <a:gd name="connsiteY7737" fmla="*/ 648985 h 3795371"/>
                <a:gd name="connsiteX7738" fmla="*/ 2630022 w 6347888"/>
                <a:gd name="connsiteY7738" fmla="*/ 653517 h 3795371"/>
                <a:gd name="connsiteX7739" fmla="*/ 2612279 w 6347888"/>
                <a:gd name="connsiteY7739" fmla="*/ 659577 h 3795371"/>
                <a:gd name="connsiteX7740" fmla="*/ 2596665 w 6347888"/>
                <a:gd name="connsiteY7740" fmla="*/ 659358 h 3795371"/>
                <a:gd name="connsiteX7741" fmla="*/ 2591041 w 6347888"/>
                <a:gd name="connsiteY7741" fmla="*/ 656629 h 3795371"/>
                <a:gd name="connsiteX7742" fmla="*/ 2593061 w 6347888"/>
                <a:gd name="connsiteY7742" fmla="*/ 662088 h 3795371"/>
                <a:gd name="connsiteX7743" fmla="*/ 2608675 w 6347888"/>
                <a:gd name="connsiteY7743" fmla="*/ 673007 h 3795371"/>
                <a:gd name="connsiteX7744" fmla="*/ 2610313 w 6347888"/>
                <a:gd name="connsiteY7744" fmla="*/ 681687 h 3795371"/>
                <a:gd name="connsiteX7745" fmla="*/ 2607365 w 6347888"/>
                <a:gd name="connsiteY7745" fmla="*/ 692279 h 3795371"/>
                <a:gd name="connsiteX7746" fmla="*/ 2604035 w 6347888"/>
                <a:gd name="connsiteY7746" fmla="*/ 703198 h 3795371"/>
                <a:gd name="connsiteX7747" fmla="*/ 2598193 w 6347888"/>
                <a:gd name="connsiteY7747" fmla="*/ 705927 h 3795371"/>
                <a:gd name="connsiteX7748" fmla="*/ 2584326 w 6347888"/>
                <a:gd name="connsiteY7748" fmla="*/ 696865 h 3795371"/>
                <a:gd name="connsiteX7749" fmla="*/ 2573517 w 6347888"/>
                <a:gd name="connsiteY7749" fmla="*/ 676938 h 3795371"/>
                <a:gd name="connsiteX7750" fmla="*/ 2571606 w 6347888"/>
                <a:gd name="connsiteY7750" fmla="*/ 670441 h 3795371"/>
                <a:gd name="connsiteX7751" fmla="*/ 2567730 w 6347888"/>
                <a:gd name="connsiteY7751" fmla="*/ 669895 h 3795371"/>
                <a:gd name="connsiteX7752" fmla="*/ 2565328 w 6347888"/>
                <a:gd name="connsiteY7752" fmla="*/ 673607 h 3795371"/>
                <a:gd name="connsiteX7753" fmla="*/ 2568166 w 6347888"/>
                <a:gd name="connsiteY7753" fmla="*/ 689931 h 3795371"/>
                <a:gd name="connsiteX7754" fmla="*/ 2572043 w 6347888"/>
                <a:gd name="connsiteY7754" fmla="*/ 695718 h 3795371"/>
                <a:gd name="connsiteX7755" fmla="*/ 2581269 w 6347888"/>
                <a:gd name="connsiteY7755" fmla="*/ 703361 h 3795371"/>
                <a:gd name="connsiteX7756" fmla="*/ 2599995 w 6347888"/>
                <a:gd name="connsiteY7756" fmla="*/ 724653 h 3795371"/>
                <a:gd name="connsiteX7757" fmla="*/ 2602834 w 6347888"/>
                <a:gd name="connsiteY7757" fmla="*/ 730768 h 3795371"/>
                <a:gd name="connsiteX7758" fmla="*/ 2607037 w 6347888"/>
                <a:gd name="connsiteY7758" fmla="*/ 751295 h 3795371"/>
                <a:gd name="connsiteX7759" fmla="*/ 2606273 w 6347888"/>
                <a:gd name="connsiteY7759" fmla="*/ 772641 h 3795371"/>
                <a:gd name="connsiteX7760" fmla="*/ 2595900 w 6347888"/>
                <a:gd name="connsiteY7760" fmla="*/ 781158 h 3795371"/>
                <a:gd name="connsiteX7761" fmla="*/ 2586401 w 6347888"/>
                <a:gd name="connsiteY7761" fmla="*/ 781377 h 3795371"/>
                <a:gd name="connsiteX7762" fmla="*/ 2570459 w 6347888"/>
                <a:gd name="connsiteY7762" fmla="*/ 772969 h 3795371"/>
                <a:gd name="connsiteX7763" fmla="*/ 2558831 w 6347888"/>
                <a:gd name="connsiteY7763" fmla="*/ 746928 h 3795371"/>
                <a:gd name="connsiteX7764" fmla="*/ 2555228 w 6347888"/>
                <a:gd name="connsiteY7764" fmla="*/ 744580 h 3795371"/>
                <a:gd name="connsiteX7765" fmla="*/ 2550369 w 6347888"/>
                <a:gd name="connsiteY7765" fmla="*/ 749111 h 3795371"/>
                <a:gd name="connsiteX7766" fmla="*/ 2552443 w 6347888"/>
                <a:gd name="connsiteY7766" fmla="*/ 763033 h 3795371"/>
                <a:gd name="connsiteX7767" fmla="*/ 2545728 w 6347888"/>
                <a:gd name="connsiteY7767" fmla="*/ 774443 h 3795371"/>
                <a:gd name="connsiteX7768" fmla="*/ 2534536 w 6347888"/>
                <a:gd name="connsiteY7768" fmla="*/ 778210 h 3795371"/>
                <a:gd name="connsiteX7769" fmla="*/ 2534100 w 6347888"/>
                <a:gd name="connsiteY7769" fmla="*/ 782250 h 3795371"/>
                <a:gd name="connsiteX7770" fmla="*/ 2535683 w 6347888"/>
                <a:gd name="connsiteY7770" fmla="*/ 783833 h 3795371"/>
                <a:gd name="connsiteX7771" fmla="*/ 2540269 w 6347888"/>
                <a:gd name="connsiteY7771" fmla="*/ 784488 h 3795371"/>
                <a:gd name="connsiteX7772" fmla="*/ 2560796 w 6347888"/>
                <a:gd name="connsiteY7772" fmla="*/ 785526 h 3795371"/>
                <a:gd name="connsiteX7773" fmla="*/ 2588475 w 6347888"/>
                <a:gd name="connsiteY7773" fmla="*/ 792186 h 3795371"/>
                <a:gd name="connsiteX7774" fmla="*/ 2590168 w 6347888"/>
                <a:gd name="connsiteY7774" fmla="*/ 793551 h 3795371"/>
                <a:gd name="connsiteX7775" fmla="*/ 2589567 w 6347888"/>
                <a:gd name="connsiteY7775" fmla="*/ 797919 h 3795371"/>
                <a:gd name="connsiteX7776" fmla="*/ 2589513 w 6347888"/>
                <a:gd name="connsiteY7776" fmla="*/ 797864 h 3795371"/>
                <a:gd name="connsiteX7777" fmla="*/ 2543544 w 6347888"/>
                <a:gd name="connsiteY7777" fmla="*/ 831822 h 3795371"/>
                <a:gd name="connsiteX7778" fmla="*/ 2529514 w 6347888"/>
                <a:gd name="connsiteY7778" fmla="*/ 840448 h 3795371"/>
                <a:gd name="connsiteX7779" fmla="*/ 2504182 w 6347888"/>
                <a:gd name="connsiteY7779" fmla="*/ 847927 h 3795371"/>
                <a:gd name="connsiteX7780" fmla="*/ 2479178 w 6347888"/>
                <a:gd name="connsiteY7780" fmla="*/ 855679 h 3795371"/>
                <a:gd name="connsiteX7781" fmla="*/ 2465365 w 6347888"/>
                <a:gd name="connsiteY7781" fmla="*/ 857372 h 3795371"/>
                <a:gd name="connsiteX7782" fmla="*/ 2458650 w 6347888"/>
                <a:gd name="connsiteY7782" fmla="*/ 858791 h 3795371"/>
                <a:gd name="connsiteX7783" fmla="*/ 2449642 w 6347888"/>
                <a:gd name="connsiteY7783" fmla="*/ 861794 h 3795371"/>
                <a:gd name="connsiteX7784" fmla="*/ 2433264 w 6347888"/>
                <a:gd name="connsiteY7784" fmla="*/ 862831 h 3795371"/>
                <a:gd name="connsiteX7785" fmla="*/ 2410061 w 6347888"/>
                <a:gd name="connsiteY7785" fmla="*/ 883086 h 3795371"/>
                <a:gd name="connsiteX7786" fmla="*/ 2396577 w 6347888"/>
                <a:gd name="connsiteY7786" fmla="*/ 899409 h 3795371"/>
                <a:gd name="connsiteX7787" fmla="*/ 2391336 w 6347888"/>
                <a:gd name="connsiteY7787" fmla="*/ 907653 h 3795371"/>
                <a:gd name="connsiteX7788" fmla="*/ 2374903 w 6347888"/>
                <a:gd name="connsiteY7788" fmla="*/ 920701 h 3795371"/>
                <a:gd name="connsiteX7789" fmla="*/ 2370371 w 6347888"/>
                <a:gd name="connsiteY7789" fmla="*/ 921902 h 3795371"/>
                <a:gd name="connsiteX7790" fmla="*/ 2338215 w 6347888"/>
                <a:gd name="connsiteY7790" fmla="*/ 935605 h 3795371"/>
                <a:gd name="connsiteX7791" fmla="*/ 2332701 w 6347888"/>
                <a:gd name="connsiteY7791" fmla="*/ 939645 h 3795371"/>
                <a:gd name="connsiteX7792" fmla="*/ 2326532 w 6347888"/>
                <a:gd name="connsiteY7792" fmla="*/ 942430 h 3795371"/>
                <a:gd name="connsiteX7793" fmla="*/ 2300600 w 6347888"/>
                <a:gd name="connsiteY7793" fmla="*/ 944068 h 3795371"/>
                <a:gd name="connsiteX7794" fmla="*/ 2288152 w 6347888"/>
                <a:gd name="connsiteY7794" fmla="*/ 952639 h 3795371"/>
                <a:gd name="connsiteX7795" fmla="*/ 2278544 w 6347888"/>
                <a:gd name="connsiteY7795" fmla="*/ 958262 h 3795371"/>
                <a:gd name="connsiteX7796" fmla="*/ 2274504 w 6347888"/>
                <a:gd name="connsiteY7796" fmla="*/ 965032 h 3795371"/>
                <a:gd name="connsiteX7797" fmla="*/ 2276524 w 6347888"/>
                <a:gd name="connsiteY7797" fmla="*/ 969290 h 3795371"/>
                <a:gd name="connsiteX7798" fmla="*/ 2274504 w 6347888"/>
                <a:gd name="connsiteY7798" fmla="*/ 975678 h 3795371"/>
                <a:gd name="connsiteX7799" fmla="*/ 2270464 w 6347888"/>
                <a:gd name="connsiteY7799" fmla="*/ 978244 h 3795371"/>
                <a:gd name="connsiteX7800" fmla="*/ 2267297 w 6347888"/>
                <a:gd name="connsiteY7800" fmla="*/ 985887 h 3795371"/>
                <a:gd name="connsiteX7801" fmla="*/ 2268335 w 6347888"/>
                <a:gd name="connsiteY7801" fmla="*/ 999481 h 3795371"/>
                <a:gd name="connsiteX7802" fmla="*/ 2261292 w 6347888"/>
                <a:gd name="connsiteY7802" fmla="*/ 1009526 h 3795371"/>
                <a:gd name="connsiteX7803" fmla="*/ 2245842 w 6347888"/>
                <a:gd name="connsiteY7803" fmla="*/ 1030054 h 3795371"/>
                <a:gd name="connsiteX7804" fmla="*/ 2236069 w 6347888"/>
                <a:gd name="connsiteY7804" fmla="*/ 1039225 h 3795371"/>
                <a:gd name="connsiteX7805" fmla="*/ 2232466 w 6347888"/>
                <a:gd name="connsiteY7805" fmla="*/ 1052656 h 3795371"/>
                <a:gd name="connsiteX7806" fmla="*/ 2225587 w 6347888"/>
                <a:gd name="connsiteY7806" fmla="*/ 1067451 h 3795371"/>
                <a:gd name="connsiteX7807" fmla="*/ 2217016 w 6347888"/>
                <a:gd name="connsiteY7807" fmla="*/ 1086613 h 3795371"/>
                <a:gd name="connsiteX7808" fmla="*/ 2206261 w 6347888"/>
                <a:gd name="connsiteY7808" fmla="*/ 1114620 h 3795371"/>
                <a:gd name="connsiteX7809" fmla="*/ 2196379 w 6347888"/>
                <a:gd name="connsiteY7809" fmla="*/ 1120025 h 3795371"/>
                <a:gd name="connsiteX7810" fmla="*/ 2180274 w 6347888"/>
                <a:gd name="connsiteY7810" fmla="*/ 1117022 h 3795371"/>
                <a:gd name="connsiteX7811" fmla="*/ 2174651 w 6347888"/>
                <a:gd name="connsiteY7811" fmla="*/ 1113365 h 3795371"/>
                <a:gd name="connsiteX7812" fmla="*/ 2170938 w 6347888"/>
                <a:gd name="connsiteY7812" fmla="*/ 1107414 h 3795371"/>
                <a:gd name="connsiteX7813" fmla="*/ 2165206 w 6347888"/>
                <a:gd name="connsiteY7813" fmla="*/ 1099771 h 3795371"/>
                <a:gd name="connsiteX7814" fmla="*/ 2163404 w 6347888"/>
                <a:gd name="connsiteY7814" fmla="*/ 1090817 h 3795371"/>
                <a:gd name="connsiteX7815" fmla="*/ 2154506 w 6347888"/>
                <a:gd name="connsiteY7815" fmla="*/ 1086286 h 3795371"/>
                <a:gd name="connsiteX7816" fmla="*/ 2147790 w 6347888"/>
                <a:gd name="connsiteY7816" fmla="*/ 1088524 h 3795371"/>
                <a:gd name="connsiteX7817" fmla="*/ 2133924 w 6347888"/>
                <a:gd name="connsiteY7817" fmla="*/ 1091308 h 3795371"/>
                <a:gd name="connsiteX7818" fmla="*/ 2130047 w 6347888"/>
                <a:gd name="connsiteY7818" fmla="*/ 1089671 h 3795371"/>
                <a:gd name="connsiteX7819" fmla="*/ 2119620 w 6347888"/>
                <a:gd name="connsiteY7819" fmla="*/ 1076895 h 3795371"/>
                <a:gd name="connsiteX7820" fmla="*/ 2110393 w 6347888"/>
                <a:gd name="connsiteY7820" fmla="*/ 1066250 h 3795371"/>
                <a:gd name="connsiteX7821" fmla="*/ 2110503 w 6347888"/>
                <a:gd name="connsiteY7821" fmla="*/ 1061937 h 3795371"/>
                <a:gd name="connsiteX7822" fmla="*/ 2110775 w 6347888"/>
                <a:gd name="connsiteY7822" fmla="*/ 1050526 h 3795371"/>
                <a:gd name="connsiteX7823" fmla="*/ 2103678 w 6347888"/>
                <a:gd name="connsiteY7823" fmla="*/ 1033220 h 3795371"/>
                <a:gd name="connsiteX7824" fmla="*/ 2103842 w 6347888"/>
                <a:gd name="connsiteY7824" fmla="*/ 1026505 h 3795371"/>
                <a:gd name="connsiteX7825" fmla="*/ 2101112 w 6347888"/>
                <a:gd name="connsiteY7825" fmla="*/ 1016241 h 3795371"/>
                <a:gd name="connsiteX7826" fmla="*/ 2096854 w 6347888"/>
                <a:gd name="connsiteY7826" fmla="*/ 1010836 h 3795371"/>
                <a:gd name="connsiteX7827" fmla="*/ 2096854 w 6347888"/>
                <a:gd name="connsiteY7827" fmla="*/ 1010727 h 3795371"/>
                <a:gd name="connsiteX7828" fmla="*/ 2089265 w 6347888"/>
                <a:gd name="connsiteY7828" fmla="*/ 987688 h 3795371"/>
                <a:gd name="connsiteX7829" fmla="*/ 2094616 w 6347888"/>
                <a:gd name="connsiteY7829" fmla="*/ 973603 h 3795371"/>
                <a:gd name="connsiteX7830" fmla="*/ 2105043 w 6347888"/>
                <a:gd name="connsiteY7830" fmla="*/ 963012 h 3795371"/>
                <a:gd name="connsiteX7831" fmla="*/ 2090248 w 6347888"/>
                <a:gd name="connsiteY7831" fmla="*/ 967489 h 3795371"/>
                <a:gd name="connsiteX7832" fmla="*/ 2085280 w 6347888"/>
                <a:gd name="connsiteY7832" fmla="*/ 963394 h 3795371"/>
                <a:gd name="connsiteX7833" fmla="*/ 2085007 w 6347888"/>
                <a:gd name="connsiteY7833" fmla="*/ 958644 h 3795371"/>
                <a:gd name="connsiteX7834" fmla="*/ 2080639 w 6347888"/>
                <a:gd name="connsiteY7834" fmla="*/ 925997 h 3795371"/>
                <a:gd name="connsiteX7835" fmla="*/ 2079220 w 6347888"/>
                <a:gd name="connsiteY7835" fmla="*/ 916716 h 3795371"/>
                <a:gd name="connsiteX7836" fmla="*/ 2075508 w 6347888"/>
                <a:gd name="connsiteY7836" fmla="*/ 905961 h 3795371"/>
                <a:gd name="connsiteX7837" fmla="*/ 2076654 w 6347888"/>
                <a:gd name="connsiteY7837" fmla="*/ 890674 h 3795371"/>
                <a:gd name="connsiteX7838" fmla="*/ 2086372 w 6347888"/>
                <a:gd name="connsiteY7838" fmla="*/ 880793 h 3795371"/>
                <a:gd name="connsiteX7839" fmla="*/ 2081458 w 6347888"/>
                <a:gd name="connsiteY7839" fmla="*/ 877080 h 3795371"/>
                <a:gd name="connsiteX7840" fmla="*/ 2078237 w 6347888"/>
                <a:gd name="connsiteY7840" fmla="*/ 868727 h 3795371"/>
                <a:gd name="connsiteX7841" fmla="*/ 2080476 w 6347888"/>
                <a:gd name="connsiteY7841" fmla="*/ 859719 h 3795371"/>
                <a:gd name="connsiteX7842" fmla="*/ 2085280 w 6347888"/>
                <a:gd name="connsiteY7842" fmla="*/ 846944 h 3795371"/>
                <a:gd name="connsiteX7843" fmla="*/ 2094124 w 6347888"/>
                <a:gd name="connsiteY7843" fmla="*/ 836517 h 3795371"/>
                <a:gd name="connsiteX7844" fmla="*/ 2095708 w 6347888"/>
                <a:gd name="connsiteY7844" fmla="*/ 833732 h 3795371"/>
                <a:gd name="connsiteX7845" fmla="*/ 2097182 w 6347888"/>
                <a:gd name="connsiteY7845" fmla="*/ 830293 h 3795371"/>
                <a:gd name="connsiteX7846" fmla="*/ 2104060 w 6347888"/>
                <a:gd name="connsiteY7846" fmla="*/ 826799 h 3795371"/>
                <a:gd name="connsiteX7847" fmla="*/ 2110175 w 6347888"/>
                <a:gd name="connsiteY7847" fmla="*/ 827727 h 3795371"/>
                <a:gd name="connsiteX7848" fmla="*/ 2106911 w 6347888"/>
                <a:gd name="connsiteY7848" fmla="*/ 814562 h 3795371"/>
                <a:gd name="connsiteX7849" fmla="*/ 2106517 w 6347888"/>
                <a:gd name="connsiteY7849" fmla="*/ 814680 h 3795371"/>
                <a:gd name="connsiteX7850" fmla="*/ 2106517 w 6347888"/>
                <a:gd name="connsiteY7850" fmla="*/ 814625 h 3795371"/>
                <a:gd name="connsiteX7851" fmla="*/ 2107063 w 6347888"/>
                <a:gd name="connsiteY7851" fmla="*/ 814079 h 3795371"/>
                <a:gd name="connsiteX7852" fmla="*/ 2107063 w 6347888"/>
                <a:gd name="connsiteY7852" fmla="*/ 814266 h 3795371"/>
                <a:gd name="connsiteX7853" fmla="*/ 2117982 w 6347888"/>
                <a:gd name="connsiteY7853" fmla="*/ 812714 h 3795371"/>
                <a:gd name="connsiteX7854" fmla="*/ 2136107 w 6347888"/>
                <a:gd name="connsiteY7854" fmla="*/ 799502 h 3795371"/>
                <a:gd name="connsiteX7855" fmla="*/ 2141894 w 6347888"/>
                <a:gd name="connsiteY7855" fmla="*/ 796390 h 3795371"/>
                <a:gd name="connsiteX7856" fmla="*/ 2145443 w 6347888"/>
                <a:gd name="connsiteY7856" fmla="*/ 790931 h 3795371"/>
                <a:gd name="connsiteX7857" fmla="*/ 2145716 w 6347888"/>
                <a:gd name="connsiteY7857" fmla="*/ 784161 h 3795371"/>
                <a:gd name="connsiteX7858" fmla="*/ 2149592 w 6347888"/>
                <a:gd name="connsiteY7858" fmla="*/ 775535 h 3795371"/>
                <a:gd name="connsiteX7859" fmla="*/ 2155379 w 6347888"/>
                <a:gd name="connsiteY7859" fmla="*/ 769366 h 3795371"/>
                <a:gd name="connsiteX7860" fmla="*/ 2152922 w 6347888"/>
                <a:gd name="connsiteY7860" fmla="*/ 764179 h 3795371"/>
                <a:gd name="connsiteX7861" fmla="*/ 2120985 w 6347888"/>
                <a:gd name="connsiteY7861" fmla="*/ 752769 h 3795371"/>
                <a:gd name="connsiteX7862" fmla="*/ 2126280 w 6347888"/>
                <a:gd name="connsiteY7862" fmla="*/ 764452 h 3795371"/>
                <a:gd name="connsiteX7863" fmla="*/ 2131030 w 6347888"/>
                <a:gd name="connsiteY7863" fmla="*/ 769530 h 3795371"/>
                <a:gd name="connsiteX7864" fmla="*/ 2127700 w 6347888"/>
                <a:gd name="connsiteY7864" fmla="*/ 781922 h 3795371"/>
                <a:gd name="connsiteX7865" fmla="*/ 2102532 w 6347888"/>
                <a:gd name="connsiteY7865" fmla="*/ 785417 h 3795371"/>
                <a:gd name="connsiteX7866" fmla="*/ 2100403 w 6347888"/>
                <a:gd name="connsiteY7866" fmla="*/ 784488 h 3795371"/>
                <a:gd name="connsiteX7867" fmla="*/ 2088665 w 6347888"/>
                <a:gd name="connsiteY7867" fmla="*/ 762487 h 3795371"/>
                <a:gd name="connsiteX7868" fmla="*/ 2091067 w 6347888"/>
                <a:gd name="connsiteY7868" fmla="*/ 748620 h 3795371"/>
                <a:gd name="connsiteX7869" fmla="*/ 2097127 w 6347888"/>
                <a:gd name="connsiteY7869" fmla="*/ 741850 h 3795371"/>
                <a:gd name="connsiteX7870" fmla="*/ 2102968 w 6347888"/>
                <a:gd name="connsiteY7870" fmla="*/ 738411 h 3795371"/>
                <a:gd name="connsiteX7871" fmla="*/ 2102040 w 6347888"/>
                <a:gd name="connsiteY7871" fmla="*/ 731696 h 3795371"/>
                <a:gd name="connsiteX7872" fmla="*/ 2101440 w 6347888"/>
                <a:gd name="connsiteY7872" fmla="*/ 729403 h 3795371"/>
                <a:gd name="connsiteX7873" fmla="*/ 2110011 w 6347888"/>
                <a:gd name="connsiteY7873" fmla="*/ 720777 h 3795371"/>
                <a:gd name="connsiteX7874" fmla="*/ 2121476 w 6347888"/>
                <a:gd name="connsiteY7874" fmla="*/ 723507 h 3795371"/>
                <a:gd name="connsiteX7875" fmla="*/ 2139547 w 6347888"/>
                <a:gd name="connsiteY7875" fmla="*/ 727656 h 3795371"/>
                <a:gd name="connsiteX7876" fmla="*/ 2142386 w 6347888"/>
                <a:gd name="connsiteY7876" fmla="*/ 722142 h 3795371"/>
                <a:gd name="connsiteX7877" fmla="*/ 2139874 w 6347888"/>
                <a:gd name="connsiteY7877" fmla="*/ 714280 h 3795371"/>
                <a:gd name="connsiteX7878" fmla="*/ 2133705 w 6347888"/>
                <a:gd name="connsiteY7878" fmla="*/ 711387 h 3795371"/>
                <a:gd name="connsiteX7879" fmla="*/ 2132559 w 6347888"/>
                <a:gd name="connsiteY7879" fmla="*/ 705436 h 3795371"/>
                <a:gd name="connsiteX7880" fmla="*/ 2139929 w 6347888"/>
                <a:gd name="connsiteY7880" fmla="*/ 694517 h 3795371"/>
                <a:gd name="connsiteX7881" fmla="*/ 2139656 w 6347888"/>
                <a:gd name="connsiteY7881" fmla="*/ 694626 h 3795371"/>
                <a:gd name="connsiteX7882" fmla="*/ 2139656 w 6347888"/>
                <a:gd name="connsiteY7882" fmla="*/ 694026 h 3795371"/>
                <a:gd name="connsiteX7883" fmla="*/ 2135889 w 6347888"/>
                <a:gd name="connsiteY7883" fmla="*/ 694026 h 3795371"/>
                <a:gd name="connsiteX7884" fmla="*/ 2132286 w 6347888"/>
                <a:gd name="connsiteY7884" fmla="*/ 691896 h 3795371"/>
                <a:gd name="connsiteX7885" fmla="*/ 2135889 w 6347888"/>
                <a:gd name="connsiteY7885" fmla="*/ 689767 h 3795371"/>
                <a:gd name="connsiteX7886" fmla="*/ 2139601 w 6347888"/>
                <a:gd name="connsiteY7886" fmla="*/ 689604 h 3795371"/>
                <a:gd name="connsiteX7887" fmla="*/ 2139601 w 6347888"/>
                <a:gd name="connsiteY7887" fmla="*/ 689167 h 3795371"/>
                <a:gd name="connsiteX7888" fmla="*/ 2136380 w 6347888"/>
                <a:gd name="connsiteY7888" fmla="*/ 687147 h 3795371"/>
                <a:gd name="connsiteX7889" fmla="*/ 2127754 w 6347888"/>
                <a:gd name="connsiteY7889" fmla="*/ 688402 h 3795371"/>
                <a:gd name="connsiteX7890" fmla="*/ 2123387 w 6347888"/>
                <a:gd name="connsiteY7890" fmla="*/ 693753 h 3795371"/>
                <a:gd name="connsiteX7891" fmla="*/ 2099911 w 6347888"/>
                <a:gd name="connsiteY7891" fmla="*/ 692606 h 3795371"/>
                <a:gd name="connsiteX7892" fmla="*/ 2098765 w 6347888"/>
                <a:gd name="connsiteY7892" fmla="*/ 681797 h 3795371"/>
                <a:gd name="connsiteX7893" fmla="*/ 2106681 w 6347888"/>
                <a:gd name="connsiteY7893" fmla="*/ 665418 h 3795371"/>
                <a:gd name="connsiteX7894" fmla="*/ 2106244 w 6347888"/>
                <a:gd name="connsiteY7894" fmla="*/ 665800 h 3795371"/>
                <a:gd name="connsiteX7895" fmla="*/ 2106244 w 6347888"/>
                <a:gd name="connsiteY7895" fmla="*/ 665036 h 3795371"/>
                <a:gd name="connsiteX7896" fmla="*/ 2105043 w 6347888"/>
                <a:gd name="connsiteY7896" fmla="*/ 662088 h 3795371"/>
                <a:gd name="connsiteX7897" fmla="*/ 2106190 w 6347888"/>
                <a:gd name="connsiteY7897" fmla="*/ 661051 h 3795371"/>
                <a:gd name="connsiteX7898" fmla="*/ 2106190 w 6347888"/>
                <a:gd name="connsiteY7898" fmla="*/ 660286 h 3795371"/>
                <a:gd name="connsiteX7899" fmla="*/ 2106790 w 6347888"/>
                <a:gd name="connsiteY7899" fmla="*/ 660396 h 3795371"/>
                <a:gd name="connsiteX7900" fmla="*/ 2112959 w 6347888"/>
                <a:gd name="connsiteY7900" fmla="*/ 646201 h 3795371"/>
                <a:gd name="connsiteX7901" fmla="*/ 2111758 w 6347888"/>
                <a:gd name="connsiteY7901" fmla="*/ 641342 h 3795371"/>
                <a:gd name="connsiteX7902" fmla="*/ 2111321 w 6347888"/>
                <a:gd name="connsiteY7902" fmla="*/ 637138 h 3795371"/>
                <a:gd name="connsiteX7903" fmla="*/ 2119729 w 6347888"/>
                <a:gd name="connsiteY7903" fmla="*/ 633481 h 3795371"/>
                <a:gd name="connsiteX7904" fmla="*/ 2122895 w 6347888"/>
                <a:gd name="connsiteY7904" fmla="*/ 625892 h 3795371"/>
                <a:gd name="connsiteX7905" fmla="*/ 2119456 w 6347888"/>
                <a:gd name="connsiteY7905" fmla="*/ 622616 h 3795371"/>
                <a:gd name="connsiteX7906" fmla="*/ 2118910 w 6347888"/>
                <a:gd name="connsiteY7906" fmla="*/ 618358 h 3795371"/>
                <a:gd name="connsiteX7907" fmla="*/ 2121367 w 6347888"/>
                <a:gd name="connsiteY7907" fmla="*/ 604873 h 3795371"/>
                <a:gd name="connsiteX7908" fmla="*/ 2120220 w 6347888"/>
                <a:gd name="connsiteY7908" fmla="*/ 594719 h 3795371"/>
                <a:gd name="connsiteX7909" fmla="*/ 2119729 w 6347888"/>
                <a:gd name="connsiteY7909" fmla="*/ 590679 h 3795371"/>
                <a:gd name="connsiteX7910" fmla="*/ 2116290 w 6347888"/>
                <a:gd name="connsiteY7910" fmla="*/ 582162 h 3795371"/>
                <a:gd name="connsiteX7911" fmla="*/ 2119128 w 6347888"/>
                <a:gd name="connsiteY7911" fmla="*/ 575884 h 3795371"/>
                <a:gd name="connsiteX7912" fmla="*/ 2118091 w 6347888"/>
                <a:gd name="connsiteY7912" fmla="*/ 571516 h 3795371"/>
                <a:gd name="connsiteX7913" fmla="*/ 2117927 w 6347888"/>
                <a:gd name="connsiteY7913" fmla="*/ 561416 h 3795371"/>
                <a:gd name="connsiteX7914" fmla="*/ 2120603 w 6347888"/>
                <a:gd name="connsiteY7914" fmla="*/ 557540 h 3795371"/>
                <a:gd name="connsiteX7915" fmla="*/ 2118091 w 6347888"/>
                <a:gd name="connsiteY7915" fmla="*/ 551971 h 3795371"/>
                <a:gd name="connsiteX7916" fmla="*/ 2111376 w 6347888"/>
                <a:gd name="connsiteY7916" fmla="*/ 549569 h 3795371"/>
                <a:gd name="connsiteX7917" fmla="*/ 2111540 w 6347888"/>
                <a:gd name="connsiteY7917" fmla="*/ 545966 h 3795371"/>
                <a:gd name="connsiteX7918" fmla="*/ 2114870 w 6347888"/>
                <a:gd name="connsiteY7918" fmla="*/ 535375 h 3795371"/>
                <a:gd name="connsiteX7919" fmla="*/ 2111431 w 6347888"/>
                <a:gd name="connsiteY7919" fmla="*/ 526694 h 3795371"/>
                <a:gd name="connsiteX7920" fmla="*/ 2109192 w 6347888"/>
                <a:gd name="connsiteY7920" fmla="*/ 509279 h 3795371"/>
                <a:gd name="connsiteX7921" fmla="*/ 2112632 w 6347888"/>
                <a:gd name="connsiteY7921" fmla="*/ 497923 h 3795371"/>
                <a:gd name="connsiteX7922" fmla="*/ 2111867 w 6347888"/>
                <a:gd name="connsiteY7922" fmla="*/ 492573 h 3795371"/>
                <a:gd name="connsiteX7923" fmla="*/ 2111212 w 6347888"/>
                <a:gd name="connsiteY7923" fmla="*/ 491262 h 3795371"/>
                <a:gd name="connsiteX7924" fmla="*/ 2104825 w 6347888"/>
                <a:gd name="connsiteY7924" fmla="*/ 484220 h 3795371"/>
                <a:gd name="connsiteX7925" fmla="*/ 2084133 w 6347888"/>
                <a:gd name="connsiteY7925" fmla="*/ 468114 h 3795371"/>
                <a:gd name="connsiteX7926" fmla="*/ 2056727 w 6347888"/>
                <a:gd name="connsiteY7926" fmla="*/ 453865 h 3795371"/>
                <a:gd name="connsiteX7927" fmla="*/ 2054434 w 6347888"/>
                <a:gd name="connsiteY7927" fmla="*/ 454193 h 3795371"/>
                <a:gd name="connsiteX7928" fmla="*/ 2024462 w 6347888"/>
                <a:gd name="connsiteY7928" fmla="*/ 457578 h 3795371"/>
                <a:gd name="connsiteX7929" fmla="*/ 2020586 w 6347888"/>
                <a:gd name="connsiteY7929" fmla="*/ 455776 h 3795371"/>
                <a:gd name="connsiteX7930" fmla="*/ 2012943 w 6347888"/>
                <a:gd name="connsiteY7930" fmla="*/ 450644 h 3795371"/>
                <a:gd name="connsiteX7931" fmla="*/ 2005627 w 6347888"/>
                <a:gd name="connsiteY7931" fmla="*/ 453210 h 3795371"/>
                <a:gd name="connsiteX7932" fmla="*/ 1992688 w 6347888"/>
                <a:gd name="connsiteY7932" fmla="*/ 456486 h 3795371"/>
                <a:gd name="connsiteX7933" fmla="*/ 1973580 w 6347888"/>
                <a:gd name="connsiteY7933" fmla="*/ 432628 h 3795371"/>
                <a:gd name="connsiteX7934" fmla="*/ 1975655 w 6347888"/>
                <a:gd name="connsiteY7934" fmla="*/ 426404 h 3795371"/>
                <a:gd name="connsiteX7935" fmla="*/ 1983735 w 6347888"/>
                <a:gd name="connsiteY7935" fmla="*/ 421382 h 3795371"/>
                <a:gd name="connsiteX7936" fmla="*/ 1984171 w 6347888"/>
                <a:gd name="connsiteY7936" fmla="*/ 417287 h 3795371"/>
                <a:gd name="connsiteX7937" fmla="*/ 1968776 w 6347888"/>
                <a:gd name="connsiteY7937" fmla="*/ 402656 h 3795371"/>
                <a:gd name="connsiteX7938" fmla="*/ 1973471 w 6347888"/>
                <a:gd name="connsiteY7938" fmla="*/ 384476 h 3795371"/>
                <a:gd name="connsiteX7939" fmla="*/ 1987229 w 6347888"/>
                <a:gd name="connsiteY7939" fmla="*/ 381910 h 3795371"/>
                <a:gd name="connsiteX7940" fmla="*/ 1998912 w 6347888"/>
                <a:gd name="connsiteY7940" fmla="*/ 381091 h 3795371"/>
                <a:gd name="connsiteX7941" fmla="*/ 2026591 w 6347888"/>
                <a:gd name="connsiteY7941" fmla="*/ 380764 h 3795371"/>
                <a:gd name="connsiteX7942" fmla="*/ 2033415 w 6347888"/>
                <a:gd name="connsiteY7942" fmla="*/ 380764 h 3795371"/>
                <a:gd name="connsiteX7943" fmla="*/ 2036036 w 6347888"/>
                <a:gd name="connsiteY7943" fmla="*/ 377160 h 3795371"/>
                <a:gd name="connsiteX7944" fmla="*/ 2034016 w 6347888"/>
                <a:gd name="connsiteY7944" fmla="*/ 373284 h 3795371"/>
                <a:gd name="connsiteX7945" fmla="*/ 2029758 w 6347888"/>
                <a:gd name="connsiteY7945" fmla="*/ 371865 h 3795371"/>
                <a:gd name="connsiteX7946" fmla="*/ 2015672 w 6347888"/>
                <a:gd name="connsiteY7946" fmla="*/ 371646 h 3795371"/>
                <a:gd name="connsiteX7947" fmla="*/ 2004098 w 6347888"/>
                <a:gd name="connsiteY7947" fmla="*/ 373230 h 3795371"/>
                <a:gd name="connsiteX7948" fmla="*/ 1992142 w 6347888"/>
                <a:gd name="connsiteY7948" fmla="*/ 366897 h 3795371"/>
                <a:gd name="connsiteX7949" fmla="*/ 1986082 w 6347888"/>
                <a:gd name="connsiteY7949" fmla="*/ 353958 h 3795371"/>
                <a:gd name="connsiteX7950" fmla="*/ 1978439 w 6347888"/>
                <a:gd name="connsiteY7950" fmla="*/ 342056 h 3795371"/>
                <a:gd name="connsiteX7951" fmla="*/ 1972597 w 6347888"/>
                <a:gd name="connsiteY7951" fmla="*/ 332830 h 3795371"/>
                <a:gd name="connsiteX7952" fmla="*/ 1972106 w 6347888"/>
                <a:gd name="connsiteY7952" fmla="*/ 317707 h 3795371"/>
                <a:gd name="connsiteX7953" fmla="*/ 1977948 w 6347888"/>
                <a:gd name="connsiteY7953" fmla="*/ 309627 h 3795371"/>
                <a:gd name="connsiteX7954" fmla="*/ 1991651 w 6347888"/>
                <a:gd name="connsiteY7954" fmla="*/ 302257 h 3795371"/>
                <a:gd name="connsiteX7955" fmla="*/ 1998639 w 6347888"/>
                <a:gd name="connsiteY7955" fmla="*/ 301110 h 3795371"/>
                <a:gd name="connsiteX7956" fmla="*/ 2021678 w 6347888"/>
                <a:gd name="connsiteY7956" fmla="*/ 296798 h 3795371"/>
                <a:gd name="connsiteX7957" fmla="*/ 2024025 w 6347888"/>
                <a:gd name="connsiteY7957" fmla="*/ 296361 h 3795371"/>
                <a:gd name="connsiteX7958" fmla="*/ 2024407 w 6347888"/>
                <a:gd name="connsiteY7958" fmla="*/ 296361 h 3795371"/>
                <a:gd name="connsiteX7959" fmla="*/ 2039694 w 6347888"/>
                <a:gd name="connsiteY7959" fmla="*/ 290301 h 3795371"/>
                <a:gd name="connsiteX7960" fmla="*/ 2050885 w 6347888"/>
                <a:gd name="connsiteY7960" fmla="*/ 286861 h 3795371"/>
                <a:gd name="connsiteX7961" fmla="*/ 2081240 w 6347888"/>
                <a:gd name="connsiteY7961" fmla="*/ 290246 h 3795371"/>
                <a:gd name="connsiteX7962" fmla="*/ 2089921 w 6347888"/>
                <a:gd name="connsiteY7962" fmla="*/ 288172 h 3795371"/>
                <a:gd name="connsiteX7963" fmla="*/ 2104442 w 6347888"/>
                <a:gd name="connsiteY7963" fmla="*/ 272448 h 3795371"/>
                <a:gd name="connsiteX7964" fmla="*/ 2108701 w 6347888"/>
                <a:gd name="connsiteY7964" fmla="*/ 264150 h 3795371"/>
                <a:gd name="connsiteX7965" fmla="*/ 2115634 w 6347888"/>
                <a:gd name="connsiteY7965" fmla="*/ 255251 h 3795371"/>
                <a:gd name="connsiteX7966" fmla="*/ 2116726 w 6347888"/>
                <a:gd name="connsiteY7966" fmla="*/ 254214 h 3795371"/>
                <a:gd name="connsiteX7967" fmla="*/ 2117054 w 6347888"/>
                <a:gd name="connsiteY7967" fmla="*/ 249027 h 3795371"/>
                <a:gd name="connsiteX7968" fmla="*/ 2115907 w 6347888"/>
                <a:gd name="connsiteY7968" fmla="*/ 244933 h 3795371"/>
                <a:gd name="connsiteX7969" fmla="*/ 2110066 w 6347888"/>
                <a:gd name="connsiteY7969" fmla="*/ 243186 h 3795371"/>
                <a:gd name="connsiteX7970" fmla="*/ 2098328 w 6347888"/>
                <a:gd name="connsiteY7970" fmla="*/ 239583 h 3795371"/>
                <a:gd name="connsiteX7971" fmla="*/ 2092323 w 6347888"/>
                <a:gd name="connsiteY7971" fmla="*/ 232595 h 3795371"/>
                <a:gd name="connsiteX7972" fmla="*/ 2094070 w 6347888"/>
                <a:gd name="connsiteY7972" fmla="*/ 226589 h 3795371"/>
                <a:gd name="connsiteX7973" fmla="*/ 2111704 w 6347888"/>
                <a:gd name="connsiteY7973" fmla="*/ 205352 h 3795371"/>
                <a:gd name="connsiteX7974" fmla="*/ 2116003 w 6347888"/>
                <a:gd name="connsiteY7974" fmla="*/ 201213 h 3795371"/>
                <a:gd name="connsiteX7975" fmla="*/ 2114816 w 6347888"/>
                <a:gd name="connsiteY7975" fmla="*/ 200548 h 3795371"/>
                <a:gd name="connsiteX7976" fmla="*/ 2114870 w 6347888"/>
                <a:gd name="connsiteY7976" fmla="*/ 200548 h 3795371"/>
                <a:gd name="connsiteX7977" fmla="*/ 2114816 w 6347888"/>
                <a:gd name="connsiteY7977" fmla="*/ 200493 h 3795371"/>
                <a:gd name="connsiteX7978" fmla="*/ 2116726 w 6347888"/>
                <a:gd name="connsiteY7978" fmla="*/ 200711 h 3795371"/>
                <a:gd name="connsiteX7979" fmla="*/ 2116423 w 6347888"/>
                <a:gd name="connsiteY7979" fmla="*/ 201045 h 3795371"/>
                <a:gd name="connsiteX7980" fmla="*/ 2119783 w 6347888"/>
                <a:gd name="connsiteY7980" fmla="*/ 200493 h 3795371"/>
                <a:gd name="connsiteX7981" fmla="*/ 2123278 w 6347888"/>
                <a:gd name="connsiteY7981" fmla="*/ 199565 h 3795371"/>
                <a:gd name="connsiteX7982" fmla="*/ 2136708 w 6347888"/>
                <a:gd name="connsiteY7982" fmla="*/ 190502 h 3795371"/>
                <a:gd name="connsiteX7983" fmla="*/ 2157017 w 6347888"/>
                <a:gd name="connsiteY7983" fmla="*/ 179638 h 3795371"/>
                <a:gd name="connsiteX7984" fmla="*/ 2174269 w 6347888"/>
                <a:gd name="connsiteY7984" fmla="*/ 183733 h 3795371"/>
                <a:gd name="connsiteX7985" fmla="*/ 2182622 w 6347888"/>
                <a:gd name="connsiteY7985" fmla="*/ 182586 h 3795371"/>
                <a:gd name="connsiteX7986" fmla="*/ 2185406 w 6347888"/>
                <a:gd name="connsiteY7986" fmla="*/ 178710 h 3795371"/>
                <a:gd name="connsiteX7987" fmla="*/ 2194796 w 6347888"/>
                <a:gd name="connsiteY7987" fmla="*/ 168228 h 3795371"/>
                <a:gd name="connsiteX7988" fmla="*/ 2196980 w 6347888"/>
                <a:gd name="connsiteY7988" fmla="*/ 154306 h 3795371"/>
                <a:gd name="connsiteX7989" fmla="*/ 2198399 w 6347888"/>
                <a:gd name="connsiteY7989" fmla="*/ 147318 h 3795371"/>
                <a:gd name="connsiteX7990" fmla="*/ 2206043 w 6347888"/>
                <a:gd name="connsiteY7990" fmla="*/ 138747 h 3795371"/>
                <a:gd name="connsiteX7991" fmla="*/ 2217344 w 6347888"/>
                <a:gd name="connsiteY7991" fmla="*/ 137109 h 3795371"/>
                <a:gd name="connsiteX7992" fmla="*/ 2223294 w 6347888"/>
                <a:gd name="connsiteY7992" fmla="*/ 144206 h 3795371"/>
                <a:gd name="connsiteX7993" fmla="*/ 2225369 w 6347888"/>
                <a:gd name="connsiteY7993" fmla="*/ 144916 h 3795371"/>
                <a:gd name="connsiteX7994" fmla="*/ 2226734 w 6347888"/>
                <a:gd name="connsiteY7994" fmla="*/ 143333 h 3795371"/>
                <a:gd name="connsiteX7995" fmla="*/ 2226461 w 6347888"/>
                <a:gd name="connsiteY7995" fmla="*/ 136236 h 3795371"/>
                <a:gd name="connsiteX7996" fmla="*/ 2233558 w 6347888"/>
                <a:gd name="connsiteY7996" fmla="*/ 128265 h 3795371"/>
                <a:gd name="connsiteX7997" fmla="*/ 2266642 w 6347888"/>
                <a:gd name="connsiteY7997" fmla="*/ 124989 h 3795371"/>
                <a:gd name="connsiteX7998" fmla="*/ 2289572 w 6347888"/>
                <a:gd name="connsiteY7998" fmla="*/ 119694 h 3795371"/>
                <a:gd name="connsiteX7999" fmla="*/ 2301091 w 6347888"/>
                <a:gd name="connsiteY7999" fmla="*/ 116636 h 3795371"/>
                <a:gd name="connsiteX8000" fmla="*/ 2308243 w 6347888"/>
                <a:gd name="connsiteY8000" fmla="*/ 121877 h 3795371"/>
                <a:gd name="connsiteX8001" fmla="*/ 2307315 w 6347888"/>
                <a:gd name="connsiteY8001" fmla="*/ 138365 h 3795371"/>
                <a:gd name="connsiteX8002" fmla="*/ 2301801 w 6347888"/>
                <a:gd name="connsiteY8002" fmla="*/ 154088 h 3795371"/>
                <a:gd name="connsiteX8003" fmla="*/ 2303384 w 6347888"/>
                <a:gd name="connsiteY8003" fmla="*/ 162332 h 3795371"/>
                <a:gd name="connsiteX8004" fmla="*/ 2304694 w 6347888"/>
                <a:gd name="connsiteY8004" fmla="*/ 160694 h 3795371"/>
                <a:gd name="connsiteX8005" fmla="*/ 2311901 w 6347888"/>
                <a:gd name="connsiteY8005" fmla="*/ 151413 h 3795371"/>
                <a:gd name="connsiteX8006" fmla="*/ 2312119 w 6347888"/>
                <a:gd name="connsiteY8006" fmla="*/ 139730 h 3795371"/>
                <a:gd name="connsiteX8007" fmla="*/ 2314849 w 6347888"/>
                <a:gd name="connsiteY8007" fmla="*/ 128483 h 3795371"/>
                <a:gd name="connsiteX8008" fmla="*/ 2318943 w 6347888"/>
                <a:gd name="connsiteY8008" fmla="*/ 126900 h 3795371"/>
                <a:gd name="connsiteX8009" fmla="*/ 2320472 w 6347888"/>
                <a:gd name="connsiteY8009" fmla="*/ 128374 h 3795371"/>
                <a:gd name="connsiteX8010" fmla="*/ 2322601 w 6347888"/>
                <a:gd name="connsiteY8010" fmla="*/ 135035 h 3795371"/>
                <a:gd name="connsiteX8011" fmla="*/ 2324567 w 6347888"/>
                <a:gd name="connsiteY8011" fmla="*/ 158619 h 3795371"/>
                <a:gd name="connsiteX8012" fmla="*/ 2321564 w 6347888"/>
                <a:gd name="connsiteY8012" fmla="*/ 169484 h 3795371"/>
                <a:gd name="connsiteX8013" fmla="*/ 2326041 w 6347888"/>
                <a:gd name="connsiteY8013" fmla="*/ 172814 h 3795371"/>
                <a:gd name="connsiteX8014" fmla="*/ 2329971 w 6347888"/>
                <a:gd name="connsiteY8014" fmla="*/ 170303 h 3795371"/>
                <a:gd name="connsiteX8015" fmla="*/ 2332264 w 6347888"/>
                <a:gd name="connsiteY8015" fmla="*/ 170139 h 3795371"/>
                <a:gd name="connsiteX8016" fmla="*/ 2343238 w 6347888"/>
                <a:gd name="connsiteY8016" fmla="*/ 168774 h 3795371"/>
                <a:gd name="connsiteX8017" fmla="*/ 2345531 w 6347888"/>
                <a:gd name="connsiteY8017" fmla="*/ 157364 h 3795371"/>
                <a:gd name="connsiteX8018" fmla="*/ 2348042 w 6347888"/>
                <a:gd name="connsiteY8018" fmla="*/ 129084 h 3795371"/>
                <a:gd name="connsiteX8019" fmla="*/ 2349680 w 6347888"/>
                <a:gd name="connsiteY8019" fmla="*/ 124662 h 3795371"/>
                <a:gd name="connsiteX8020" fmla="*/ 2359725 w 6347888"/>
                <a:gd name="connsiteY8020" fmla="*/ 121768 h 3795371"/>
                <a:gd name="connsiteX8021" fmla="*/ 2369716 w 6347888"/>
                <a:gd name="connsiteY8021" fmla="*/ 131541 h 3795371"/>
                <a:gd name="connsiteX8022" fmla="*/ 2378997 w 6347888"/>
                <a:gd name="connsiteY8022" fmla="*/ 153487 h 3795371"/>
                <a:gd name="connsiteX8023" fmla="*/ 2388005 w 6347888"/>
                <a:gd name="connsiteY8023" fmla="*/ 163806 h 3795371"/>
                <a:gd name="connsiteX8024" fmla="*/ 2387023 w 6347888"/>
                <a:gd name="connsiteY8024" fmla="*/ 173251 h 3795371"/>
                <a:gd name="connsiteX8025" fmla="*/ 2385876 w 6347888"/>
                <a:gd name="connsiteY8025" fmla="*/ 175871 h 3795371"/>
                <a:gd name="connsiteX8026" fmla="*/ 2393738 w 6347888"/>
                <a:gd name="connsiteY8026" fmla="*/ 184115 h 3795371"/>
                <a:gd name="connsiteX8027" fmla="*/ 2403019 w 6347888"/>
                <a:gd name="connsiteY8027" fmla="*/ 188919 h 3795371"/>
                <a:gd name="connsiteX8028" fmla="*/ 2406949 w 6347888"/>
                <a:gd name="connsiteY8028" fmla="*/ 184825 h 3795371"/>
                <a:gd name="connsiteX8029" fmla="*/ 2398870 w 6347888"/>
                <a:gd name="connsiteY8029" fmla="*/ 152559 h 3795371"/>
                <a:gd name="connsiteX8030" fmla="*/ 2393901 w 6347888"/>
                <a:gd name="connsiteY8030" fmla="*/ 126845 h 3795371"/>
                <a:gd name="connsiteX8031" fmla="*/ 2394284 w 6347888"/>
                <a:gd name="connsiteY8031" fmla="*/ 119748 h 3795371"/>
                <a:gd name="connsiteX8032" fmla="*/ 2399525 w 6347888"/>
                <a:gd name="connsiteY8032" fmla="*/ 115654 h 3795371"/>
                <a:gd name="connsiteX8033" fmla="*/ 2415084 w 6347888"/>
                <a:gd name="connsiteY8033" fmla="*/ 121058 h 3795371"/>
                <a:gd name="connsiteX8034" fmla="*/ 2419179 w 6347888"/>
                <a:gd name="connsiteY8034" fmla="*/ 120185 h 3795371"/>
                <a:gd name="connsiteX8035" fmla="*/ 2425839 w 6347888"/>
                <a:gd name="connsiteY8035" fmla="*/ 113579 h 3795371"/>
                <a:gd name="connsiteX8036" fmla="*/ 2430370 w 6347888"/>
                <a:gd name="connsiteY8036" fmla="*/ 105881 h 3795371"/>
                <a:gd name="connsiteX8037" fmla="*/ 2431299 w 6347888"/>
                <a:gd name="connsiteY8037" fmla="*/ 89230 h 3795371"/>
                <a:gd name="connsiteX8038" fmla="*/ 2435884 w 6347888"/>
                <a:gd name="connsiteY8038" fmla="*/ 84808 h 3795371"/>
                <a:gd name="connsiteX8039" fmla="*/ 2448987 w 6347888"/>
                <a:gd name="connsiteY8039" fmla="*/ 79676 h 3795371"/>
                <a:gd name="connsiteX8040" fmla="*/ 2462199 w 6347888"/>
                <a:gd name="connsiteY8040" fmla="*/ 79621 h 3795371"/>
                <a:gd name="connsiteX8041" fmla="*/ 2480979 w 6347888"/>
                <a:gd name="connsiteY8041" fmla="*/ 89448 h 3795371"/>
                <a:gd name="connsiteX8042" fmla="*/ 2485401 w 6347888"/>
                <a:gd name="connsiteY8042" fmla="*/ 88739 h 3795371"/>
                <a:gd name="connsiteX8043" fmla="*/ 2486439 w 6347888"/>
                <a:gd name="connsiteY8043" fmla="*/ 84753 h 3795371"/>
                <a:gd name="connsiteX8044" fmla="*/ 2484582 w 6347888"/>
                <a:gd name="connsiteY8044" fmla="*/ 77984 h 3795371"/>
                <a:gd name="connsiteX8045" fmla="*/ 2485183 w 6347888"/>
                <a:gd name="connsiteY8045" fmla="*/ 75800 h 3795371"/>
                <a:gd name="connsiteX8046" fmla="*/ 2489114 w 6347888"/>
                <a:gd name="connsiteY8046" fmla="*/ 74872 h 3795371"/>
                <a:gd name="connsiteX8047" fmla="*/ 2503581 w 6347888"/>
                <a:gd name="connsiteY8047" fmla="*/ 80768 h 3795371"/>
                <a:gd name="connsiteX8048" fmla="*/ 2504236 w 6347888"/>
                <a:gd name="connsiteY8048" fmla="*/ 76291 h 3795371"/>
                <a:gd name="connsiteX8049" fmla="*/ 2503636 w 6347888"/>
                <a:gd name="connsiteY8049" fmla="*/ 76892 h 3795371"/>
                <a:gd name="connsiteX8050" fmla="*/ 2503581 w 6347888"/>
                <a:gd name="connsiteY8050" fmla="*/ 76127 h 3795371"/>
                <a:gd name="connsiteX8051" fmla="*/ 2504182 w 6347888"/>
                <a:gd name="connsiteY8051" fmla="*/ 76291 h 3795371"/>
                <a:gd name="connsiteX8052" fmla="*/ 2505219 w 6347888"/>
                <a:gd name="connsiteY8052" fmla="*/ 75145 h 3795371"/>
                <a:gd name="connsiteX8053" fmla="*/ 2519741 w 6347888"/>
                <a:gd name="connsiteY8053" fmla="*/ 59640 h 3795371"/>
                <a:gd name="connsiteX8054" fmla="*/ 2545564 w 6347888"/>
                <a:gd name="connsiteY8054" fmla="*/ 57074 h 3795371"/>
                <a:gd name="connsiteX8055" fmla="*/ 2083478 w 6347888"/>
                <a:gd name="connsiteY8055" fmla="*/ 624 h 3795371"/>
                <a:gd name="connsiteX8056" fmla="*/ 2108974 w 6347888"/>
                <a:gd name="connsiteY8056" fmla="*/ 6683 h 3795371"/>
                <a:gd name="connsiteX8057" fmla="*/ 2109847 w 6347888"/>
                <a:gd name="connsiteY8057" fmla="*/ 10723 h 3795371"/>
                <a:gd name="connsiteX8058" fmla="*/ 2116781 w 6347888"/>
                <a:gd name="connsiteY8058" fmla="*/ 16401 h 3795371"/>
                <a:gd name="connsiteX8059" fmla="*/ 2134742 w 6347888"/>
                <a:gd name="connsiteY8059" fmla="*/ 14436 h 3795371"/>
                <a:gd name="connsiteX8060" fmla="*/ 2142221 w 6347888"/>
                <a:gd name="connsiteY8060" fmla="*/ 16401 h 3795371"/>
                <a:gd name="connsiteX8061" fmla="*/ 2153195 w 6347888"/>
                <a:gd name="connsiteY8061" fmla="*/ 18257 h 3795371"/>
                <a:gd name="connsiteX8062" fmla="*/ 2160019 w 6347888"/>
                <a:gd name="connsiteY8062" fmla="*/ 24099 h 3795371"/>
                <a:gd name="connsiteX8063" fmla="*/ 2162585 w 6347888"/>
                <a:gd name="connsiteY8063" fmla="*/ 28576 h 3795371"/>
                <a:gd name="connsiteX8064" fmla="*/ 2166352 w 6347888"/>
                <a:gd name="connsiteY8064" fmla="*/ 30814 h 3795371"/>
                <a:gd name="connsiteX8065" fmla="*/ 2168372 w 6347888"/>
                <a:gd name="connsiteY8065" fmla="*/ 31360 h 3795371"/>
                <a:gd name="connsiteX8066" fmla="*/ 2185733 w 6347888"/>
                <a:gd name="connsiteY8066" fmla="*/ 37966 h 3795371"/>
                <a:gd name="connsiteX8067" fmla="*/ 2187808 w 6347888"/>
                <a:gd name="connsiteY8067" fmla="*/ 39113 h 3795371"/>
                <a:gd name="connsiteX8068" fmla="*/ 2191684 w 6347888"/>
                <a:gd name="connsiteY8068" fmla="*/ 41951 h 3795371"/>
                <a:gd name="connsiteX8069" fmla="*/ 2193868 w 6347888"/>
                <a:gd name="connsiteY8069" fmla="*/ 47302 h 3795371"/>
                <a:gd name="connsiteX8070" fmla="*/ 2191902 w 6347888"/>
                <a:gd name="connsiteY8070" fmla="*/ 49376 h 3795371"/>
                <a:gd name="connsiteX8071" fmla="*/ 2184750 w 6347888"/>
                <a:gd name="connsiteY8071" fmla="*/ 56910 h 3795371"/>
                <a:gd name="connsiteX8072" fmla="*/ 2189882 w 6347888"/>
                <a:gd name="connsiteY8072" fmla="*/ 55272 h 3795371"/>
                <a:gd name="connsiteX8073" fmla="*/ 2203367 w 6347888"/>
                <a:gd name="connsiteY8073" fmla="*/ 53580 h 3795371"/>
                <a:gd name="connsiteX8074" fmla="*/ 2205060 w 6347888"/>
                <a:gd name="connsiteY8074" fmla="*/ 54017 h 3795371"/>
                <a:gd name="connsiteX8075" fmla="*/ 2218981 w 6347888"/>
                <a:gd name="connsiteY8075" fmla="*/ 58603 h 3795371"/>
                <a:gd name="connsiteX8076" fmla="*/ 2221438 w 6347888"/>
                <a:gd name="connsiteY8076" fmla="*/ 62260 h 3795371"/>
                <a:gd name="connsiteX8077" fmla="*/ 2221438 w 6347888"/>
                <a:gd name="connsiteY8077" fmla="*/ 63844 h 3795371"/>
                <a:gd name="connsiteX8078" fmla="*/ 2221219 w 6347888"/>
                <a:gd name="connsiteY8078" fmla="*/ 73452 h 3795371"/>
                <a:gd name="connsiteX8079" fmla="*/ 2220783 w 6347888"/>
                <a:gd name="connsiteY8079" fmla="*/ 78803 h 3795371"/>
                <a:gd name="connsiteX8080" fmla="*/ 2225369 w 6347888"/>
                <a:gd name="connsiteY8080" fmla="*/ 85627 h 3795371"/>
                <a:gd name="connsiteX8081" fmla="*/ 2225532 w 6347888"/>
                <a:gd name="connsiteY8081" fmla="*/ 85681 h 3795371"/>
                <a:gd name="connsiteX8082" fmla="*/ 2226133 w 6347888"/>
                <a:gd name="connsiteY8082" fmla="*/ 85900 h 3795371"/>
                <a:gd name="connsiteX8083" fmla="*/ 2232793 w 6347888"/>
                <a:gd name="connsiteY8083" fmla="*/ 96600 h 3795371"/>
                <a:gd name="connsiteX8084" fmla="*/ 2230664 w 6347888"/>
                <a:gd name="connsiteY8084" fmla="*/ 110467 h 3795371"/>
                <a:gd name="connsiteX8085" fmla="*/ 2223622 w 6347888"/>
                <a:gd name="connsiteY8085" fmla="*/ 119748 h 3795371"/>
                <a:gd name="connsiteX8086" fmla="*/ 2219582 w 6347888"/>
                <a:gd name="connsiteY8086" fmla="*/ 122150 h 3795371"/>
                <a:gd name="connsiteX8087" fmla="*/ 2185842 w 6347888"/>
                <a:gd name="connsiteY8087" fmla="*/ 139293 h 3795371"/>
                <a:gd name="connsiteX8088" fmla="*/ 2177162 w 6347888"/>
                <a:gd name="connsiteY8088" fmla="*/ 140112 h 3795371"/>
                <a:gd name="connsiteX8089" fmla="*/ 2172631 w 6347888"/>
                <a:gd name="connsiteY8089" fmla="*/ 140549 h 3795371"/>
                <a:gd name="connsiteX8090" fmla="*/ 2167335 w 6347888"/>
                <a:gd name="connsiteY8090" fmla="*/ 141040 h 3795371"/>
                <a:gd name="connsiteX8091" fmla="*/ 2150629 w 6347888"/>
                <a:gd name="connsiteY8091" fmla="*/ 142241 h 3795371"/>
                <a:gd name="connsiteX8092" fmla="*/ 2144569 w 6347888"/>
                <a:gd name="connsiteY8092" fmla="*/ 147537 h 3795371"/>
                <a:gd name="connsiteX8093" fmla="*/ 2153140 w 6347888"/>
                <a:gd name="connsiteY8093" fmla="*/ 150758 h 3795371"/>
                <a:gd name="connsiteX8094" fmla="*/ 2157890 w 6347888"/>
                <a:gd name="connsiteY8094" fmla="*/ 152887 h 3795371"/>
                <a:gd name="connsiteX8095" fmla="*/ 2159255 w 6347888"/>
                <a:gd name="connsiteY8095" fmla="*/ 154416 h 3795371"/>
                <a:gd name="connsiteX8096" fmla="*/ 2159255 w 6347888"/>
                <a:gd name="connsiteY8096" fmla="*/ 156436 h 3795371"/>
                <a:gd name="connsiteX8097" fmla="*/ 2156416 w 6347888"/>
                <a:gd name="connsiteY8097" fmla="*/ 162605 h 3795371"/>
                <a:gd name="connsiteX8098" fmla="*/ 2144351 w 6347888"/>
                <a:gd name="connsiteY8098" fmla="*/ 169920 h 3795371"/>
                <a:gd name="connsiteX8099" fmla="*/ 2144241 w 6347888"/>
                <a:gd name="connsiteY8099" fmla="*/ 169920 h 3795371"/>
                <a:gd name="connsiteX8100" fmla="*/ 2123878 w 6347888"/>
                <a:gd name="connsiteY8100" fmla="*/ 181822 h 3795371"/>
                <a:gd name="connsiteX8101" fmla="*/ 2088446 w 6347888"/>
                <a:gd name="connsiteY8101" fmla="*/ 195034 h 3795371"/>
                <a:gd name="connsiteX8102" fmla="*/ 2078401 w 6347888"/>
                <a:gd name="connsiteY8102" fmla="*/ 201039 h 3795371"/>
                <a:gd name="connsiteX8103" fmla="*/ 2063114 w 6347888"/>
                <a:gd name="connsiteY8103" fmla="*/ 211631 h 3795371"/>
                <a:gd name="connsiteX8104" fmla="*/ 2035271 w 6347888"/>
                <a:gd name="connsiteY8104" fmla="*/ 236253 h 3795371"/>
                <a:gd name="connsiteX8105" fmla="*/ 2010485 w 6347888"/>
                <a:gd name="connsiteY8105" fmla="*/ 241384 h 3795371"/>
                <a:gd name="connsiteX8106" fmla="*/ 2006609 w 6347888"/>
                <a:gd name="connsiteY8106" fmla="*/ 238655 h 3795371"/>
                <a:gd name="connsiteX8107" fmla="*/ 2003115 w 6347888"/>
                <a:gd name="connsiteY8107" fmla="*/ 236526 h 3795371"/>
                <a:gd name="connsiteX8108" fmla="*/ 2001750 w 6347888"/>
                <a:gd name="connsiteY8108" fmla="*/ 241002 h 3795371"/>
                <a:gd name="connsiteX8109" fmla="*/ 1993452 w 6347888"/>
                <a:gd name="connsiteY8109" fmla="*/ 247881 h 3795371"/>
                <a:gd name="connsiteX8110" fmla="*/ 1977128 w 6347888"/>
                <a:gd name="connsiteY8110" fmla="*/ 247881 h 3795371"/>
                <a:gd name="connsiteX8111" fmla="*/ 1972106 w 6347888"/>
                <a:gd name="connsiteY8111" fmla="*/ 247062 h 3795371"/>
                <a:gd name="connsiteX8112" fmla="*/ 1965554 w 6347888"/>
                <a:gd name="connsiteY8112" fmla="*/ 248973 h 3795371"/>
                <a:gd name="connsiteX8113" fmla="*/ 1962388 w 6347888"/>
                <a:gd name="connsiteY8113" fmla="*/ 252194 h 3795371"/>
                <a:gd name="connsiteX8114" fmla="*/ 1964463 w 6347888"/>
                <a:gd name="connsiteY8114" fmla="*/ 253395 h 3795371"/>
                <a:gd name="connsiteX8115" fmla="*/ 1973252 w 6347888"/>
                <a:gd name="connsiteY8115" fmla="*/ 256780 h 3795371"/>
                <a:gd name="connsiteX8116" fmla="*/ 1977456 w 6347888"/>
                <a:gd name="connsiteY8116" fmla="*/ 266989 h 3795371"/>
                <a:gd name="connsiteX8117" fmla="*/ 1969103 w 6347888"/>
                <a:gd name="connsiteY8117" fmla="*/ 272612 h 3795371"/>
                <a:gd name="connsiteX8118" fmla="*/ 1958566 w 6347888"/>
                <a:gd name="connsiteY8118" fmla="*/ 268682 h 3795371"/>
                <a:gd name="connsiteX8119" fmla="*/ 1962169 w 6347888"/>
                <a:gd name="connsiteY8119" fmla="*/ 278454 h 3795371"/>
                <a:gd name="connsiteX8120" fmla="*/ 1962279 w 6347888"/>
                <a:gd name="connsiteY8120" fmla="*/ 291229 h 3795371"/>
                <a:gd name="connsiteX8121" fmla="*/ 1954854 w 6347888"/>
                <a:gd name="connsiteY8121" fmla="*/ 300182 h 3795371"/>
                <a:gd name="connsiteX8122" fmla="*/ 1950923 w 6347888"/>
                <a:gd name="connsiteY8122" fmla="*/ 304386 h 3795371"/>
                <a:gd name="connsiteX8123" fmla="*/ 1947647 w 6347888"/>
                <a:gd name="connsiteY8123" fmla="*/ 309027 h 3795371"/>
                <a:gd name="connsiteX8124" fmla="*/ 1930341 w 6347888"/>
                <a:gd name="connsiteY8124" fmla="*/ 316233 h 3795371"/>
                <a:gd name="connsiteX8125" fmla="*/ 1931761 w 6347888"/>
                <a:gd name="connsiteY8125" fmla="*/ 319946 h 3795371"/>
                <a:gd name="connsiteX8126" fmla="*/ 1927720 w 6347888"/>
                <a:gd name="connsiteY8126" fmla="*/ 328899 h 3795371"/>
                <a:gd name="connsiteX8127" fmla="*/ 1904409 w 6347888"/>
                <a:gd name="connsiteY8127" fmla="*/ 327807 h 3795371"/>
                <a:gd name="connsiteX8128" fmla="*/ 1896875 w 6347888"/>
                <a:gd name="connsiteY8128" fmla="*/ 331847 h 3795371"/>
                <a:gd name="connsiteX8129" fmla="*/ 1895892 w 6347888"/>
                <a:gd name="connsiteY8129" fmla="*/ 334031 h 3795371"/>
                <a:gd name="connsiteX8130" fmla="*/ 1894473 w 6347888"/>
                <a:gd name="connsiteY8130" fmla="*/ 338562 h 3795371"/>
                <a:gd name="connsiteX8131" fmla="*/ 1882189 w 6347888"/>
                <a:gd name="connsiteY8131" fmla="*/ 352429 h 3795371"/>
                <a:gd name="connsiteX8132" fmla="*/ 1867394 w 6347888"/>
                <a:gd name="connsiteY8132" fmla="*/ 359909 h 3795371"/>
                <a:gd name="connsiteX8133" fmla="*/ 1861716 w 6347888"/>
                <a:gd name="connsiteY8133" fmla="*/ 364003 h 3795371"/>
                <a:gd name="connsiteX8134" fmla="*/ 1858932 w 6347888"/>
                <a:gd name="connsiteY8134" fmla="*/ 372684 h 3795371"/>
                <a:gd name="connsiteX8135" fmla="*/ 1863845 w 6347888"/>
                <a:gd name="connsiteY8135" fmla="*/ 376997 h 3795371"/>
                <a:gd name="connsiteX8136" fmla="*/ 1869032 w 6347888"/>
                <a:gd name="connsiteY8136" fmla="*/ 392010 h 3795371"/>
                <a:gd name="connsiteX8137" fmla="*/ 1867885 w 6347888"/>
                <a:gd name="connsiteY8137" fmla="*/ 394085 h 3795371"/>
                <a:gd name="connsiteX8138" fmla="*/ 1848341 w 6347888"/>
                <a:gd name="connsiteY8138" fmla="*/ 405331 h 3795371"/>
                <a:gd name="connsiteX8139" fmla="*/ 1837203 w 6347888"/>
                <a:gd name="connsiteY8139" fmla="*/ 408661 h 3795371"/>
                <a:gd name="connsiteX8140" fmla="*/ 1821262 w 6347888"/>
                <a:gd name="connsiteY8140" fmla="*/ 412865 h 3795371"/>
                <a:gd name="connsiteX8141" fmla="*/ 1814983 w 6347888"/>
                <a:gd name="connsiteY8141" fmla="*/ 407515 h 3795371"/>
                <a:gd name="connsiteX8142" fmla="*/ 1815256 w 6347888"/>
                <a:gd name="connsiteY8142" fmla="*/ 405167 h 3795371"/>
                <a:gd name="connsiteX8143" fmla="*/ 1808978 w 6347888"/>
                <a:gd name="connsiteY8143" fmla="*/ 396814 h 3795371"/>
                <a:gd name="connsiteX8144" fmla="*/ 1804392 w 6347888"/>
                <a:gd name="connsiteY8144" fmla="*/ 395886 h 3795371"/>
                <a:gd name="connsiteX8145" fmla="*/ 1778023 w 6347888"/>
                <a:gd name="connsiteY8145" fmla="*/ 388789 h 3795371"/>
                <a:gd name="connsiteX8146" fmla="*/ 1766995 w 6347888"/>
                <a:gd name="connsiteY8146" fmla="*/ 388079 h 3795371"/>
                <a:gd name="connsiteX8147" fmla="*/ 1764538 w 6347888"/>
                <a:gd name="connsiteY8147" fmla="*/ 391464 h 3795371"/>
                <a:gd name="connsiteX8148" fmla="*/ 1754165 w 6347888"/>
                <a:gd name="connsiteY8148" fmla="*/ 394794 h 3795371"/>
                <a:gd name="connsiteX8149" fmla="*/ 1747832 w 6347888"/>
                <a:gd name="connsiteY8149" fmla="*/ 391519 h 3795371"/>
                <a:gd name="connsiteX8150" fmla="*/ 1720262 w 6347888"/>
                <a:gd name="connsiteY8150" fmla="*/ 377816 h 3795371"/>
                <a:gd name="connsiteX8151" fmla="*/ 1696295 w 6347888"/>
                <a:gd name="connsiteY8151" fmla="*/ 362857 h 3795371"/>
                <a:gd name="connsiteX8152" fmla="*/ 1695094 w 6347888"/>
                <a:gd name="connsiteY8152" fmla="*/ 347297 h 3795371"/>
                <a:gd name="connsiteX8153" fmla="*/ 1703120 w 6347888"/>
                <a:gd name="connsiteY8153" fmla="*/ 347734 h 3795371"/>
                <a:gd name="connsiteX8154" fmla="*/ 1708688 w 6347888"/>
                <a:gd name="connsiteY8154" fmla="*/ 349536 h 3795371"/>
                <a:gd name="connsiteX8155" fmla="*/ 1714202 w 6347888"/>
                <a:gd name="connsiteY8155" fmla="*/ 345059 h 3795371"/>
                <a:gd name="connsiteX8156" fmla="*/ 1716331 w 6347888"/>
                <a:gd name="connsiteY8156" fmla="*/ 344022 h 3795371"/>
                <a:gd name="connsiteX8157" fmla="*/ 1754766 w 6347888"/>
                <a:gd name="connsiteY8157" fmla="*/ 335287 h 3795371"/>
                <a:gd name="connsiteX8158" fmla="*/ 1761208 w 6347888"/>
                <a:gd name="connsiteY8158" fmla="*/ 334850 h 3795371"/>
                <a:gd name="connsiteX8159" fmla="*/ 1757823 w 6347888"/>
                <a:gd name="connsiteY8159" fmla="*/ 307662 h 3795371"/>
                <a:gd name="connsiteX8160" fmla="*/ 1759734 w 6347888"/>
                <a:gd name="connsiteY8160" fmla="*/ 300892 h 3795371"/>
                <a:gd name="connsiteX8161" fmla="*/ 1763064 w 6347888"/>
                <a:gd name="connsiteY8161" fmla="*/ 297726 h 3795371"/>
                <a:gd name="connsiteX8162" fmla="*/ 1779006 w 6347888"/>
                <a:gd name="connsiteY8162" fmla="*/ 297890 h 3795371"/>
                <a:gd name="connsiteX8163" fmla="*/ 1785120 w 6347888"/>
                <a:gd name="connsiteY8163" fmla="*/ 304550 h 3795371"/>
                <a:gd name="connsiteX8164" fmla="*/ 1788396 w 6347888"/>
                <a:gd name="connsiteY8164" fmla="*/ 320655 h 3795371"/>
                <a:gd name="connsiteX8165" fmla="*/ 1790361 w 6347888"/>
                <a:gd name="connsiteY8165" fmla="*/ 321365 h 3795371"/>
                <a:gd name="connsiteX8166" fmla="*/ 1792491 w 6347888"/>
                <a:gd name="connsiteY8166" fmla="*/ 320765 h 3795371"/>
                <a:gd name="connsiteX8167" fmla="*/ 1797295 w 6347888"/>
                <a:gd name="connsiteY8167" fmla="*/ 310337 h 3795371"/>
                <a:gd name="connsiteX8168" fmla="*/ 1797131 w 6347888"/>
                <a:gd name="connsiteY8168" fmla="*/ 301165 h 3795371"/>
                <a:gd name="connsiteX8169" fmla="*/ 1787522 w 6347888"/>
                <a:gd name="connsiteY8169" fmla="*/ 290847 h 3795371"/>
                <a:gd name="connsiteX8170" fmla="*/ 1782882 w 6347888"/>
                <a:gd name="connsiteY8170" fmla="*/ 290465 h 3795371"/>
                <a:gd name="connsiteX8171" fmla="*/ 1777859 w 6347888"/>
                <a:gd name="connsiteY8171" fmla="*/ 283422 h 3795371"/>
                <a:gd name="connsiteX8172" fmla="*/ 1783373 w 6347888"/>
                <a:gd name="connsiteY8172" fmla="*/ 270975 h 3795371"/>
                <a:gd name="connsiteX8173" fmla="*/ 1785448 w 6347888"/>
                <a:gd name="connsiteY8173" fmla="*/ 269228 h 3795371"/>
                <a:gd name="connsiteX8174" fmla="*/ 1800025 w 6347888"/>
                <a:gd name="connsiteY8174" fmla="*/ 249574 h 3795371"/>
                <a:gd name="connsiteX8175" fmla="*/ 1799533 w 6347888"/>
                <a:gd name="connsiteY8175" fmla="*/ 249574 h 3795371"/>
                <a:gd name="connsiteX8176" fmla="*/ 1799861 w 6347888"/>
                <a:gd name="connsiteY8176" fmla="*/ 248918 h 3795371"/>
                <a:gd name="connsiteX8177" fmla="*/ 1786540 w 6347888"/>
                <a:gd name="connsiteY8177" fmla="*/ 257872 h 3795371"/>
                <a:gd name="connsiteX8178" fmla="*/ 1771472 w 6347888"/>
                <a:gd name="connsiteY8178" fmla="*/ 268081 h 3795371"/>
                <a:gd name="connsiteX8179" fmla="*/ 1771526 w 6347888"/>
                <a:gd name="connsiteY8179" fmla="*/ 268572 h 3795371"/>
                <a:gd name="connsiteX8180" fmla="*/ 1771526 w 6347888"/>
                <a:gd name="connsiteY8180" fmla="*/ 269009 h 3795371"/>
                <a:gd name="connsiteX8181" fmla="*/ 1770871 w 6347888"/>
                <a:gd name="connsiteY8181" fmla="*/ 268409 h 3795371"/>
                <a:gd name="connsiteX8182" fmla="*/ 1771472 w 6347888"/>
                <a:gd name="connsiteY8182" fmla="*/ 267863 h 3795371"/>
                <a:gd name="connsiteX8183" fmla="*/ 1770817 w 6347888"/>
                <a:gd name="connsiteY8183" fmla="*/ 268409 h 3795371"/>
                <a:gd name="connsiteX8184" fmla="*/ 1764101 w 6347888"/>
                <a:gd name="connsiteY8184" fmla="*/ 273868 h 3795371"/>
                <a:gd name="connsiteX8185" fmla="*/ 1755530 w 6347888"/>
                <a:gd name="connsiteY8185" fmla="*/ 274905 h 3795371"/>
                <a:gd name="connsiteX8186" fmla="*/ 1739589 w 6347888"/>
                <a:gd name="connsiteY8186" fmla="*/ 271903 h 3795371"/>
                <a:gd name="connsiteX8187" fmla="*/ 1730908 w 6347888"/>
                <a:gd name="connsiteY8187" fmla="*/ 268736 h 3795371"/>
                <a:gd name="connsiteX8188" fmla="*/ 1730581 w 6347888"/>
                <a:gd name="connsiteY8188" fmla="*/ 268845 h 3795371"/>
                <a:gd name="connsiteX8189" fmla="*/ 1720699 w 6347888"/>
                <a:gd name="connsiteY8189" fmla="*/ 258527 h 3795371"/>
                <a:gd name="connsiteX8190" fmla="*/ 1717696 w 6347888"/>
                <a:gd name="connsiteY8190" fmla="*/ 242476 h 3795371"/>
                <a:gd name="connsiteX8191" fmla="*/ 1722337 w 6347888"/>
                <a:gd name="connsiteY8191" fmla="*/ 219219 h 3795371"/>
                <a:gd name="connsiteX8192" fmla="*/ 1742755 w 6347888"/>
                <a:gd name="connsiteY8192" fmla="*/ 208027 h 3795371"/>
                <a:gd name="connsiteX8193" fmla="*/ 1747286 w 6347888"/>
                <a:gd name="connsiteY8193" fmla="*/ 208246 h 3795371"/>
                <a:gd name="connsiteX8194" fmla="*/ 1749852 w 6347888"/>
                <a:gd name="connsiteY8194" fmla="*/ 204752 h 3795371"/>
                <a:gd name="connsiteX8195" fmla="*/ 1748651 w 6347888"/>
                <a:gd name="connsiteY8195" fmla="*/ 200493 h 3795371"/>
                <a:gd name="connsiteX8196" fmla="*/ 1742373 w 6347888"/>
                <a:gd name="connsiteY8196" fmla="*/ 197436 h 3795371"/>
                <a:gd name="connsiteX8197" fmla="*/ 1729380 w 6347888"/>
                <a:gd name="connsiteY8197" fmla="*/ 192031 h 3795371"/>
                <a:gd name="connsiteX8198" fmla="*/ 1725449 w 6347888"/>
                <a:gd name="connsiteY8198" fmla="*/ 179529 h 3795371"/>
                <a:gd name="connsiteX8199" fmla="*/ 1741499 w 6347888"/>
                <a:gd name="connsiteY8199" fmla="*/ 140003 h 3795371"/>
                <a:gd name="connsiteX8200" fmla="*/ 1747778 w 6347888"/>
                <a:gd name="connsiteY8200" fmla="*/ 138583 h 3795371"/>
                <a:gd name="connsiteX8201" fmla="*/ 1760225 w 6347888"/>
                <a:gd name="connsiteY8201" fmla="*/ 143988 h 3795371"/>
                <a:gd name="connsiteX8202" fmla="*/ 1754493 w 6347888"/>
                <a:gd name="connsiteY8202" fmla="*/ 132087 h 3795371"/>
                <a:gd name="connsiteX8203" fmla="*/ 1748979 w 6347888"/>
                <a:gd name="connsiteY8203" fmla="*/ 121714 h 3795371"/>
                <a:gd name="connsiteX8204" fmla="*/ 1754384 w 6347888"/>
                <a:gd name="connsiteY8204" fmla="*/ 113798 h 3795371"/>
                <a:gd name="connsiteX8205" fmla="*/ 1767541 w 6347888"/>
                <a:gd name="connsiteY8205" fmla="*/ 109976 h 3795371"/>
                <a:gd name="connsiteX8206" fmla="*/ 1778241 w 6347888"/>
                <a:gd name="connsiteY8206" fmla="*/ 111177 h 3795371"/>
                <a:gd name="connsiteX8207" fmla="*/ 1780480 w 6347888"/>
                <a:gd name="connsiteY8207" fmla="*/ 111013 h 3795371"/>
                <a:gd name="connsiteX8208" fmla="*/ 1782008 w 6347888"/>
                <a:gd name="connsiteY8208" fmla="*/ 106973 h 3795371"/>
                <a:gd name="connsiteX8209" fmla="*/ 1778787 w 6347888"/>
                <a:gd name="connsiteY8209" fmla="*/ 98074 h 3795371"/>
                <a:gd name="connsiteX8210" fmla="*/ 1785666 w 6347888"/>
                <a:gd name="connsiteY8210" fmla="*/ 86773 h 3795371"/>
                <a:gd name="connsiteX8211" fmla="*/ 1797131 w 6347888"/>
                <a:gd name="connsiteY8211" fmla="*/ 83989 h 3795371"/>
                <a:gd name="connsiteX8212" fmla="*/ 1808760 w 6347888"/>
                <a:gd name="connsiteY8212" fmla="*/ 83388 h 3795371"/>
                <a:gd name="connsiteX8213" fmla="*/ 1810397 w 6347888"/>
                <a:gd name="connsiteY8213" fmla="*/ 81751 h 3795371"/>
                <a:gd name="connsiteX8214" fmla="*/ 1809688 w 6347888"/>
                <a:gd name="connsiteY8214" fmla="*/ 77601 h 3795371"/>
                <a:gd name="connsiteX8215" fmla="*/ 1801062 w 6347888"/>
                <a:gd name="connsiteY8215" fmla="*/ 73998 h 3795371"/>
                <a:gd name="connsiteX8216" fmla="*/ 1797186 w 6347888"/>
                <a:gd name="connsiteY8216" fmla="*/ 68703 h 3795371"/>
                <a:gd name="connsiteX8217" fmla="*/ 1803300 w 6347888"/>
                <a:gd name="connsiteY8217" fmla="*/ 62370 h 3795371"/>
                <a:gd name="connsiteX8218" fmla="*/ 1819023 w 6347888"/>
                <a:gd name="connsiteY8218" fmla="*/ 65755 h 3795371"/>
                <a:gd name="connsiteX8219" fmla="*/ 1828577 w 6347888"/>
                <a:gd name="connsiteY8219" fmla="*/ 86555 h 3795371"/>
                <a:gd name="connsiteX8220" fmla="*/ 1825793 w 6347888"/>
                <a:gd name="connsiteY8220" fmla="*/ 102988 h 3795371"/>
                <a:gd name="connsiteX8221" fmla="*/ 1825138 w 6347888"/>
                <a:gd name="connsiteY8221" fmla="*/ 121932 h 3795371"/>
                <a:gd name="connsiteX8222" fmla="*/ 1828359 w 6347888"/>
                <a:gd name="connsiteY8222" fmla="*/ 127883 h 3795371"/>
                <a:gd name="connsiteX8223" fmla="*/ 1839987 w 6347888"/>
                <a:gd name="connsiteY8223" fmla="*/ 135963 h 3795371"/>
                <a:gd name="connsiteX8224" fmla="*/ 1849760 w 6347888"/>
                <a:gd name="connsiteY8224" fmla="*/ 145298 h 3795371"/>
                <a:gd name="connsiteX8225" fmla="*/ 1847249 w 6347888"/>
                <a:gd name="connsiteY8225" fmla="*/ 156709 h 3795371"/>
                <a:gd name="connsiteX8226" fmla="*/ 1847194 w 6347888"/>
                <a:gd name="connsiteY8226" fmla="*/ 172650 h 3795371"/>
                <a:gd name="connsiteX8227" fmla="*/ 1847849 w 6347888"/>
                <a:gd name="connsiteY8227" fmla="*/ 172213 h 3795371"/>
                <a:gd name="connsiteX8228" fmla="*/ 1847904 w 6347888"/>
                <a:gd name="connsiteY8228" fmla="*/ 172377 h 3795371"/>
                <a:gd name="connsiteX8229" fmla="*/ 1862044 w 6347888"/>
                <a:gd name="connsiteY8229" fmla="*/ 157855 h 3795371"/>
                <a:gd name="connsiteX8230" fmla="*/ 1873017 w 6347888"/>
                <a:gd name="connsiteY8230" fmla="*/ 156490 h 3795371"/>
                <a:gd name="connsiteX8231" fmla="*/ 1875037 w 6347888"/>
                <a:gd name="connsiteY8231" fmla="*/ 157691 h 3795371"/>
                <a:gd name="connsiteX8232" fmla="*/ 1900860 w 6347888"/>
                <a:gd name="connsiteY8232" fmla="*/ 192413 h 3795371"/>
                <a:gd name="connsiteX8233" fmla="*/ 1902007 w 6347888"/>
                <a:gd name="connsiteY8233" fmla="*/ 194270 h 3795371"/>
                <a:gd name="connsiteX8234" fmla="*/ 1904136 w 6347888"/>
                <a:gd name="connsiteY8234" fmla="*/ 191758 h 3795371"/>
                <a:gd name="connsiteX8235" fmla="*/ 1905446 w 6347888"/>
                <a:gd name="connsiteY8235" fmla="*/ 172759 h 3795371"/>
                <a:gd name="connsiteX8236" fmla="*/ 1912489 w 6347888"/>
                <a:gd name="connsiteY8236" fmla="*/ 167464 h 3795371"/>
                <a:gd name="connsiteX8237" fmla="*/ 1926519 w 6347888"/>
                <a:gd name="connsiteY8237" fmla="*/ 169811 h 3795371"/>
                <a:gd name="connsiteX8238" fmla="*/ 1945573 w 6347888"/>
                <a:gd name="connsiteY8238" fmla="*/ 169920 h 3795371"/>
                <a:gd name="connsiteX8239" fmla="*/ 1947429 w 6347888"/>
                <a:gd name="connsiteY8239" fmla="*/ 169102 h 3795371"/>
                <a:gd name="connsiteX8240" fmla="*/ 1995199 w 6347888"/>
                <a:gd name="connsiteY8240" fmla="*/ 162277 h 3795371"/>
                <a:gd name="connsiteX8241" fmla="*/ 1981496 w 6347888"/>
                <a:gd name="connsiteY8241" fmla="*/ 157473 h 3795371"/>
                <a:gd name="connsiteX8242" fmla="*/ 1978439 w 6347888"/>
                <a:gd name="connsiteY8242" fmla="*/ 149994 h 3795371"/>
                <a:gd name="connsiteX8243" fmla="*/ 1979421 w 6347888"/>
                <a:gd name="connsiteY8243" fmla="*/ 148028 h 3795371"/>
                <a:gd name="connsiteX8244" fmla="*/ 1980950 w 6347888"/>
                <a:gd name="connsiteY8244" fmla="*/ 144698 h 3795371"/>
                <a:gd name="connsiteX8245" fmla="*/ 1974071 w 6347888"/>
                <a:gd name="connsiteY8245" fmla="*/ 148847 h 3795371"/>
                <a:gd name="connsiteX8246" fmla="*/ 1945955 w 6347888"/>
                <a:gd name="connsiteY8246" fmla="*/ 163315 h 3795371"/>
                <a:gd name="connsiteX8247" fmla="*/ 1943116 w 6347888"/>
                <a:gd name="connsiteY8247" fmla="*/ 163806 h 3795371"/>
                <a:gd name="connsiteX8248" fmla="*/ 1917184 w 6347888"/>
                <a:gd name="connsiteY8248" fmla="*/ 156927 h 3795371"/>
                <a:gd name="connsiteX8249" fmla="*/ 1914345 w 6347888"/>
                <a:gd name="connsiteY8249" fmla="*/ 149229 h 3795371"/>
                <a:gd name="connsiteX8250" fmla="*/ 1897148 w 6347888"/>
                <a:gd name="connsiteY8250" fmla="*/ 153651 h 3795371"/>
                <a:gd name="connsiteX8251" fmla="*/ 1874819 w 6347888"/>
                <a:gd name="connsiteY8251" fmla="*/ 142460 h 3795371"/>
                <a:gd name="connsiteX8252" fmla="*/ 1871215 w 6347888"/>
                <a:gd name="connsiteY8252" fmla="*/ 134707 h 3795371"/>
                <a:gd name="connsiteX8253" fmla="*/ 1856639 w 6347888"/>
                <a:gd name="connsiteY8253" fmla="*/ 129903 h 3795371"/>
                <a:gd name="connsiteX8254" fmla="*/ 1848341 w 6347888"/>
                <a:gd name="connsiteY8254" fmla="*/ 113525 h 3795371"/>
                <a:gd name="connsiteX8255" fmla="*/ 1853854 w 6347888"/>
                <a:gd name="connsiteY8255" fmla="*/ 104789 h 3795371"/>
                <a:gd name="connsiteX8256" fmla="*/ 1858495 w 6347888"/>
                <a:gd name="connsiteY8256" fmla="*/ 104189 h 3795371"/>
                <a:gd name="connsiteX8257" fmla="*/ 1860624 w 6347888"/>
                <a:gd name="connsiteY8257" fmla="*/ 103315 h 3795371"/>
                <a:gd name="connsiteX8258" fmla="*/ 1857458 w 6347888"/>
                <a:gd name="connsiteY8258" fmla="*/ 101405 h 3795371"/>
                <a:gd name="connsiteX8259" fmla="*/ 1853582 w 6347888"/>
                <a:gd name="connsiteY8259" fmla="*/ 88357 h 3795371"/>
                <a:gd name="connsiteX8260" fmla="*/ 1858386 w 6347888"/>
                <a:gd name="connsiteY8260" fmla="*/ 83334 h 3795371"/>
                <a:gd name="connsiteX8261" fmla="*/ 1858222 w 6347888"/>
                <a:gd name="connsiteY8261" fmla="*/ 75745 h 3795371"/>
                <a:gd name="connsiteX8262" fmla="*/ 1856530 w 6347888"/>
                <a:gd name="connsiteY8262" fmla="*/ 67229 h 3795371"/>
                <a:gd name="connsiteX8263" fmla="*/ 1852544 w 6347888"/>
                <a:gd name="connsiteY8263" fmla="*/ 65973 h 3795371"/>
                <a:gd name="connsiteX8264" fmla="*/ 1850470 w 6347888"/>
                <a:gd name="connsiteY8264" fmla="*/ 53689 h 3795371"/>
                <a:gd name="connsiteX8265" fmla="*/ 1855711 w 6347888"/>
                <a:gd name="connsiteY8265" fmla="*/ 48939 h 3795371"/>
                <a:gd name="connsiteX8266" fmla="*/ 1880060 w 6347888"/>
                <a:gd name="connsiteY8266" fmla="*/ 39658 h 3795371"/>
                <a:gd name="connsiteX8267" fmla="*/ 1890869 w 6347888"/>
                <a:gd name="connsiteY8267" fmla="*/ 42770 h 3795371"/>
                <a:gd name="connsiteX8268" fmla="*/ 1894527 w 6347888"/>
                <a:gd name="connsiteY8268" fmla="*/ 43535 h 3795371"/>
                <a:gd name="connsiteX8269" fmla="*/ 1895073 w 6347888"/>
                <a:gd name="connsiteY8269" fmla="*/ 43043 h 3795371"/>
                <a:gd name="connsiteX8270" fmla="*/ 1901734 w 6347888"/>
                <a:gd name="connsiteY8270" fmla="*/ 36328 h 3795371"/>
                <a:gd name="connsiteX8271" fmla="*/ 1909868 w 6347888"/>
                <a:gd name="connsiteY8271" fmla="*/ 37529 h 3795371"/>
                <a:gd name="connsiteX8272" fmla="*/ 1913963 w 6347888"/>
                <a:gd name="connsiteY8272" fmla="*/ 43316 h 3795371"/>
                <a:gd name="connsiteX8273" fmla="*/ 1920241 w 6347888"/>
                <a:gd name="connsiteY8273" fmla="*/ 44899 h 3795371"/>
                <a:gd name="connsiteX8274" fmla="*/ 1928485 w 6347888"/>
                <a:gd name="connsiteY8274" fmla="*/ 48121 h 3795371"/>
                <a:gd name="connsiteX8275" fmla="*/ 1938093 w 6347888"/>
                <a:gd name="connsiteY8275" fmla="*/ 52161 h 3795371"/>
                <a:gd name="connsiteX8276" fmla="*/ 1931433 w 6347888"/>
                <a:gd name="connsiteY8276" fmla="*/ 35018 h 3795371"/>
                <a:gd name="connsiteX8277" fmla="*/ 1933617 w 6347888"/>
                <a:gd name="connsiteY8277" fmla="*/ 31196 h 3795371"/>
                <a:gd name="connsiteX8278" fmla="*/ 1938039 w 6347888"/>
                <a:gd name="connsiteY8278" fmla="*/ 29777 h 3795371"/>
                <a:gd name="connsiteX8279" fmla="*/ 1945245 w 6347888"/>
                <a:gd name="connsiteY8279" fmla="*/ 21915 h 3795371"/>
                <a:gd name="connsiteX8280" fmla="*/ 1951742 w 6347888"/>
                <a:gd name="connsiteY8280" fmla="*/ 16237 h 3795371"/>
                <a:gd name="connsiteX8281" fmla="*/ 1960204 w 6347888"/>
                <a:gd name="connsiteY8281" fmla="*/ 19786 h 3795371"/>
                <a:gd name="connsiteX8282" fmla="*/ 1969485 w 6347888"/>
                <a:gd name="connsiteY8282" fmla="*/ 38894 h 3795371"/>
                <a:gd name="connsiteX8283" fmla="*/ 1979803 w 6347888"/>
                <a:gd name="connsiteY8283" fmla="*/ 39549 h 3795371"/>
                <a:gd name="connsiteX8284" fmla="*/ 1984116 w 6347888"/>
                <a:gd name="connsiteY8284" fmla="*/ 31306 h 3795371"/>
                <a:gd name="connsiteX8285" fmla="*/ 1989467 w 6347888"/>
                <a:gd name="connsiteY8285" fmla="*/ 18148 h 3795371"/>
                <a:gd name="connsiteX8286" fmla="*/ 1997274 w 6347888"/>
                <a:gd name="connsiteY8286" fmla="*/ 12689 h 3795371"/>
                <a:gd name="connsiteX8287" fmla="*/ 1999512 w 6347888"/>
                <a:gd name="connsiteY8287" fmla="*/ 13617 h 3795371"/>
                <a:gd name="connsiteX8288" fmla="*/ 2005627 w 6347888"/>
                <a:gd name="connsiteY8288" fmla="*/ 9795 h 3795371"/>
                <a:gd name="connsiteX8289" fmla="*/ 2016873 w 6347888"/>
                <a:gd name="connsiteY8289" fmla="*/ 8594 h 3795371"/>
                <a:gd name="connsiteX8290" fmla="*/ 2023315 w 6347888"/>
                <a:gd name="connsiteY8290" fmla="*/ 21042 h 3795371"/>
                <a:gd name="connsiteX8291" fmla="*/ 2025554 w 6347888"/>
                <a:gd name="connsiteY8291" fmla="*/ 21424 h 3795371"/>
                <a:gd name="connsiteX8292" fmla="*/ 2027028 w 6347888"/>
                <a:gd name="connsiteY8292" fmla="*/ 19677 h 3795371"/>
                <a:gd name="connsiteX8293" fmla="*/ 2025772 w 6347888"/>
                <a:gd name="connsiteY8293" fmla="*/ 10396 h 3795371"/>
                <a:gd name="connsiteX8294" fmla="*/ 2031941 w 6347888"/>
                <a:gd name="connsiteY8294" fmla="*/ 1006 h 3795371"/>
                <a:gd name="connsiteX8295" fmla="*/ 2042914 w 6347888"/>
                <a:gd name="connsiteY8295" fmla="*/ 2862 h 3795371"/>
                <a:gd name="connsiteX8296" fmla="*/ 2056399 w 6347888"/>
                <a:gd name="connsiteY8296" fmla="*/ 10887 h 3795371"/>
                <a:gd name="connsiteX8297" fmla="*/ 2060003 w 6347888"/>
                <a:gd name="connsiteY8297" fmla="*/ 13508 h 3795371"/>
                <a:gd name="connsiteX8298" fmla="*/ 2060385 w 6347888"/>
                <a:gd name="connsiteY8298" fmla="*/ 15746 h 3795371"/>
                <a:gd name="connsiteX8299" fmla="*/ 2060876 w 6347888"/>
                <a:gd name="connsiteY8299" fmla="*/ 22898 h 3795371"/>
                <a:gd name="connsiteX8300" fmla="*/ 2064316 w 6347888"/>
                <a:gd name="connsiteY8300" fmla="*/ 24863 h 3795371"/>
                <a:gd name="connsiteX8301" fmla="*/ 2065899 w 6347888"/>
                <a:gd name="connsiteY8301" fmla="*/ 23444 h 3795371"/>
                <a:gd name="connsiteX8302" fmla="*/ 2067755 w 6347888"/>
                <a:gd name="connsiteY8302" fmla="*/ 6956 h 3795371"/>
                <a:gd name="connsiteX8303" fmla="*/ 2073979 w 6347888"/>
                <a:gd name="connsiteY8303" fmla="*/ 787 h 3795371"/>
                <a:gd name="connsiteX8304" fmla="*/ 2083478 w 6347888"/>
                <a:gd name="connsiteY8304" fmla="*/ 624 h 379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Lst>
              <a:rect l="l" t="t" r="r" b="b"/>
              <a:pathLst>
                <a:path w="6347888" h="3795371">
                  <a:moveTo>
                    <a:pt x="1703938" y="3787776"/>
                  </a:moveTo>
                  <a:lnTo>
                    <a:pt x="1704102" y="3787776"/>
                  </a:lnTo>
                  <a:lnTo>
                    <a:pt x="1703556" y="3788267"/>
                  </a:lnTo>
                  <a:cubicBezTo>
                    <a:pt x="1703665" y="3788104"/>
                    <a:pt x="1703938" y="3787776"/>
                    <a:pt x="1703938" y="3787776"/>
                  </a:cubicBezTo>
                  <a:close/>
                  <a:moveTo>
                    <a:pt x="1814547" y="3765611"/>
                  </a:moveTo>
                  <a:cubicBezTo>
                    <a:pt x="1815038" y="3765501"/>
                    <a:pt x="1815638" y="3766266"/>
                    <a:pt x="1816130" y="3766703"/>
                  </a:cubicBezTo>
                  <a:cubicBezTo>
                    <a:pt x="1815529" y="3766975"/>
                    <a:pt x="1814765" y="3767631"/>
                    <a:pt x="1814328" y="3767467"/>
                  </a:cubicBezTo>
                  <a:lnTo>
                    <a:pt x="1814274" y="3767521"/>
                  </a:lnTo>
                  <a:cubicBezTo>
                    <a:pt x="1812035" y="3766703"/>
                    <a:pt x="1812145" y="3765883"/>
                    <a:pt x="1814547" y="3765611"/>
                  </a:cubicBezTo>
                  <a:close/>
                  <a:moveTo>
                    <a:pt x="6045440" y="3732526"/>
                  </a:moveTo>
                  <a:cubicBezTo>
                    <a:pt x="6046750" y="3730943"/>
                    <a:pt x="6050407" y="3731653"/>
                    <a:pt x="6051390" y="3733618"/>
                  </a:cubicBezTo>
                  <a:cubicBezTo>
                    <a:pt x="6053956" y="3738969"/>
                    <a:pt x="6053192" y="3743500"/>
                    <a:pt x="6048715" y="3745629"/>
                  </a:cubicBezTo>
                  <a:cubicBezTo>
                    <a:pt x="6045986" y="3746939"/>
                    <a:pt x="6042819" y="3747376"/>
                    <a:pt x="6039816" y="3748031"/>
                  </a:cubicBezTo>
                  <a:cubicBezTo>
                    <a:pt x="6039380" y="3748140"/>
                    <a:pt x="6038670" y="3747103"/>
                    <a:pt x="6038069" y="3746557"/>
                  </a:cubicBezTo>
                  <a:cubicBezTo>
                    <a:pt x="6038342" y="3740770"/>
                    <a:pt x="6041946" y="3736676"/>
                    <a:pt x="6045440" y="3732526"/>
                  </a:cubicBezTo>
                  <a:close/>
                  <a:moveTo>
                    <a:pt x="6201196" y="3542211"/>
                  </a:moveTo>
                  <a:cubicBezTo>
                    <a:pt x="6204035" y="3540191"/>
                    <a:pt x="6207912" y="3540627"/>
                    <a:pt x="6209713" y="3543139"/>
                  </a:cubicBezTo>
                  <a:cubicBezTo>
                    <a:pt x="6210587" y="3544449"/>
                    <a:pt x="6211242" y="3546032"/>
                    <a:pt x="6212334" y="3547124"/>
                  </a:cubicBezTo>
                  <a:cubicBezTo>
                    <a:pt x="6215009" y="3549799"/>
                    <a:pt x="6212607" y="3555805"/>
                    <a:pt x="6217684" y="3556569"/>
                  </a:cubicBezTo>
                  <a:cubicBezTo>
                    <a:pt x="6220632" y="3556951"/>
                    <a:pt x="6223853" y="3555313"/>
                    <a:pt x="6226965" y="3554767"/>
                  </a:cubicBezTo>
                  <a:lnTo>
                    <a:pt x="6227129" y="3554822"/>
                  </a:lnTo>
                  <a:cubicBezTo>
                    <a:pt x="6229149" y="3554440"/>
                    <a:pt x="6232206" y="3556951"/>
                    <a:pt x="6232042" y="3558753"/>
                  </a:cubicBezTo>
                  <a:cubicBezTo>
                    <a:pt x="6231933" y="3559572"/>
                    <a:pt x="6232097" y="3560390"/>
                    <a:pt x="6231933" y="3561155"/>
                  </a:cubicBezTo>
                  <a:cubicBezTo>
                    <a:pt x="6231661" y="3562738"/>
                    <a:pt x="6231278" y="3564267"/>
                    <a:pt x="6230896" y="3565850"/>
                  </a:cubicBezTo>
                  <a:cubicBezTo>
                    <a:pt x="6230732" y="3566614"/>
                    <a:pt x="6230514" y="3567379"/>
                    <a:pt x="6229858" y="3569890"/>
                  </a:cubicBezTo>
                  <a:cubicBezTo>
                    <a:pt x="6229804" y="3571309"/>
                    <a:pt x="6229531" y="3574476"/>
                    <a:pt x="6229367" y="3577642"/>
                  </a:cubicBezTo>
                  <a:cubicBezTo>
                    <a:pt x="6229149" y="3580918"/>
                    <a:pt x="6227893" y="3583811"/>
                    <a:pt x="6225655" y="3586214"/>
                  </a:cubicBezTo>
                  <a:cubicBezTo>
                    <a:pt x="6223471" y="3588561"/>
                    <a:pt x="6221287" y="3590909"/>
                    <a:pt x="6219049" y="3593202"/>
                  </a:cubicBezTo>
                  <a:cubicBezTo>
                    <a:pt x="6212007" y="3600681"/>
                    <a:pt x="6204909" y="3608215"/>
                    <a:pt x="6198795" y="3616568"/>
                  </a:cubicBezTo>
                  <a:cubicBezTo>
                    <a:pt x="6196993" y="3619025"/>
                    <a:pt x="6194427" y="3621372"/>
                    <a:pt x="6191642" y="3622737"/>
                  </a:cubicBezTo>
                  <a:cubicBezTo>
                    <a:pt x="6183781" y="3626559"/>
                    <a:pt x="6181925" y="3632237"/>
                    <a:pt x="6183891" y="3640426"/>
                  </a:cubicBezTo>
                  <a:cubicBezTo>
                    <a:pt x="6184873" y="3644520"/>
                    <a:pt x="6181597" y="3647414"/>
                    <a:pt x="6176411" y="3647414"/>
                  </a:cubicBezTo>
                  <a:cubicBezTo>
                    <a:pt x="6171607" y="3647414"/>
                    <a:pt x="6167075" y="3647305"/>
                    <a:pt x="6162599" y="3649761"/>
                  </a:cubicBezTo>
                  <a:cubicBezTo>
                    <a:pt x="6146384" y="3658769"/>
                    <a:pt x="6148568" y="3654020"/>
                    <a:pt x="6139287" y="3672036"/>
                  </a:cubicBezTo>
                  <a:cubicBezTo>
                    <a:pt x="6138577" y="3673455"/>
                    <a:pt x="6137813" y="3674820"/>
                    <a:pt x="6136994" y="3676185"/>
                  </a:cubicBezTo>
                  <a:cubicBezTo>
                    <a:pt x="6134974" y="3679570"/>
                    <a:pt x="6132736" y="3682846"/>
                    <a:pt x="6129787" y="3685684"/>
                  </a:cubicBezTo>
                  <a:cubicBezTo>
                    <a:pt x="6126948" y="3688414"/>
                    <a:pt x="6124764" y="3691799"/>
                    <a:pt x="6122581" y="3695129"/>
                  </a:cubicBezTo>
                  <a:cubicBezTo>
                    <a:pt x="6119087" y="3700370"/>
                    <a:pt x="6115812" y="3705830"/>
                    <a:pt x="6112426" y="3711180"/>
                  </a:cubicBezTo>
                  <a:cubicBezTo>
                    <a:pt x="6101016" y="3716967"/>
                    <a:pt x="6093264" y="3727940"/>
                    <a:pt x="6081417" y="3733236"/>
                  </a:cubicBezTo>
                  <a:cubicBezTo>
                    <a:pt x="6074374" y="3736348"/>
                    <a:pt x="6067168" y="3735638"/>
                    <a:pt x="6061654" y="3730179"/>
                  </a:cubicBezTo>
                  <a:cubicBezTo>
                    <a:pt x="6060508" y="3729087"/>
                    <a:pt x="6059361" y="3727940"/>
                    <a:pt x="6058488" y="3726575"/>
                  </a:cubicBezTo>
                  <a:cubicBezTo>
                    <a:pt x="6053847" y="3719478"/>
                    <a:pt x="6046258" y="3716912"/>
                    <a:pt x="6038888" y="3713910"/>
                  </a:cubicBezTo>
                  <a:cubicBezTo>
                    <a:pt x="6038178" y="3713637"/>
                    <a:pt x="6037523" y="3713200"/>
                    <a:pt x="6036977" y="3712599"/>
                  </a:cubicBezTo>
                  <a:cubicBezTo>
                    <a:pt x="6034739" y="3710306"/>
                    <a:pt x="6033702" y="3706157"/>
                    <a:pt x="6034902" y="3703755"/>
                  </a:cubicBezTo>
                  <a:cubicBezTo>
                    <a:pt x="6040307" y="3693218"/>
                    <a:pt x="6045767" y="3682791"/>
                    <a:pt x="6054338" y="3674220"/>
                  </a:cubicBezTo>
                  <a:cubicBezTo>
                    <a:pt x="6064984" y="3663519"/>
                    <a:pt x="6076176" y="3653365"/>
                    <a:pt x="6088023" y="3643974"/>
                  </a:cubicBezTo>
                  <a:cubicBezTo>
                    <a:pt x="6089879" y="3642555"/>
                    <a:pt x="6092008" y="3640480"/>
                    <a:pt x="6094083" y="3640480"/>
                  </a:cubicBezTo>
                  <a:cubicBezTo>
                    <a:pt x="6103800" y="3640207"/>
                    <a:pt x="6109315" y="3632455"/>
                    <a:pt x="6116794" y="3628251"/>
                  </a:cubicBezTo>
                  <a:cubicBezTo>
                    <a:pt x="6125802" y="3623228"/>
                    <a:pt x="6134482" y="3617496"/>
                    <a:pt x="6143600" y="3612637"/>
                  </a:cubicBezTo>
                  <a:cubicBezTo>
                    <a:pt x="6151680" y="3608324"/>
                    <a:pt x="6157630" y="3602373"/>
                    <a:pt x="6161179" y="3593911"/>
                  </a:cubicBezTo>
                  <a:cubicBezTo>
                    <a:pt x="6162708" y="3590308"/>
                    <a:pt x="6164564" y="3586705"/>
                    <a:pt x="6166584" y="3583320"/>
                  </a:cubicBezTo>
                  <a:cubicBezTo>
                    <a:pt x="6166693" y="3583156"/>
                    <a:pt x="6166802" y="3582938"/>
                    <a:pt x="6166912" y="3582774"/>
                  </a:cubicBezTo>
                  <a:cubicBezTo>
                    <a:pt x="6168440" y="3580208"/>
                    <a:pt x="6170023" y="3577369"/>
                    <a:pt x="6172371" y="3576005"/>
                  </a:cubicBezTo>
                  <a:cubicBezTo>
                    <a:pt x="6184108" y="3569289"/>
                    <a:pt x="6190987" y="3558971"/>
                    <a:pt x="6195901" y="3546851"/>
                  </a:cubicBezTo>
                  <a:cubicBezTo>
                    <a:pt x="6196720" y="3544940"/>
                    <a:pt x="6199231" y="3543575"/>
                    <a:pt x="6201196" y="3542211"/>
                  </a:cubicBezTo>
                  <a:close/>
                  <a:moveTo>
                    <a:pt x="1572475" y="3488927"/>
                  </a:moveTo>
                  <a:cubicBezTo>
                    <a:pt x="1575205" y="3490674"/>
                    <a:pt x="1576079" y="3493404"/>
                    <a:pt x="1576242" y="3496406"/>
                  </a:cubicBezTo>
                  <a:cubicBezTo>
                    <a:pt x="1576242" y="3497007"/>
                    <a:pt x="1575642" y="3497771"/>
                    <a:pt x="1575041" y="3498099"/>
                  </a:cubicBezTo>
                  <a:lnTo>
                    <a:pt x="1575096" y="3498153"/>
                  </a:lnTo>
                  <a:cubicBezTo>
                    <a:pt x="1574495" y="3498481"/>
                    <a:pt x="1573567" y="3498645"/>
                    <a:pt x="1573021" y="3498372"/>
                  </a:cubicBezTo>
                  <a:cubicBezTo>
                    <a:pt x="1569582" y="3496843"/>
                    <a:pt x="1568162" y="3494496"/>
                    <a:pt x="1569254" y="3491438"/>
                  </a:cubicBezTo>
                  <a:cubicBezTo>
                    <a:pt x="1569636" y="3490347"/>
                    <a:pt x="1571329" y="3489800"/>
                    <a:pt x="1572475" y="3488927"/>
                  </a:cubicBezTo>
                  <a:close/>
                  <a:moveTo>
                    <a:pt x="5673325" y="3488108"/>
                  </a:moveTo>
                  <a:cubicBezTo>
                    <a:pt x="5675564" y="3488272"/>
                    <a:pt x="5678184" y="3488490"/>
                    <a:pt x="5679985" y="3489636"/>
                  </a:cubicBezTo>
                  <a:cubicBezTo>
                    <a:pt x="5682005" y="3491001"/>
                    <a:pt x="5683971" y="3492475"/>
                    <a:pt x="5685882" y="3494058"/>
                  </a:cubicBezTo>
                  <a:cubicBezTo>
                    <a:pt x="5687629" y="3495478"/>
                    <a:pt x="5689375" y="3497006"/>
                    <a:pt x="5691177" y="3498426"/>
                  </a:cubicBezTo>
                  <a:cubicBezTo>
                    <a:pt x="5691942" y="3499026"/>
                    <a:pt x="5692706" y="3499573"/>
                    <a:pt x="5693470" y="3500118"/>
                  </a:cubicBezTo>
                  <a:cubicBezTo>
                    <a:pt x="5697947" y="3503121"/>
                    <a:pt x="5702751" y="3504322"/>
                    <a:pt x="5708757" y="3502466"/>
                  </a:cubicBezTo>
                  <a:cubicBezTo>
                    <a:pt x="5709576" y="3502193"/>
                    <a:pt x="5710395" y="3501975"/>
                    <a:pt x="5711213" y="3501756"/>
                  </a:cubicBezTo>
                  <a:cubicBezTo>
                    <a:pt x="5717983" y="3499900"/>
                    <a:pt x="5725080" y="3499026"/>
                    <a:pt x="5732014" y="3497662"/>
                  </a:cubicBezTo>
                  <a:lnTo>
                    <a:pt x="5732123" y="3497826"/>
                  </a:lnTo>
                  <a:cubicBezTo>
                    <a:pt x="5736108" y="3497061"/>
                    <a:pt x="5739603" y="3500937"/>
                    <a:pt x="5738838" y="3505305"/>
                  </a:cubicBezTo>
                  <a:cubicBezTo>
                    <a:pt x="5738565" y="3506833"/>
                    <a:pt x="5738456" y="3508417"/>
                    <a:pt x="5738074" y="3509945"/>
                  </a:cubicBezTo>
                  <a:cubicBezTo>
                    <a:pt x="5735944" y="3517643"/>
                    <a:pt x="5733870" y="3525286"/>
                    <a:pt x="5731686" y="3532875"/>
                  </a:cubicBezTo>
                  <a:cubicBezTo>
                    <a:pt x="5731249" y="3534404"/>
                    <a:pt x="5731031" y="3536314"/>
                    <a:pt x="5729994" y="3537242"/>
                  </a:cubicBezTo>
                  <a:cubicBezTo>
                    <a:pt x="5723879" y="3542702"/>
                    <a:pt x="5720986" y="3549745"/>
                    <a:pt x="5718584" y="3557006"/>
                  </a:cubicBezTo>
                  <a:cubicBezTo>
                    <a:pt x="5717765" y="3559462"/>
                    <a:pt x="5717055" y="3561974"/>
                    <a:pt x="5716291" y="3564431"/>
                  </a:cubicBezTo>
                  <a:cubicBezTo>
                    <a:pt x="5715253" y="3567815"/>
                    <a:pt x="5712251" y="3569781"/>
                    <a:pt x="5709030" y="3569289"/>
                  </a:cubicBezTo>
                  <a:cubicBezTo>
                    <a:pt x="5703843" y="3568471"/>
                    <a:pt x="5699912" y="3569563"/>
                    <a:pt x="5696364" y="3573657"/>
                  </a:cubicBezTo>
                  <a:cubicBezTo>
                    <a:pt x="5693852" y="3576605"/>
                    <a:pt x="5690468" y="3578898"/>
                    <a:pt x="5687247" y="3581136"/>
                  </a:cubicBezTo>
                  <a:cubicBezTo>
                    <a:pt x="5686155" y="3581846"/>
                    <a:pt x="5684135" y="3581792"/>
                    <a:pt x="5682715" y="3581464"/>
                  </a:cubicBezTo>
                  <a:cubicBezTo>
                    <a:pt x="5675345" y="3579881"/>
                    <a:pt x="5669340" y="3576823"/>
                    <a:pt x="5668029" y="3568198"/>
                  </a:cubicBezTo>
                  <a:cubicBezTo>
                    <a:pt x="5666828" y="3560390"/>
                    <a:pt x="5665027" y="3552638"/>
                    <a:pt x="5664262" y="3548544"/>
                  </a:cubicBezTo>
                  <a:cubicBezTo>
                    <a:pt x="5664262" y="3543958"/>
                    <a:pt x="5663990" y="3543139"/>
                    <a:pt x="5664262" y="3542374"/>
                  </a:cubicBezTo>
                  <a:cubicBezTo>
                    <a:pt x="5665190" y="3540027"/>
                    <a:pt x="5665846" y="3537679"/>
                    <a:pt x="5666337" y="3535332"/>
                  </a:cubicBezTo>
                  <a:cubicBezTo>
                    <a:pt x="5668466" y="3525286"/>
                    <a:pt x="5667429" y="3515077"/>
                    <a:pt x="5667429" y="3504923"/>
                  </a:cubicBezTo>
                  <a:cubicBezTo>
                    <a:pt x="5667483" y="3503230"/>
                    <a:pt x="5667538" y="3501538"/>
                    <a:pt x="5667592" y="3499900"/>
                  </a:cubicBezTo>
                  <a:cubicBezTo>
                    <a:pt x="5667647" y="3498317"/>
                    <a:pt x="5667866" y="3496734"/>
                    <a:pt x="5668029" y="3495150"/>
                  </a:cubicBezTo>
                  <a:cubicBezTo>
                    <a:pt x="5668357" y="3491929"/>
                    <a:pt x="5671032" y="3488053"/>
                    <a:pt x="5673325" y="3488108"/>
                  </a:cubicBezTo>
                  <a:close/>
                  <a:moveTo>
                    <a:pt x="5740585" y="3482266"/>
                  </a:moveTo>
                  <a:lnTo>
                    <a:pt x="5740530" y="3482321"/>
                  </a:lnTo>
                  <a:cubicBezTo>
                    <a:pt x="5742277" y="3481611"/>
                    <a:pt x="5743642" y="3482266"/>
                    <a:pt x="5744079" y="3484068"/>
                  </a:cubicBezTo>
                  <a:cubicBezTo>
                    <a:pt x="5744133" y="3484395"/>
                    <a:pt x="5743096" y="3485050"/>
                    <a:pt x="5742496" y="3485651"/>
                  </a:cubicBezTo>
                  <a:cubicBezTo>
                    <a:pt x="5740858" y="3486088"/>
                    <a:pt x="5739493" y="3485542"/>
                    <a:pt x="5739056" y="3483740"/>
                  </a:cubicBezTo>
                  <a:cubicBezTo>
                    <a:pt x="5738947" y="3483358"/>
                    <a:pt x="5739929" y="3482485"/>
                    <a:pt x="5740585" y="3482266"/>
                  </a:cubicBezTo>
                  <a:close/>
                  <a:moveTo>
                    <a:pt x="5740695" y="3469054"/>
                  </a:moveTo>
                  <a:cubicBezTo>
                    <a:pt x="5742169" y="3468017"/>
                    <a:pt x="5743970" y="3468727"/>
                    <a:pt x="5744571" y="3470474"/>
                  </a:cubicBezTo>
                  <a:cubicBezTo>
                    <a:pt x="5745062" y="3471784"/>
                    <a:pt x="5745390" y="3473367"/>
                    <a:pt x="5745062" y="3474678"/>
                  </a:cubicBezTo>
                  <a:cubicBezTo>
                    <a:pt x="5744625" y="3476588"/>
                    <a:pt x="5742824" y="3477189"/>
                    <a:pt x="5741186" y="3476097"/>
                  </a:cubicBezTo>
                  <a:cubicBezTo>
                    <a:pt x="5740039" y="3475333"/>
                    <a:pt x="5739330" y="3473913"/>
                    <a:pt x="5738402" y="3472821"/>
                  </a:cubicBezTo>
                  <a:cubicBezTo>
                    <a:pt x="5739166" y="3471511"/>
                    <a:pt x="5739548" y="3469764"/>
                    <a:pt x="5740695" y="3469054"/>
                  </a:cubicBezTo>
                  <a:close/>
                  <a:moveTo>
                    <a:pt x="5667538" y="3455187"/>
                  </a:moveTo>
                  <a:cubicBezTo>
                    <a:pt x="5668521" y="3455406"/>
                    <a:pt x="5669231" y="3457207"/>
                    <a:pt x="5669940" y="3458518"/>
                  </a:cubicBezTo>
                  <a:cubicBezTo>
                    <a:pt x="5670267" y="3459118"/>
                    <a:pt x="5670213" y="3459992"/>
                    <a:pt x="5670267" y="3460756"/>
                  </a:cubicBezTo>
                  <a:cubicBezTo>
                    <a:pt x="5669722" y="3462121"/>
                    <a:pt x="5669231" y="3463540"/>
                    <a:pt x="5668630" y="3464905"/>
                  </a:cubicBezTo>
                  <a:cubicBezTo>
                    <a:pt x="5667866" y="3466489"/>
                    <a:pt x="5666392" y="3467198"/>
                    <a:pt x="5664808" y="3466379"/>
                  </a:cubicBezTo>
                  <a:cubicBezTo>
                    <a:pt x="5663662" y="3465779"/>
                    <a:pt x="5662133" y="3464414"/>
                    <a:pt x="5662133" y="3463377"/>
                  </a:cubicBezTo>
                  <a:cubicBezTo>
                    <a:pt x="5662188" y="3461247"/>
                    <a:pt x="5662897" y="3458954"/>
                    <a:pt x="5663935" y="3457043"/>
                  </a:cubicBezTo>
                  <a:cubicBezTo>
                    <a:pt x="5664535" y="3456006"/>
                    <a:pt x="5666501" y="3454915"/>
                    <a:pt x="5667538" y="3455187"/>
                  </a:cubicBezTo>
                  <a:close/>
                  <a:moveTo>
                    <a:pt x="6263325" y="3344798"/>
                  </a:moveTo>
                  <a:cubicBezTo>
                    <a:pt x="6264527" y="3343597"/>
                    <a:pt x="6265891" y="3343597"/>
                    <a:pt x="6267202" y="3344798"/>
                  </a:cubicBezTo>
                  <a:cubicBezTo>
                    <a:pt x="6267748" y="3345344"/>
                    <a:pt x="6268239" y="3345999"/>
                    <a:pt x="6268621" y="3346709"/>
                  </a:cubicBezTo>
                  <a:cubicBezTo>
                    <a:pt x="6269767" y="3348783"/>
                    <a:pt x="6270368" y="3351567"/>
                    <a:pt x="6272115" y="3352823"/>
                  </a:cubicBezTo>
                  <a:cubicBezTo>
                    <a:pt x="6279431" y="3358119"/>
                    <a:pt x="6282980" y="3366253"/>
                    <a:pt x="6288439" y="3372914"/>
                  </a:cubicBezTo>
                  <a:cubicBezTo>
                    <a:pt x="6293025" y="3378646"/>
                    <a:pt x="6293352" y="3384160"/>
                    <a:pt x="6291714" y="3390712"/>
                  </a:cubicBezTo>
                  <a:cubicBezTo>
                    <a:pt x="6288985" y="3401467"/>
                    <a:pt x="6289912" y="3412658"/>
                    <a:pt x="6288056" y="3423523"/>
                  </a:cubicBezTo>
                  <a:cubicBezTo>
                    <a:pt x="6287729" y="3425488"/>
                    <a:pt x="6291223" y="3429037"/>
                    <a:pt x="6292479" y="3428273"/>
                  </a:cubicBezTo>
                  <a:cubicBezTo>
                    <a:pt x="6293680" y="3427508"/>
                    <a:pt x="6294717" y="3426362"/>
                    <a:pt x="6295427" y="3425161"/>
                  </a:cubicBezTo>
                  <a:cubicBezTo>
                    <a:pt x="6296191" y="3423741"/>
                    <a:pt x="6296410" y="3422158"/>
                    <a:pt x="6297119" y="3420684"/>
                  </a:cubicBezTo>
                  <a:cubicBezTo>
                    <a:pt x="6297392" y="3420029"/>
                    <a:pt x="6298320" y="3419046"/>
                    <a:pt x="6298703" y="3419210"/>
                  </a:cubicBezTo>
                  <a:cubicBezTo>
                    <a:pt x="6299958" y="3419592"/>
                    <a:pt x="6301596" y="3420138"/>
                    <a:pt x="6302196" y="3421121"/>
                  </a:cubicBezTo>
                  <a:cubicBezTo>
                    <a:pt x="6303343" y="3423086"/>
                    <a:pt x="6304325" y="3425379"/>
                    <a:pt x="6304763" y="3427726"/>
                  </a:cubicBezTo>
                  <a:cubicBezTo>
                    <a:pt x="6305854" y="3433186"/>
                    <a:pt x="6307000" y="3438645"/>
                    <a:pt x="6307328" y="3444214"/>
                  </a:cubicBezTo>
                  <a:cubicBezTo>
                    <a:pt x="6307601" y="3449564"/>
                    <a:pt x="6310440" y="3453004"/>
                    <a:pt x="6314207" y="3456170"/>
                  </a:cubicBezTo>
                  <a:cubicBezTo>
                    <a:pt x="6321523" y="3462448"/>
                    <a:pt x="6323816" y="3462558"/>
                    <a:pt x="6333097" y="3456880"/>
                  </a:cubicBezTo>
                  <a:cubicBezTo>
                    <a:pt x="6334462" y="3456061"/>
                    <a:pt x="6335662" y="3454969"/>
                    <a:pt x="6337082" y="3454259"/>
                  </a:cubicBezTo>
                  <a:cubicBezTo>
                    <a:pt x="6339321" y="3453222"/>
                    <a:pt x="6341614" y="3452840"/>
                    <a:pt x="6343852" y="3454259"/>
                  </a:cubicBezTo>
                  <a:lnTo>
                    <a:pt x="6343961" y="3454041"/>
                  </a:lnTo>
                  <a:cubicBezTo>
                    <a:pt x="6346909" y="3455952"/>
                    <a:pt x="6348493" y="3459227"/>
                    <a:pt x="6347674" y="3461957"/>
                  </a:cubicBezTo>
                  <a:cubicBezTo>
                    <a:pt x="6346254" y="3466489"/>
                    <a:pt x="6345053" y="3471129"/>
                    <a:pt x="6343306" y="3475606"/>
                  </a:cubicBezTo>
                  <a:cubicBezTo>
                    <a:pt x="6342160" y="3478445"/>
                    <a:pt x="6340685" y="3481611"/>
                    <a:pt x="6338447" y="3483686"/>
                  </a:cubicBezTo>
                  <a:cubicBezTo>
                    <a:pt x="6333206" y="3488490"/>
                    <a:pt x="6326928" y="3492312"/>
                    <a:pt x="6325126" y="3499955"/>
                  </a:cubicBezTo>
                  <a:cubicBezTo>
                    <a:pt x="6324908" y="3500883"/>
                    <a:pt x="6322506" y="3501483"/>
                    <a:pt x="6321086" y="3501756"/>
                  </a:cubicBezTo>
                  <a:cubicBezTo>
                    <a:pt x="6319503" y="3502029"/>
                    <a:pt x="6317865" y="3501647"/>
                    <a:pt x="6316282" y="3501756"/>
                  </a:cubicBezTo>
                  <a:cubicBezTo>
                    <a:pt x="6309894" y="3502248"/>
                    <a:pt x="6304926" y="3506178"/>
                    <a:pt x="6304653" y="3511965"/>
                  </a:cubicBezTo>
                  <a:cubicBezTo>
                    <a:pt x="6304216" y="3523212"/>
                    <a:pt x="6298484" y="3531510"/>
                    <a:pt x="6291714" y="3539372"/>
                  </a:cubicBezTo>
                  <a:cubicBezTo>
                    <a:pt x="6290841" y="3540355"/>
                    <a:pt x="6289967" y="3541283"/>
                    <a:pt x="6289094" y="3542266"/>
                  </a:cubicBezTo>
                  <a:cubicBezTo>
                    <a:pt x="6282597" y="3549636"/>
                    <a:pt x="6275663" y="3556569"/>
                    <a:pt x="6268730" y="3563557"/>
                  </a:cubicBezTo>
                  <a:cubicBezTo>
                    <a:pt x="6264199" y="3568089"/>
                    <a:pt x="6259558" y="3572456"/>
                    <a:pt x="6253280" y="3574585"/>
                  </a:cubicBezTo>
                  <a:cubicBezTo>
                    <a:pt x="6251970" y="3575022"/>
                    <a:pt x="6249840" y="3574858"/>
                    <a:pt x="6248858" y="3574094"/>
                  </a:cubicBezTo>
                  <a:cubicBezTo>
                    <a:pt x="6245855" y="3571637"/>
                    <a:pt x="6243071" y="3568798"/>
                    <a:pt x="6240614" y="3565796"/>
                  </a:cubicBezTo>
                  <a:cubicBezTo>
                    <a:pt x="6239850" y="3564813"/>
                    <a:pt x="6239686" y="3562302"/>
                    <a:pt x="6240450" y="3561319"/>
                  </a:cubicBezTo>
                  <a:cubicBezTo>
                    <a:pt x="6244709" y="3555696"/>
                    <a:pt x="6249404" y="3550291"/>
                    <a:pt x="6253935" y="3544722"/>
                  </a:cubicBezTo>
                  <a:cubicBezTo>
                    <a:pt x="6256501" y="3541556"/>
                    <a:pt x="6257811" y="3537843"/>
                    <a:pt x="6258139" y="3533749"/>
                  </a:cubicBezTo>
                  <a:cubicBezTo>
                    <a:pt x="6258521" y="3528835"/>
                    <a:pt x="6257866" y="3524249"/>
                    <a:pt x="6254099" y="3520591"/>
                  </a:cubicBezTo>
                  <a:cubicBezTo>
                    <a:pt x="6250168" y="3516661"/>
                    <a:pt x="6246019" y="3512839"/>
                    <a:pt x="6242252" y="3508799"/>
                  </a:cubicBezTo>
                  <a:cubicBezTo>
                    <a:pt x="6238048" y="3504268"/>
                    <a:pt x="6239577" y="3495478"/>
                    <a:pt x="6245255" y="3492202"/>
                  </a:cubicBezTo>
                  <a:cubicBezTo>
                    <a:pt x="6248694" y="3490292"/>
                    <a:pt x="6252352" y="3488709"/>
                    <a:pt x="6256119" y="3487453"/>
                  </a:cubicBezTo>
                  <a:cubicBezTo>
                    <a:pt x="6260268" y="3486088"/>
                    <a:pt x="6262779" y="3483413"/>
                    <a:pt x="6264308" y="3479482"/>
                  </a:cubicBezTo>
                  <a:cubicBezTo>
                    <a:pt x="6264963" y="3477844"/>
                    <a:pt x="6265564" y="3476261"/>
                    <a:pt x="6266219" y="3474678"/>
                  </a:cubicBezTo>
                  <a:cubicBezTo>
                    <a:pt x="6268457" y="3468891"/>
                    <a:pt x="6270804" y="3463104"/>
                    <a:pt x="6273262" y="3457371"/>
                  </a:cubicBezTo>
                  <a:cubicBezTo>
                    <a:pt x="6276209" y="3450656"/>
                    <a:pt x="6276592" y="3443504"/>
                    <a:pt x="6277738" y="3435752"/>
                  </a:cubicBezTo>
                  <a:cubicBezTo>
                    <a:pt x="6276810" y="3433241"/>
                    <a:pt x="6275663" y="3430347"/>
                    <a:pt x="6274681" y="3427344"/>
                  </a:cubicBezTo>
                  <a:cubicBezTo>
                    <a:pt x="6273971" y="3425106"/>
                    <a:pt x="6272333" y="3422322"/>
                    <a:pt x="6273098" y="3420575"/>
                  </a:cubicBezTo>
                  <a:cubicBezTo>
                    <a:pt x="6276373" y="3413095"/>
                    <a:pt x="6272443" y="3406544"/>
                    <a:pt x="6271078" y="3399774"/>
                  </a:cubicBezTo>
                  <a:cubicBezTo>
                    <a:pt x="6269713" y="3392732"/>
                    <a:pt x="6267857" y="3385743"/>
                    <a:pt x="6265509" y="3379028"/>
                  </a:cubicBezTo>
                  <a:cubicBezTo>
                    <a:pt x="6263817" y="3374333"/>
                    <a:pt x="6262889" y="3369966"/>
                    <a:pt x="6264963" y="3365216"/>
                  </a:cubicBezTo>
                  <a:cubicBezTo>
                    <a:pt x="6267802" y="3358610"/>
                    <a:pt x="6262343" y="3353041"/>
                    <a:pt x="6262288" y="3346763"/>
                  </a:cubicBezTo>
                  <a:cubicBezTo>
                    <a:pt x="6262288" y="3346163"/>
                    <a:pt x="6262834" y="3345344"/>
                    <a:pt x="6263325" y="3344798"/>
                  </a:cubicBezTo>
                  <a:close/>
                  <a:moveTo>
                    <a:pt x="5557366" y="3330876"/>
                  </a:moveTo>
                  <a:lnTo>
                    <a:pt x="5557351" y="3330928"/>
                  </a:lnTo>
                  <a:lnTo>
                    <a:pt x="5557312" y="3330930"/>
                  </a:lnTo>
                  <a:close/>
                  <a:moveTo>
                    <a:pt x="5574673" y="3329729"/>
                  </a:moveTo>
                  <a:cubicBezTo>
                    <a:pt x="5576310" y="3330985"/>
                    <a:pt x="5577020" y="3333442"/>
                    <a:pt x="5578112" y="3335407"/>
                  </a:cubicBezTo>
                  <a:cubicBezTo>
                    <a:pt x="5576802" y="3336117"/>
                    <a:pt x="5575492" y="3336990"/>
                    <a:pt x="5574072" y="3337645"/>
                  </a:cubicBezTo>
                  <a:cubicBezTo>
                    <a:pt x="5573417" y="3338028"/>
                    <a:pt x="5572543" y="3338137"/>
                    <a:pt x="5571779" y="3338192"/>
                  </a:cubicBezTo>
                  <a:cubicBezTo>
                    <a:pt x="5570250" y="3338355"/>
                    <a:pt x="5568667" y="3338410"/>
                    <a:pt x="5565501" y="3338628"/>
                  </a:cubicBezTo>
                  <a:cubicBezTo>
                    <a:pt x="5563972" y="3338192"/>
                    <a:pt x="5560915" y="3337482"/>
                    <a:pt x="5557967" y="3336553"/>
                  </a:cubicBezTo>
                  <a:cubicBezTo>
                    <a:pt x="5557202" y="3336335"/>
                    <a:pt x="5556165" y="3335516"/>
                    <a:pt x="5556165" y="3335134"/>
                  </a:cubicBezTo>
                  <a:lnTo>
                    <a:pt x="5557351" y="3330928"/>
                  </a:lnTo>
                  <a:close/>
                  <a:moveTo>
                    <a:pt x="6236755" y="2985364"/>
                  </a:moveTo>
                  <a:lnTo>
                    <a:pt x="6238375" y="2986714"/>
                  </a:lnTo>
                  <a:cubicBezTo>
                    <a:pt x="6238866" y="2988406"/>
                    <a:pt x="6238266" y="2989716"/>
                    <a:pt x="6236519" y="2990153"/>
                  </a:cubicBezTo>
                  <a:cubicBezTo>
                    <a:pt x="6236137" y="2990207"/>
                    <a:pt x="6235263" y="2989279"/>
                    <a:pt x="6234991" y="2988679"/>
                  </a:cubicBezTo>
                  <a:close/>
                  <a:moveTo>
                    <a:pt x="6236792" y="2985294"/>
                  </a:moveTo>
                  <a:lnTo>
                    <a:pt x="6236755" y="2985364"/>
                  </a:lnTo>
                  <a:lnTo>
                    <a:pt x="6236737" y="2985349"/>
                  </a:lnTo>
                  <a:close/>
                  <a:moveTo>
                    <a:pt x="6221452" y="2969134"/>
                  </a:moveTo>
                  <a:cubicBezTo>
                    <a:pt x="6222707" y="2968042"/>
                    <a:pt x="6224181" y="2968315"/>
                    <a:pt x="6224946" y="2970007"/>
                  </a:cubicBezTo>
                  <a:cubicBezTo>
                    <a:pt x="6225164" y="2970553"/>
                    <a:pt x="6225382" y="2971154"/>
                    <a:pt x="6225546" y="2971754"/>
                  </a:cubicBezTo>
                  <a:cubicBezTo>
                    <a:pt x="6225819" y="2972628"/>
                    <a:pt x="6225873" y="2973556"/>
                    <a:pt x="6225709" y="2974320"/>
                  </a:cubicBezTo>
                  <a:cubicBezTo>
                    <a:pt x="6225655" y="2974648"/>
                    <a:pt x="6225327" y="2975085"/>
                    <a:pt x="6225327" y="2975085"/>
                  </a:cubicBezTo>
                  <a:lnTo>
                    <a:pt x="6225327" y="2975139"/>
                  </a:lnTo>
                  <a:cubicBezTo>
                    <a:pt x="6224618" y="2976285"/>
                    <a:pt x="6223144" y="2976340"/>
                    <a:pt x="6222107" y="2975139"/>
                  </a:cubicBezTo>
                  <a:cubicBezTo>
                    <a:pt x="6221178" y="2974157"/>
                    <a:pt x="6220851" y="2972518"/>
                    <a:pt x="6220523" y="2971099"/>
                  </a:cubicBezTo>
                  <a:cubicBezTo>
                    <a:pt x="6220469" y="2970498"/>
                    <a:pt x="6220960" y="2969570"/>
                    <a:pt x="6221452" y="2969134"/>
                  </a:cubicBezTo>
                  <a:close/>
                  <a:moveTo>
                    <a:pt x="6170133" y="2956523"/>
                  </a:moveTo>
                  <a:cubicBezTo>
                    <a:pt x="6171553" y="2956905"/>
                    <a:pt x="6172918" y="2958051"/>
                    <a:pt x="6174009" y="2959143"/>
                  </a:cubicBezTo>
                  <a:cubicBezTo>
                    <a:pt x="6177503" y="2962419"/>
                    <a:pt x="6180997" y="2965640"/>
                    <a:pt x="6184164" y="2969189"/>
                  </a:cubicBezTo>
                  <a:cubicBezTo>
                    <a:pt x="6193117" y="2979179"/>
                    <a:pt x="6202016" y="2989279"/>
                    <a:pt x="6210806" y="2999434"/>
                  </a:cubicBezTo>
                  <a:cubicBezTo>
                    <a:pt x="6211734" y="3000526"/>
                    <a:pt x="6212007" y="3002273"/>
                    <a:pt x="6212553" y="3003692"/>
                  </a:cubicBezTo>
                  <a:cubicBezTo>
                    <a:pt x="6212225" y="3004293"/>
                    <a:pt x="6211953" y="3005385"/>
                    <a:pt x="6211570" y="3005385"/>
                  </a:cubicBezTo>
                  <a:cubicBezTo>
                    <a:pt x="6209278" y="3005712"/>
                    <a:pt x="6206766" y="3006531"/>
                    <a:pt x="6204801" y="3005821"/>
                  </a:cubicBezTo>
                  <a:lnTo>
                    <a:pt x="6204746" y="3005876"/>
                  </a:lnTo>
                  <a:cubicBezTo>
                    <a:pt x="6194646" y="3002327"/>
                    <a:pt x="6188368" y="2993756"/>
                    <a:pt x="6181216" y="2986441"/>
                  </a:cubicBezTo>
                  <a:cubicBezTo>
                    <a:pt x="6174009" y="2979125"/>
                    <a:pt x="6166967" y="2971481"/>
                    <a:pt x="6164401" y="2960999"/>
                  </a:cubicBezTo>
                  <a:cubicBezTo>
                    <a:pt x="6164128" y="2959799"/>
                    <a:pt x="6164892" y="2957724"/>
                    <a:pt x="6165929" y="2956959"/>
                  </a:cubicBezTo>
                  <a:cubicBezTo>
                    <a:pt x="6166858" y="2956195"/>
                    <a:pt x="6168823" y="2956140"/>
                    <a:pt x="6170133" y="2956523"/>
                  </a:cubicBezTo>
                  <a:close/>
                  <a:moveTo>
                    <a:pt x="6264745" y="2919890"/>
                  </a:moveTo>
                  <a:lnTo>
                    <a:pt x="6266165" y="2920163"/>
                  </a:lnTo>
                  <a:lnTo>
                    <a:pt x="6265182" y="2921691"/>
                  </a:lnTo>
                  <a:close/>
                  <a:moveTo>
                    <a:pt x="6255245" y="2893139"/>
                  </a:moveTo>
                  <a:cubicBezTo>
                    <a:pt x="6255791" y="2893412"/>
                    <a:pt x="6256119" y="2894231"/>
                    <a:pt x="6256501" y="2894777"/>
                  </a:cubicBezTo>
                  <a:cubicBezTo>
                    <a:pt x="6255355" y="2895269"/>
                    <a:pt x="6254263" y="2895869"/>
                    <a:pt x="6253061" y="2896142"/>
                  </a:cubicBezTo>
                  <a:lnTo>
                    <a:pt x="6253007" y="2896087"/>
                  </a:lnTo>
                  <a:cubicBezTo>
                    <a:pt x="6252734" y="2896142"/>
                    <a:pt x="6251751" y="2894886"/>
                    <a:pt x="6251860" y="2894504"/>
                  </a:cubicBezTo>
                  <a:cubicBezTo>
                    <a:pt x="6252406" y="2892975"/>
                    <a:pt x="6253716" y="2892430"/>
                    <a:pt x="6255245" y="2893139"/>
                  </a:cubicBezTo>
                  <a:close/>
                  <a:moveTo>
                    <a:pt x="5679497" y="2867874"/>
                  </a:moveTo>
                  <a:lnTo>
                    <a:pt x="5678784" y="2868790"/>
                  </a:lnTo>
                  <a:cubicBezTo>
                    <a:pt x="5678675" y="2868790"/>
                    <a:pt x="5678566" y="2868790"/>
                    <a:pt x="5678402" y="2868790"/>
                  </a:cubicBezTo>
                  <a:cubicBezTo>
                    <a:pt x="5678293" y="2868571"/>
                    <a:pt x="5678184" y="2868407"/>
                    <a:pt x="5678129" y="2868189"/>
                  </a:cubicBezTo>
                  <a:close/>
                  <a:moveTo>
                    <a:pt x="5679549" y="2867807"/>
                  </a:moveTo>
                  <a:lnTo>
                    <a:pt x="5679549" y="2867862"/>
                  </a:lnTo>
                  <a:lnTo>
                    <a:pt x="5679497" y="2867874"/>
                  </a:lnTo>
                  <a:close/>
                  <a:moveTo>
                    <a:pt x="5684844" y="2862894"/>
                  </a:moveTo>
                  <a:cubicBezTo>
                    <a:pt x="5686373" y="2863931"/>
                    <a:pt x="5686373" y="2865569"/>
                    <a:pt x="5684625" y="2866334"/>
                  </a:cubicBezTo>
                  <a:cubicBezTo>
                    <a:pt x="5683097" y="2867098"/>
                    <a:pt x="5681350" y="2867425"/>
                    <a:pt x="5679603" y="2867862"/>
                  </a:cubicBezTo>
                  <a:cubicBezTo>
                    <a:pt x="5680640" y="2866334"/>
                    <a:pt x="5681678" y="2864859"/>
                    <a:pt x="5682879" y="2863495"/>
                  </a:cubicBezTo>
                  <a:cubicBezTo>
                    <a:pt x="5683260" y="2863003"/>
                    <a:pt x="5684462" y="2862621"/>
                    <a:pt x="5684844" y="2862894"/>
                  </a:cubicBezTo>
                  <a:close/>
                  <a:moveTo>
                    <a:pt x="6251533" y="2862184"/>
                  </a:moveTo>
                  <a:cubicBezTo>
                    <a:pt x="6251970" y="2862402"/>
                    <a:pt x="6252243" y="2863166"/>
                    <a:pt x="6252625" y="2863767"/>
                  </a:cubicBezTo>
                  <a:cubicBezTo>
                    <a:pt x="6252352" y="2864313"/>
                    <a:pt x="6252188" y="2865350"/>
                    <a:pt x="6251751" y="2865405"/>
                  </a:cubicBezTo>
                  <a:lnTo>
                    <a:pt x="6251751" y="2865459"/>
                  </a:lnTo>
                  <a:cubicBezTo>
                    <a:pt x="6250277" y="2865896"/>
                    <a:pt x="6249513" y="2864913"/>
                    <a:pt x="6250005" y="2863057"/>
                  </a:cubicBezTo>
                  <a:cubicBezTo>
                    <a:pt x="6250114" y="2862620"/>
                    <a:pt x="6251205" y="2862020"/>
                    <a:pt x="6251533" y="2862184"/>
                  </a:cubicBezTo>
                  <a:close/>
                  <a:moveTo>
                    <a:pt x="6237775" y="2856834"/>
                  </a:moveTo>
                  <a:cubicBezTo>
                    <a:pt x="6238540" y="2856779"/>
                    <a:pt x="6239522" y="2857052"/>
                    <a:pt x="6239905" y="2857598"/>
                  </a:cubicBezTo>
                  <a:cubicBezTo>
                    <a:pt x="6241215" y="2859400"/>
                    <a:pt x="6242306" y="2861365"/>
                    <a:pt x="6243344" y="2863331"/>
                  </a:cubicBezTo>
                  <a:lnTo>
                    <a:pt x="6243289" y="2863276"/>
                  </a:lnTo>
                  <a:cubicBezTo>
                    <a:pt x="6243617" y="2863931"/>
                    <a:pt x="6243726" y="2865242"/>
                    <a:pt x="6243344" y="2865514"/>
                  </a:cubicBezTo>
                  <a:cubicBezTo>
                    <a:pt x="6242306" y="2866333"/>
                    <a:pt x="6240996" y="2866825"/>
                    <a:pt x="6239741" y="2867480"/>
                  </a:cubicBezTo>
                  <a:cubicBezTo>
                    <a:pt x="6236247" y="2866333"/>
                    <a:pt x="6235155" y="2863276"/>
                    <a:pt x="6236356" y="2858035"/>
                  </a:cubicBezTo>
                  <a:cubicBezTo>
                    <a:pt x="6236520" y="2857544"/>
                    <a:pt x="6237284" y="2856834"/>
                    <a:pt x="6237775" y="2856834"/>
                  </a:cubicBezTo>
                  <a:close/>
                  <a:moveTo>
                    <a:pt x="6226911" y="2828554"/>
                  </a:moveTo>
                  <a:cubicBezTo>
                    <a:pt x="6231060" y="2830793"/>
                    <a:pt x="6234335" y="2833795"/>
                    <a:pt x="6236082" y="2838327"/>
                  </a:cubicBezTo>
                  <a:cubicBezTo>
                    <a:pt x="6237065" y="2841002"/>
                    <a:pt x="6235427" y="2844277"/>
                    <a:pt x="6232152" y="2845642"/>
                  </a:cubicBezTo>
                  <a:cubicBezTo>
                    <a:pt x="6228876" y="2847062"/>
                    <a:pt x="6225000" y="2845861"/>
                    <a:pt x="6224508" y="2842803"/>
                  </a:cubicBezTo>
                  <a:cubicBezTo>
                    <a:pt x="6223853" y="2839091"/>
                    <a:pt x="6223581" y="2835215"/>
                    <a:pt x="6223689" y="2831448"/>
                  </a:cubicBezTo>
                  <a:cubicBezTo>
                    <a:pt x="6223689" y="2830410"/>
                    <a:pt x="6225764" y="2829537"/>
                    <a:pt x="6226911" y="2828554"/>
                  </a:cubicBezTo>
                  <a:close/>
                  <a:moveTo>
                    <a:pt x="5633689" y="2802676"/>
                  </a:moveTo>
                  <a:cubicBezTo>
                    <a:pt x="5635054" y="2802840"/>
                    <a:pt x="5636692" y="2803276"/>
                    <a:pt x="5637565" y="2804150"/>
                  </a:cubicBezTo>
                  <a:cubicBezTo>
                    <a:pt x="5638439" y="2805133"/>
                    <a:pt x="5639148" y="2806935"/>
                    <a:pt x="5638820" y="2808026"/>
                  </a:cubicBezTo>
                  <a:cubicBezTo>
                    <a:pt x="5638439" y="2809063"/>
                    <a:pt x="5636692" y="2809664"/>
                    <a:pt x="5634944" y="2810920"/>
                  </a:cubicBezTo>
                  <a:cubicBezTo>
                    <a:pt x="5633580" y="2809773"/>
                    <a:pt x="5631724" y="2808736"/>
                    <a:pt x="5630686" y="2807153"/>
                  </a:cubicBezTo>
                  <a:lnTo>
                    <a:pt x="5630686" y="2807098"/>
                  </a:lnTo>
                  <a:cubicBezTo>
                    <a:pt x="5629376" y="2805187"/>
                    <a:pt x="5631341" y="2802348"/>
                    <a:pt x="5633689" y="2802676"/>
                  </a:cubicBezTo>
                  <a:close/>
                  <a:moveTo>
                    <a:pt x="3887382" y="2776908"/>
                  </a:moveTo>
                  <a:lnTo>
                    <a:pt x="3888692" y="2777345"/>
                  </a:lnTo>
                  <a:cubicBezTo>
                    <a:pt x="3888692" y="2777399"/>
                    <a:pt x="3888692" y="2777509"/>
                    <a:pt x="3888692" y="2777509"/>
                  </a:cubicBezTo>
                  <a:cubicBezTo>
                    <a:pt x="3888529" y="2777618"/>
                    <a:pt x="3888201" y="2777782"/>
                    <a:pt x="3888201" y="2777782"/>
                  </a:cubicBezTo>
                  <a:lnTo>
                    <a:pt x="3887437" y="2776963"/>
                  </a:lnTo>
                  <a:close/>
                  <a:moveTo>
                    <a:pt x="3823729" y="2766282"/>
                  </a:moveTo>
                  <a:lnTo>
                    <a:pt x="3824107" y="2767954"/>
                  </a:lnTo>
                  <a:cubicBezTo>
                    <a:pt x="3823725" y="2768064"/>
                    <a:pt x="3823289" y="2768227"/>
                    <a:pt x="3822852" y="2768391"/>
                  </a:cubicBezTo>
                  <a:cubicBezTo>
                    <a:pt x="3822742" y="2767845"/>
                    <a:pt x="3822470" y="2767245"/>
                    <a:pt x="3822524" y="2766753"/>
                  </a:cubicBezTo>
                  <a:close/>
                  <a:moveTo>
                    <a:pt x="3823725" y="2766262"/>
                  </a:moveTo>
                  <a:lnTo>
                    <a:pt x="3823780" y="2766262"/>
                  </a:lnTo>
                  <a:lnTo>
                    <a:pt x="3823729" y="2766282"/>
                  </a:lnTo>
                  <a:close/>
                  <a:moveTo>
                    <a:pt x="3902887" y="2753596"/>
                  </a:moveTo>
                  <a:cubicBezTo>
                    <a:pt x="3904143" y="2752777"/>
                    <a:pt x="3905343" y="2752668"/>
                    <a:pt x="3906326" y="2753869"/>
                  </a:cubicBezTo>
                  <a:lnTo>
                    <a:pt x="3906381" y="2753924"/>
                  </a:lnTo>
                  <a:cubicBezTo>
                    <a:pt x="3916262" y="2766044"/>
                    <a:pt x="3921613" y="2779747"/>
                    <a:pt x="3921449" y="2795634"/>
                  </a:cubicBezTo>
                  <a:cubicBezTo>
                    <a:pt x="3921340" y="2802731"/>
                    <a:pt x="3923032" y="2809828"/>
                    <a:pt x="3923578" y="2816980"/>
                  </a:cubicBezTo>
                  <a:cubicBezTo>
                    <a:pt x="3923906" y="2820965"/>
                    <a:pt x="3922704" y="2824787"/>
                    <a:pt x="3920357" y="2828172"/>
                  </a:cubicBezTo>
                  <a:cubicBezTo>
                    <a:pt x="3911677" y="2830956"/>
                    <a:pt x="3912768" y="2839200"/>
                    <a:pt x="3910202" y="2845588"/>
                  </a:cubicBezTo>
                  <a:cubicBezTo>
                    <a:pt x="3907200" y="2853067"/>
                    <a:pt x="3905343" y="2860601"/>
                    <a:pt x="3903815" y="2868408"/>
                  </a:cubicBezTo>
                  <a:cubicBezTo>
                    <a:pt x="3902614" y="2874632"/>
                    <a:pt x="3901303" y="2881074"/>
                    <a:pt x="3898738" y="2886807"/>
                  </a:cubicBezTo>
                  <a:cubicBezTo>
                    <a:pt x="3889620" y="2907225"/>
                    <a:pt x="3883888" y="2928844"/>
                    <a:pt x="3874716" y="2949208"/>
                  </a:cubicBezTo>
                  <a:cubicBezTo>
                    <a:pt x="3868492" y="2962911"/>
                    <a:pt x="3864289" y="2977542"/>
                    <a:pt x="3858993" y="2991682"/>
                  </a:cubicBezTo>
                  <a:cubicBezTo>
                    <a:pt x="3856700" y="2997633"/>
                    <a:pt x="3854025" y="3003420"/>
                    <a:pt x="3851295" y="3009152"/>
                  </a:cubicBezTo>
                  <a:cubicBezTo>
                    <a:pt x="3847637" y="3016905"/>
                    <a:pt x="3841687" y="3021654"/>
                    <a:pt x="3832842" y="3022309"/>
                  </a:cubicBezTo>
                  <a:cubicBezTo>
                    <a:pt x="3828857" y="3022583"/>
                    <a:pt x="3824762" y="3022964"/>
                    <a:pt x="3821159" y="3024439"/>
                  </a:cubicBezTo>
                  <a:cubicBezTo>
                    <a:pt x="3816082" y="3026513"/>
                    <a:pt x="3811168" y="3031154"/>
                    <a:pt x="3805600" y="3028915"/>
                  </a:cubicBezTo>
                  <a:cubicBezTo>
                    <a:pt x="3795991" y="3025094"/>
                    <a:pt x="3786765" y="3020071"/>
                    <a:pt x="3780978" y="3010845"/>
                  </a:cubicBezTo>
                  <a:cubicBezTo>
                    <a:pt x="3779394" y="3008224"/>
                    <a:pt x="3778139" y="3005058"/>
                    <a:pt x="3777757" y="3002000"/>
                  </a:cubicBezTo>
                  <a:cubicBezTo>
                    <a:pt x="3777156" y="2997305"/>
                    <a:pt x="3777320" y="2992446"/>
                    <a:pt x="3777374" y="2987697"/>
                  </a:cubicBezTo>
                  <a:cubicBezTo>
                    <a:pt x="3777429" y="2983766"/>
                    <a:pt x="3777211" y="2979944"/>
                    <a:pt x="3776337" y="2976177"/>
                  </a:cubicBezTo>
                  <a:cubicBezTo>
                    <a:pt x="3775955" y="2974485"/>
                    <a:pt x="3775464" y="2972902"/>
                    <a:pt x="3774754" y="2971264"/>
                  </a:cubicBezTo>
                  <a:cubicBezTo>
                    <a:pt x="3769950" y="2959799"/>
                    <a:pt x="3772898" y="2948826"/>
                    <a:pt x="3779886" y="2939763"/>
                  </a:cubicBezTo>
                  <a:cubicBezTo>
                    <a:pt x="3785727" y="2932120"/>
                    <a:pt x="3789549" y="2923330"/>
                    <a:pt x="3795281" y="2915687"/>
                  </a:cubicBezTo>
                  <a:cubicBezTo>
                    <a:pt x="3800850" y="2908207"/>
                    <a:pt x="3802051" y="2899691"/>
                    <a:pt x="3798175" y="2890792"/>
                  </a:cubicBezTo>
                  <a:cubicBezTo>
                    <a:pt x="3796865" y="2887843"/>
                    <a:pt x="3795773" y="2884896"/>
                    <a:pt x="3794735" y="2881838"/>
                  </a:cubicBezTo>
                  <a:cubicBezTo>
                    <a:pt x="3791242" y="2871629"/>
                    <a:pt x="3791187" y="2861693"/>
                    <a:pt x="3797083" y="2852030"/>
                  </a:cubicBezTo>
                  <a:cubicBezTo>
                    <a:pt x="3799922" y="2847335"/>
                    <a:pt x="3802051" y="2842148"/>
                    <a:pt x="3804453" y="2837126"/>
                  </a:cubicBezTo>
                  <a:cubicBezTo>
                    <a:pt x="3810950" y="2834450"/>
                    <a:pt x="3817501" y="2831666"/>
                    <a:pt x="3824053" y="2828936"/>
                  </a:cubicBezTo>
                  <a:cubicBezTo>
                    <a:pt x="3824762" y="2828663"/>
                    <a:pt x="3825581" y="2828609"/>
                    <a:pt x="3826346" y="2828336"/>
                  </a:cubicBezTo>
                  <a:cubicBezTo>
                    <a:pt x="3833115" y="2826316"/>
                    <a:pt x="3840376" y="2825169"/>
                    <a:pt x="3846600" y="2821948"/>
                  </a:cubicBezTo>
                  <a:cubicBezTo>
                    <a:pt x="3852769" y="2818673"/>
                    <a:pt x="3857410" y="2812449"/>
                    <a:pt x="3863688" y="2809119"/>
                  </a:cubicBezTo>
                  <a:cubicBezTo>
                    <a:pt x="3870622" y="2805406"/>
                    <a:pt x="3875589" y="2800165"/>
                    <a:pt x="3876409" y="2793068"/>
                  </a:cubicBezTo>
                  <a:cubicBezTo>
                    <a:pt x="3877282" y="2785971"/>
                    <a:pt x="3882305" y="2784606"/>
                    <a:pt x="3886618" y="2781603"/>
                  </a:cubicBezTo>
                  <a:cubicBezTo>
                    <a:pt x="3887655" y="2780893"/>
                    <a:pt x="3887982" y="2778983"/>
                    <a:pt x="3888638" y="2777563"/>
                  </a:cubicBezTo>
                  <a:cubicBezTo>
                    <a:pt x="3888910" y="2777399"/>
                    <a:pt x="3889238" y="2777236"/>
                    <a:pt x="3889511" y="2777072"/>
                  </a:cubicBezTo>
                  <a:cubicBezTo>
                    <a:pt x="3893442" y="2774779"/>
                    <a:pt x="3895517" y="2771121"/>
                    <a:pt x="3895899" y="2766644"/>
                  </a:cubicBezTo>
                  <a:cubicBezTo>
                    <a:pt x="3895953" y="2766262"/>
                    <a:pt x="3896062" y="2765935"/>
                    <a:pt x="3896062" y="2765607"/>
                  </a:cubicBezTo>
                  <a:cubicBezTo>
                    <a:pt x="3896663" y="2760967"/>
                    <a:pt x="3898683" y="2757309"/>
                    <a:pt x="3902123" y="2754197"/>
                  </a:cubicBezTo>
                  <a:cubicBezTo>
                    <a:pt x="3902395" y="2753978"/>
                    <a:pt x="3902614" y="2753760"/>
                    <a:pt x="3902887" y="2753596"/>
                  </a:cubicBezTo>
                  <a:close/>
                  <a:moveTo>
                    <a:pt x="5525538" y="2747918"/>
                  </a:moveTo>
                  <a:cubicBezTo>
                    <a:pt x="5527503" y="2748191"/>
                    <a:pt x="5529742" y="2748573"/>
                    <a:pt x="5531980" y="2748901"/>
                  </a:cubicBezTo>
                  <a:cubicBezTo>
                    <a:pt x="5533782" y="2749174"/>
                    <a:pt x="5535092" y="2752449"/>
                    <a:pt x="5534109" y="2754469"/>
                  </a:cubicBezTo>
                  <a:cubicBezTo>
                    <a:pt x="5532144" y="2758618"/>
                    <a:pt x="5528540" y="2761239"/>
                    <a:pt x="5525265" y="2760311"/>
                  </a:cubicBezTo>
                  <a:cubicBezTo>
                    <a:pt x="5521661" y="2759383"/>
                    <a:pt x="5518113" y="2757909"/>
                    <a:pt x="5514782" y="2756216"/>
                  </a:cubicBezTo>
                  <a:cubicBezTo>
                    <a:pt x="5513909" y="2755725"/>
                    <a:pt x="5513254" y="2753487"/>
                    <a:pt x="5513472" y="2752286"/>
                  </a:cubicBezTo>
                  <a:cubicBezTo>
                    <a:pt x="5513746" y="2751085"/>
                    <a:pt x="5515056" y="2749501"/>
                    <a:pt x="5516202" y="2749174"/>
                  </a:cubicBezTo>
                  <a:cubicBezTo>
                    <a:pt x="5519096" y="2748409"/>
                    <a:pt x="5522208" y="2748355"/>
                    <a:pt x="5525538" y="2747918"/>
                  </a:cubicBezTo>
                  <a:close/>
                  <a:moveTo>
                    <a:pt x="5755598" y="2741039"/>
                  </a:moveTo>
                  <a:cubicBezTo>
                    <a:pt x="5757618" y="2742022"/>
                    <a:pt x="5760402" y="2743714"/>
                    <a:pt x="5760730" y="2745461"/>
                  </a:cubicBezTo>
                  <a:cubicBezTo>
                    <a:pt x="5762696" y="2756544"/>
                    <a:pt x="5769301" y="2765934"/>
                    <a:pt x="5771540" y="2776908"/>
                  </a:cubicBezTo>
                  <a:cubicBezTo>
                    <a:pt x="5773123" y="2784714"/>
                    <a:pt x="5775744" y="2792303"/>
                    <a:pt x="5775470" y="2800383"/>
                  </a:cubicBezTo>
                  <a:cubicBezTo>
                    <a:pt x="5775416" y="2802731"/>
                    <a:pt x="5776235" y="2805133"/>
                    <a:pt x="5776671" y="2807426"/>
                  </a:cubicBezTo>
                  <a:cubicBezTo>
                    <a:pt x="5777163" y="2810155"/>
                    <a:pt x="5780384" y="2812831"/>
                    <a:pt x="5783769" y="2812066"/>
                  </a:cubicBezTo>
                  <a:cubicBezTo>
                    <a:pt x="5789064" y="2810865"/>
                    <a:pt x="5792722" y="2812394"/>
                    <a:pt x="5796544" y="2816106"/>
                  </a:cubicBezTo>
                  <a:cubicBezTo>
                    <a:pt x="5802112" y="2821347"/>
                    <a:pt x="5805115" y="2827244"/>
                    <a:pt x="5804733" y="2835105"/>
                  </a:cubicBezTo>
                  <a:cubicBezTo>
                    <a:pt x="5804460" y="2840565"/>
                    <a:pt x="5805825" y="2846188"/>
                    <a:pt x="5805497" y="2851702"/>
                  </a:cubicBezTo>
                  <a:cubicBezTo>
                    <a:pt x="5805333" y="2854759"/>
                    <a:pt x="5805443" y="2857598"/>
                    <a:pt x="5805934" y="2860382"/>
                  </a:cubicBezTo>
                  <a:cubicBezTo>
                    <a:pt x="5806644" y="2864422"/>
                    <a:pt x="5808172" y="2868244"/>
                    <a:pt x="5810684" y="2872066"/>
                  </a:cubicBezTo>
                  <a:cubicBezTo>
                    <a:pt x="5815652" y="2879545"/>
                    <a:pt x="5817399" y="2887789"/>
                    <a:pt x="5816416" y="2897015"/>
                  </a:cubicBezTo>
                  <a:cubicBezTo>
                    <a:pt x="5815816" y="2903130"/>
                    <a:pt x="5817781" y="2909517"/>
                    <a:pt x="5818819" y="2915686"/>
                  </a:cubicBezTo>
                  <a:cubicBezTo>
                    <a:pt x="5819364" y="2919017"/>
                    <a:pt x="5821384" y="2921856"/>
                    <a:pt x="5824333" y="2923111"/>
                  </a:cubicBezTo>
                  <a:cubicBezTo>
                    <a:pt x="5836998" y="2928516"/>
                    <a:pt x="5845842" y="2939326"/>
                    <a:pt x="5857526" y="2946150"/>
                  </a:cubicBezTo>
                  <a:cubicBezTo>
                    <a:pt x="5859327" y="2947187"/>
                    <a:pt x="5861238" y="2949917"/>
                    <a:pt x="5861292" y="2951882"/>
                  </a:cubicBezTo>
                  <a:cubicBezTo>
                    <a:pt x="5861566" y="2958052"/>
                    <a:pt x="5863695" y="2963402"/>
                    <a:pt x="5866534" y="2968643"/>
                  </a:cubicBezTo>
                  <a:cubicBezTo>
                    <a:pt x="5866752" y="2969025"/>
                    <a:pt x="5866916" y="2969353"/>
                    <a:pt x="5867134" y="2969734"/>
                  </a:cubicBezTo>
                  <a:cubicBezTo>
                    <a:pt x="5870738" y="2976122"/>
                    <a:pt x="5871939" y="2983110"/>
                    <a:pt x="5872103" y="2990426"/>
                  </a:cubicBezTo>
                  <a:cubicBezTo>
                    <a:pt x="5872103" y="2991627"/>
                    <a:pt x="5873468" y="2993593"/>
                    <a:pt x="5874559" y="2993920"/>
                  </a:cubicBezTo>
                  <a:cubicBezTo>
                    <a:pt x="5879200" y="2995121"/>
                    <a:pt x="5883294" y="2997468"/>
                    <a:pt x="5887607" y="2999434"/>
                  </a:cubicBezTo>
                  <a:cubicBezTo>
                    <a:pt x="5892739" y="3001782"/>
                    <a:pt x="5896070" y="3004893"/>
                    <a:pt x="5894759" y="3010134"/>
                  </a:cubicBezTo>
                  <a:cubicBezTo>
                    <a:pt x="5891756" y="3021927"/>
                    <a:pt x="5901692" y="3028806"/>
                    <a:pt x="5904477" y="3038305"/>
                  </a:cubicBezTo>
                  <a:cubicBezTo>
                    <a:pt x="5912720" y="3042018"/>
                    <a:pt x="5914085" y="3050589"/>
                    <a:pt x="5918235" y="3057195"/>
                  </a:cubicBezTo>
                  <a:cubicBezTo>
                    <a:pt x="5919108" y="3058560"/>
                    <a:pt x="5920036" y="3059815"/>
                    <a:pt x="5920910" y="3061180"/>
                  </a:cubicBezTo>
                  <a:cubicBezTo>
                    <a:pt x="5923803" y="3065946"/>
                    <a:pt x="5927734" y="3066241"/>
                    <a:pt x="5932648" y="3062054"/>
                  </a:cubicBezTo>
                  <a:lnTo>
                    <a:pt x="5932811" y="3062217"/>
                  </a:lnTo>
                  <a:cubicBezTo>
                    <a:pt x="5933412" y="3061671"/>
                    <a:pt x="5934122" y="3061344"/>
                    <a:pt x="5934722" y="3060907"/>
                  </a:cubicBezTo>
                  <a:cubicBezTo>
                    <a:pt x="5935323" y="3062054"/>
                    <a:pt x="5936360" y="3063200"/>
                    <a:pt x="5936414" y="3064347"/>
                  </a:cubicBezTo>
                  <a:cubicBezTo>
                    <a:pt x="5936469" y="3065821"/>
                    <a:pt x="5935868" y="3067513"/>
                    <a:pt x="5935268" y="3068933"/>
                  </a:cubicBezTo>
                  <a:cubicBezTo>
                    <a:pt x="5930955" y="3079360"/>
                    <a:pt x="5928553" y="3090115"/>
                    <a:pt x="5928225" y="3101416"/>
                  </a:cubicBezTo>
                  <a:cubicBezTo>
                    <a:pt x="5928116" y="3105347"/>
                    <a:pt x="5927188" y="3109278"/>
                    <a:pt x="5926042" y="3113045"/>
                  </a:cubicBezTo>
                  <a:cubicBezTo>
                    <a:pt x="5924349" y="3118668"/>
                    <a:pt x="5924458" y="3123909"/>
                    <a:pt x="5926260" y="3129477"/>
                  </a:cubicBezTo>
                  <a:cubicBezTo>
                    <a:pt x="5928772" y="3137175"/>
                    <a:pt x="5929481" y="3145092"/>
                    <a:pt x="5928225" y="3153062"/>
                  </a:cubicBezTo>
                  <a:cubicBezTo>
                    <a:pt x="5927625" y="3156939"/>
                    <a:pt x="5926860" y="3161197"/>
                    <a:pt x="5924786" y="3164309"/>
                  </a:cubicBezTo>
                  <a:cubicBezTo>
                    <a:pt x="5917579" y="3175119"/>
                    <a:pt x="5915450" y="3187948"/>
                    <a:pt x="5909718" y="3199304"/>
                  </a:cubicBezTo>
                  <a:cubicBezTo>
                    <a:pt x="5909281" y="3200177"/>
                    <a:pt x="5908899" y="3201051"/>
                    <a:pt x="5908517" y="3201979"/>
                  </a:cubicBezTo>
                  <a:cubicBezTo>
                    <a:pt x="5904968" y="3210659"/>
                    <a:pt x="5904805" y="3220322"/>
                    <a:pt x="5901966" y="3229221"/>
                  </a:cubicBezTo>
                  <a:cubicBezTo>
                    <a:pt x="5898745" y="3239158"/>
                    <a:pt x="5888372" y="3244781"/>
                    <a:pt x="5885751" y="3255427"/>
                  </a:cubicBezTo>
                  <a:cubicBezTo>
                    <a:pt x="5885096" y="3258102"/>
                    <a:pt x="5882312" y="3260995"/>
                    <a:pt x="5879745" y="3262415"/>
                  </a:cubicBezTo>
                  <a:cubicBezTo>
                    <a:pt x="5866807" y="3270003"/>
                    <a:pt x="5858945" y="3281796"/>
                    <a:pt x="5852121" y="3294516"/>
                  </a:cubicBezTo>
                  <a:cubicBezTo>
                    <a:pt x="5848026" y="3302214"/>
                    <a:pt x="5843932" y="3309966"/>
                    <a:pt x="5839783" y="3317719"/>
                  </a:cubicBezTo>
                  <a:cubicBezTo>
                    <a:pt x="5836398" y="3323997"/>
                    <a:pt x="5833068" y="3330276"/>
                    <a:pt x="5827881" y="3335516"/>
                  </a:cubicBezTo>
                  <a:cubicBezTo>
                    <a:pt x="5819856" y="3343597"/>
                    <a:pt x="5814396" y="3353533"/>
                    <a:pt x="5811994" y="3364506"/>
                  </a:cubicBezTo>
                  <a:cubicBezTo>
                    <a:pt x="5809810" y="3374606"/>
                    <a:pt x="5804296" y="3383669"/>
                    <a:pt x="5803914" y="3394315"/>
                  </a:cubicBezTo>
                  <a:cubicBezTo>
                    <a:pt x="5803696" y="3400866"/>
                    <a:pt x="5794033" y="3409000"/>
                    <a:pt x="5787536" y="3409765"/>
                  </a:cubicBezTo>
                  <a:cubicBezTo>
                    <a:pt x="5783605" y="3410202"/>
                    <a:pt x="5779565" y="3410092"/>
                    <a:pt x="5775580" y="3410092"/>
                  </a:cubicBezTo>
                  <a:cubicBezTo>
                    <a:pt x="5764879" y="3410256"/>
                    <a:pt x="5755325" y="3413095"/>
                    <a:pt x="5746972" y="3420301"/>
                  </a:cubicBezTo>
                  <a:cubicBezTo>
                    <a:pt x="5742496" y="3424178"/>
                    <a:pt x="5737637" y="3427508"/>
                    <a:pt x="5732778" y="3430893"/>
                  </a:cubicBezTo>
                  <a:cubicBezTo>
                    <a:pt x="5728574" y="3433895"/>
                    <a:pt x="5724370" y="3436898"/>
                    <a:pt x="5720494" y="3440337"/>
                  </a:cubicBezTo>
                  <a:cubicBezTo>
                    <a:pt x="5719075" y="3441593"/>
                    <a:pt x="5715908" y="3440665"/>
                    <a:pt x="5714161" y="3439191"/>
                  </a:cubicBezTo>
                  <a:cubicBezTo>
                    <a:pt x="5707391" y="3433295"/>
                    <a:pt x="5704334" y="3424778"/>
                    <a:pt x="5698929" y="3417899"/>
                  </a:cubicBezTo>
                  <a:cubicBezTo>
                    <a:pt x="5698056" y="3416753"/>
                    <a:pt x="5699857" y="3413532"/>
                    <a:pt x="5700294" y="3411184"/>
                  </a:cubicBezTo>
                  <a:cubicBezTo>
                    <a:pt x="5700403" y="3410584"/>
                    <a:pt x="5699967" y="3409710"/>
                    <a:pt x="5699530" y="3409164"/>
                  </a:cubicBezTo>
                  <a:cubicBezTo>
                    <a:pt x="5698329" y="3407745"/>
                    <a:pt x="5696309" y="3407363"/>
                    <a:pt x="5695599" y="3408837"/>
                  </a:cubicBezTo>
                  <a:cubicBezTo>
                    <a:pt x="5694507" y="3410911"/>
                    <a:pt x="5693197" y="3412822"/>
                    <a:pt x="5691778" y="3414514"/>
                  </a:cubicBezTo>
                  <a:cubicBezTo>
                    <a:pt x="5685936" y="3421284"/>
                    <a:pt x="5677638" y="3424833"/>
                    <a:pt x="5669721" y="3428818"/>
                  </a:cubicBezTo>
                  <a:cubicBezTo>
                    <a:pt x="5668247" y="3429583"/>
                    <a:pt x="5666719" y="3429746"/>
                    <a:pt x="5665299" y="3429583"/>
                  </a:cubicBezTo>
                  <a:cubicBezTo>
                    <a:pt x="5663661" y="3429419"/>
                    <a:pt x="5662078" y="3428709"/>
                    <a:pt x="5660713" y="3427672"/>
                  </a:cubicBezTo>
                  <a:cubicBezTo>
                    <a:pt x="5657547" y="3425269"/>
                    <a:pt x="5654981" y="3422049"/>
                    <a:pt x="5651869" y="3419701"/>
                  </a:cubicBezTo>
                  <a:cubicBezTo>
                    <a:pt x="5646792" y="3415879"/>
                    <a:pt x="5641605" y="3412658"/>
                    <a:pt x="5635109" y="3411020"/>
                  </a:cubicBezTo>
                  <a:cubicBezTo>
                    <a:pt x="5623971" y="3408182"/>
                    <a:pt x="5614854" y="3402013"/>
                    <a:pt x="5610487" y="3390547"/>
                  </a:cubicBezTo>
                  <a:cubicBezTo>
                    <a:pt x="5609012" y="3386890"/>
                    <a:pt x="5606665" y="3383560"/>
                    <a:pt x="5605409" y="3379793"/>
                  </a:cubicBezTo>
                  <a:cubicBezTo>
                    <a:pt x="5604427" y="3376844"/>
                    <a:pt x="5603226" y="3373132"/>
                    <a:pt x="5604263" y="3370566"/>
                  </a:cubicBezTo>
                  <a:cubicBezTo>
                    <a:pt x="5605628" y="3367181"/>
                    <a:pt x="5606501" y="3363851"/>
                    <a:pt x="5606992" y="3360575"/>
                  </a:cubicBezTo>
                  <a:cubicBezTo>
                    <a:pt x="5608467" y="3350530"/>
                    <a:pt x="5606173" y="3340758"/>
                    <a:pt x="5602461" y="3331040"/>
                  </a:cubicBezTo>
                  <a:cubicBezTo>
                    <a:pt x="5602243" y="3330439"/>
                    <a:pt x="5602243" y="3329839"/>
                    <a:pt x="5602243" y="3329238"/>
                  </a:cubicBezTo>
                  <a:cubicBezTo>
                    <a:pt x="5598421" y="3329129"/>
                    <a:pt x="5594654" y="3329074"/>
                    <a:pt x="5590833" y="3328747"/>
                  </a:cubicBezTo>
                  <a:cubicBezTo>
                    <a:pt x="5588376" y="3328638"/>
                    <a:pt x="5586902" y="3325744"/>
                    <a:pt x="5588540" y="3323724"/>
                  </a:cubicBezTo>
                  <a:cubicBezTo>
                    <a:pt x="5593726" y="3317664"/>
                    <a:pt x="5593726" y="3310621"/>
                    <a:pt x="5592907" y="3303415"/>
                  </a:cubicBezTo>
                  <a:cubicBezTo>
                    <a:pt x="5592743" y="3302323"/>
                    <a:pt x="5591324" y="3301341"/>
                    <a:pt x="5590505" y="3300303"/>
                  </a:cubicBezTo>
                  <a:cubicBezTo>
                    <a:pt x="5589959" y="3300849"/>
                    <a:pt x="5589140" y="3301231"/>
                    <a:pt x="5588758" y="3301832"/>
                  </a:cubicBezTo>
                  <a:cubicBezTo>
                    <a:pt x="5587939" y="3303197"/>
                    <a:pt x="5587229" y="3304616"/>
                    <a:pt x="5586629" y="3306145"/>
                  </a:cubicBezTo>
                  <a:cubicBezTo>
                    <a:pt x="5583899" y="3312915"/>
                    <a:pt x="5578713" y="3315808"/>
                    <a:pt x="5571670" y="3315972"/>
                  </a:cubicBezTo>
                  <a:cubicBezTo>
                    <a:pt x="5570906" y="3315972"/>
                    <a:pt x="5570141" y="3316135"/>
                    <a:pt x="5569377" y="3316135"/>
                  </a:cubicBezTo>
                  <a:cubicBezTo>
                    <a:pt x="5567848" y="3316299"/>
                    <a:pt x="5566320" y="3316463"/>
                    <a:pt x="5564846" y="3316135"/>
                  </a:cubicBezTo>
                  <a:cubicBezTo>
                    <a:pt x="5563972" y="3315972"/>
                    <a:pt x="5563099" y="3313570"/>
                    <a:pt x="5563208" y="3312259"/>
                  </a:cubicBezTo>
                  <a:cubicBezTo>
                    <a:pt x="5563208" y="3311495"/>
                    <a:pt x="5563536" y="3310512"/>
                    <a:pt x="5563972" y="3309748"/>
                  </a:cubicBezTo>
                  <a:cubicBezTo>
                    <a:pt x="5564300" y="3309093"/>
                    <a:pt x="5564791" y="3308492"/>
                    <a:pt x="5565337" y="3308219"/>
                  </a:cubicBezTo>
                  <a:cubicBezTo>
                    <a:pt x="5572216" y="3304780"/>
                    <a:pt x="5576147" y="3299539"/>
                    <a:pt x="5578276" y="3292059"/>
                  </a:cubicBezTo>
                  <a:cubicBezTo>
                    <a:pt x="5580460" y="3284416"/>
                    <a:pt x="5583899" y="3277264"/>
                    <a:pt x="5589795" y="3271368"/>
                  </a:cubicBezTo>
                  <a:cubicBezTo>
                    <a:pt x="5591979" y="3269184"/>
                    <a:pt x="5592252" y="3265636"/>
                    <a:pt x="5591652" y="3262360"/>
                  </a:cubicBezTo>
                  <a:cubicBezTo>
                    <a:pt x="5591597" y="3261650"/>
                    <a:pt x="5590887" y="3260777"/>
                    <a:pt x="5590287" y="3260504"/>
                  </a:cubicBezTo>
                  <a:cubicBezTo>
                    <a:pt x="5589686" y="3260286"/>
                    <a:pt x="5588594" y="3260504"/>
                    <a:pt x="5588157" y="3260941"/>
                  </a:cubicBezTo>
                  <a:cubicBezTo>
                    <a:pt x="5584445" y="3264981"/>
                    <a:pt x="5581169" y="3269457"/>
                    <a:pt x="5577130" y="3273170"/>
                  </a:cubicBezTo>
                  <a:cubicBezTo>
                    <a:pt x="5573690" y="3276336"/>
                    <a:pt x="5568940" y="3278302"/>
                    <a:pt x="5565610" y="3281632"/>
                  </a:cubicBezTo>
                  <a:cubicBezTo>
                    <a:pt x="5560970" y="3286163"/>
                    <a:pt x="5556657" y="3291022"/>
                    <a:pt x="5552289" y="3295881"/>
                  </a:cubicBezTo>
                  <a:cubicBezTo>
                    <a:pt x="5550269" y="3298119"/>
                    <a:pt x="5548249" y="3300358"/>
                    <a:pt x="5546120" y="3302542"/>
                  </a:cubicBezTo>
                  <a:cubicBezTo>
                    <a:pt x="5545246" y="3303415"/>
                    <a:pt x="5542899" y="3304125"/>
                    <a:pt x="5541862" y="3303633"/>
                  </a:cubicBezTo>
                  <a:cubicBezTo>
                    <a:pt x="5539842" y="3302651"/>
                    <a:pt x="5538149" y="3300849"/>
                    <a:pt x="5536457" y="3299211"/>
                  </a:cubicBezTo>
                  <a:cubicBezTo>
                    <a:pt x="5536020" y="3298774"/>
                    <a:pt x="5535856" y="3297737"/>
                    <a:pt x="5535856" y="3296918"/>
                  </a:cubicBezTo>
                  <a:cubicBezTo>
                    <a:pt x="5535856" y="3294625"/>
                    <a:pt x="5536020" y="3292223"/>
                    <a:pt x="5535856" y="3289876"/>
                  </a:cubicBezTo>
                  <a:cubicBezTo>
                    <a:pt x="5535419" y="3284744"/>
                    <a:pt x="5534874" y="3279666"/>
                    <a:pt x="5534328" y="3274535"/>
                  </a:cubicBezTo>
                  <a:cubicBezTo>
                    <a:pt x="5534273" y="3274152"/>
                    <a:pt x="5534164" y="3273716"/>
                    <a:pt x="5534164" y="3273279"/>
                  </a:cubicBezTo>
                  <a:cubicBezTo>
                    <a:pt x="5533563" y="3267547"/>
                    <a:pt x="5531543" y="3262415"/>
                    <a:pt x="5527394" y="3258320"/>
                  </a:cubicBezTo>
                  <a:cubicBezTo>
                    <a:pt x="5523736" y="3254717"/>
                    <a:pt x="5522754" y="3250622"/>
                    <a:pt x="5523136" y="3245381"/>
                  </a:cubicBezTo>
                  <a:cubicBezTo>
                    <a:pt x="5523463" y="3241341"/>
                    <a:pt x="5520461" y="3237574"/>
                    <a:pt x="5516857" y="3235882"/>
                  </a:cubicBezTo>
                  <a:cubicBezTo>
                    <a:pt x="5510415" y="3232879"/>
                    <a:pt x="5503755" y="3229658"/>
                    <a:pt x="5496876" y="3228457"/>
                  </a:cubicBezTo>
                  <a:cubicBezTo>
                    <a:pt x="5496221" y="3228348"/>
                    <a:pt x="5495620" y="3228239"/>
                    <a:pt x="5495020" y="3228129"/>
                  </a:cubicBezTo>
                  <a:cubicBezTo>
                    <a:pt x="5489178" y="3226929"/>
                    <a:pt x="5484374" y="3224909"/>
                    <a:pt x="5480498" y="3220050"/>
                  </a:cubicBezTo>
                  <a:cubicBezTo>
                    <a:pt x="5479897" y="3219285"/>
                    <a:pt x="5479242" y="3218630"/>
                    <a:pt x="5478532" y="3218030"/>
                  </a:cubicBezTo>
                  <a:cubicBezTo>
                    <a:pt x="5476239" y="3216064"/>
                    <a:pt x="5473400" y="3215027"/>
                    <a:pt x="5470125" y="3215027"/>
                  </a:cubicBezTo>
                  <a:cubicBezTo>
                    <a:pt x="5468651" y="3214918"/>
                    <a:pt x="5467231" y="3214918"/>
                    <a:pt x="5465757" y="3214918"/>
                  </a:cubicBezTo>
                  <a:cubicBezTo>
                    <a:pt x="5459206" y="3214808"/>
                    <a:pt x="5452764" y="3214645"/>
                    <a:pt x="5446212" y="3214481"/>
                  </a:cubicBezTo>
                  <a:cubicBezTo>
                    <a:pt x="5434912" y="3214208"/>
                    <a:pt x="5424156" y="3216010"/>
                    <a:pt x="5413838" y="3221250"/>
                  </a:cubicBezTo>
                  <a:cubicBezTo>
                    <a:pt x="5400790" y="3227966"/>
                    <a:pt x="5386705" y="3230204"/>
                    <a:pt x="5372019" y="3228457"/>
                  </a:cubicBezTo>
                  <a:cubicBezTo>
                    <a:pt x="5366232" y="3227747"/>
                    <a:pt x="5361100" y="3229331"/>
                    <a:pt x="5356350" y="3232824"/>
                  </a:cubicBezTo>
                  <a:cubicBezTo>
                    <a:pt x="5353184" y="3235172"/>
                    <a:pt x="5349690" y="3237301"/>
                    <a:pt x="5346141" y="3239048"/>
                  </a:cubicBezTo>
                  <a:cubicBezTo>
                    <a:pt x="5336260" y="3244071"/>
                    <a:pt x="5329381" y="3248275"/>
                    <a:pt x="5322720" y="3253789"/>
                  </a:cubicBezTo>
                  <a:cubicBezTo>
                    <a:pt x="5319881" y="3256082"/>
                    <a:pt x="5317152" y="3258648"/>
                    <a:pt x="5314258" y="3261596"/>
                  </a:cubicBezTo>
                  <a:cubicBezTo>
                    <a:pt x="5310710" y="3265145"/>
                    <a:pt x="5306396" y="3267110"/>
                    <a:pt x="5301483" y="3267273"/>
                  </a:cubicBezTo>
                  <a:cubicBezTo>
                    <a:pt x="5293185" y="3267547"/>
                    <a:pt x="5284832" y="3267765"/>
                    <a:pt x="5276642" y="3266345"/>
                  </a:cubicBezTo>
                  <a:cubicBezTo>
                    <a:pt x="5275387" y="3266127"/>
                    <a:pt x="5274131" y="3265854"/>
                    <a:pt x="5272875" y="3265581"/>
                  </a:cubicBezTo>
                  <a:cubicBezTo>
                    <a:pt x="5261575" y="3262906"/>
                    <a:pt x="5250765" y="3266345"/>
                    <a:pt x="5239791" y="3267710"/>
                  </a:cubicBezTo>
                  <a:cubicBezTo>
                    <a:pt x="5238263" y="3267929"/>
                    <a:pt x="5236406" y="3268529"/>
                    <a:pt x="5235478" y="3269567"/>
                  </a:cubicBezTo>
                  <a:cubicBezTo>
                    <a:pt x="5227781" y="3278848"/>
                    <a:pt x="5215825" y="3280431"/>
                    <a:pt x="5205834" y="3285617"/>
                  </a:cubicBezTo>
                  <a:cubicBezTo>
                    <a:pt x="5203868" y="3286600"/>
                    <a:pt x="5202012" y="3287692"/>
                    <a:pt x="5200265" y="3289057"/>
                  </a:cubicBezTo>
                  <a:cubicBezTo>
                    <a:pt x="5197918" y="3290858"/>
                    <a:pt x="5194205" y="3291404"/>
                    <a:pt x="5191148" y="3291459"/>
                  </a:cubicBezTo>
                  <a:cubicBezTo>
                    <a:pt x="5188910" y="3291568"/>
                    <a:pt x="5186671" y="3291513"/>
                    <a:pt x="5184433" y="3291459"/>
                  </a:cubicBezTo>
                  <a:cubicBezTo>
                    <a:pt x="5182631" y="3291404"/>
                    <a:pt x="5180830" y="3291295"/>
                    <a:pt x="5179028" y="3291131"/>
                  </a:cubicBezTo>
                  <a:cubicBezTo>
                    <a:pt x="5178045" y="3291022"/>
                    <a:pt x="5177063" y="3290913"/>
                    <a:pt x="5176025" y="3290804"/>
                  </a:cubicBezTo>
                  <a:cubicBezTo>
                    <a:pt x="5175534" y="3290749"/>
                    <a:pt x="5175043" y="3290695"/>
                    <a:pt x="5174497" y="3290640"/>
                  </a:cubicBezTo>
                  <a:cubicBezTo>
                    <a:pt x="5167236" y="3289657"/>
                    <a:pt x="5160848" y="3286873"/>
                    <a:pt x="5156044" y="3280758"/>
                  </a:cubicBezTo>
                  <a:cubicBezTo>
                    <a:pt x="5153150" y="3277046"/>
                    <a:pt x="5149274" y="3274043"/>
                    <a:pt x="5145998" y="3270604"/>
                  </a:cubicBezTo>
                  <a:cubicBezTo>
                    <a:pt x="5141686" y="3266073"/>
                    <a:pt x="5141194" y="3258211"/>
                    <a:pt x="5145234" y="3253297"/>
                  </a:cubicBezTo>
                  <a:cubicBezTo>
                    <a:pt x="5145835" y="3252588"/>
                    <a:pt x="5146490" y="3251932"/>
                    <a:pt x="5147254" y="3251387"/>
                  </a:cubicBezTo>
                  <a:cubicBezTo>
                    <a:pt x="5154897" y="3245818"/>
                    <a:pt x="5159046" y="3238721"/>
                    <a:pt x="5160903" y="3229767"/>
                  </a:cubicBezTo>
                  <a:cubicBezTo>
                    <a:pt x="5162158" y="3223544"/>
                    <a:pt x="5163741" y="3217375"/>
                    <a:pt x="5164779" y="3211096"/>
                  </a:cubicBezTo>
                  <a:cubicBezTo>
                    <a:pt x="5165270" y="3207984"/>
                    <a:pt x="5165434" y="3204545"/>
                    <a:pt x="5164451" y="3201706"/>
                  </a:cubicBezTo>
                  <a:cubicBezTo>
                    <a:pt x="5160466" y="3190077"/>
                    <a:pt x="5160630" y="3178067"/>
                    <a:pt x="5160903" y="3166165"/>
                  </a:cubicBezTo>
                  <a:cubicBezTo>
                    <a:pt x="5161176" y="3155683"/>
                    <a:pt x="5160138" y="3145747"/>
                    <a:pt x="5156699" y="3135647"/>
                  </a:cubicBezTo>
                  <a:cubicBezTo>
                    <a:pt x="5153642" y="3126693"/>
                    <a:pt x="5150639" y="3117467"/>
                    <a:pt x="5151676" y="3107640"/>
                  </a:cubicBezTo>
                  <a:cubicBezTo>
                    <a:pt x="5152222" y="3101907"/>
                    <a:pt x="5150366" y="3096557"/>
                    <a:pt x="5148346" y="3091316"/>
                  </a:cubicBezTo>
                  <a:cubicBezTo>
                    <a:pt x="5147527" y="3089187"/>
                    <a:pt x="5147800" y="3086676"/>
                    <a:pt x="5147636" y="3084328"/>
                  </a:cubicBezTo>
                  <a:lnTo>
                    <a:pt x="5147254" y="3084710"/>
                  </a:lnTo>
                  <a:lnTo>
                    <a:pt x="5147254" y="3084219"/>
                  </a:lnTo>
                  <a:cubicBezTo>
                    <a:pt x="5145998" y="3083837"/>
                    <a:pt x="5144525" y="3083673"/>
                    <a:pt x="5143651" y="3082854"/>
                  </a:cubicBezTo>
                  <a:cubicBezTo>
                    <a:pt x="5140102" y="3079415"/>
                    <a:pt x="5140758" y="3076740"/>
                    <a:pt x="5145507" y="3075156"/>
                  </a:cubicBezTo>
                  <a:cubicBezTo>
                    <a:pt x="5146053" y="3074992"/>
                    <a:pt x="5146653" y="3074992"/>
                    <a:pt x="5147200" y="3074992"/>
                  </a:cubicBezTo>
                  <a:lnTo>
                    <a:pt x="5147200" y="3074447"/>
                  </a:lnTo>
                  <a:lnTo>
                    <a:pt x="5147472" y="3074447"/>
                  </a:lnTo>
                  <a:cubicBezTo>
                    <a:pt x="5146271" y="3071826"/>
                    <a:pt x="5144852" y="3069315"/>
                    <a:pt x="5144033" y="3066639"/>
                  </a:cubicBezTo>
                  <a:cubicBezTo>
                    <a:pt x="5143705" y="3065711"/>
                    <a:pt x="5145125" y="3063637"/>
                    <a:pt x="5146217" y="3063146"/>
                  </a:cubicBezTo>
                  <a:cubicBezTo>
                    <a:pt x="5147200" y="3062709"/>
                    <a:pt x="5149274" y="3063255"/>
                    <a:pt x="5150093" y="3064074"/>
                  </a:cubicBezTo>
                  <a:cubicBezTo>
                    <a:pt x="5152932" y="3067022"/>
                    <a:pt x="5152877" y="3070734"/>
                    <a:pt x="5152059" y="3074501"/>
                  </a:cubicBezTo>
                  <a:lnTo>
                    <a:pt x="5152440" y="3074501"/>
                  </a:lnTo>
                  <a:cubicBezTo>
                    <a:pt x="5153532" y="3073682"/>
                    <a:pt x="5154624" y="3072809"/>
                    <a:pt x="5155662" y="3071881"/>
                  </a:cubicBezTo>
                  <a:cubicBezTo>
                    <a:pt x="5157572" y="3070243"/>
                    <a:pt x="5158501" y="3068059"/>
                    <a:pt x="5158009" y="3065657"/>
                  </a:cubicBezTo>
                  <a:cubicBezTo>
                    <a:pt x="5157463" y="3063309"/>
                    <a:pt x="5156972" y="3060852"/>
                    <a:pt x="5155771" y="3058832"/>
                  </a:cubicBezTo>
                  <a:cubicBezTo>
                    <a:pt x="5151185" y="3050862"/>
                    <a:pt x="5150912" y="3042127"/>
                    <a:pt x="5150748" y="3033337"/>
                  </a:cubicBezTo>
                  <a:cubicBezTo>
                    <a:pt x="5150584" y="3026840"/>
                    <a:pt x="5151676" y="3020671"/>
                    <a:pt x="5155498" y="3015212"/>
                  </a:cubicBezTo>
                  <a:cubicBezTo>
                    <a:pt x="5159374" y="3009752"/>
                    <a:pt x="5160357" y="3003583"/>
                    <a:pt x="5160575" y="2997086"/>
                  </a:cubicBezTo>
                  <a:cubicBezTo>
                    <a:pt x="5160684" y="2993046"/>
                    <a:pt x="5160684" y="2989061"/>
                    <a:pt x="5161613" y="2985239"/>
                  </a:cubicBezTo>
                  <a:cubicBezTo>
                    <a:pt x="5162377" y="2982291"/>
                    <a:pt x="5164342" y="2979562"/>
                    <a:pt x="5166198" y="2977050"/>
                  </a:cubicBezTo>
                  <a:cubicBezTo>
                    <a:pt x="5166908" y="2976122"/>
                    <a:pt x="5168983" y="2975958"/>
                    <a:pt x="5170348" y="2976122"/>
                  </a:cubicBezTo>
                  <a:cubicBezTo>
                    <a:pt x="5172040" y="2976286"/>
                    <a:pt x="5172804" y="2981200"/>
                    <a:pt x="5175479" y="2977323"/>
                  </a:cubicBezTo>
                  <a:cubicBezTo>
                    <a:pt x="5178209" y="2973338"/>
                    <a:pt x="5180993" y="2969243"/>
                    <a:pt x="5185688" y="2967606"/>
                  </a:cubicBezTo>
                  <a:cubicBezTo>
                    <a:pt x="5195570" y="2964166"/>
                    <a:pt x="5203977" y="2957997"/>
                    <a:pt x="5213095" y="2953193"/>
                  </a:cubicBezTo>
                  <a:lnTo>
                    <a:pt x="5213641" y="2952920"/>
                  </a:lnTo>
                  <a:cubicBezTo>
                    <a:pt x="5220520" y="2949262"/>
                    <a:pt x="5227289" y="2945986"/>
                    <a:pt x="5235642" y="2948225"/>
                  </a:cubicBezTo>
                  <a:cubicBezTo>
                    <a:pt x="5237662" y="2948770"/>
                    <a:pt x="5240829" y="2948061"/>
                    <a:pt x="5242412" y="2946696"/>
                  </a:cubicBezTo>
                  <a:cubicBezTo>
                    <a:pt x="5252021" y="2938725"/>
                    <a:pt x="5265505" y="2940854"/>
                    <a:pt x="5275278" y="2933648"/>
                  </a:cubicBezTo>
                  <a:cubicBezTo>
                    <a:pt x="5281338" y="2932720"/>
                    <a:pt x="5287343" y="2931628"/>
                    <a:pt x="5293458" y="2930918"/>
                  </a:cubicBezTo>
                  <a:cubicBezTo>
                    <a:pt x="5294440" y="2930809"/>
                    <a:pt x="5295478" y="2930645"/>
                    <a:pt x="5296515" y="2930536"/>
                  </a:cubicBezTo>
                  <a:cubicBezTo>
                    <a:pt x="5304540" y="2929772"/>
                    <a:pt x="5311146" y="2926878"/>
                    <a:pt x="5316442" y="2921801"/>
                  </a:cubicBezTo>
                  <a:cubicBezTo>
                    <a:pt x="5318516" y="2919836"/>
                    <a:pt x="5320427" y="2917597"/>
                    <a:pt x="5322065" y="2914977"/>
                  </a:cubicBezTo>
                  <a:cubicBezTo>
                    <a:pt x="5323812" y="2912302"/>
                    <a:pt x="5324849" y="2908917"/>
                    <a:pt x="5327088" y="2906897"/>
                  </a:cubicBezTo>
                  <a:cubicBezTo>
                    <a:pt x="5335331" y="2899472"/>
                    <a:pt x="5339426" y="2890737"/>
                    <a:pt x="5338498" y="2879545"/>
                  </a:cubicBezTo>
                  <a:cubicBezTo>
                    <a:pt x="5338225" y="2876215"/>
                    <a:pt x="5340081" y="2873321"/>
                    <a:pt x="5342483" y="2871137"/>
                  </a:cubicBezTo>
                  <a:cubicBezTo>
                    <a:pt x="5345977" y="2867916"/>
                    <a:pt x="5349690" y="2864968"/>
                    <a:pt x="5353348" y="2861856"/>
                  </a:cubicBezTo>
                  <a:cubicBezTo>
                    <a:pt x="5355040" y="2860437"/>
                    <a:pt x="5357824" y="2860983"/>
                    <a:pt x="5359517" y="2863221"/>
                  </a:cubicBezTo>
                  <a:cubicBezTo>
                    <a:pt x="5361919" y="2866442"/>
                    <a:pt x="5363993" y="2869772"/>
                    <a:pt x="5366450" y="2872884"/>
                  </a:cubicBezTo>
                  <a:cubicBezTo>
                    <a:pt x="5367651" y="2874358"/>
                    <a:pt x="5369289" y="2874358"/>
                    <a:pt x="5370326" y="2873212"/>
                  </a:cubicBezTo>
                  <a:cubicBezTo>
                    <a:pt x="5370818" y="2872721"/>
                    <a:pt x="5371254" y="2871793"/>
                    <a:pt x="5371200" y="2871137"/>
                  </a:cubicBezTo>
                  <a:cubicBezTo>
                    <a:pt x="5370763" y="2868026"/>
                    <a:pt x="5369999" y="2864968"/>
                    <a:pt x="5369562" y="2861856"/>
                  </a:cubicBezTo>
                  <a:cubicBezTo>
                    <a:pt x="5369125" y="2858526"/>
                    <a:pt x="5371582" y="2855305"/>
                    <a:pt x="5374803" y="2855196"/>
                  </a:cubicBezTo>
                  <a:cubicBezTo>
                    <a:pt x="5377151" y="2855086"/>
                    <a:pt x="5379498" y="2855523"/>
                    <a:pt x="5381900" y="2855633"/>
                  </a:cubicBezTo>
                  <a:cubicBezTo>
                    <a:pt x="5384357" y="2855687"/>
                    <a:pt x="5386377" y="2853886"/>
                    <a:pt x="5386705" y="2851483"/>
                  </a:cubicBezTo>
                  <a:cubicBezTo>
                    <a:pt x="5386868" y="2849955"/>
                    <a:pt x="5387305" y="2848317"/>
                    <a:pt x="5387142" y="2846788"/>
                  </a:cubicBezTo>
                  <a:cubicBezTo>
                    <a:pt x="5386213" y="2839691"/>
                    <a:pt x="5388015" y="2834395"/>
                    <a:pt x="5395658" y="2831993"/>
                  </a:cubicBezTo>
                  <a:cubicBezTo>
                    <a:pt x="5397787" y="2831393"/>
                    <a:pt x="5399425" y="2829263"/>
                    <a:pt x="5401227" y="2827626"/>
                  </a:cubicBezTo>
                  <a:cubicBezTo>
                    <a:pt x="5405376" y="2824077"/>
                    <a:pt x="5404284" y="2816215"/>
                    <a:pt x="5411108" y="2815069"/>
                  </a:cubicBezTo>
                  <a:cubicBezTo>
                    <a:pt x="5412145" y="2814905"/>
                    <a:pt x="5413074" y="2814687"/>
                    <a:pt x="5414002" y="2814414"/>
                  </a:cubicBezTo>
                  <a:cubicBezTo>
                    <a:pt x="5417496" y="2813377"/>
                    <a:pt x="5420499" y="2811575"/>
                    <a:pt x="5423665" y="2809337"/>
                  </a:cubicBezTo>
                  <a:cubicBezTo>
                    <a:pt x="5427978" y="2806225"/>
                    <a:pt x="5433820" y="2805078"/>
                    <a:pt x="5438897" y="2803058"/>
                  </a:cubicBezTo>
                  <a:cubicBezTo>
                    <a:pt x="5444192" y="2800984"/>
                    <a:pt x="5448396" y="2803222"/>
                    <a:pt x="5451672" y="2806935"/>
                  </a:cubicBezTo>
                  <a:cubicBezTo>
                    <a:pt x="5455384" y="2811029"/>
                    <a:pt x="5458442" y="2815779"/>
                    <a:pt x="5461881" y="2820146"/>
                  </a:cubicBezTo>
                  <a:cubicBezTo>
                    <a:pt x="5462591" y="2821074"/>
                    <a:pt x="5463355" y="2821784"/>
                    <a:pt x="5464229" y="2822330"/>
                  </a:cubicBezTo>
                  <a:cubicBezTo>
                    <a:pt x="5465648" y="2823258"/>
                    <a:pt x="5467395" y="2823586"/>
                    <a:pt x="5469251" y="2823094"/>
                  </a:cubicBezTo>
                  <a:cubicBezTo>
                    <a:pt x="5469579" y="2822985"/>
                    <a:pt x="5469852" y="2822931"/>
                    <a:pt x="5470179" y="2822821"/>
                  </a:cubicBezTo>
                  <a:cubicBezTo>
                    <a:pt x="5475256" y="2820911"/>
                    <a:pt x="5479460" y="2824404"/>
                    <a:pt x="5484155" y="2824678"/>
                  </a:cubicBezTo>
                  <a:cubicBezTo>
                    <a:pt x="5487431" y="2824896"/>
                    <a:pt x="5491198" y="2821948"/>
                    <a:pt x="5489997" y="2819109"/>
                  </a:cubicBezTo>
                  <a:cubicBezTo>
                    <a:pt x="5487977" y="2814195"/>
                    <a:pt x="5488305" y="2809937"/>
                    <a:pt x="5491416" y="2805679"/>
                  </a:cubicBezTo>
                  <a:cubicBezTo>
                    <a:pt x="5497586" y="2797381"/>
                    <a:pt x="5503427" y="2788973"/>
                    <a:pt x="5509705" y="2780838"/>
                  </a:cubicBezTo>
                  <a:cubicBezTo>
                    <a:pt x="5514182" y="2775051"/>
                    <a:pt x="5520297" y="2771121"/>
                    <a:pt x="5526793" y="2768009"/>
                  </a:cubicBezTo>
                  <a:cubicBezTo>
                    <a:pt x="5529469" y="2766808"/>
                    <a:pt x="5532908" y="2766808"/>
                    <a:pt x="5536075" y="2766808"/>
                  </a:cubicBezTo>
                  <a:cubicBezTo>
                    <a:pt x="5541698" y="2766753"/>
                    <a:pt x="5547157" y="2766589"/>
                    <a:pt x="5552344" y="2763914"/>
                  </a:cubicBezTo>
                  <a:cubicBezTo>
                    <a:pt x="5555455" y="2762276"/>
                    <a:pt x="5556384" y="2758400"/>
                    <a:pt x="5553763" y="2755943"/>
                  </a:cubicBezTo>
                  <a:cubicBezTo>
                    <a:pt x="5551525" y="2753760"/>
                    <a:pt x="5549068" y="2751849"/>
                    <a:pt x="5546884" y="2749610"/>
                  </a:cubicBezTo>
                  <a:cubicBezTo>
                    <a:pt x="5546448" y="2749228"/>
                    <a:pt x="5546557" y="2747918"/>
                    <a:pt x="5546884" y="2747318"/>
                  </a:cubicBezTo>
                  <a:cubicBezTo>
                    <a:pt x="5547212" y="2746662"/>
                    <a:pt x="5548031" y="2746116"/>
                    <a:pt x="5548740" y="2745953"/>
                  </a:cubicBezTo>
                  <a:cubicBezTo>
                    <a:pt x="5550269" y="2745625"/>
                    <a:pt x="5551962" y="2745188"/>
                    <a:pt x="5553327" y="2745625"/>
                  </a:cubicBezTo>
                  <a:cubicBezTo>
                    <a:pt x="5559386" y="2747481"/>
                    <a:pt x="5565392" y="2749228"/>
                    <a:pt x="5570906" y="2752722"/>
                  </a:cubicBezTo>
                  <a:cubicBezTo>
                    <a:pt x="5574018" y="2754742"/>
                    <a:pt x="5577293" y="2756271"/>
                    <a:pt x="5580733" y="2757527"/>
                  </a:cubicBezTo>
                  <a:cubicBezTo>
                    <a:pt x="5589086" y="2760639"/>
                    <a:pt x="5598094" y="2762222"/>
                    <a:pt x="5606501" y="2765388"/>
                  </a:cubicBezTo>
                  <a:cubicBezTo>
                    <a:pt x="5608303" y="2766098"/>
                    <a:pt x="5610978" y="2764624"/>
                    <a:pt x="5613216" y="2763860"/>
                  </a:cubicBezTo>
                  <a:cubicBezTo>
                    <a:pt x="5615455" y="2763095"/>
                    <a:pt x="5617639" y="2761457"/>
                    <a:pt x="5619822" y="2763204"/>
                  </a:cubicBezTo>
                  <a:cubicBezTo>
                    <a:pt x="5623535" y="2766152"/>
                    <a:pt x="5626920" y="2765334"/>
                    <a:pt x="5630796" y="2763587"/>
                  </a:cubicBezTo>
                  <a:cubicBezTo>
                    <a:pt x="5634835" y="2761840"/>
                    <a:pt x="5638548" y="2763805"/>
                    <a:pt x="5641714" y="2766371"/>
                  </a:cubicBezTo>
                  <a:cubicBezTo>
                    <a:pt x="5642807" y="2767244"/>
                    <a:pt x="5644117" y="2769428"/>
                    <a:pt x="5643680" y="2770247"/>
                  </a:cubicBezTo>
                  <a:cubicBezTo>
                    <a:pt x="5640623" y="2776689"/>
                    <a:pt x="5637402" y="2783077"/>
                    <a:pt x="5633635" y="2789137"/>
                  </a:cubicBezTo>
                  <a:cubicBezTo>
                    <a:pt x="5632543" y="2790938"/>
                    <a:pt x="5629868" y="2792030"/>
                    <a:pt x="5627684" y="2792795"/>
                  </a:cubicBezTo>
                  <a:cubicBezTo>
                    <a:pt x="5625227" y="2793723"/>
                    <a:pt x="5622825" y="2795361"/>
                    <a:pt x="5622934" y="2797490"/>
                  </a:cubicBezTo>
                  <a:cubicBezTo>
                    <a:pt x="5623261" y="2806061"/>
                    <a:pt x="5618512" y="2812612"/>
                    <a:pt x="5615510" y="2819928"/>
                  </a:cubicBezTo>
                  <a:cubicBezTo>
                    <a:pt x="5613707" y="2824241"/>
                    <a:pt x="5615018" y="2827462"/>
                    <a:pt x="5618185" y="2830465"/>
                  </a:cubicBezTo>
                  <a:cubicBezTo>
                    <a:pt x="5621024" y="2833249"/>
                    <a:pt x="5623971" y="2836033"/>
                    <a:pt x="5626374" y="2839145"/>
                  </a:cubicBezTo>
                  <a:cubicBezTo>
                    <a:pt x="5627193" y="2840182"/>
                    <a:pt x="5628011" y="2841110"/>
                    <a:pt x="5628885" y="2841984"/>
                  </a:cubicBezTo>
                  <a:cubicBezTo>
                    <a:pt x="5631341" y="2844386"/>
                    <a:pt x="5634180" y="2846188"/>
                    <a:pt x="5637456" y="2847826"/>
                  </a:cubicBezTo>
                  <a:cubicBezTo>
                    <a:pt x="5644499" y="2851429"/>
                    <a:pt x="5652087" y="2854541"/>
                    <a:pt x="5657165" y="2860928"/>
                  </a:cubicBezTo>
                  <a:cubicBezTo>
                    <a:pt x="5661532" y="2866497"/>
                    <a:pt x="5667429" y="2868080"/>
                    <a:pt x="5673980" y="2868626"/>
                  </a:cubicBezTo>
                  <a:cubicBezTo>
                    <a:pt x="5675454" y="2868735"/>
                    <a:pt x="5676873" y="2868844"/>
                    <a:pt x="5678348" y="2868844"/>
                  </a:cubicBezTo>
                  <a:cubicBezTo>
                    <a:pt x="5679439" y="2873376"/>
                    <a:pt x="5681678" y="2877306"/>
                    <a:pt x="5684680" y="2880746"/>
                  </a:cubicBezTo>
                  <a:cubicBezTo>
                    <a:pt x="5689812" y="2886697"/>
                    <a:pt x="5696473" y="2888607"/>
                    <a:pt x="5704116" y="2887024"/>
                  </a:cubicBezTo>
                  <a:cubicBezTo>
                    <a:pt x="5709030" y="2886042"/>
                    <a:pt x="5713233" y="2883421"/>
                    <a:pt x="5715199" y="2878781"/>
                  </a:cubicBezTo>
                  <a:cubicBezTo>
                    <a:pt x="5717710" y="2872994"/>
                    <a:pt x="5719675" y="2866934"/>
                    <a:pt x="5721640" y="2860874"/>
                  </a:cubicBezTo>
                  <a:cubicBezTo>
                    <a:pt x="5722623" y="2857871"/>
                    <a:pt x="5723551" y="2854868"/>
                    <a:pt x="5724480" y="2851866"/>
                  </a:cubicBezTo>
                  <a:cubicBezTo>
                    <a:pt x="5726390" y="2845751"/>
                    <a:pt x="5728246" y="2839637"/>
                    <a:pt x="5729884" y="2833467"/>
                  </a:cubicBezTo>
                  <a:cubicBezTo>
                    <a:pt x="5730922" y="2829646"/>
                    <a:pt x="5731631" y="2825551"/>
                    <a:pt x="5731304" y="2821729"/>
                  </a:cubicBezTo>
                  <a:cubicBezTo>
                    <a:pt x="5730266" y="2809555"/>
                    <a:pt x="5732778" y="2798036"/>
                    <a:pt x="5736163" y="2786516"/>
                  </a:cubicBezTo>
                  <a:cubicBezTo>
                    <a:pt x="5738128" y="2779747"/>
                    <a:pt x="5738565" y="2772267"/>
                    <a:pt x="5741458" y="2765989"/>
                  </a:cubicBezTo>
                  <a:cubicBezTo>
                    <a:pt x="5744516" y="2759383"/>
                    <a:pt x="5745717" y="2752286"/>
                    <a:pt x="5748556" y="2745734"/>
                  </a:cubicBezTo>
                  <a:cubicBezTo>
                    <a:pt x="5749156" y="2744369"/>
                    <a:pt x="5750139" y="2742895"/>
                    <a:pt x="5751395" y="2742076"/>
                  </a:cubicBezTo>
                  <a:cubicBezTo>
                    <a:pt x="5752541" y="2741257"/>
                    <a:pt x="5754561" y="2740493"/>
                    <a:pt x="5755598" y="2741039"/>
                  </a:cubicBezTo>
                  <a:close/>
                  <a:moveTo>
                    <a:pt x="3789058" y="2738146"/>
                  </a:moveTo>
                  <a:cubicBezTo>
                    <a:pt x="3791078" y="2738910"/>
                    <a:pt x="3791843" y="2741913"/>
                    <a:pt x="3790532" y="2744424"/>
                  </a:cubicBezTo>
                  <a:cubicBezTo>
                    <a:pt x="3789659" y="2746117"/>
                    <a:pt x="3787966" y="2746827"/>
                    <a:pt x="3786438" y="2745789"/>
                  </a:cubicBezTo>
                  <a:cubicBezTo>
                    <a:pt x="3785291" y="2744970"/>
                    <a:pt x="3784800" y="2743333"/>
                    <a:pt x="3783981" y="2742022"/>
                  </a:cubicBezTo>
                  <a:cubicBezTo>
                    <a:pt x="3784145" y="2739511"/>
                    <a:pt x="3786929" y="2737327"/>
                    <a:pt x="3789058" y="2738146"/>
                  </a:cubicBezTo>
                  <a:close/>
                  <a:moveTo>
                    <a:pt x="5371746" y="2734815"/>
                  </a:moveTo>
                  <a:cubicBezTo>
                    <a:pt x="5371310" y="2736016"/>
                    <a:pt x="5371037" y="2737326"/>
                    <a:pt x="5370218" y="2737927"/>
                  </a:cubicBezTo>
                  <a:cubicBezTo>
                    <a:pt x="5368907" y="2738964"/>
                    <a:pt x="5367379" y="2738200"/>
                    <a:pt x="5366833" y="2736562"/>
                  </a:cubicBezTo>
                  <a:cubicBezTo>
                    <a:pt x="5366724" y="2736180"/>
                    <a:pt x="5367652" y="2735197"/>
                    <a:pt x="5368143" y="2735033"/>
                  </a:cubicBezTo>
                  <a:cubicBezTo>
                    <a:pt x="5369290" y="2734815"/>
                    <a:pt x="5370545" y="2734815"/>
                    <a:pt x="5371746" y="2734815"/>
                  </a:cubicBezTo>
                  <a:close/>
                  <a:moveTo>
                    <a:pt x="5377205" y="2729465"/>
                  </a:moveTo>
                  <a:cubicBezTo>
                    <a:pt x="5377423" y="2729465"/>
                    <a:pt x="5377587" y="2729465"/>
                    <a:pt x="5377806" y="2729465"/>
                  </a:cubicBezTo>
                  <a:cubicBezTo>
                    <a:pt x="5377806" y="2729629"/>
                    <a:pt x="5377806" y="2729902"/>
                    <a:pt x="5377806" y="2729902"/>
                  </a:cubicBezTo>
                  <a:lnTo>
                    <a:pt x="5377751" y="2729956"/>
                  </a:lnTo>
                  <a:cubicBezTo>
                    <a:pt x="5375949" y="2731594"/>
                    <a:pt x="5374148" y="2733232"/>
                    <a:pt x="5372346" y="2734815"/>
                  </a:cubicBezTo>
                  <a:lnTo>
                    <a:pt x="5371746" y="2734815"/>
                  </a:lnTo>
                  <a:lnTo>
                    <a:pt x="5371691" y="2734815"/>
                  </a:lnTo>
                  <a:cubicBezTo>
                    <a:pt x="5371746" y="2734706"/>
                    <a:pt x="5371746" y="2734488"/>
                    <a:pt x="5371855" y="2734324"/>
                  </a:cubicBezTo>
                  <a:cubicBezTo>
                    <a:pt x="5373656" y="2732741"/>
                    <a:pt x="5375403" y="2731048"/>
                    <a:pt x="5377205" y="2729465"/>
                  </a:cubicBezTo>
                  <a:close/>
                  <a:moveTo>
                    <a:pt x="6135629" y="2728210"/>
                  </a:moveTo>
                  <a:cubicBezTo>
                    <a:pt x="6139615" y="2728974"/>
                    <a:pt x="6143217" y="2730448"/>
                    <a:pt x="6145674" y="2733833"/>
                  </a:cubicBezTo>
                  <a:cubicBezTo>
                    <a:pt x="6146166" y="2734433"/>
                    <a:pt x="6146111" y="2735416"/>
                    <a:pt x="6146439" y="2736944"/>
                  </a:cubicBezTo>
                  <a:cubicBezTo>
                    <a:pt x="6144801" y="2737709"/>
                    <a:pt x="6142781" y="2739401"/>
                    <a:pt x="6141034" y="2739238"/>
                  </a:cubicBezTo>
                  <a:cubicBezTo>
                    <a:pt x="6136940" y="2738855"/>
                    <a:pt x="6133937" y="2736180"/>
                    <a:pt x="6131971" y="2732468"/>
                  </a:cubicBezTo>
                  <a:cubicBezTo>
                    <a:pt x="6131643" y="2731813"/>
                    <a:pt x="6131480" y="2730775"/>
                    <a:pt x="6131753" y="2730120"/>
                  </a:cubicBezTo>
                  <a:cubicBezTo>
                    <a:pt x="6132408" y="2728428"/>
                    <a:pt x="6133827" y="2727773"/>
                    <a:pt x="6135629" y="2728210"/>
                  </a:cubicBezTo>
                  <a:close/>
                  <a:moveTo>
                    <a:pt x="5923530" y="2716199"/>
                  </a:moveTo>
                  <a:cubicBezTo>
                    <a:pt x="5925223" y="2716581"/>
                    <a:pt x="5926969" y="2716909"/>
                    <a:pt x="5928608" y="2717400"/>
                  </a:cubicBezTo>
                  <a:cubicBezTo>
                    <a:pt x="5929153" y="2717564"/>
                    <a:pt x="5929808" y="2718492"/>
                    <a:pt x="5929808" y="2719092"/>
                  </a:cubicBezTo>
                  <a:lnTo>
                    <a:pt x="5929754" y="2719092"/>
                  </a:lnTo>
                  <a:cubicBezTo>
                    <a:pt x="5929699" y="2721003"/>
                    <a:pt x="5928389" y="2721713"/>
                    <a:pt x="5926915" y="2720403"/>
                  </a:cubicBezTo>
                  <a:cubicBezTo>
                    <a:pt x="5925550" y="2719256"/>
                    <a:pt x="5924568" y="2717728"/>
                    <a:pt x="5923530" y="2716199"/>
                  </a:cubicBezTo>
                  <a:close/>
                  <a:moveTo>
                    <a:pt x="5923575" y="2716186"/>
                  </a:moveTo>
                  <a:lnTo>
                    <a:pt x="5923639" y="2716199"/>
                  </a:lnTo>
                  <a:lnTo>
                    <a:pt x="5923585" y="2716199"/>
                  </a:lnTo>
                  <a:close/>
                  <a:moveTo>
                    <a:pt x="5922165" y="2714779"/>
                  </a:moveTo>
                  <a:cubicBezTo>
                    <a:pt x="5922438" y="2714943"/>
                    <a:pt x="5922657" y="2715052"/>
                    <a:pt x="5922875" y="2715270"/>
                  </a:cubicBezTo>
                  <a:lnTo>
                    <a:pt x="5923575" y="2716186"/>
                  </a:lnTo>
                  <a:lnTo>
                    <a:pt x="5922274" y="2715926"/>
                  </a:lnTo>
                  <a:cubicBezTo>
                    <a:pt x="5922274" y="2715543"/>
                    <a:pt x="5922165" y="2715161"/>
                    <a:pt x="5922165" y="2714779"/>
                  </a:cubicBezTo>
                  <a:close/>
                  <a:moveTo>
                    <a:pt x="5918418" y="2707819"/>
                  </a:moveTo>
                  <a:cubicBezTo>
                    <a:pt x="5919886" y="2708651"/>
                    <a:pt x="5920909" y="2710494"/>
                    <a:pt x="5922056" y="2713633"/>
                  </a:cubicBezTo>
                  <a:lnTo>
                    <a:pt x="5922002" y="2713578"/>
                  </a:lnTo>
                  <a:cubicBezTo>
                    <a:pt x="5922110" y="2713961"/>
                    <a:pt x="5922110" y="2714343"/>
                    <a:pt x="5922110" y="2714725"/>
                  </a:cubicBezTo>
                  <a:cubicBezTo>
                    <a:pt x="5918070" y="2711995"/>
                    <a:pt x="5913703" y="2710030"/>
                    <a:pt x="5908735" y="2709757"/>
                  </a:cubicBezTo>
                  <a:cubicBezTo>
                    <a:pt x="5909827" y="2709156"/>
                    <a:pt x="5910919" y="2708447"/>
                    <a:pt x="5912120" y="2708065"/>
                  </a:cubicBezTo>
                  <a:cubicBezTo>
                    <a:pt x="5915040" y="2707164"/>
                    <a:pt x="5916951" y="2706986"/>
                    <a:pt x="5918418" y="2707819"/>
                  </a:cubicBezTo>
                  <a:close/>
                  <a:moveTo>
                    <a:pt x="6105712" y="2705881"/>
                  </a:moveTo>
                  <a:cubicBezTo>
                    <a:pt x="6110680" y="2705662"/>
                    <a:pt x="6114665" y="2707901"/>
                    <a:pt x="6117723" y="2711613"/>
                  </a:cubicBezTo>
                  <a:cubicBezTo>
                    <a:pt x="6118542" y="2712596"/>
                    <a:pt x="6119088" y="2714561"/>
                    <a:pt x="6118705" y="2715762"/>
                  </a:cubicBezTo>
                  <a:cubicBezTo>
                    <a:pt x="6118378" y="2716854"/>
                    <a:pt x="6116576" y="2718383"/>
                    <a:pt x="6115594" y="2718273"/>
                  </a:cubicBezTo>
                  <a:cubicBezTo>
                    <a:pt x="6111062" y="2717673"/>
                    <a:pt x="6106476" y="2716963"/>
                    <a:pt x="6102764" y="2713797"/>
                  </a:cubicBezTo>
                  <a:cubicBezTo>
                    <a:pt x="6101235" y="2712432"/>
                    <a:pt x="6100362" y="2708938"/>
                    <a:pt x="6101781" y="2707737"/>
                  </a:cubicBezTo>
                  <a:cubicBezTo>
                    <a:pt x="6102873" y="2706863"/>
                    <a:pt x="6104401" y="2706481"/>
                    <a:pt x="6105712" y="2705881"/>
                  </a:cubicBezTo>
                  <a:close/>
                  <a:moveTo>
                    <a:pt x="5297607" y="2705498"/>
                  </a:moveTo>
                  <a:cubicBezTo>
                    <a:pt x="5307816" y="2705498"/>
                    <a:pt x="5315350" y="2707463"/>
                    <a:pt x="5320919" y="2714069"/>
                  </a:cubicBezTo>
                  <a:cubicBezTo>
                    <a:pt x="5321192" y="2714451"/>
                    <a:pt x="5321465" y="2714888"/>
                    <a:pt x="5321792" y="2715325"/>
                  </a:cubicBezTo>
                  <a:cubicBezTo>
                    <a:pt x="5322338" y="2716253"/>
                    <a:pt x="5322884" y="2717236"/>
                    <a:pt x="5323430" y="2718109"/>
                  </a:cubicBezTo>
                  <a:cubicBezTo>
                    <a:pt x="5324959" y="2720511"/>
                    <a:pt x="5322830" y="2725043"/>
                    <a:pt x="5319991" y="2725370"/>
                  </a:cubicBezTo>
                  <a:cubicBezTo>
                    <a:pt x="5318189" y="2725534"/>
                    <a:pt x="5316169" y="2725862"/>
                    <a:pt x="5314422" y="2725589"/>
                  </a:cubicBezTo>
                  <a:cubicBezTo>
                    <a:pt x="5313931" y="2725534"/>
                    <a:pt x="5313440" y="2725370"/>
                    <a:pt x="5313003" y="2725152"/>
                  </a:cubicBezTo>
                  <a:lnTo>
                    <a:pt x="5313057" y="2725152"/>
                  </a:lnTo>
                  <a:cubicBezTo>
                    <a:pt x="5306015" y="2721658"/>
                    <a:pt x="5299627" y="2716799"/>
                    <a:pt x="5291820" y="2714615"/>
                  </a:cubicBezTo>
                  <a:cubicBezTo>
                    <a:pt x="5290946" y="2714342"/>
                    <a:pt x="5290237" y="2711831"/>
                    <a:pt x="5290401" y="2710521"/>
                  </a:cubicBezTo>
                  <a:cubicBezTo>
                    <a:pt x="5290510" y="2709156"/>
                    <a:pt x="5291547" y="2707245"/>
                    <a:pt x="5292639" y="2706699"/>
                  </a:cubicBezTo>
                  <a:cubicBezTo>
                    <a:pt x="5294768" y="2705716"/>
                    <a:pt x="5297225" y="2705607"/>
                    <a:pt x="5297607" y="2705498"/>
                  </a:cubicBezTo>
                  <a:close/>
                  <a:moveTo>
                    <a:pt x="5441845" y="2690266"/>
                  </a:moveTo>
                  <a:cubicBezTo>
                    <a:pt x="5446321" y="2690212"/>
                    <a:pt x="5449816" y="2691795"/>
                    <a:pt x="5449597" y="2693706"/>
                  </a:cubicBezTo>
                  <a:cubicBezTo>
                    <a:pt x="5449160" y="2697473"/>
                    <a:pt x="5445885" y="2698674"/>
                    <a:pt x="5443209" y="2700148"/>
                  </a:cubicBezTo>
                  <a:cubicBezTo>
                    <a:pt x="5439770" y="2702059"/>
                    <a:pt x="5436112" y="2704352"/>
                    <a:pt x="5432291" y="2704788"/>
                  </a:cubicBezTo>
                  <a:cubicBezTo>
                    <a:pt x="5422245" y="2706044"/>
                    <a:pt x="5414220" y="2710903"/>
                    <a:pt x="5407396" y="2717836"/>
                  </a:cubicBezTo>
                  <a:cubicBezTo>
                    <a:pt x="5400954" y="2724442"/>
                    <a:pt x="5392601" y="2727008"/>
                    <a:pt x="5384357" y="2729683"/>
                  </a:cubicBezTo>
                  <a:lnTo>
                    <a:pt x="5384357" y="2729629"/>
                  </a:lnTo>
                  <a:cubicBezTo>
                    <a:pt x="5382391" y="2730284"/>
                    <a:pt x="5380044" y="2729629"/>
                    <a:pt x="5377806" y="2729411"/>
                  </a:cubicBezTo>
                  <a:cubicBezTo>
                    <a:pt x="5377587" y="2722040"/>
                    <a:pt x="5380754" y="2715816"/>
                    <a:pt x="5385121" y="2710303"/>
                  </a:cubicBezTo>
                  <a:cubicBezTo>
                    <a:pt x="5387523" y="2707245"/>
                    <a:pt x="5390854" y="2704734"/>
                    <a:pt x="5394293" y="2702878"/>
                  </a:cubicBezTo>
                  <a:cubicBezTo>
                    <a:pt x="5397733" y="2700967"/>
                    <a:pt x="5402373" y="2701021"/>
                    <a:pt x="5405376" y="2698728"/>
                  </a:cubicBezTo>
                  <a:cubicBezTo>
                    <a:pt x="5416404" y="2690266"/>
                    <a:pt x="5429124" y="2690594"/>
                    <a:pt x="5441845" y="2690266"/>
                  </a:cubicBezTo>
                  <a:close/>
                  <a:moveTo>
                    <a:pt x="5382388" y="2690139"/>
                  </a:moveTo>
                  <a:lnTo>
                    <a:pt x="5382392" y="2690157"/>
                  </a:lnTo>
                  <a:lnTo>
                    <a:pt x="5382338" y="2690157"/>
                  </a:lnTo>
                  <a:close/>
                  <a:moveTo>
                    <a:pt x="6121053" y="2689776"/>
                  </a:moveTo>
                  <a:cubicBezTo>
                    <a:pt x="6122308" y="2690103"/>
                    <a:pt x="6123782" y="2690485"/>
                    <a:pt x="6124547" y="2691413"/>
                  </a:cubicBezTo>
                  <a:cubicBezTo>
                    <a:pt x="6126184" y="2693433"/>
                    <a:pt x="6127658" y="2695563"/>
                    <a:pt x="6129187" y="2697692"/>
                  </a:cubicBezTo>
                  <a:cubicBezTo>
                    <a:pt x="6129897" y="2698729"/>
                    <a:pt x="6130607" y="2699712"/>
                    <a:pt x="6131316" y="2700749"/>
                  </a:cubicBezTo>
                  <a:cubicBezTo>
                    <a:pt x="6131426" y="2700694"/>
                    <a:pt x="6131534" y="2700585"/>
                    <a:pt x="6131644" y="2700531"/>
                  </a:cubicBezTo>
                  <a:cubicBezTo>
                    <a:pt x="6133282" y="2703097"/>
                    <a:pt x="6134974" y="2705608"/>
                    <a:pt x="6136503" y="2708174"/>
                  </a:cubicBezTo>
                  <a:cubicBezTo>
                    <a:pt x="6136776" y="2708556"/>
                    <a:pt x="6136285" y="2709648"/>
                    <a:pt x="6135847" y="2710030"/>
                  </a:cubicBezTo>
                  <a:cubicBezTo>
                    <a:pt x="6135411" y="2710467"/>
                    <a:pt x="6134373" y="2710849"/>
                    <a:pt x="6133937" y="2710685"/>
                  </a:cubicBezTo>
                  <a:cubicBezTo>
                    <a:pt x="6127932" y="2707846"/>
                    <a:pt x="6123291" y="2703697"/>
                    <a:pt x="6120615" y="2697637"/>
                  </a:cubicBezTo>
                  <a:lnTo>
                    <a:pt x="6120561" y="2697692"/>
                  </a:lnTo>
                  <a:cubicBezTo>
                    <a:pt x="6120398" y="2697200"/>
                    <a:pt x="6120124" y="2696764"/>
                    <a:pt x="6119960" y="2696218"/>
                  </a:cubicBezTo>
                  <a:cubicBezTo>
                    <a:pt x="6119251" y="2694143"/>
                    <a:pt x="6119906" y="2689503"/>
                    <a:pt x="6121053" y="2689776"/>
                  </a:cubicBezTo>
                  <a:close/>
                  <a:moveTo>
                    <a:pt x="5381792" y="2687646"/>
                  </a:moveTo>
                  <a:cubicBezTo>
                    <a:pt x="5382283" y="2687373"/>
                    <a:pt x="5383266" y="2687646"/>
                    <a:pt x="5383757" y="2687973"/>
                  </a:cubicBezTo>
                  <a:cubicBezTo>
                    <a:pt x="5384085" y="2688137"/>
                    <a:pt x="5384030" y="2688956"/>
                    <a:pt x="5384194" y="2689502"/>
                  </a:cubicBezTo>
                  <a:lnTo>
                    <a:pt x="5382388" y="2690139"/>
                  </a:lnTo>
                  <a:close/>
                  <a:moveTo>
                    <a:pt x="6095216" y="2684848"/>
                  </a:moveTo>
                  <a:lnTo>
                    <a:pt x="6095230" y="2684862"/>
                  </a:lnTo>
                  <a:lnTo>
                    <a:pt x="6095175" y="2684862"/>
                  </a:lnTo>
                  <a:close/>
                  <a:moveTo>
                    <a:pt x="5407287" y="2683169"/>
                  </a:moveTo>
                  <a:cubicBezTo>
                    <a:pt x="5407888" y="2683387"/>
                    <a:pt x="5408543" y="2683933"/>
                    <a:pt x="5408816" y="2684479"/>
                  </a:cubicBezTo>
                  <a:cubicBezTo>
                    <a:pt x="5409580" y="2686117"/>
                    <a:pt x="5406796" y="2688519"/>
                    <a:pt x="5404612" y="2688356"/>
                  </a:cubicBezTo>
                  <a:cubicBezTo>
                    <a:pt x="5403902" y="2687373"/>
                    <a:pt x="5402592" y="2686281"/>
                    <a:pt x="5402592" y="2685298"/>
                  </a:cubicBezTo>
                  <a:cubicBezTo>
                    <a:pt x="5402592" y="2683278"/>
                    <a:pt x="5404776" y="2682405"/>
                    <a:pt x="5407287" y="2683169"/>
                  </a:cubicBezTo>
                  <a:close/>
                  <a:moveTo>
                    <a:pt x="5367597" y="2682514"/>
                  </a:moveTo>
                  <a:cubicBezTo>
                    <a:pt x="5368143" y="2682404"/>
                    <a:pt x="5368908" y="2683169"/>
                    <a:pt x="5369563" y="2683551"/>
                  </a:cubicBezTo>
                  <a:cubicBezTo>
                    <a:pt x="5371037" y="2684479"/>
                    <a:pt x="5371419" y="2685899"/>
                    <a:pt x="5370382" y="2687591"/>
                  </a:cubicBezTo>
                  <a:cubicBezTo>
                    <a:pt x="5369617" y="2688901"/>
                    <a:pt x="5368744" y="2690321"/>
                    <a:pt x="5367488" y="2691249"/>
                  </a:cubicBezTo>
                  <a:cubicBezTo>
                    <a:pt x="5365577" y="2692668"/>
                    <a:pt x="5363503" y="2694306"/>
                    <a:pt x="5361319" y="2694688"/>
                  </a:cubicBezTo>
                  <a:cubicBezTo>
                    <a:pt x="5352147" y="2696162"/>
                    <a:pt x="5342921" y="2697418"/>
                    <a:pt x="5333585" y="2698728"/>
                  </a:cubicBezTo>
                  <a:cubicBezTo>
                    <a:pt x="5331729" y="2699001"/>
                    <a:pt x="5329927" y="2699220"/>
                    <a:pt x="5328071" y="2699492"/>
                  </a:cubicBezTo>
                  <a:cubicBezTo>
                    <a:pt x="5322011" y="2698401"/>
                    <a:pt x="5315733" y="2697418"/>
                    <a:pt x="5309564" y="2695998"/>
                  </a:cubicBezTo>
                  <a:cubicBezTo>
                    <a:pt x="5308472" y="2695725"/>
                    <a:pt x="5307161" y="2693869"/>
                    <a:pt x="5306943" y="2692614"/>
                  </a:cubicBezTo>
                  <a:cubicBezTo>
                    <a:pt x="5306779" y="2691303"/>
                    <a:pt x="5307434" y="2689447"/>
                    <a:pt x="5308362" y="2688410"/>
                  </a:cubicBezTo>
                  <a:cubicBezTo>
                    <a:pt x="5312403" y="2684097"/>
                    <a:pt x="5317643" y="2682568"/>
                    <a:pt x="5323485" y="2682896"/>
                  </a:cubicBezTo>
                  <a:cubicBezTo>
                    <a:pt x="5324249" y="2682950"/>
                    <a:pt x="5325014" y="2683169"/>
                    <a:pt x="5325833" y="2683333"/>
                  </a:cubicBezTo>
                  <a:cubicBezTo>
                    <a:pt x="5331511" y="2684261"/>
                    <a:pt x="5337134" y="2684970"/>
                    <a:pt x="5342757" y="2685899"/>
                  </a:cubicBezTo>
                  <a:cubicBezTo>
                    <a:pt x="5344122" y="2686117"/>
                    <a:pt x="5345541" y="2686335"/>
                    <a:pt x="5346961" y="2686663"/>
                  </a:cubicBezTo>
                  <a:cubicBezTo>
                    <a:pt x="5354495" y="2688191"/>
                    <a:pt x="5360828" y="2684424"/>
                    <a:pt x="5367597" y="2682514"/>
                  </a:cubicBezTo>
                  <a:close/>
                  <a:moveTo>
                    <a:pt x="5271020" y="2682132"/>
                  </a:moveTo>
                  <a:cubicBezTo>
                    <a:pt x="5280246" y="2681041"/>
                    <a:pt x="5288217" y="2683825"/>
                    <a:pt x="5294113" y="2691304"/>
                  </a:cubicBezTo>
                  <a:cubicBezTo>
                    <a:pt x="5295423" y="2692942"/>
                    <a:pt x="5295150" y="2694580"/>
                    <a:pt x="5293349" y="2695071"/>
                  </a:cubicBezTo>
                  <a:cubicBezTo>
                    <a:pt x="5281174" y="2698401"/>
                    <a:pt x="5268781" y="2700749"/>
                    <a:pt x="5255733" y="2702387"/>
                  </a:cubicBezTo>
                  <a:cubicBezTo>
                    <a:pt x="5253058" y="2701786"/>
                    <a:pt x="5249892" y="2701350"/>
                    <a:pt x="5246889" y="2700531"/>
                  </a:cubicBezTo>
                  <a:cubicBezTo>
                    <a:pt x="5246234" y="2700367"/>
                    <a:pt x="5245524" y="2700149"/>
                    <a:pt x="5244815" y="2699930"/>
                  </a:cubicBezTo>
                  <a:cubicBezTo>
                    <a:pt x="5240993" y="2698784"/>
                    <a:pt x="5237226" y="2697528"/>
                    <a:pt x="5233404" y="2696327"/>
                  </a:cubicBezTo>
                  <a:cubicBezTo>
                    <a:pt x="5231439" y="2695726"/>
                    <a:pt x="5230947" y="2692560"/>
                    <a:pt x="5232203" y="2690322"/>
                  </a:cubicBezTo>
                  <a:cubicBezTo>
                    <a:pt x="5234005" y="2687210"/>
                    <a:pt x="5237008" y="2685190"/>
                    <a:pt x="5240010" y="2686282"/>
                  </a:cubicBezTo>
                  <a:cubicBezTo>
                    <a:pt x="5240501" y="2686445"/>
                    <a:pt x="5240993" y="2686555"/>
                    <a:pt x="5241484" y="2686718"/>
                  </a:cubicBezTo>
                  <a:cubicBezTo>
                    <a:pt x="5249510" y="2688684"/>
                    <a:pt x="5257972" y="2684152"/>
                    <a:pt x="5265615" y="2688684"/>
                  </a:cubicBezTo>
                  <a:cubicBezTo>
                    <a:pt x="5266379" y="2687428"/>
                    <a:pt x="5266925" y="2686063"/>
                    <a:pt x="5267798" y="2684971"/>
                  </a:cubicBezTo>
                  <a:cubicBezTo>
                    <a:pt x="5268727" y="2683879"/>
                    <a:pt x="5269818" y="2682242"/>
                    <a:pt x="5271020" y="2682132"/>
                  </a:cubicBezTo>
                  <a:close/>
                  <a:moveTo>
                    <a:pt x="5435340" y="2677268"/>
                  </a:moveTo>
                  <a:lnTo>
                    <a:pt x="5435348" y="2677273"/>
                  </a:lnTo>
                  <a:lnTo>
                    <a:pt x="5435293" y="2677273"/>
                  </a:lnTo>
                  <a:close/>
                  <a:moveTo>
                    <a:pt x="6053246" y="2677219"/>
                  </a:moveTo>
                  <a:cubicBezTo>
                    <a:pt x="6056850" y="2677219"/>
                    <a:pt x="6060398" y="2677656"/>
                    <a:pt x="6062418" y="2681259"/>
                  </a:cubicBezTo>
                  <a:cubicBezTo>
                    <a:pt x="6062964" y="2682296"/>
                    <a:pt x="6062855" y="2684371"/>
                    <a:pt x="6062145" y="2685080"/>
                  </a:cubicBezTo>
                  <a:cubicBezTo>
                    <a:pt x="6061435" y="2685845"/>
                    <a:pt x="6059361" y="2686172"/>
                    <a:pt x="6058324" y="2685681"/>
                  </a:cubicBezTo>
                  <a:lnTo>
                    <a:pt x="6058324" y="2685736"/>
                  </a:lnTo>
                  <a:cubicBezTo>
                    <a:pt x="6054884" y="2684043"/>
                    <a:pt x="6053192" y="2681041"/>
                    <a:pt x="6053246" y="2677219"/>
                  </a:cubicBezTo>
                  <a:close/>
                  <a:moveTo>
                    <a:pt x="6051445" y="2676290"/>
                  </a:moveTo>
                  <a:lnTo>
                    <a:pt x="6053246" y="2676563"/>
                  </a:lnTo>
                  <a:cubicBezTo>
                    <a:pt x="6053246" y="2676781"/>
                    <a:pt x="6053246" y="2676945"/>
                    <a:pt x="6053246" y="2677164"/>
                  </a:cubicBezTo>
                  <a:cubicBezTo>
                    <a:pt x="6053028" y="2677164"/>
                    <a:pt x="6052646" y="2677164"/>
                    <a:pt x="6052646" y="2677164"/>
                  </a:cubicBezTo>
                  <a:close/>
                  <a:moveTo>
                    <a:pt x="5437914" y="2670831"/>
                  </a:moveTo>
                  <a:cubicBezTo>
                    <a:pt x="5438624" y="2670776"/>
                    <a:pt x="5439661" y="2670558"/>
                    <a:pt x="5440152" y="2670940"/>
                  </a:cubicBezTo>
                  <a:cubicBezTo>
                    <a:pt x="5441190" y="2671759"/>
                    <a:pt x="5442718" y="2673014"/>
                    <a:pt x="5442609" y="2673888"/>
                  </a:cubicBezTo>
                  <a:cubicBezTo>
                    <a:pt x="5442445" y="2674980"/>
                    <a:pt x="5441026" y="2676345"/>
                    <a:pt x="5439825" y="2676836"/>
                  </a:cubicBezTo>
                  <a:lnTo>
                    <a:pt x="5435340" y="2677268"/>
                  </a:lnTo>
                  <a:lnTo>
                    <a:pt x="5430161" y="2674270"/>
                  </a:lnTo>
                  <a:cubicBezTo>
                    <a:pt x="5430981" y="2671759"/>
                    <a:pt x="5433328" y="2671267"/>
                    <a:pt x="5435621" y="2670994"/>
                  </a:cubicBezTo>
                  <a:cubicBezTo>
                    <a:pt x="5436385" y="2670885"/>
                    <a:pt x="5437150" y="2670831"/>
                    <a:pt x="5437914" y="2670831"/>
                  </a:cubicBezTo>
                  <a:close/>
                  <a:moveTo>
                    <a:pt x="6085457" y="2670558"/>
                  </a:moveTo>
                  <a:cubicBezTo>
                    <a:pt x="6090971" y="2671814"/>
                    <a:pt x="6095502" y="2674653"/>
                    <a:pt x="6098614" y="2679402"/>
                  </a:cubicBezTo>
                  <a:cubicBezTo>
                    <a:pt x="6099324" y="2680440"/>
                    <a:pt x="6099269" y="2682296"/>
                    <a:pt x="6098942" y="2683606"/>
                  </a:cubicBezTo>
                  <a:lnTo>
                    <a:pt x="6095216" y="2684848"/>
                  </a:lnTo>
                  <a:lnTo>
                    <a:pt x="6083601" y="2673943"/>
                  </a:lnTo>
                  <a:cubicBezTo>
                    <a:pt x="6083328" y="2673397"/>
                    <a:pt x="6083437" y="2672414"/>
                    <a:pt x="6083764" y="2671923"/>
                  </a:cubicBezTo>
                  <a:cubicBezTo>
                    <a:pt x="6084037" y="2671322"/>
                    <a:pt x="6084856" y="2670995"/>
                    <a:pt x="6085457" y="2670558"/>
                  </a:cubicBezTo>
                  <a:close/>
                  <a:moveTo>
                    <a:pt x="5542681" y="2664990"/>
                  </a:moveTo>
                  <a:cubicBezTo>
                    <a:pt x="5543281" y="2665208"/>
                    <a:pt x="5543718" y="2666027"/>
                    <a:pt x="5544100" y="2666955"/>
                  </a:cubicBezTo>
                  <a:cubicBezTo>
                    <a:pt x="5544373" y="2667556"/>
                    <a:pt x="5544591" y="2668211"/>
                    <a:pt x="5544919" y="2668757"/>
                  </a:cubicBezTo>
                  <a:cubicBezTo>
                    <a:pt x="5545301" y="2672415"/>
                    <a:pt x="5543499" y="2674708"/>
                    <a:pt x="5540333" y="2676127"/>
                  </a:cubicBezTo>
                  <a:cubicBezTo>
                    <a:pt x="5539678" y="2676400"/>
                    <a:pt x="5538477" y="2676727"/>
                    <a:pt x="5538149" y="2676400"/>
                  </a:cubicBezTo>
                  <a:cubicBezTo>
                    <a:pt x="5537112" y="2675363"/>
                    <a:pt x="5535584" y="2673889"/>
                    <a:pt x="5535747" y="2672851"/>
                  </a:cubicBezTo>
                  <a:cubicBezTo>
                    <a:pt x="5535911" y="2671978"/>
                    <a:pt x="5536129" y="2671159"/>
                    <a:pt x="5536457" y="2670340"/>
                  </a:cubicBezTo>
                  <a:cubicBezTo>
                    <a:pt x="5537003" y="2669030"/>
                    <a:pt x="5537712" y="2667719"/>
                    <a:pt x="5538586" y="2666682"/>
                  </a:cubicBezTo>
                  <a:lnTo>
                    <a:pt x="5538531" y="2666682"/>
                  </a:lnTo>
                  <a:cubicBezTo>
                    <a:pt x="5539350" y="2665590"/>
                    <a:pt x="5541479" y="2664662"/>
                    <a:pt x="5542681" y="2664990"/>
                  </a:cubicBezTo>
                  <a:close/>
                  <a:moveTo>
                    <a:pt x="6051991" y="2662204"/>
                  </a:moveTo>
                  <a:lnTo>
                    <a:pt x="6052045" y="2662259"/>
                  </a:lnTo>
                  <a:lnTo>
                    <a:pt x="6051991" y="2662205"/>
                  </a:lnTo>
                  <a:close/>
                  <a:moveTo>
                    <a:pt x="6043201" y="2653306"/>
                  </a:moveTo>
                  <a:cubicBezTo>
                    <a:pt x="6048224" y="2651723"/>
                    <a:pt x="6051991" y="2653470"/>
                    <a:pt x="6054830" y="2657946"/>
                  </a:cubicBezTo>
                  <a:cubicBezTo>
                    <a:pt x="6055266" y="2658602"/>
                    <a:pt x="6055867" y="2659803"/>
                    <a:pt x="6055703" y="2659966"/>
                  </a:cubicBezTo>
                  <a:lnTo>
                    <a:pt x="6051991" y="2662204"/>
                  </a:lnTo>
                  <a:close/>
                  <a:moveTo>
                    <a:pt x="6042546" y="2652815"/>
                  </a:moveTo>
                  <a:cubicBezTo>
                    <a:pt x="6042765" y="2652815"/>
                    <a:pt x="6042819" y="2652924"/>
                    <a:pt x="6043092" y="2652924"/>
                  </a:cubicBezTo>
                  <a:cubicBezTo>
                    <a:pt x="6043146" y="2653033"/>
                    <a:pt x="6043146" y="2653252"/>
                    <a:pt x="6043146" y="2653252"/>
                  </a:cubicBezTo>
                  <a:cubicBezTo>
                    <a:pt x="6042983" y="2653361"/>
                    <a:pt x="6042819" y="2653306"/>
                    <a:pt x="6042655" y="2653361"/>
                  </a:cubicBezTo>
                  <a:cubicBezTo>
                    <a:pt x="6042601" y="2653143"/>
                    <a:pt x="6042546" y="2652979"/>
                    <a:pt x="6042546" y="2652815"/>
                  </a:cubicBezTo>
                  <a:close/>
                  <a:moveTo>
                    <a:pt x="6040853" y="2650959"/>
                  </a:moveTo>
                  <a:cubicBezTo>
                    <a:pt x="6040908" y="2650850"/>
                    <a:pt x="6042218" y="2650959"/>
                    <a:pt x="6042382" y="2651287"/>
                  </a:cubicBezTo>
                  <a:cubicBezTo>
                    <a:pt x="6042546" y="2651723"/>
                    <a:pt x="6042546" y="2652269"/>
                    <a:pt x="6042546" y="2652815"/>
                  </a:cubicBezTo>
                  <a:lnTo>
                    <a:pt x="6042546" y="2652870"/>
                  </a:lnTo>
                  <a:cubicBezTo>
                    <a:pt x="6041126" y="2652815"/>
                    <a:pt x="6040416" y="2652269"/>
                    <a:pt x="6040853" y="2650959"/>
                  </a:cubicBezTo>
                  <a:close/>
                  <a:moveTo>
                    <a:pt x="5322939" y="2638402"/>
                  </a:moveTo>
                  <a:cubicBezTo>
                    <a:pt x="5323103" y="2639112"/>
                    <a:pt x="5323485" y="2639767"/>
                    <a:pt x="5323430" y="2640422"/>
                  </a:cubicBezTo>
                  <a:cubicBezTo>
                    <a:pt x="5323430" y="2640640"/>
                    <a:pt x="5322393" y="2640804"/>
                    <a:pt x="5321847" y="2640968"/>
                  </a:cubicBezTo>
                  <a:cubicBezTo>
                    <a:pt x="5321683" y="2640313"/>
                    <a:pt x="5321301" y="2639603"/>
                    <a:pt x="5321410" y="2639003"/>
                  </a:cubicBezTo>
                  <a:cubicBezTo>
                    <a:pt x="5321410" y="2638730"/>
                    <a:pt x="5322393" y="2638566"/>
                    <a:pt x="5322939" y="2638402"/>
                  </a:cubicBezTo>
                  <a:close/>
                  <a:moveTo>
                    <a:pt x="5037465" y="2634144"/>
                  </a:moveTo>
                  <a:cubicBezTo>
                    <a:pt x="5045982" y="2634253"/>
                    <a:pt x="5054171" y="2636765"/>
                    <a:pt x="5062797" y="2636819"/>
                  </a:cubicBezTo>
                  <a:cubicBezTo>
                    <a:pt x="5063616" y="2636819"/>
                    <a:pt x="5064435" y="2636874"/>
                    <a:pt x="5065254" y="2636874"/>
                  </a:cubicBezTo>
                  <a:cubicBezTo>
                    <a:pt x="5073170" y="2637256"/>
                    <a:pt x="5081632" y="2639221"/>
                    <a:pt x="5086819" y="2645336"/>
                  </a:cubicBezTo>
                  <a:cubicBezTo>
                    <a:pt x="5092278" y="2651723"/>
                    <a:pt x="5098283" y="2653034"/>
                    <a:pt x="5105545" y="2653470"/>
                  </a:cubicBezTo>
                  <a:cubicBezTo>
                    <a:pt x="5109530" y="2653634"/>
                    <a:pt x="5113461" y="2654453"/>
                    <a:pt x="5117391" y="2654562"/>
                  </a:cubicBezTo>
                  <a:cubicBezTo>
                    <a:pt x="5120613" y="2654617"/>
                    <a:pt x="5124161" y="2653907"/>
                    <a:pt x="5125963" y="2651177"/>
                  </a:cubicBezTo>
                  <a:cubicBezTo>
                    <a:pt x="5130385" y="2644572"/>
                    <a:pt x="5135626" y="2644080"/>
                    <a:pt x="5142341" y="2647410"/>
                  </a:cubicBezTo>
                  <a:cubicBezTo>
                    <a:pt x="5146545" y="2649485"/>
                    <a:pt x="5151185" y="2650850"/>
                    <a:pt x="5155662" y="2652433"/>
                  </a:cubicBezTo>
                  <a:cubicBezTo>
                    <a:pt x="5164779" y="2655545"/>
                    <a:pt x="5174279" y="2656255"/>
                    <a:pt x="5183778" y="2656964"/>
                  </a:cubicBezTo>
                  <a:cubicBezTo>
                    <a:pt x="5185962" y="2657183"/>
                    <a:pt x="5189565" y="2658602"/>
                    <a:pt x="5189729" y="2659858"/>
                  </a:cubicBezTo>
                  <a:cubicBezTo>
                    <a:pt x="5190056" y="2662369"/>
                    <a:pt x="5186945" y="2662970"/>
                    <a:pt x="5184706" y="2663406"/>
                  </a:cubicBezTo>
                  <a:cubicBezTo>
                    <a:pt x="5183123" y="2663734"/>
                    <a:pt x="5181540" y="2663789"/>
                    <a:pt x="5179957" y="2664116"/>
                  </a:cubicBezTo>
                  <a:cubicBezTo>
                    <a:pt x="5176408" y="2664881"/>
                    <a:pt x="5174552" y="2666682"/>
                    <a:pt x="5175480" y="2668265"/>
                  </a:cubicBezTo>
                  <a:cubicBezTo>
                    <a:pt x="5176790" y="2670504"/>
                    <a:pt x="5178865" y="2671323"/>
                    <a:pt x="5181212" y="2671486"/>
                  </a:cubicBezTo>
                  <a:cubicBezTo>
                    <a:pt x="5184379" y="2671705"/>
                    <a:pt x="5187545" y="2671760"/>
                    <a:pt x="5190712" y="2671978"/>
                  </a:cubicBezTo>
                  <a:cubicBezTo>
                    <a:pt x="5192349" y="2672087"/>
                    <a:pt x="5194424" y="2671923"/>
                    <a:pt x="5195352" y="2672851"/>
                  </a:cubicBezTo>
                  <a:cubicBezTo>
                    <a:pt x="5202122" y="2679239"/>
                    <a:pt x="5210475" y="2680495"/>
                    <a:pt x="5219319" y="2680604"/>
                  </a:cubicBezTo>
                  <a:cubicBezTo>
                    <a:pt x="5221285" y="2680604"/>
                    <a:pt x="5223523" y="2683770"/>
                    <a:pt x="5223523" y="2685736"/>
                  </a:cubicBezTo>
                  <a:cubicBezTo>
                    <a:pt x="5223523" y="2688465"/>
                    <a:pt x="5220083" y="2692232"/>
                    <a:pt x="5217463" y="2692014"/>
                  </a:cubicBezTo>
                  <a:cubicBezTo>
                    <a:pt x="5214351" y="2691741"/>
                    <a:pt x="5211239" y="2691195"/>
                    <a:pt x="5208182" y="2690540"/>
                  </a:cubicBezTo>
                  <a:cubicBezTo>
                    <a:pt x="5205780" y="2689994"/>
                    <a:pt x="5203377" y="2689612"/>
                    <a:pt x="5201521" y="2691468"/>
                  </a:cubicBezTo>
                  <a:cubicBezTo>
                    <a:pt x="5198300" y="2694744"/>
                    <a:pt x="5194588" y="2695399"/>
                    <a:pt x="5190766" y="2693215"/>
                  </a:cubicBezTo>
                  <a:cubicBezTo>
                    <a:pt x="5182195" y="2688520"/>
                    <a:pt x="5173078" y="2686827"/>
                    <a:pt x="5163305" y="2687373"/>
                  </a:cubicBezTo>
                  <a:lnTo>
                    <a:pt x="5163196" y="2687373"/>
                  </a:lnTo>
                  <a:cubicBezTo>
                    <a:pt x="5157682" y="2687701"/>
                    <a:pt x="5152113" y="2686937"/>
                    <a:pt x="5146600" y="2686609"/>
                  </a:cubicBezTo>
                  <a:cubicBezTo>
                    <a:pt x="5139939" y="2686118"/>
                    <a:pt x="5133388" y="2685626"/>
                    <a:pt x="5127055" y="2683879"/>
                  </a:cubicBezTo>
                  <a:cubicBezTo>
                    <a:pt x="5123561" y="2682951"/>
                    <a:pt x="5120121" y="2681641"/>
                    <a:pt x="5116736" y="2679785"/>
                  </a:cubicBezTo>
                  <a:cubicBezTo>
                    <a:pt x="5107510" y="2674653"/>
                    <a:pt x="5097028" y="2673834"/>
                    <a:pt x="5086709" y="2674981"/>
                  </a:cubicBezTo>
                  <a:cubicBezTo>
                    <a:pt x="5081687" y="2675581"/>
                    <a:pt x="5077265" y="2675472"/>
                    <a:pt x="5072952" y="2673179"/>
                  </a:cubicBezTo>
                  <a:cubicBezTo>
                    <a:pt x="5068475" y="2670722"/>
                    <a:pt x="5063780" y="2669521"/>
                    <a:pt x="5058867" y="2668921"/>
                  </a:cubicBezTo>
                  <a:cubicBezTo>
                    <a:pt x="5057502" y="2668811"/>
                    <a:pt x="5056137" y="2668648"/>
                    <a:pt x="5054717" y="2668593"/>
                  </a:cubicBezTo>
                  <a:cubicBezTo>
                    <a:pt x="5051496" y="2668429"/>
                    <a:pt x="5048166" y="2667337"/>
                    <a:pt x="5046474" y="2664553"/>
                  </a:cubicBezTo>
                  <a:cubicBezTo>
                    <a:pt x="5043198" y="2659039"/>
                    <a:pt x="5037684" y="2658275"/>
                    <a:pt x="5032443" y="2656582"/>
                  </a:cubicBezTo>
                  <a:cubicBezTo>
                    <a:pt x="5030259" y="2655873"/>
                    <a:pt x="5029113" y="2652815"/>
                    <a:pt x="5030314" y="2650741"/>
                  </a:cubicBezTo>
                  <a:cubicBezTo>
                    <a:pt x="5031897" y="2647956"/>
                    <a:pt x="5033698" y="2645172"/>
                    <a:pt x="5035063" y="2642278"/>
                  </a:cubicBezTo>
                  <a:cubicBezTo>
                    <a:pt x="5036264" y="2639713"/>
                    <a:pt x="5037192" y="2637092"/>
                    <a:pt x="5037465" y="2634144"/>
                  </a:cubicBezTo>
                  <a:close/>
                  <a:moveTo>
                    <a:pt x="5036919" y="2633270"/>
                  </a:moveTo>
                  <a:lnTo>
                    <a:pt x="5036974" y="2633270"/>
                  </a:lnTo>
                  <a:cubicBezTo>
                    <a:pt x="5037301" y="2633379"/>
                    <a:pt x="5037465" y="2633379"/>
                    <a:pt x="5037738" y="2633379"/>
                  </a:cubicBezTo>
                  <a:cubicBezTo>
                    <a:pt x="5037738" y="2633652"/>
                    <a:pt x="5037574" y="2633871"/>
                    <a:pt x="5037574" y="2634144"/>
                  </a:cubicBezTo>
                  <a:lnTo>
                    <a:pt x="5037465" y="2634144"/>
                  </a:lnTo>
                  <a:lnTo>
                    <a:pt x="5036919" y="2634144"/>
                  </a:lnTo>
                  <a:cubicBezTo>
                    <a:pt x="5036919" y="2633816"/>
                    <a:pt x="5036919" y="2633543"/>
                    <a:pt x="5036919" y="2633270"/>
                  </a:cubicBezTo>
                  <a:close/>
                  <a:moveTo>
                    <a:pt x="5601697" y="2630104"/>
                  </a:moveTo>
                  <a:cubicBezTo>
                    <a:pt x="5603553" y="2629667"/>
                    <a:pt x="5604809" y="2630432"/>
                    <a:pt x="5605301" y="2632233"/>
                  </a:cubicBezTo>
                  <a:cubicBezTo>
                    <a:pt x="5605956" y="2634635"/>
                    <a:pt x="5606228" y="2636874"/>
                    <a:pt x="5606174" y="2639003"/>
                  </a:cubicBezTo>
                  <a:cubicBezTo>
                    <a:pt x="5605956" y="2644572"/>
                    <a:pt x="5603281" y="2648939"/>
                    <a:pt x="5598313" y="2651669"/>
                  </a:cubicBezTo>
                  <a:cubicBezTo>
                    <a:pt x="5597548" y="2651614"/>
                    <a:pt x="5596457" y="2651887"/>
                    <a:pt x="5596074" y="2651505"/>
                  </a:cubicBezTo>
                  <a:cubicBezTo>
                    <a:pt x="5595200" y="2650413"/>
                    <a:pt x="5593890" y="2649048"/>
                    <a:pt x="5593835" y="2647738"/>
                  </a:cubicBezTo>
                  <a:cubicBezTo>
                    <a:pt x="5593781" y="2646646"/>
                    <a:pt x="5593835" y="2645554"/>
                    <a:pt x="5593945" y="2644517"/>
                  </a:cubicBezTo>
                  <a:cubicBezTo>
                    <a:pt x="5594437" y="2639494"/>
                    <a:pt x="5596674" y="2635072"/>
                    <a:pt x="5599841" y="2630978"/>
                  </a:cubicBezTo>
                  <a:cubicBezTo>
                    <a:pt x="5600223" y="2630486"/>
                    <a:pt x="5601097" y="2630377"/>
                    <a:pt x="5601752" y="2630159"/>
                  </a:cubicBezTo>
                  <a:close/>
                  <a:moveTo>
                    <a:pt x="5867735" y="2627920"/>
                  </a:moveTo>
                  <a:cubicBezTo>
                    <a:pt x="5868226" y="2628138"/>
                    <a:pt x="5869045" y="2628302"/>
                    <a:pt x="5869045" y="2628521"/>
                  </a:cubicBezTo>
                  <a:cubicBezTo>
                    <a:pt x="5869099" y="2629067"/>
                    <a:pt x="5868718" y="2629613"/>
                    <a:pt x="5868554" y="2630213"/>
                  </a:cubicBezTo>
                  <a:cubicBezTo>
                    <a:pt x="5868116" y="2629995"/>
                    <a:pt x="5867298" y="2629885"/>
                    <a:pt x="5867298" y="2629613"/>
                  </a:cubicBezTo>
                  <a:cubicBezTo>
                    <a:pt x="5867243" y="2629067"/>
                    <a:pt x="5867571" y="2628521"/>
                    <a:pt x="5867735" y="2627920"/>
                  </a:cubicBezTo>
                  <a:close/>
                  <a:moveTo>
                    <a:pt x="6006022" y="2626719"/>
                  </a:moveTo>
                  <a:lnTo>
                    <a:pt x="6008534" y="2626719"/>
                  </a:lnTo>
                  <a:cubicBezTo>
                    <a:pt x="6014812" y="2631195"/>
                    <a:pt x="6021582" y="2635181"/>
                    <a:pt x="6026495" y="2641459"/>
                  </a:cubicBezTo>
                  <a:cubicBezTo>
                    <a:pt x="6028897" y="2644462"/>
                    <a:pt x="6028351" y="2649757"/>
                    <a:pt x="6025130" y="2651832"/>
                  </a:cubicBezTo>
                  <a:cubicBezTo>
                    <a:pt x="6022073" y="2653797"/>
                    <a:pt x="6015740" y="2653743"/>
                    <a:pt x="6014156" y="2651504"/>
                  </a:cubicBezTo>
                  <a:cubicBezTo>
                    <a:pt x="6010062" y="2645827"/>
                    <a:pt x="6005203" y="2640476"/>
                    <a:pt x="6004330" y="2633106"/>
                  </a:cubicBezTo>
                  <a:cubicBezTo>
                    <a:pt x="6004056" y="2631086"/>
                    <a:pt x="6005421" y="2628793"/>
                    <a:pt x="6006022" y="2626719"/>
                  </a:cubicBezTo>
                  <a:close/>
                  <a:moveTo>
                    <a:pt x="5351164" y="2621532"/>
                  </a:moveTo>
                  <a:cubicBezTo>
                    <a:pt x="5351601" y="2622078"/>
                    <a:pt x="5351983" y="2622624"/>
                    <a:pt x="5352420" y="2623170"/>
                  </a:cubicBezTo>
                  <a:cubicBezTo>
                    <a:pt x="5352147" y="2623825"/>
                    <a:pt x="5352147" y="2624808"/>
                    <a:pt x="5351710" y="2625026"/>
                  </a:cubicBezTo>
                  <a:cubicBezTo>
                    <a:pt x="5350345" y="2625790"/>
                    <a:pt x="5349472" y="2624971"/>
                    <a:pt x="5349745" y="2623006"/>
                  </a:cubicBezTo>
                  <a:cubicBezTo>
                    <a:pt x="5349854" y="2622460"/>
                    <a:pt x="5350673" y="2622023"/>
                    <a:pt x="5351164" y="2621532"/>
                  </a:cubicBezTo>
                  <a:close/>
                  <a:moveTo>
                    <a:pt x="5954594" y="2600185"/>
                  </a:moveTo>
                  <a:lnTo>
                    <a:pt x="5954485" y="2600240"/>
                  </a:lnTo>
                  <a:cubicBezTo>
                    <a:pt x="5959671" y="2601168"/>
                    <a:pt x="5962510" y="2606464"/>
                    <a:pt x="5960326" y="2610941"/>
                  </a:cubicBezTo>
                  <a:cubicBezTo>
                    <a:pt x="5958361" y="2615090"/>
                    <a:pt x="5953611" y="2617656"/>
                    <a:pt x="5953830" y="2623115"/>
                  </a:cubicBezTo>
                  <a:cubicBezTo>
                    <a:pt x="5953885" y="2624316"/>
                    <a:pt x="5952629" y="2626445"/>
                    <a:pt x="5951427" y="2626882"/>
                  </a:cubicBezTo>
                  <a:cubicBezTo>
                    <a:pt x="5943730" y="2629776"/>
                    <a:pt x="5939362" y="2637037"/>
                    <a:pt x="5932374" y="2640804"/>
                  </a:cubicBezTo>
                  <a:cubicBezTo>
                    <a:pt x="5931009" y="2641568"/>
                    <a:pt x="5929644" y="2642551"/>
                    <a:pt x="5928170" y="2642824"/>
                  </a:cubicBezTo>
                  <a:cubicBezTo>
                    <a:pt x="5922711" y="2643861"/>
                    <a:pt x="5917415" y="2644298"/>
                    <a:pt x="5912174" y="2644188"/>
                  </a:cubicBezTo>
                  <a:cubicBezTo>
                    <a:pt x="5900382" y="2643916"/>
                    <a:pt x="5889245" y="2640367"/>
                    <a:pt x="5879090" y="2632287"/>
                  </a:cubicBezTo>
                  <a:cubicBezTo>
                    <a:pt x="5878435" y="2631741"/>
                    <a:pt x="5878053" y="2630376"/>
                    <a:pt x="5878053" y="2629175"/>
                  </a:cubicBezTo>
                  <a:cubicBezTo>
                    <a:pt x="5878053" y="2628793"/>
                    <a:pt x="5878108" y="2628356"/>
                    <a:pt x="5878217" y="2628029"/>
                  </a:cubicBezTo>
                  <a:cubicBezTo>
                    <a:pt x="5878599" y="2626773"/>
                    <a:pt x="5880128" y="2625626"/>
                    <a:pt x="5881383" y="2625026"/>
                  </a:cubicBezTo>
                  <a:cubicBezTo>
                    <a:pt x="5882748" y="2624316"/>
                    <a:pt x="5884495" y="2624316"/>
                    <a:pt x="5886024" y="2624152"/>
                  </a:cubicBezTo>
                  <a:cubicBezTo>
                    <a:pt x="5887607" y="2624043"/>
                    <a:pt x="5889190" y="2623879"/>
                    <a:pt x="5890773" y="2624043"/>
                  </a:cubicBezTo>
                  <a:cubicBezTo>
                    <a:pt x="5898853" y="2625026"/>
                    <a:pt x="5906278" y="2621859"/>
                    <a:pt x="5913921" y="2620385"/>
                  </a:cubicBezTo>
                  <a:lnTo>
                    <a:pt x="5913430" y="2619839"/>
                  </a:lnTo>
                  <a:lnTo>
                    <a:pt x="5914085" y="2619130"/>
                  </a:lnTo>
                  <a:lnTo>
                    <a:pt x="5913921" y="2620331"/>
                  </a:lnTo>
                  <a:cubicBezTo>
                    <a:pt x="5917143" y="2624480"/>
                    <a:pt x="5921947" y="2625080"/>
                    <a:pt x="5926042" y="2623497"/>
                  </a:cubicBezTo>
                  <a:cubicBezTo>
                    <a:pt x="5933521" y="2620658"/>
                    <a:pt x="5939581" y="2615963"/>
                    <a:pt x="5942147" y="2607501"/>
                  </a:cubicBezTo>
                  <a:cubicBezTo>
                    <a:pt x="5944276" y="2600677"/>
                    <a:pt x="5947988" y="2599039"/>
                    <a:pt x="5954594" y="2600185"/>
                  </a:cubicBezTo>
                  <a:close/>
                  <a:moveTo>
                    <a:pt x="5962539" y="2586338"/>
                  </a:moveTo>
                  <a:lnTo>
                    <a:pt x="5973375" y="2603025"/>
                  </a:lnTo>
                  <a:cubicBezTo>
                    <a:pt x="5973648" y="2604717"/>
                    <a:pt x="5971573" y="2607775"/>
                    <a:pt x="5969444" y="2608266"/>
                  </a:cubicBezTo>
                  <a:cubicBezTo>
                    <a:pt x="5968789" y="2608430"/>
                    <a:pt x="5967479" y="2608430"/>
                    <a:pt x="5967315" y="2608102"/>
                  </a:cubicBezTo>
                  <a:close/>
                  <a:moveTo>
                    <a:pt x="5962456" y="2586210"/>
                  </a:moveTo>
                  <a:lnTo>
                    <a:pt x="5962511" y="2586210"/>
                  </a:lnTo>
                  <a:lnTo>
                    <a:pt x="5962539" y="2586338"/>
                  </a:lnTo>
                  <a:close/>
                  <a:moveTo>
                    <a:pt x="5961092" y="2585172"/>
                  </a:moveTo>
                  <a:lnTo>
                    <a:pt x="5962511" y="2585172"/>
                  </a:lnTo>
                  <a:cubicBezTo>
                    <a:pt x="5962511" y="2585554"/>
                    <a:pt x="5962511" y="2585882"/>
                    <a:pt x="5962511" y="2586209"/>
                  </a:cubicBezTo>
                  <a:cubicBezTo>
                    <a:pt x="5962347" y="2586100"/>
                    <a:pt x="5962184" y="2585882"/>
                    <a:pt x="5961965" y="2585773"/>
                  </a:cubicBezTo>
                  <a:cubicBezTo>
                    <a:pt x="5961692" y="2585609"/>
                    <a:pt x="5961420" y="2585336"/>
                    <a:pt x="5961092" y="2585172"/>
                  </a:cubicBezTo>
                  <a:close/>
                  <a:moveTo>
                    <a:pt x="5950919" y="2580974"/>
                  </a:moveTo>
                  <a:lnTo>
                    <a:pt x="5951810" y="2581023"/>
                  </a:lnTo>
                  <a:cubicBezTo>
                    <a:pt x="5951919" y="2581296"/>
                    <a:pt x="5952192" y="2581460"/>
                    <a:pt x="5952356" y="2581733"/>
                  </a:cubicBezTo>
                  <a:cubicBezTo>
                    <a:pt x="5952029" y="2581624"/>
                    <a:pt x="5951701" y="2581624"/>
                    <a:pt x="5951319" y="2581624"/>
                  </a:cubicBezTo>
                  <a:close/>
                  <a:moveTo>
                    <a:pt x="5950882" y="2580914"/>
                  </a:moveTo>
                  <a:lnTo>
                    <a:pt x="5950919" y="2580974"/>
                  </a:lnTo>
                  <a:lnTo>
                    <a:pt x="5950827" y="2580969"/>
                  </a:lnTo>
                  <a:close/>
                  <a:moveTo>
                    <a:pt x="4928167" y="2577693"/>
                  </a:moveTo>
                  <a:cubicBezTo>
                    <a:pt x="4928768" y="2577748"/>
                    <a:pt x="4929259" y="2578512"/>
                    <a:pt x="4929750" y="2579003"/>
                  </a:cubicBezTo>
                  <a:cubicBezTo>
                    <a:pt x="4929150" y="2579331"/>
                    <a:pt x="4928495" y="2579986"/>
                    <a:pt x="4927894" y="2579877"/>
                  </a:cubicBezTo>
                  <a:cubicBezTo>
                    <a:pt x="4927294" y="2579768"/>
                    <a:pt x="4926857" y="2579003"/>
                    <a:pt x="4926311" y="2578512"/>
                  </a:cubicBezTo>
                  <a:cubicBezTo>
                    <a:pt x="4926966" y="2578184"/>
                    <a:pt x="4927567" y="2577584"/>
                    <a:pt x="4928167" y="2577693"/>
                  </a:cubicBezTo>
                  <a:close/>
                  <a:moveTo>
                    <a:pt x="5445245" y="2577686"/>
                  </a:moveTo>
                  <a:cubicBezTo>
                    <a:pt x="5449285" y="2577652"/>
                    <a:pt x="5453284" y="2579276"/>
                    <a:pt x="5456368" y="2582607"/>
                  </a:cubicBezTo>
                  <a:cubicBezTo>
                    <a:pt x="5457350" y="2583644"/>
                    <a:pt x="5457623" y="2585337"/>
                    <a:pt x="5458169" y="2586756"/>
                  </a:cubicBezTo>
                  <a:cubicBezTo>
                    <a:pt x="5457623" y="2588121"/>
                    <a:pt x="5457514" y="2589922"/>
                    <a:pt x="5456586" y="2590796"/>
                  </a:cubicBezTo>
                  <a:lnTo>
                    <a:pt x="5456531" y="2590796"/>
                  </a:lnTo>
                  <a:cubicBezTo>
                    <a:pt x="5454894" y="2592325"/>
                    <a:pt x="5452874" y="2593853"/>
                    <a:pt x="5450744" y="2594399"/>
                  </a:cubicBezTo>
                  <a:cubicBezTo>
                    <a:pt x="5444302" y="2596037"/>
                    <a:pt x="5438679" y="2594072"/>
                    <a:pt x="5434093" y="2589158"/>
                  </a:cubicBezTo>
                  <a:cubicBezTo>
                    <a:pt x="5432674" y="2587630"/>
                    <a:pt x="5432510" y="2584081"/>
                    <a:pt x="5433875" y="2582716"/>
                  </a:cubicBezTo>
                  <a:cubicBezTo>
                    <a:pt x="5437124" y="2579413"/>
                    <a:pt x="5441205" y="2577720"/>
                    <a:pt x="5445245" y="2577686"/>
                  </a:cubicBezTo>
                  <a:close/>
                  <a:moveTo>
                    <a:pt x="5502670" y="2572418"/>
                  </a:moveTo>
                  <a:cubicBezTo>
                    <a:pt x="5509610" y="2573121"/>
                    <a:pt x="5516394" y="2575100"/>
                    <a:pt x="5522918" y="2578840"/>
                  </a:cubicBezTo>
                  <a:cubicBezTo>
                    <a:pt x="5524938" y="2579986"/>
                    <a:pt x="5527012" y="2581461"/>
                    <a:pt x="5528322" y="2583317"/>
                  </a:cubicBezTo>
                  <a:cubicBezTo>
                    <a:pt x="5529578" y="2585064"/>
                    <a:pt x="5529851" y="2587520"/>
                    <a:pt x="5530233" y="2588722"/>
                  </a:cubicBezTo>
                  <a:cubicBezTo>
                    <a:pt x="5529578" y="2592161"/>
                    <a:pt x="5526794" y="2594072"/>
                    <a:pt x="5524828" y="2593362"/>
                  </a:cubicBezTo>
                  <a:cubicBezTo>
                    <a:pt x="5524118" y="2593198"/>
                    <a:pt x="5523245" y="2593198"/>
                    <a:pt x="5522590" y="2592816"/>
                  </a:cubicBezTo>
                  <a:cubicBezTo>
                    <a:pt x="5508559" y="2585228"/>
                    <a:pt x="5493928" y="2584791"/>
                    <a:pt x="5478860" y="2588995"/>
                  </a:cubicBezTo>
                  <a:lnTo>
                    <a:pt x="5478860" y="2588885"/>
                  </a:lnTo>
                  <a:cubicBezTo>
                    <a:pt x="5474984" y="2590032"/>
                    <a:pt x="5472254" y="2585992"/>
                    <a:pt x="5473455" y="2581515"/>
                  </a:cubicBezTo>
                  <a:cubicBezTo>
                    <a:pt x="5474601" y="2577366"/>
                    <a:pt x="5477386" y="2574418"/>
                    <a:pt x="5481480" y="2573654"/>
                  </a:cubicBezTo>
                  <a:cubicBezTo>
                    <a:pt x="5488632" y="2572289"/>
                    <a:pt x="5495729" y="2571716"/>
                    <a:pt x="5502670" y="2572418"/>
                  </a:cubicBezTo>
                  <a:close/>
                  <a:moveTo>
                    <a:pt x="5931719" y="2570487"/>
                  </a:moveTo>
                  <a:lnTo>
                    <a:pt x="5933029" y="2571743"/>
                  </a:lnTo>
                  <a:cubicBezTo>
                    <a:pt x="5933139" y="2571907"/>
                    <a:pt x="5933302" y="2572070"/>
                    <a:pt x="5933466" y="2572234"/>
                  </a:cubicBezTo>
                  <a:cubicBezTo>
                    <a:pt x="5933139" y="2572343"/>
                    <a:pt x="5932811" y="2572234"/>
                    <a:pt x="5932429" y="2572343"/>
                  </a:cubicBezTo>
                  <a:close/>
                  <a:moveTo>
                    <a:pt x="5073661" y="2568849"/>
                  </a:moveTo>
                  <a:cubicBezTo>
                    <a:pt x="5077538" y="2567211"/>
                    <a:pt x="5083761" y="2570650"/>
                    <a:pt x="5084853" y="2575018"/>
                  </a:cubicBezTo>
                  <a:cubicBezTo>
                    <a:pt x="5085017" y="2575727"/>
                    <a:pt x="5084526" y="2576601"/>
                    <a:pt x="5084253" y="2578184"/>
                  </a:cubicBezTo>
                  <a:cubicBezTo>
                    <a:pt x="5082833" y="2578949"/>
                    <a:pt x="5080977" y="2580423"/>
                    <a:pt x="5078957" y="2580805"/>
                  </a:cubicBezTo>
                  <a:cubicBezTo>
                    <a:pt x="5075681" y="2581514"/>
                    <a:pt x="5072788" y="2580314"/>
                    <a:pt x="5071150" y="2577038"/>
                  </a:cubicBezTo>
                  <a:cubicBezTo>
                    <a:pt x="5069949" y="2574690"/>
                    <a:pt x="5070604" y="2572561"/>
                    <a:pt x="5071969" y="2570486"/>
                  </a:cubicBezTo>
                  <a:cubicBezTo>
                    <a:pt x="5072406" y="2569831"/>
                    <a:pt x="5073006" y="2569067"/>
                    <a:pt x="5073661" y="2568849"/>
                  </a:cubicBezTo>
                  <a:close/>
                  <a:moveTo>
                    <a:pt x="5916324" y="2566174"/>
                  </a:moveTo>
                  <a:cubicBezTo>
                    <a:pt x="5916761" y="2566720"/>
                    <a:pt x="5917143" y="2567211"/>
                    <a:pt x="5917525" y="2567757"/>
                  </a:cubicBezTo>
                  <a:cubicBezTo>
                    <a:pt x="5917307" y="2568358"/>
                    <a:pt x="5917198" y="2569231"/>
                    <a:pt x="5916815" y="2569395"/>
                  </a:cubicBezTo>
                  <a:lnTo>
                    <a:pt x="5916761" y="2569395"/>
                  </a:lnTo>
                  <a:cubicBezTo>
                    <a:pt x="5915287" y="2569941"/>
                    <a:pt x="5914522" y="2569122"/>
                    <a:pt x="5914850" y="2567375"/>
                  </a:cubicBezTo>
                  <a:cubicBezTo>
                    <a:pt x="5914959" y="2566938"/>
                    <a:pt x="5915833" y="2566556"/>
                    <a:pt x="5916324" y="2566174"/>
                  </a:cubicBezTo>
                  <a:close/>
                  <a:moveTo>
                    <a:pt x="5850647" y="2552907"/>
                  </a:moveTo>
                  <a:cubicBezTo>
                    <a:pt x="5852941" y="2552252"/>
                    <a:pt x="5855070" y="2552580"/>
                    <a:pt x="5856762" y="2554381"/>
                  </a:cubicBezTo>
                  <a:cubicBezTo>
                    <a:pt x="5857144" y="2554763"/>
                    <a:pt x="5856980" y="2555692"/>
                    <a:pt x="5856980" y="2556401"/>
                  </a:cubicBezTo>
                  <a:lnTo>
                    <a:pt x="5856926" y="2556456"/>
                  </a:lnTo>
                  <a:cubicBezTo>
                    <a:pt x="5855670" y="2559404"/>
                    <a:pt x="5852558" y="2560059"/>
                    <a:pt x="5849719" y="2557657"/>
                  </a:cubicBezTo>
                  <a:cubicBezTo>
                    <a:pt x="5848955" y="2557002"/>
                    <a:pt x="5848846" y="2555309"/>
                    <a:pt x="5848846" y="2554054"/>
                  </a:cubicBezTo>
                  <a:cubicBezTo>
                    <a:pt x="5848846" y="2553672"/>
                    <a:pt x="5849938" y="2553071"/>
                    <a:pt x="5850647" y="2552907"/>
                  </a:cubicBezTo>
                  <a:close/>
                  <a:moveTo>
                    <a:pt x="5635241" y="2552571"/>
                  </a:moveTo>
                  <a:lnTo>
                    <a:pt x="5635272" y="2552580"/>
                  </a:lnTo>
                  <a:lnTo>
                    <a:pt x="5635218" y="2552580"/>
                  </a:lnTo>
                  <a:close/>
                  <a:moveTo>
                    <a:pt x="5516803" y="2551433"/>
                  </a:moveTo>
                  <a:lnTo>
                    <a:pt x="5516858" y="2551487"/>
                  </a:lnTo>
                  <a:cubicBezTo>
                    <a:pt x="5517841" y="2552252"/>
                    <a:pt x="5519314" y="2552907"/>
                    <a:pt x="5519697" y="2553890"/>
                  </a:cubicBezTo>
                  <a:cubicBezTo>
                    <a:pt x="5520461" y="2555800"/>
                    <a:pt x="5518059" y="2557438"/>
                    <a:pt x="5515384" y="2556838"/>
                  </a:cubicBezTo>
                  <a:cubicBezTo>
                    <a:pt x="5513582" y="2556346"/>
                    <a:pt x="5512654" y="2555036"/>
                    <a:pt x="5513582" y="2553671"/>
                  </a:cubicBezTo>
                  <a:cubicBezTo>
                    <a:pt x="5514237" y="2552689"/>
                    <a:pt x="5515711" y="2552197"/>
                    <a:pt x="5516803" y="2551433"/>
                  </a:cubicBezTo>
                  <a:close/>
                  <a:moveTo>
                    <a:pt x="5407450" y="2550887"/>
                  </a:moveTo>
                  <a:cubicBezTo>
                    <a:pt x="5414329" y="2551324"/>
                    <a:pt x="5421099" y="2552197"/>
                    <a:pt x="5427978" y="2553071"/>
                  </a:cubicBezTo>
                  <a:cubicBezTo>
                    <a:pt x="5428578" y="2553125"/>
                    <a:pt x="5429015" y="2553999"/>
                    <a:pt x="5429616" y="2554490"/>
                  </a:cubicBezTo>
                  <a:cubicBezTo>
                    <a:pt x="5428742" y="2555254"/>
                    <a:pt x="5427923" y="2556674"/>
                    <a:pt x="5427050" y="2556729"/>
                  </a:cubicBezTo>
                  <a:cubicBezTo>
                    <a:pt x="5423993" y="2557002"/>
                    <a:pt x="5420881" y="2556838"/>
                    <a:pt x="5417769" y="2556838"/>
                  </a:cubicBezTo>
                  <a:lnTo>
                    <a:pt x="5417824" y="2556838"/>
                  </a:lnTo>
                  <a:lnTo>
                    <a:pt x="5417824" y="2557002"/>
                  </a:lnTo>
                  <a:cubicBezTo>
                    <a:pt x="5414056" y="2557002"/>
                    <a:pt x="5410235" y="2557165"/>
                    <a:pt x="5406413" y="2557002"/>
                  </a:cubicBezTo>
                  <a:cubicBezTo>
                    <a:pt x="5404557" y="2556947"/>
                    <a:pt x="5403574" y="2555473"/>
                    <a:pt x="5404393" y="2553671"/>
                  </a:cubicBezTo>
                  <a:cubicBezTo>
                    <a:pt x="5404885" y="2552470"/>
                    <a:pt x="5406468" y="2550887"/>
                    <a:pt x="5407450" y="2550887"/>
                  </a:cubicBezTo>
                  <a:close/>
                  <a:moveTo>
                    <a:pt x="5636255" y="2547830"/>
                  </a:moveTo>
                  <a:cubicBezTo>
                    <a:pt x="5637565" y="2548485"/>
                    <a:pt x="5639530" y="2549413"/>
                    <a:pt x="5641496" y="2550341"/>
                  </a:cubicBezTo>
                  <a:lnTo>
                    <a:pt x="5635241" y="2552571"/>
                  </a:lnTo>
                  <a:lnTo>
                    <a:pt x="5633034" y="2551979"/>
                  </a:lnTo>
                  <a:cubicBezTo>
                    <a:pt x="5632433" y="2551652"/>
                    <a:pt x="5631669" y="2550887"/>
                    <a:pt x="5631669" y="2550287"/>
                  </a:cubicBezTo>
                  <a:cubicBezTo>
                    <a:pt x="5631724" y="2549686"/>
                    <a:pt x="5632488" y="2548976"/>
                    <a:pt x="5633089" y="2548594"/>
                  </a:cubicBezTo>
                  <a:cubicBezTo>
                    <a:pt x="5633689" y="2548158"/>
                    <a:pt x="5634617" y="2548158"/>
                    <a:pt x="5636255" y="2547830"/>
                  </a:cubicBezTo>
                  <a:close/>
                  <a:moveTo>
                    <a:pt x="5468596" y="2544609"/>
                  </a:moveTo>
                  <a:cubicBezTo>
                    <a:pt x="5471162" y="2544063"/>
                    <a:pt x="5473128" y="2545155"/>
                    <a:pt x="5474438" y="2547339"/>
                  </a:cubicBezTo>
                  <a:cubicBezTo>
                    <a:pt x="5474820" y="2548049"/>
                    <a:pt x="5474820" y="2548922"/>
                    <a:pt x="5474984" y="2549686"/>
                  </a:cubicBezTo>
                  <a:lnTo>
                    <a:pt x="5475038" y="2549686"/>
                  </a:lnTo>
                  <a:cubicBezTo>
                    <a:pt x="5473892" y="2550560"/>
                    <a:pt x="5472854" y="2551816"/>
                    <a:pt x="5471544" y="2552198"/>
                  </a:cubicBezTo>
                  <a:cubicBezTo>
                    <a:pt x="5469142" y="2552853"/>
                    <a:pt x="5466849" y="2552034"/>
                    <a:pt x="5465375" y="2549959"/>
                  </a:cubicBezTo>
                  <a:cubicBezTo>
                    <a:pt x="5464283" y="2548431"/>
                    <a:pt x="5466358" y="2545046"/>
                    <a:pt x="5468596" y="2544609"/>
                  </a:cubicBezTo>
                  <a:close/>
                  <a:moveTo>
                    <a:pt x="4899724" y="2538658"/>
                  </a:moveTo>
                  <a:cubicBezTo>
                    <a:pt x="4903491" y="2540241"/>
                    <a:pt x="4906057" y="2543189"/>
                    <a:pt x="4906057" y="2547393"/>
                  </a:cubicBezTo>
                  <a:cubicBezTo>
                    <a:pt x="4906057" y="2548649"/>
                    <a:pt x="4904801" y="2550013"/>
                    <a:pt x="4903873" y="2551105"/>
                  </a:cubicBezTo>
                  <a:cubicBezTo>
                    <a:pt x="4903546" y="2551433"/>
                    <a:pt x="4902399" y="2551105"/>
                    <a:pt x="4901417" y="2551105"/>
                  </a:cubicBezTo>
                  <a:cubicBezTo>
                    <a:pt x="4897595" y="2549904"/>
                    <a:pt x="4895793" y="2546629"/>
                    <a:pt x="4894210" y="2543025"/>
                  </a:cubicBezTo>
                  <a:cubicBezTo>
                    <a:pt x="4893446" y="2541278"/>
                    <a:pt x="4893664" y="2539913"/>
                    <a:pt x="4895575" y="2539258"/>
                  </a:cubicBezTo>
                  <a:cubicBezTo>
                    <a:pt x="4896940" y="2538822"/>
                    <a:pt x="4898632" y="2538167"/>
                    <a:pt x="4899724" y="2538658"/>
                  </a:cubicBezTo>
                  <a:close/>
                  <a:moveTo>
                    <a:pt x="5630687" y="2530087"/>
                  </a:moveTo>
                  <a:cubicBezTo>
                    <a:pt x="5633799" y="2529705"/>
                    <a:pt x="5636747" y="2532052"/>
                    <a:pt x="5637075" y="2535055"/>
                  </a:cubicBezTo>
                  <a:cubicBezTo>
                    <a:pt x="5636693" y="2535655"/>
                    <a:pt x="5636420" y="2536638"/>
                    <a:pt x="5635928" y="2536747"/>
                  </a:cubicBezTo>
                  <a:lnTo>
                    <a:pt x="5635928" y="2536693"/>
                  </a:lnTo>
                  <a:cubicBezTo>
                    <a:pt x="5634618" y="2536966"/>
                    <a:pt x="5632598" y="2537402"/>
                    <a:pt x="5631997" y="2536693"/>
                  </a:cubicBezTo>
                  <a:cubicBezTo>
                    <a:pt x="5630687" y="2535273"/>
                    <a:pt x="5629923" y="2533253"/>
                    <a:pt x="5629104" y="2531343"/>
                  </a:cubicBezTo>
                  <a:cubicBezTo>
                    <a:pt x="5629049" y="2531179"/>
                    <a:pt x="5630086" y="2530196"/>
                    <a:pt x="5630687" y="2530087"/>
                  </a:cubicBezTo>
                  <a:close/>
                  <a:moveTo>
                    <a:pt x="5012407" y="2524955"/>
                  </a:moveTo>
                  <a:cubicBezTo>
                    <a:pt x="5012024" y="2526156"/>
                    <a:pt x="5011642" y="2527357"/>
                    <a:pt x="5011260" y="2528504"/>
                  </a:cubicBezTo>
                  <a:cubicBezTo>
                    <a:pt x="5011096" y="2527958"/>
                    <a:pt x="5010659" y="2527248"/>
                    <a:pt x="5010823" y="2526920"/>
                  </a:cubicBezTo>
                  <a:cubicBezTo>
                    <a:pt x="5011260" y="2526156"/>
                    <a:pt x="5011860" y="2525610"/>
                    <a:pt x="5012407" y="2524955"/>
                  </a:cubicBezTo>
                  <a:close/>
                  <a:moveTo>
                    <a:pt x="5012431" y="2524924"/>
                  </a:moveTo>
                  <a:lnTo>
                    <a:pt x="5012407" y="2525010"/>
                  </a:lnTo>
                  <a:lnTo>
                    <a:pt x="5012407" y="2524955"/>
                  </a:lnTo>
                  <a:close/>
                  <a:moveTo>
                    <a:pt x="5012898" y="2523263"/>
                  </a:moveTo>
                  <a:cubicBezTo>
                    <a:pt x="5013117" y="2523263"/>
                    <a:pt x="5013335" y="2523263"/>
                    <a:pt x="5013553" y="2523263"/>
                  </a:cubicBezTo>
                  <a:cubicBezTo>
                    <a:pt x="5013553" y="2523372"/>
                    <a:pt x="5013499" y="2523536"/>
                    <a:pt x="5013390" y="2523700"/>
                  </a:cubicBezTo>
                  <a:lnTo>
                    <a:pt x="5012431" y="2524924"/>
                  </a:lnTo>
                  <a:close/>
                  <a:moveTo>
                    <a:pt x="5572435" y="2522608"/>
                  </a:moveTo>
                  <a:cubicBezTo>
                    <a:pt x="5576857" y="2524245"/>
                    <a:pt x="5581225" y="2526265"/>
                    <a:pt x="5585811" y="2527521"/>
                  </a:cubicBezTo>
                  <a:cubicBezTo>
                    <a:pt x="5589632" y="2528558"/>
                    <a:pt x="5594328" y="2528340"/>
                    <a:pt x="5596293" y="2532162"/>
                  </a:cubicBezTo>
                  <a:cubicBezTo>
                    <a:pt x="5598859" y="2536966"/>
                    <a:pt x="5601370" y="2542098"/>
                    <a:pt x="5600114" y="2548049"/>
                  </a:cubicBezTo>
                  <a:cubicBezTo>
                    <a:pt x="5599459" y="2551106"/>
                    <a:pt x="5599241" y="2554327"/>
                    <a:pt x="5599132" y="2557493"/>
                  </a:cubicBezTo>
                  <a:cubicBezTo>
                    <a:pt x="5599023" y="2560714"/>
                    <a:pt x="5599896" y="2563717"/>
                    <a:pt x="5602353" y="2566119"/>
                  </a:cubicBezTo>
                  <a:cubicBezTo>
                    <a:pt x="5606993" y="2570432"/>
                    <a:pt x="5611470" y="2574909"/>
                    <a:pt x="5616111" y="2579277"/>
                  </a:cubicBezTo>
                  <a:cubicBezTo>
                    <a:pt x="5617967" y="2581078"/>
                    <a:pt x="5623317" y="2580969"/>
                    <a:pt x="5624900" y="2578840"/>
                  </a:cubicBezTo>
                  <a:cubicBezTo>
                    <a:pt x="5632052" y="2569122"/>
                    <a:pt x="5640733" y="2561206"/>
                    <a:pt x="5651815" y="2556019"/>
                  </a:cubicBezTo>
                  <a:cubicBezTo>
                    <a:pt x="5652470" y="2555746"/>
                    <a:pt x="5653071" y="2555091"/>
                    <a:pt x="5653508" y="2554382"/>
                  </a:cubicBezTo>
                  <a:cubicBezTo>
                    <a:pt x="5660932" y="2541224"/>
                    <a:pt x="5670705" y="2544008"/>
                    <a:pt x="5682060" y="2548977"/>
                  </a:cubicBezTo>
                  <a:cubicBezTo>
                    <a:pt x="5694344" y="2554327"/>
                    <a:pt x="5707010" y="2559131"/>
                    <a:pt x="5720386" y="2561970"/>
                  </a:cubicBezTo>
                  <a:cubicBezTo>
                    <a:pt x="5729612" y="2563936"/>
                    <a:pt x="5738293" y="2568467"/>
                    <a:pt x="5747028" y="2572179"/>
                  </a:cubicBezTo>
                  <a:cubicBezTo>
                    <a:pt x="5748502" y="2572780"/>
                    <a:pt x="5749921" y="2573380"/>
                    <a:pt x="5751341" y="2573981"/>
                  </a:cubicBezTo>
                  <a:cubicBezTo>
                    <a:pt x="5751449" y="2574035"/>
                    <a:pt x="5751559" y="2574145"/>
                    <a:pt x="5751668" y="2574145"/>
                  </a:cubicBezTo>
                  <a:cubicBezTo>
                    <a:pt x="5752159" y="2574363"/>
                    <a:pt x="5752651" y="2574581"/>
                    <a:pt x="5753088" y="2574745"/>
                  </a:cubicBezTo>
                  <a:cubicBezTo>
                    <a:pt x="5756363" y="2576055"/>
                    <a:pt x="5759693" y="2577311"/>
                    <a:pt x="5763023" y="2578457"/>
                  </a:cubicBezTo>
                  <a:cubicBezTo>
                    <a:pt x="5765862" y="2579440"/>
                    <a:pt x="5768756" y="2580314"/>
                    <a:pt x="5771704" y="2581078"/>
                  </a:cubicBezTo>
                  <a:cubicBezTo>
                    <a:pt x="5786936" y="2585173"/>
                    <a:pt x="5801731" y="2592215"/>
                    <a:pt x="5814561" y="2601114"/>
                  </a:cubicBezTo>
                  <a:cubicBezTo>
                    <a:pt x="5817236" y="2602970"/>
                    <a:pt x="5819802" y="2604936"/>
                    <a:pt x="5822313" y="2606901"/>
                  </a:cubicBezTo>
                  <a:cubicBezTo>
                    <a:pt x="5824661" y="2608812"/>
                    <a:pt x="5827554" y="2611760"/>
                    <a:pt x="5827773" y="2614381"/>
                  </a:cubicBezTo>
                  <a:cubicBezTo>
                    <a:pt x="5828428" y="2622952"/>
                    <a:pt x="5833232" y="2626937"/>
                    <a:pt x="5840875" y="2629121"/>
                  </a:cubicBezTo>
                  <a:cubicBezTo>
                    <a:pt x="5846226" y="2630650"/>
                    <a:pt x="5851303" y="2633052"/>
                    <a:pt x="5856435" y="2635181"/>
                  </a:cubicBezTo>
                  <a:cubicBezTo>
                    <a:pt x="5858618" y="2636109"/>
                    <a:pt x="5860638" y="2637310"/>
                    <a:pt x="5862713" y="2638511"/>
                  </a:cubicBezTo>
                  <a:cubicBezTo>
                    <a:pt x="5866753" y="2640913"/>
                    <a:pt x="5867572" y="2647901"/>
                    <a:pt x="5863969" y="2651013"/>
                  </a:cubicBezTo>
                  <a:cubicBezTo>
                    <a:pt x="5862221" y="2652597"/>
                    <a:pt x="5859983" y="2653470"/>
                    <a:pt x="5857963" y="2654780"/>
                  </a:cubicBezTo>
                  <a:cubicBezTo>
                    <a:pt x="5854961" y="2656582"/>
                    <a:pt x="5854251" y="2659694"/>
                    <a:pt x="5856325" y="2662751"/>
                  </a:cubicBezTo>
                  <a:cubicBezTo>
                    <a:pt x="5859001" y="2666682"/>
                    <a:pt x="5861785" y="2670449"/>
                    <a:pt x="5864951" y="2673998"/>
                  </a:cubicBezTo>
                  <a:cubicBezTo>
                    <a:pt x="5867517" y="2676946"/>
                    <a:pt x="5871011" y="2679129"/>
                    <a:pt x="5873468" y="2682187"/>
                  </a:cubicBezTo>
                  <a:cubicBezTo>
                    <a:pt x="5876416" y="2685845"/>
                    <a:pt x="5878163" y="2690594"/>
                    <a:pt x="5881384" y="2694034"/>
                  </a:cubicBezTo>
                  <a:cubicBezTo>
                    <a:pt x="5884496" y="2697364"/>
                    <a:pt x="5888809" y="2699712"/>
                    <a:pt x="5892576" y="2702550"/>
                  </a:cubicBezTo>
                  <a:cubicBezTo>
                    <a:pt x="5893122" y="2702987"/>
                    <a:pt x="5893558" y="2703806"/>
                    <a:pt x="5893886" y="2704516"/>
                  </a:cubicBezTo>
                  <a:lnTo>
                    <a:pt x="5893996" y="2704134"/>
                  </a:lnTo>
                  <a:cubicBezTo>
                    <a:pt x="5895387" y="2707273"/>
                    <a:pt x="5897448" y="2708747"/>
                    <a:pt x="5899837" y="2709409"/>
                  </a:cubicBezTo>
                  <a:lnTo>
                    <a:pt x="5907578" y="2709807"/>
                  </a:lnTo>
                  <a:lnTo>
                    <a:pt x="5907590" y="2709702"/>
                  </a:lnTo>
                  <a:cubicBezTo>
                    <a:pt x="5908026" y="2709702"/>
                    <a:pt x="5908408" y="2709811"/>
                    <a:pt x="5908791" y="2709811"/>
                  </a:cubicBezTo>
                  <a:cubicBezTo>
                    <a:pt x="5908572" y="2709920"/>
                    <a:pt x="5908081" y="2710193"/>
                    <a:pt x="5908081" y="2710193"/>
                  </a:cubicBezTo>
                  <a:lnTo>
                    <a:pt x="5907797" y="2710193"/>
                  </a:lnTo>
                  <a:lnTo>
                    <a:pt x="5912011" y="2720730"/>
                  </a:lnTo>
                  <a:cubicBezTo>
                    <a:pt x="5915342" y="2721713"/>
                    <a:pt x="5916870" y="2724770"/>
                    <a:pt x="5917144" y="2728046"/>
                  </a:cubicBezTo>
                  <a:cubicBezTo>
                    <a:pt x="5917252" y="2729465"/>
                    <a:pt x="5916761" y="2731267"/>
                    <a:pt x="5915833" y="2732250"/>
                  </a:cubicBezTo>
                  <a:cubicBezTo>
                    <a:pt x="5914905" y="2733232"/>
                    <a:pt x="5913104" y="2733615"/>
                    <a:pt x="5911684" y="2733942"/>
                  </a:cubicBezTo>
                  <a:cubicBezTo>
                    <a:pt x="5910974" y="2734161"/>
                    <a:pt x="5910046" y="2733833"/>
                    <a:pt x="5909391" y="2733505"/>
                  </a:cubicBezTo>
                  <a:cubicBezTo>
                    <a:pt x="5900874" y="2728810"/>
                    <a:pt x="5891921" y="2726244"/>
                    <a:pt x="5882585" y="2725262"/>
                  </a:cubicBezTo>
                  <a:cubicBezTo>
                    <a:pt x="5879364" y="2724879"/>
                    <a:pt x="5876034" y="2724716"/>
                    <a:pt x="5872649" y="2724716"/>
                  </a:cubicBezTo>
                  <a:cubicBezTo>
                    <a:pt x="5865115" y="2724716"/>
                    <a:pt x="5858891" y="2721877"/>
                    <a:pt x="5854142" y="2715599"/>
                  </a:cubicBezTo>
                  <a:cubicBezTo>
                    <a:pt x="5847481" y="2706754"/>
                    <a:pt x="5840056" y="2698401"/>
                    <a:pt x="5833450" y="2689393"/>
                  </a:cubicBezTo>
                  <a:cubicBezTo>
                    <a:pt x="5830502" y="2685353"/>
                    <a:pt x="5827118" y="2682514"/>
                    <a:pt x="5822586" y="2680549"/>
                  </a:cubicBezTo>
                  <a:cubicBezTo>
                    <a:pt x="5817454" y="2678420"/>
                    <a:pt x="5812705" y="2675472"/>
                    <a:pt x="5807518" y="2673342"/>
                  </a:cubicBezTo>
                  <a:cubicBezTo>
                    <a:pt x="5802113" y="2671104"/>
                    <a:pt x="5796272" y="2671705"/>
                    <a:pt x="5791467" y="2674871"/>
                  </a:cubicBezTo>
                  <a:cubicBezTo>
                    <a:pt x="5785571" y="2678802"/>
                    <a:pt x="5780166" y="2683606"/>
                    <a:pt x="5774761" y="2688247"/>
                  </a:cubicBezTo>
                  <a:cubicBezTo>
                    <a:pt x="5774215" y="2688683"/>
                    <a:pt x="5775089" y="2690922"/>
                    <a:pt x="5775362" y="2692287"/>
                  </a:cubicBezTo>
                  <a:cubicBezTo>
                    <a:pt x="5776836" y="2699056"/>
                    <a:pt x="5775799" y="2701568"/>
                    <a:pt x="5770831" y="2703970"/>
                  </a:cubicBezTo>
                  <a:cubicBezTo>
                    <a:pt x="5767173" y="2705771"/>
                    <a:pt x="5763078" y="2707519"/>
                    <a:pt x="5759366" y="2706099"/>
                  </a:cubicBezTo>
                  <a:cubicBezTo>
                    <a:pt x="5750194" y="2702660"/>
                    <a:pt x="5740694" y="2702714"/>
                    <a:pt x="5731195" y="2701950"/>
                  </a:cubicBezTo>
                  <a:cubicBezTo>
                    <a:pt x="5726172" y="2701568"/>
                    <a:pt x="5721914" y="2699657"/>
                    <a:pt x="5718639" y="2695890"/>
                  </a:cubicBezTo>
                  <a:cubicBezTo>
                    <a:pt x="5717055" y="2694088"/>
                    <a:pt x="5715527" y="2692287"/>
                    <a:pt x="5714162" y="2690321"/>
                  </a:cubicBezTo>
                  <a:cubicBezTo>
                    <a:pt x="5708921" y="2682569"/>
                    <a:pt x="5701223" y="2681313"/>
                    <a:pt x="5693034" y="2683115"/>
                  </a:cubicBezTo>
                  <a:cubicBezTo>
                    <a:pt x="5686046" y="2684643"/>
                    <a:pt x="5679221" y="2686609"/>
                    <a:pt x="5671906" y="2685954"/>
                  </a:cubicBezTo>
                  <a:cubicBezTo>
                    <a:pt x="5667429" y="2685517"/>
                    <a:pt x="5665463" y="2681805"/>
                    <a:pt x="5667811" y="2677437"/>
                  </a:cubicBezTo>
                  <a:cubicBezTo>
                    <a:pt x="5671251" y="2670995"/>
                    <a:pt x="5674909" y="2664989"/>
                    <a:pt x="5683207" y="2663898"/>
                  </a:cubicBezTo>
                  <a:cubicBezTo>
                    <a:pt x="5685773" y="2663570"/>
                    <a:pt x="5686264" y="2661059"/>
                    <a:pt x="5685009" y="2658165"/>
                  </a:cubicBezTo>
                  <a:cubicBezTo>
                    <a:pt x="5683753" y="2655326"/>
                    <a:pt x="5682497" y="2652487"/>
                    <a:pt x="5681187" y="2649649"/>
                  </a:cubicBezTo>
                  <a:cubicBezTo>
                    <a:pt x="5681132" y="2649594"/>
                    <a:pt x="5681132" y="2649485"/>
                    <a:pt x="5681132" y="2649485"/>
                  </a:cubicBezTo>
                  <a:cubicBezTo>
                    <a:pt x="5679440" y="2645881"/>
                    <a:pt x="5676819" y="2642606"/>
                    <a:pt x="5676000" y="2638839"/>
                  </a:cubicBezTo>
                  <a:cubicBezTo>
                    <a:pt x="5673599" y="2628302"/>
                    <a:pt x="5666065" y="2623280"/>
                    <a:pt x="5657111" y="2618857"/>
                  </a:cubicBezTo>
                  <a:cubicBezTo>
                    <a:pt x="5656128" y="2618366"/>
                    <a:pt x="5655091" y="2617929"/>
                    <a:pt x="5654108" y="2617493"/>
                  </a:cubicBezTo>
                  <a:cubicBezTo>
                    <a:pt x="5650723" y="2616018"/>
                    <a:pt x="5647338" y="2614872"/>
                    <a:pt x="5643790" y="2613835"/>
                  </a:cubicBezTo>
                  <a:cubicBezTo>
                    <a:pt x="5636146" y="2611651"/>
                    <a:pt x="5628558" y="2608921"/>
                    <a:pt x="5620915" y="2606956"/>
                  </a:cubicBezTo>
                  <a:cubicBezTo>
                    <a:pt x="5616165" y="2605700"/>
                    <a:pt x="5612234" y="2603462"/>
                    <a:pt x="5608194" y="2600732"/>
                  </a:cubicBezTo>
                  <a:cubicBezTo>
                    <a:pt x="5602298" y="2596747"/>
                    <a:pt x="5595856" y="2593580"/>
                    <a:pt x="5589523" y="2590195"/>
                  </a:cubicBezTo>
                  <a:cubicBezTo>
                    <a:pt x="5586957" y="2588885"/>
                    <a:pt x="5585155" y="2590468"/>
                    <a:pt x="5583627" y="2592379"/>
                  </a:cubicBezTo>
                  <a:cubicBezTo>
                    <a:pt x="5582153" y="2594235"/>
                    <a:pt x="5580733" y="2596201"/>
                    <a:pt x="5578986" y="2597784"/>
                  </a:cubicBezTo>
                  <a:cubicBezTo>
                    <a:pt x="5576038" y="2600514"/>
                    <a:pt x="5570033" y="2599367"/>
                    <a:pt x="5569050" y="2595546"/>
                  </a:cubicBezTo>
                  <a:cubicBezTo>
                    <a:pt x="5567085" y="2587684"/>
                    <a:pt x="5563263" y="2580969"/>
                    <a:pt x="5557913" y="2574964"/>
                  </a:cubicBezTo>
                  <a:cubicBezTo>
                    <a:pt x="5556712" y="2573599"/>
                    <a:pt x="5557585" y="2571469"/>
                    <a:pt x="5559551" y="2571524"/>
                  </a:cubicBezTo>
                  <a:cubicBezTo>
                    <a:pt x="5568504" y="2571906"/>
                    <a:pt x="5575874" y="2565246"/>
                    <a:pt x="5584828" y="2565901"/>
                  </a:cubicBezTo>
                  <a:cubicBezTo>
                    <a:pt x="5585319" y="2565956"/>
                    <a:pt x="5585920" y="2564918"/>
                    <a:pt x="5586411" y="2564427"/>
                  </a:cubicBezTo>
                  <a:cubicBezTo>
                    <a:pt x="5585428" y="2563662"/>
                    <a:pt x="5584391" y="2562298"/>
                    <a:pt x="5583354" y="2562298"/>
                  </a:cubicBezTo>
                  <a:cubicBezTo>
                    <a:pt x="5578604" y="2562243"/>
                    <a:pt x="5573800" y="2562571"/>
                    <a:pt x="5569050" y="2562625"/>
                  </a:cubicBezTo>
                  <a:cubicBezTo>
                    <a:pt x="5561243" y="2562844"/>
                    <a:pt x="5555020" y="2560496"/>
                    <a:pt x="5551362" y="2552962"/>
                  </a:cubicBezTo>
                  <a:cubicBezTo>
                    <a:pt x="5549506" y="2549195"/>
                    <a:pt x="5545684" y="2547721"/>
                    <a:pt x="5541699" y="2546629"/>
                  </a:cubicBezTo>
                  <a:cubicBezTo>
                    <a:pt x="5538696" y="2545810"/>
                    <a:pt x="5535748" y="2544554"/>
                    <a:pt x="5533018" y="2542917"/>
                  </a:cubicBezTo>
                  <a:cubicBezTo>
                    <a:pt x="5531926" y="2542262"/>
                    <a:pt x="5530943" y="2540405"/>
                    <a:pt x="5530943" y="2539040"/>
                  </a:cubicBezTo>
                  <a:cubicBezTo>
                    <a:pt x="5530834" y="2537730"/>
                    <a:pt x="5531817" y="2535492"/>
                    <a:pt x="5532745" y="2535274"/>
                  </a:cubicBezTo>
                  <a:cubicBezTo>
                    <a:pt x="5542190" y="2533144"/>
                    <a:pt x="5550106" y="2527685"/>
                    <a:pt x="5558513" y="2523372"/>
                  </a:cubicBezTo>
                  <a:cubicBezTo>
                    <a:pt x="5563045" y="2521024"/>
                    <a:pt x="5567685" y="2520915"/>
                    <a:pt x="5572435" y="2522608"/>
                  </a:cubicBezTo>
                  <a:close/>
                  <a:moveTo>
                    <a:pt x="5015158" y="2519999"/>
                  </a:moveTo>
                  <a:lnTo>
                    <a:pt x="5018521" y="2521788"/>
                  </a:lnTo>
                  <a:cubicBezTo>
                    <a:pt x="5018631" y="2522225"/>
                    <a:pt x="5017812" y="2523426"/>
                    <a:pt x="5017320" y="2523426"/>
                  </a:cubicBezTo>
                  <a:cubicBezTo>
                    <a:pt x="5016119" y="2523590"/>
                    <a:pt x="5014809" y="2523372"/>
                    <a:pt x="5013553" y="2523262"/>
                  </a:cubicBezTo>
                  <a:close/>
                  <a:moveTo>
                    <a:pt x="5015191" y="2519932"/>
                  </a:moveTo>
                  <a:lnTo>
                    <a:pt x="5015158" y="2519999"/>
                  </a:lnTo>
                  <a:lnTo>
                    <a:pt x="5015136" y="2519987"/>
                  </a:lnTo>
                  <a:close/>
                  <a:moveTo>
                    <a:pt x="5529141" y="2518404"/>
                  </a:moveTo>
                  <a:cubicBezTo>
                    <a:pt x="5532963" y="2514418"/>
                    <a:pt x="5537440" y="2514473"/>
                    <a:pt x="5540497" y="2518677"/>
                  </a:cubicBezTo>
                  <a:cubicBezTo>
                    <a:pt x="5540934" y="2519168"/>
                    <a:pt x="5540770" y="2520096"/>
                    <a:pt x="5540934" y="2520860"/>
                  </a:cubicBezTo>
                  <a:cubicBezTo>
                    <a:pt x="5540443" y="2521406"/>
                    <a:pt x="5540060" y="2522334"/>
                    <a:pt x="5539515" y="2522389"/>
                  </a:cubicBezTo>
                  <a:cubicBezTo>
                    <a:pt x="5536621" y="2522771"/>
                    <a:pt x="5533673" y="2523208"/>
                    <a:pt x="5530780" y="2523099"/>
                  </a:cubicBezTo>
                  <a:cubicBezTo>
                    <a:pt x="5529906" y="2523044"/>
                    <a:pt x="5528978" y="2521406"/>
                    <a:pt x="5528377" y="2520314"/>
                  </a:cubicBezTo>
                  <a:cubicBezTo>
                    <a:pt x="5528159" y="2519932"/>
                    <a:pt x="5528650" y="2518840"/>
                    <a:pt x="5529141" y="2518404"/>
                  </a:cubicBezTo>
                  <a:close/>
                  <a:moveTo>
                    <a:pt x="5007274" y="2490616"/>
                  </a:moveTo>
                  <a:cubicBezTo>
                    <a:pt x="5008857" y="2490561"/>
                    <a:pt x="5010604" y="2490397"/>
                    <a:pt x="5011969" y="2491052"/>
                  </a:cubicBezTo>
                  <a:cubicBezTo>
                    <a:pt x="5013225" y="2491653"/>
                    <a:pt x="5014153" y="2493072"/>
                    <a:pt x="5014972" y="2494328"/>
                  </a:cubicBezTo>
                  <a:cubicBezTo>
                    <a:pt x="5015245" y="2494710"/>
                    <a:pt x="5014972" y="2496075"/>
                    <a:pt x="5014535" y="2496293"/>
                  </a:cubicBezTo>
                  <a:lnTo>
                    <a:pt x="5014426" y="2496348"/>
                  </a:lnTo>
                  <a:cubicBezTo>
                    <a:pt x="5013225" y="2497003"/>
                    <a:pt x="5011478" y="2498095"/>
                    <a:pt x="5010550" y="2497658"/>
                  </a:cubicBezTo>
                  <a:cubicBezTo>
                    <a:pt x="5006674" y="2495693"/>
                    <a:pt x="5003070" y="2493291"/>
                    <a:pt x="4999358" y="2491052"/>
                  </a:cubicBezTo>
                  <a:cubicBezTo>
                    <a:pt x="5002033" y="2490943"/>
                    <a:pt x="5004599" y="2490725"/>
                    <a:pt x="5007274" y="2490616"/>
                  </a:cubicBezTo>
                  <a:close/>
                  <a:moveTo>
                    <a:pt x="4871826" y="2487012"/>
                  </a:moveTo>
                  <a:cubicBezTo>
                    <a:pt x="4875648" y="2489687"/>
                    <a:pt x="4878923" y="2492690"/>
                    <a:pt x="4878705" y="2497931"/>
                  </a:cubicBezTo>
                  <a:cubicBezTo>
                    <a:pt x="4877831" y="2499023"/>
                    <a:pt x="4877121" y="2500224"/>
                    <a:pt x="4876084" y="2501097"/>
                  </a:cubicBezTo>
                  <a:cubicBezTo>
                    <a:pt x="4875702" y="2501425"/>
                    <a:pt x="4874501" y="2501152"/>
                    <a:pt x="4873901" y="2500824"/>
                  </a:cubicBezTo>
                  <a:cubicBezTo>
                    <a:pt x="4869697" y="2498477"/>
                    <a:pt x="4866967" y="2494983"/>
                    <a:pt x="4866967" y="2490015"/>
                  </a:cubicBezTo>
                  <a:cubicBezTo>
                    <a:pt x="4866967" y="2489032"/>
                    <a:pt x="4868605" y="2487831"/>
                    <a:pt x="4869642" y="2487067"/>
                  </a:cubicBezTo>
                  <a:cubicBezTo>
                    <a:pt x="4870134" y="2486739"/>
                    <a:pt x="4871334" y="2486684"/>
                    <a:pt x="4871826" y="2487067"/>
                  </a:cubicBezTo>
                  <a:close/>
                  <a:moveTo>
                    <a:pt x="5411218" y="2483737"/>
                  </a:moveTo>
                  <a:cubicBezTo>
                    <a:pt x="5412692" y="2482481"/>
                    <a:pt x="5416077" y="2483245"/>
                    <a:pt x="5417715" y="2485102"/>
                  </a:cubicBezTo>
                  <a:cubicBezTo>
                    <a:pt x="5419352" y="2486958"/>
                    <a:pt x="5420280" y="2489305"/>
                    <a:pt x="5418970" y="2491544"/>
                  </a:cubicBezTo>
                  <a:cubicBezTo>
                    <a:pt x="5410453" y="2506830"/>
                    <a:pt x="5398334" y="2513218"/>
                    <a:pt x="5381464" y="2510870"/>
                  </a:cubicBezTo>
                  <a:cubicBezTo>
                    <a:pt x="5364048" y="2508468"/>
                    <a:pt x="5346633" y="2508413"/>
                    <a:pt x="5329163" y="2509887"/>
                  </a:cubicBezTo>
                  <a:lnTo>
                    <a:pt x="5329054" y="2509887"/>
                  </a:lnTo>
                  <a:cubicBezTo>
                    <a:pt x="5322229" y="2510488"/>
                    <a:pt x="5316060" y="2518568"/>
                    <a:pt x="5317643" y="2525228"/>
                  </a:cubicBezTo>
                  <a:cubicBezTo>
                    <a:pt x="5319445" y="2532653"/>
                    <a:pt x="5324195" y="2537785"/>
                    <a:pt x="5331074" y="2540952"/>
                  </a:cubicBezTo>
                  <a:cubicBezTo>
                    <a:pt x="5332329" y="2541498"/>
                    <a:pt x="5334895" y="2541388"/>
                    <a:pt x="5335550" y="2540569"/>
                  </a:cubicBezTo>
                  <a:cubicBezTo>
                    <a:pt x="5340518" y="2534455"/>
                    <a:pt x="5346687" y="2532599"/>
                    <a:pt x="5354440" y="2532326"/>
                  </a:cubicBezTo>
                  <a:cubicBezTo>
                    <a:pt x="5360664" y="2532162"/>
                    <a:pt x="5366723" y="2529159"/>
                    <a:pt x="5373002" y="2527958"/>
                  </a:cubicBezTo>
                  <a:cubicBezTo>
                    <a:pt x="5376005" y="2527358"/>
                    <a:pt x="5379335" y="2527849"/>
                    <a:pt x="5382338" y="2528450"/>
                  </a:cubicBezTo>
                  <a:cubicBezTo>
                    <a:pt x="5383484" y="2528613"/>
                    <a:pt x="5385122" y="2530524"/>
                    <a:pt x="5385122" y="2531616"/>
                  </a:cubicBezTo>
                  <a:cubicBezTo>
                    <a:pt x="5385231" y="2536311"/>
                    <a:pt x="5384958" y="2541006"/>
                    <a:pt x="5384358" y="2545647"/>
                  </a:cubicBezTo>
                  <a:cubicBezTo>
                    <a:pt x="5384194" y="2546629"/>
                    <a:pt x="5382010" y="2547830"/>
                    <a:pt x="5380591" y="2548049"/>
                  </a:cubicBezTo>
                  <a:cubicBezTo>
                    <a:pt x="5378297" y="2548322"/>
                    <a:pt x="5375786" y="2548431"/>
                    <a:pt x="5373602" y="2547721"/>
                  </a:cubicBezTo>
                  <a:cubicBezTo>
                    <a:pt x="5370381" y="2546739"/>
                    <a:pt x="5367379" y="2546302"/>
                    <a:pt x="5364485" y="2548049"/>
                  </a:cubicBezTo>
                  <a:cubicBezTo>
                    <a:pt x="5360391" y="2550506"/>
                    <a:pt x="5356514" y="2553290"/>
                    <a:pt x="5352584" y="2555965"/>
                  </a:cubicBezTo>
                  <a:cubicBezTo>
                    <a:pt x="5350727" y="2557330"/>
                    <a:pt x="5350018" y="2560769"/>
                    <a:pt x="5351110" y="2562407"/>
                  </a:cubicBezTo>
                  <a:cubicBezTo>
                    <a:pt x="5353894" y="2566229"/>
                    <a:pt x="5356678" y="2570105"/>
                    <a:pt x="5359517" y="2573927"/>
                  </a:cubicBezTo>
                  <a:cubicBezTo>
                    <a:pt x="5362083" y="2577311"/>
                    <a:pt x="5363120" y="2581078"/>
                    <a:pt x="5362192" y="2585173"/>
                  </a:cubicBezTo>
                  <a:cubicBezTo>
                    <a:pt x="5361319" y="2588885"/>
                    <a:pt x="5363230" y="2591233"/>
                    <a:pt x="5365741" y="2593253"/>
                  </a:cubicBezTo>
                  <a:cubicBezTo>
                    <a:pt x="5367542" y="2594727"/>
                    <a:pt x="5369726" y="2595873"/>
                    <a:pt x="5371910" y="2596911"/>
                  </a:cubicBezTo>
                  <a:cubicBezTo>
                    <a:pt x="5375131" y="2598494"/>
                    <a:pt x="5376714" y="2601115"/>
                    <a:pt x="5377151" y="2604390"/>
                  </a:cubicBezTo>
                  <a:cubicBezTo>
                    <a:pt x="5378024" y="2610778"/>
                    <a:pt x="5377369" y="2617111"/>
                    <a:pt x="5376168" y="2623389"/>
                  </a:cubicBezTo>
                  <a:cubicBezTo>
                    <a:pt x="5375513" y="2626774"/>
                    <a:pt x="5370108" y="2628794"/>
                    <a:pt x="5366560" y="2626938"/>
                  </a:cubicBezTo>
                  <a:cubicBezTo>
                    <a:pt x="5365850" y="2626610"/>
                    <a:pt x="5365250" y="2625900"/>
                    <a:pt x="5364485" y="2625682"/>
                  </a:cubicBezTo>
                  <a:cubicBezTo>
                    <a:pt x="5358916" y="2624153"/>
                    <a:pt x="5358261" y="2619567"/>
                    <a:pt x="5357388" y="2615091"/>
                  </a:cubicBezTo>
                  <a:cubicBezTo>
                    <a:pt x="5355914" y="2615254"/>
                    <a:pt x="5354494" y="2615418"/>
                    <a:pt x="5353021" y="2615418"/>
                  </a:cubicBezTo>
                  <a:cubicBezTo>
                    <a:pt x="5345869" y="2615200"/>
                    <a:pt x="5343958" y="2613944"/>
                    <a:pt x="5342211" y="2608485"/>
                  </a:cubicBezTo>
                  <a:cubicBezTo>
                    <a:pt x="5341228" y="2605427"/>
                    <a:pt x="5341392" y="2601278"/>
                    <a:pt x="5339426" y="2599586"/>
                  </a:cubicBezTo>
                  <a:cubicBezTo>
                    <a:pt x="5332493" y="2593581"/>
                    <a:pt x="5332056" y="2586101"/>
                    <a:pt x="5332493" y="2578021"/>
                  </a:cubicBezTo>
                  <a:cubicBezTo>
                    <a:pt x="5332548" y="2577148"/>
                    <a:pt x="5330418" y="2575455"/>
                    <a:pt x="5329381" y="2575455"/>
                  </a:cubicBezTo>
                  <a:cubicBezTo>
                    <a:pt x="5328126" y="2575455"/>
                    <a:pt x="5325942" y="2576875"/>
                    <a:pt x="5325832" y="2577857"/>
                  </a:cubicBezTo>
                  <a:cubicBezTo>
                    <a:pt x="5324467" y="2592052"/>
                    <a:pt x="5321192" y="2606028"/>
                    <a:pt x="5321247" y="2620386"/>
                  </a:cubicBezTo>
                  <a:cubicBezTo>
                    <a:pt x="5321301" y="2623444"/>
                    <a:pt x="5322611" y="2627211"/>
                    <a:pt x="5318844" y="2628685"/>
                  </a:cubicBezTo>
                  <a:cubicBezTo>
                    <a:pt x="5313603" y="2630814"/>
                    <a:pt x="5307926" y="2632069"/>
                    <a:pt x="5303121" y="2627866"/>
                  </a:cubicBezTo>
                  <a:cubicBezTo>
                    <a:pt x="5301592" y="2626446"/>
                    <a:pt x="5300610" y="2623880"/>
                    <a:pt x="5300228" y="2621697"/>
                  </a:cubicBezTo>
                  <a:cubicBezTo>
                    <a:pt x="5299136" y="2615910"/>
                    <a:pt x="5301975" y="2610778"/>
                    <a:pt x="5303285" y="2605373"/>
                  </a:cubicBezTo>
                  <a:cubicBezTo>
                    <a:pt x="5304486" y="2600350"/>
                    <a:pt x="5302957" y="2595873"/>
                    <a:pt x="5299081" y="2592434"/>
                  </a:cubicBezTo>
                  <a:cubicBezTo>
                    <a:pt x="5297334" y="2590851"/>
                    <a:pt x="5295150" y="2589814"/>
                    <a:pt x="5293349" y="2588230"/>
                  </a:cubicBezTo>
                  <a:cubicBezTo>
                    <a:pt x="5289363" y="2584627"/>
                    <a:pt x="5288763" y="2579823"/>
                    <a:pt x="5289964" y="2575073"/>
                  </a:cubicBezTo>
                  <a:cubicBezTo>
                    <a:pt x="5290947" y="2571252"/>
                    <a:pt x="5292912" y="2567703"/>
                    <a:pt x="5294495" y="2564045"/>
                  </a:cubicBezTo>
                  <a:cubicBezTo>
                    <a:pt x="5296734" y="2558858"/>
                    <a:pt x="5298699" y="2553672"/>
                    <a:pt x="5298699" y="2547940"/>
                  </a:cubicBezTo>
                  <a:cubicBezTo>
                    <a:pt x="5298699" y="2541388"/>
                    <a:pt x="5300719" y="2535547"/>
                    <a:pt x="5305196" y="2530470"/>
                  </a:cubicBezTo>
                  <a:cubicBezTo>
                    <a:pt x="5307107" y="2528286"/>
                    <a:pt x="5307816" y="2524737"/>
                    <a:pt x="5308417" y="2521680"/>
                  </a:cubicBezTo>
                  <a:cubicBezTo>
                    <a:pt x="5309127" y="2518568"/>
                    <a:pt x="5308581" y="2515292"/>
                    <a:pt x="5309127" y="2512180"/>
                  </a:cubicBezTo>
                  <a:cubicBezTo>
                    <a:pt x="5310000" y="2507267"/>
                    <a:pt x="5312675" y="2503391"/>
                    <a:pt x="5317043" y="2500770"/>
                  </a:cubicBezTo>
                  <a:cubicBezTo>
                    <a:pt x="5317698" y="2500333"/>
                    <a:pt x="5318517" y="2499897"/>
                    <a:pt x="5319227" y="2499897"/>
                  </a:cubicBezTo>
                  <a:cubicBezTo>
                    <a:pt x="5327197" y="2499788"/>
                    <a:pt x="5330254" y="2489851"/>
                    <a:pt x="5337789" y="2490124"/>
                  </a:cubicBezTo>
                  <a:cubicBezTo>
                    <a:pt x="5344012" y="2490288"/>
                    <a:pt x="5350072" y="2493018"/>
                    <a:pt x="5356351" y="2493891"/>
                  </a:cubicBezTo>
                  <a:cubicBezTo>
                    <a:pt x="5365850" y="2495256"/>
                    <a:pt x="5375459" y="2495475"/>
                    <a:pt x="5384849" y="2497058"/>
                  </a:cubicBezTo>
                  <a:cubicBezTo>
                    <a:pt x="5392001" y="2498368"/>
                    <a:pt x="5397296" y="2495693"/>
                    <a:pt x="5402374" y="2491653"/>
                  </a:cubicBezTo>
                  <a:cubicBezTo>
                    <a:pt x="5405486" y="2489142"/>
                    <a:pt x="5408215" y="2486303"/>
                    <a:pt x="5411218" y="2483737"/>
                  </a:cubicBezTo>
                  <a:close/>
                  <a:moveTo>
                    <a:pt x="5482954" y="2468123"/>
                  </a:moveTo>
                  <a:cubicBezTo>
                    <a:pt x="5483500" y="2467959"/>
                    <a:pt x="5484756" y="2468723"/>
                    <a:pt x="5484865" y="2469160"/>
                  </a:cubicBezTo>
                  <a:cubicBezTo>
                    <a:pt x="5485084" y="2470470"/>
                    <a:pt x="5485357" y="2472163"/>
                    <a:pt x="5484647" y="2473036"/>
                  </a:cubicBezTo>
                  <a:cubicBezTo>
                    <a:pt x="5483828" y="2474183"/>
                    <a:pt x="5482081" y="2474565"/>
                    <a:pt x="5480771" y="2475384"/>
                  </a:cubicBezTo>
                  <a:cubicBezTo>
                    <a:pt x="5476895" y="2477622"/>
                    <a:pt x="5476512" y="2478441"/>
                    <a:pt x="5477604" y="2480515"/>
                  </a:cubicBezTo>
                  <a:cubicBezTo>
                    <a:pt x="5478915" y="2482918"/>
                    <a:pt x="5480880" y="2483518"/>
                    <a:pt x="5483446" y="2483518"/>
                  </a:cubicBezTo>
                  <a:cubicBezTo>
                    <a:pt x="5484592" y="2483518"/>
                    <a:pt x="5485793" y="2483573"/>
                    <a:pt x="5486994" y="2483682"/>
                  </a:cubicBezTo>
                  <a:cubicBezTo>
                    <a:pt x="5488086" y="2483846"/>
                    <a:pt x="5489178" y="2484064"/>
                    <a:pt x="5490161" y="2484446"/>
                  </a:cubicBezTo>
                  <a:cubicBezTo>
                    <a:pt x="5491198" y="2484883"/>
                    <a:pt x="5492017" y="2487067"/>
                    <a:pt x="5492017" y="2488432"/>
                  </a:cubicBezTo>
                  <a:cubicBezTo>
                    <a:pt x="5492072" y="2491817"/>
                    <a:pt x="5489615" y="2494000"/>
                    <a:pt x="5487649" y="2496512"/>
                  </a:cubicBezTo>
                  <a:cubicBezTo>
                    <a:pt x="5486339" y="2498149"/>
                    <a:pt x="5485193" y="2500988"/>
                    <a:pt x="5485739" y="2502735"/>
                  </a:cubicBezTo>
                  <a:cubicBezTo>
                    <a:pt x="5487540" y="2508413"/>
                    <a:pt x="5484265" y="2509614"/>
                    <a:pt x="5480061" y="2510542"/>
                  </a:cubicBezTo>
                  <a:cubicBezTo>
                    <a:pt x="5479296" y="2510706"/>
                    <a:pt x="5478478" y="2510815"/>
                    <a:pt x="5477768" y="2511143"/>
                  </a:cubicBezTo>
                  <a:cubicBezTo>
                    <a:pt x="5475420" y="2512399"/>
                    <a:pt x="5474547" y="2514473"/>
                    <a:pt x="5474984" y="2516930"/>
                  </a:cubicBezTo>
                  <a:lnTo>
                    <a:pt x="5477549" y="2527953"/>
                  </a:lnTo>
                  <a:lnTo>
                    <a:pt x="5478259" y="2527903"/>
                  </a:lnTo>
                  <a:cubicBezTo>
                    <a:pt x="5478205" y="2528449"/>
                    <a:pt x="5478368" y="2528558"/>
                    <a:pt x="5478368" y="2528940"/>
                  </a:cubicBezTo>
                  <a:cubicBezTo>
                    <a:pt x="5478095" y="2528777"/>
                    <a:pt x="5477877" y="2528613"/>
                    <a:pt x="5477659" y="2528449"/>
                  </a:cubicBezTo>
                  <a:lnTo>
                    <a:pt x="5477497" y="2527962"/>
                  </a:lnTo>
                  <a:lnTo>
                    <a:pt x="5473073" y="2528340"/>
                  </a:lnTo>
                  <a:lnTo>
                    <a:pt x="5473400" y="2528941"/>
                  </a:lnTo>
                  <a:cubicBezTo>
                    <a:pt x="5473291" y="2528831"/>
                    <a:pt x="5473128" y="2528668"/>
                    <a:pt x="5472964" y="2528504"/>
                  </a:cubicBezTo>
                  <a:cubicBezTo>
                    <a:pt x="5471271" y="2529814"/>
                    <a:pt x="5469633" y="2531234"/>
                    <a:pt x="5467832" y="2532216"/>
                  </a:cubicBezTo>
                  <a:cubicBezTo>
                    <a:pt x="5465539" y="2533417"/>
                    <a:pt x="5463300" y="2532489"/>
                    <a:pt x="5462154" y="2530360"/>
                  </a:cubicBezTo>
                  <a:lnTo>
                    <a:pt x="5462045" y="2530196"/>
                  </a:lnTo>
                  <a:cubicBezTo>
                    <a:pt x="5461007" y="2528285"/>
                    <a:pt x="5461663" y="2526266"/>
                    <a:pt x="5464119" y="2524955"/>
                  </a:cubicBezTo>
                  <a:cubicBezTo>
                    <a:pt x="5465375" y="2524300"/>
                    <a:pt x="5466904" y="2524191"/>
                    <a:pt x="5468269" y="2523809"/>
                  </a:cubicBezTo>
                  <a:cubicBezTo>
                    <a:pt x="5468159" y="2523645"/>
                    <a:pt x="5467832" y="2523372"/>
                    <a:pt x="5467832" y="2523372"/>
                  </a:cubicBezTo>
                  <a:lnTo>
                    <a:pt x="5468378" y="2523809"/>
                  </a:lnTo>
                  <a:cubicBezTo>
                    <a:pt x="5467668" y="2520096"/>
                    <a:pt x="5466904" y="2516439"/>
                    <a:pt x="5466194" y="2512726"/>
                  </a:cubicBezTo>
                  <a:cubicBezTo>
                    <a:pt x="5465812" y="2511034"/>
                    <a:pt x="5465484" y="2509287"/>
                    <a:pt x="5465157" y="2507594"/>
                  </a:cubicBezTo>
                  <a:cubicBezTo>
                    <a:pt x="5464556" y="2504537"/>
                    <a:pt x="5463792" y="2501425"/>
                    <a:pt x="5463628" y="2498313"/>
                  </a:cubicBezTo>
                  <a:cubicBezTo>
                    <a:pt x="5462427" y="2482481"/>
                    <a:pt x="5466139" y="2472599"/>
                    <a:pt x="5482954" y="2468123"/>
                  </a:cubicBezTo>
                  <a:close/>
                  <a:moveTo>
                    <a:pt x="4838469" y="2457913"/>
                  </a:moveTo>
                  <a:lnTo>
                    <a:pt x="4839069" y="2459551"/>
                  </a:lnTo>
                  <a:lnTo>
                    <a:pt x="4837486" y="2459442"/>
                  </a:lnTo>
                  <a:close/>
                  <a:moveTo>
                    <a:pt x="5427377" y="2443773"/>
                  </a:moveTo>
                  <a:lnTo>
                    <a:pt x="5427869" y="2445029"/>
                  </a:lnTo>
                  <a:lnTo>
                    <a:pt x="5426613" y="2444865"/>
                  </a:lnTo>
                  <a:close/>
                  <a:moveTo>
                    <a:pt x="5450198" y="2427122"/>
                  </a:moveTo>
                  <a:cubicBezTo>
                    <a:pt x="5450908" y="2424720"/>
                    <a:pt x="5451781" y="2424774"/>
                    <a:pt x="5452381" y="2427285"/>
                  </a:cubicBezTo>
                  <a:cubicBezTo>
                    <a:pt x="5451999" y="2427777"/>
                    <a:pt x="5451563" y="2428377"/>
                    <a:pt x="5451126" y="2428923"/>
                  </a:cubicBezTo>
                  <a:lnTo>
                    <a:pt x="5451126" y="2428978"/>
                  </a:lnTo>
                  <a:cubicBezTo>
                    <a:pt x="5450798" y="2428377"/>
                    <a:pt x="5450034" y="2427558"/>
                    <a:pt x="5450198" y="2427122"/>
                  </a:cubicBezTo>
                  <a:close/>
                  <a:moveTo>
                    <a:pt x="5082615" y="2426467"/>
                  </a:moveTo>
                  <a:cubicBezTo>
                    <a:pt x="5083707" y="2427450"/>
                    <a:pt x="5085672" y="2428596"/>
                    <a:pt x="5086546" y="2430289"/>
                  </a:cubicBezTo>
                  <a:lnTo>
                    <a:pt x="5086491" y="2430289"/>
                  </a:lnTo>
                  <a:cubicBezTo>
                    <a:pt x="5087474" y="2432254"/>
                    <a:pt x="5084689" y="2435421"/>
                    <a:pt x="5082724" y="2434765"/>
                  </a:cubicBezTo>
                  <a:cubicBezTo>
                    <a:pt x="5081414" y="2434274"/>
                    <a:pt x="5080103" y="2433182"/>
                    <a:pt x="5079284" y="2432036"/>
                  </a:cubicBezTo>
                  <a:cubicBezTo>
                    <a:pt x="5078029" y="2430234"/>
                    <a:pt x="5079557" y="2427231"/>
                    <a:pt x="5082615" y="2426467"/>
                  </a:cubicBezTo>
                  <a:close/>
                  <a:moveTo>
                    <a:pt x="5316278" y="2406104"/>
                  </a:moveTo>
                  <a:cubicBezTo>
                    <a:pt x="5316005" y="2406649"/>
                    <a:pt x="5315841" y="2407687"/>
                    <a:pt x="5315568" y="2407687"/>
                  </a:cubicBezTo>
                  <a:cubicBezTo>
                    <a:pt x="5314858" y="2407741"/>
                    <a:pt x="5313603" y="2407359"/>
                    <a:pt x="5313603" y="2407086"/>
                  </a:cubicBezTo>
                  <a:cubicBezTo>
                    <a:pt x="5313439" y="2405285"/>
                    <a:pt x="5314422" y="2404903"/>
                    <a:pt x="5316278" y="2406104"/>
                  </a:cubicBezTo>
                  <a:close/>
                  <a:moveTo>
                    <a:pt x="4833938" y="2399061"/>
                  </a:moveTo>
                  <a:cubicBezTo>
                    <a:pt x="4843547" y="2403374"/>
                    <a:pt x="4853701" y="2404629"/>
                    <a:pt x="4864020" y="2405557"/>
                  </a:cubicBezTo>
                  <a:cubicBezTo>
                    <a:pt x="4868878" y="2405940"/>
                    <a:pt x="4873355" y="2408123"/>
                    <a:pt x="4876030" y="2412218"/>
                  </a:cubicBezTo>
                  <a:cubicBezTo>
                    <a:pt x="4876085" y="2412272"/>
                    <a:pt x="4876194" y="2412382"/>
                    <a:pt x="4876194" y="2412436"/>
                  </a:cubicBezTo>
                  <a:cubicBezTo>
                    <a:pt x="4884493" y="2425539"/>
                    <a:pt x="4895684" y="2435147"/>
                    <a:pt x="4909169" y="2442627"/>
                  </a:cubicBezTo>
                  <a:cubicBezTo>
                    <a:pt x="4914028" y="2445247"/>
                    <a:pt x="4918286" y="2449014"/>
                    <a:pt x="4921125" y="2454037"/>
                  </a:cubicBezTo>
                  <a:cubicBezTo>
                    <a:pt x="4923091" y="2457586"/>
                    <a:pt x="4926093" y="2460261"/>
                    <a:pt x="4930024" y="2461571"/>
                  </a:cubicBezTo>
                  <a:cubicBezTo>
                    <a:pt x="4936193" y="2463700"/>
                    <a:pt x="4941489" y="2466921"/>
                    <a:pt x="4946239" y="2471343"/>
                  </a:cubicBezTo>
                  <a:cubicBezTo>
                    <a:pt x="4950224" y="2474947"/>
                    <a:pt x="4956448" y="2475766"/>
                    <a:pt x="4958850" y="2481662"/>
                  </a:cubicBezTo>
                  <a:cubicBezTo>
                    <a:pt x="4959614" y="2483463"/>
                    <a:pt x="4962508" y="2484392"/>
                    <a:pt x="4964582" y="2485429"/>
                  </a:cubicBezTo>
                  <a:cubicBezTo>
                    <a:pt x="4968841" y="2487504"/>
                    <a:pt x="4973317" y="2489250"/>
                    <a:pt x="4977467" y="2491489"/>
                  </a:cubicBezTo>
                  <a:cubicBezTo>
                    <a:pt x="4979541" y="2492581"/>
                    <a:pt x="4982271" y="2494219"/>
                    <a:pt x="4982708" y="2496020"/>
                  </a:cubicBezTo>
                  <a:cubicBezTo>
                    <a:pt x="4982871" y="2496948"/>
                    <a:pt x="4983199" y="2497767"/>
                    <a:pt x="4983526" y="2498586"/>
                  </a:cubicBezTo>
                  <a:cubicBezTo>
                    <a:pt x="4986092" y="2504537"/>
                    <a:pt x="4992262" y="2507430"/>
                    <a:pt x="4995701" y="2512508"/>
                  </a:cubicBezTo>
                  <a:cubicBezTo>
                    <a:pt x="4997230" y="2514691"/>
                    <a:pt x="4996902" y="2516930"/>
                    <a:pt x="4995210" y="2519004"/>
                  </a:cubicBezTo>
                  <a:cubicBezTo>
                    <a:pt x="4992098" y="2522935"/>
                    <a:pt x="4997175" y="2527794"/>
                    <a:pt x="4994009" y="2531889"/>
                  </a:cubicBezTo>
                  <a:cubicBezTo>
                    <a:pt x="4993736" y="2532271"/>
                    <a:pt x="4995374" y="2534891"/>
                    <a:pt x="4996575" y="2535437"/>
                  </a:cubicBezTo>
                  <a:cubicBezTo>
                    <a:pt x="4999468" y="2536638"/>
                    <a:pt x="5002634" y="2537075"/>
                    <a:pt x="5005692" y="2538003"/>
                  </a:cubicBezTo>
                  <a:cubicBezTo>
                    <a:pt x="5008858" y="2538931"/>
                    <a:pt x="5011097" y="2541061"/>
                    <a:pt x="5012298" y="2544282"/>
                  </a:cubicBezTo>
                  <a:cubicBezTo>
                    <a:pt x="5013990" y="2548649"/>
                    <a:pt x="5015628" y="2553126"/>
                    <a:pt x="5017593" y="2557439"/>
                  </a:cubicBezTo>
                  <a:cubicBezTo>
                    <a:pt x="5019013" y="2560551"/>
                    <a:pt x="5023326" y="2560933"/>
                    <a:pt x="5025291" y="2558203"/>
                  </a:cubicBezTo>
                  <a:cubicBezTo>
                    <a:pt x="5026219" y="2556947"/>
                    <a:pt x="5026874" y="2555473"/>
                    <a:pt x="5027748" y="2554218"/>
                  </a:cubicBezTo>
                  <a:cubicBezTo>
                    <a:pt x="5029659" y="2551324"/>
                    <a:pt x="5032661" y="2550178"/>
                    <a:pt x="5035828" y="2549686"/>
                  </a:cubicBezTo>
                  <a:cubicBezTo>
                    <a:pt x="5037247" y="2549468"/>
                    <a:pt x="5039486" y="2549850"/>
                    <a:pt x="5040141" y="2550778"/>
                  </a:cubicBezTo>
                  <a:cubicBezTo>
                    <a:pt x="5045000" y="2557875"/>
                    <a:pt x="5049586" y="2565136"/>
                    <a:pt x="5054171" y="2572398"/>
                  </a:cubicBezTo>
                  <a:cubicBezTo>
                    <a:pt x="5055154" y="2573981"/>
                    <a:pt x="5053189" y="2577857"/>
                    <a:pt x="5051442" y="2578185"/>
                  </a:cubicBezTo>
                  <a:cubicBezTo>
                    <a:pt x="5050678" y="2578294"/>
                    <a:pt x="5049913" y="2578621"/>
                    <a:pt x="5049149" y="2578457"/>
                  </a:cubicBezTo>
                  <a:cubicBezTo>
                    <a:pt x="5046965" y="2578130"/>
                    <a:pt x="5044781" y="2577584"/>
                    <a:pt x="5042597" y="2577093"/>
                  </a:cubicBezTo>
                  <a:cubicBezTo>
                    <a:pt x="5042052" y="2586974"/>
                    <a:pt x="5037630" y="2596092"/>
                    <a:pt x="5038012" y="2606137"/>
                  </a:cubicBezTo>
                  <a:lnTo>
                    <a:pt x="5037793" y="2606301"/>
                  </a:lnTo>
                  <a:cubicBezTo>
                    <a:pt x="5037957" y="2609576"/>
                    <a:pt x="5037902" y="2612906"/>
                    <a:pt x="5037739" y="2616182"/>
                  </a:cubicBezTo>
                  <a:cubicBezTo>
                    <a:pt x="5037520" y="2621915"/>
                    <a:pt x="5037029" y="2627647"/>
                    <a:pt x="5036701" y="2633379"/>
                  </a:cubicBezTo>
                  <a:cubicBezTo>
                    <a:pt x="5033153" y="2632451"/>
                    <a:pt x="5029550" y="2632288"/>
                    <a:pt x="5025946" y="2632397"/>
                  </a:cubicBezTo>
                  <a:cubicBezTo>
                    <a:pt x="5021251" y="2632506"/>
                    <a:pt x="5016502" y="2633161"/>
                    <a:pt x="5011807" y="2633216"/>
                  </a:cubicBezTo>
                  <a:cubicBezTo>
                    <a:pt x="5008531" y="2633325"/>
                    <a:pt x="5005419" y="2633270"/>
                    <a:pt x="5003181" y="2630595"/>
                  </a:cubicBezTo>
                  <a:cubicBezTo>
                    <a:pt x="4998049" y="2624481"/>
                    <a:pt x="4991497" y="2620004"/>
                    <a:pt x="4985219" y="2615036"/>
                  </a:cubicBezTo>
                  <a:cubicBezTo>
                    <a:pt x="4977084" y="2608703"/>
                    <a:pt x="4969223" y="2602206"/>
                    <a:pt x="4962617" y="2593908"/>
                  </a:cubicBezTo>
                  <a:cubicBezTo>
                    <a:pt x="4957594" y="2587575"/>
                    <a:pt x="4951097" y="2582498"/>
                    <a:pt x="4945365" y="2576601"/>
                  </a:cubicBezTo>
                  <a:cubicBezTo>
                    <a:pt x="4943891" y="2575073"/>
                    <a:pt x="4942472" y="2573490"/>
                    <a:pt x="4941162" y="2571852"/>
                  </a:cubicBezTo>
                  <a:cubicBezTo>
                    <a:pt x="4940779" y="2571360"/>
                    <a:pt x="4940342" y="2570814"/>
                    <a:pt x="4939960" y="2570323"/>
                  </a:cubicBezTo>
                  <a:cubicBezTo>
                    <a:pt x="4936903" y="2566392"/>
                    <a:pt x="4934173" y="2562516"/>
                    <a:pt x="4932645" y="2557712"/>
                  </a:cubicBezTo>
                  <a:cubicBezTo>
                    <a:pt x="4930952" y="2552416"/>
                    <a:pt x="4928332" y="2547393"/>
                    <a:pt x="4926749" y="2542098"/>
                  </a:cubicBezTo>
                  <a:cubicBezTo>
                    <a:pt x="4923200" y="2530415"/>
                    <a:pt x="4917249" y="2520424"/>
                    <a:pt x="4908077" y="2512344"/>
                  </a:cubicBezTo>
                  <a:cubicBezTo>
                    <a:pt x="4905784" y="2510324"/>
                    <a:pt x="4903928" y="2507430"/>
                    <a:pt x="4902672" y="2504646"/>
                  </a:cubicBezTo>
                  <a:cubicBezTo>
                    <a:pt x="4900379" y="2499569"/>
                    <a:pt x="4898905" y="2494164"/>
                    <a:pt x="4896667" y="2489032"/>
                  </a:cubicBezTo>
                  <a:cubicBezTo>
                    <a:pt x="4895411" y="2486193"/>
                    <a:pt x="4893828" y="2483191"/>
                    <a:pt x="4891535" y="2481225"/>
                  </a:cubicBezTo>
                  <a:cubicBezTo>
                    <a:pt x="4884219" y="2474892"/>
                    <a:pt x="4877723" y="2468232"/>
                    <a:pt x="4873246" y="2459551"/>
                  </a:cubicBezTo>
                  <a:cubicBezTo>
                    <a:pt x="4871062" y="2455402"/>
                    <a:pt x="4867022" y="2452235"/>
                    <a:pt x="4864347" y="2448359"/>
                  </a:cubicBezTo>
                  <a:cubicBezTo>
                    <a:pt x="4861071" y="2443664"/>
                    <a:pt x="4857141" y="2440170"/>
                    <a:pt x="4852009" y="2437495"/>
                  </a:cubicBezTo>
                  <a:cubicBezTo>
                    <a:pt x="4843438" y="2432964"/>
                    <a:pt x="4836395" y="2426412"/>
                    <a:pt x="4830281" y="2419042"/>
                  </a:cubicBezTo>
                  <a:cubicBezTo>
                    <a:pt x="4827824" y="2416039"/>
                    <a:pt x="4826404" y="2412163"/>
                    <a:pt x="4824930" y="2408560"/>
                  </a:cubicBezTo>
                  <a:cubicBezTo>
                    <a:pt x="4823674" y="2405339"/>
                    <a:pt x="4824930" y="2400698"/>
                    <a:pt x="4827114" y="2399989"/>
                  </a:cubicBezTo>
                  <a:cubicBezTo>
                    <a:pt x="4829352" y="2399279"/>
                    <a:pt x="4832191" y="2398242"/>
                    <a:pt x="4833938" y="2399061"/>
                  </a:cubicBezTo>
                  <a:close/>
                  <a:moveTo>
                    <a:pt x="5335241" y="2391049"/>
                  </a:moveTo>
                  <a:lnTo>
                    <a:pt x="5336806" y="2392291"/>
                  </a:lnTo>
                  <a:cubicBezTo>
                    <a:pt x="5336206" y="2392618"/>
                    <a:pt x="5335496" y="2393164"/>
                    <a:pt x="5334895" y="2393055"/>
                  </a:cubicBezTo>
                  <a:cubicBezTo>
                    <a:pt x="5334349" y="2393000"/>
                    <a:pt x="5333858" y="2392236"/>
                    <a:pt x="5333312" y="2391799"/>
                  </a:cubicBezTo>
                  <a:close/>
                  <a:moveTo>
                    <a:pt x="5335223" y="2391035"/>
                  </a:moveTo>
                  <a:lnTo>
                    <a:pt x="5335278" y="2391035"/>
                  </a:lnTo>
                  <a:lnTo>
                    <a:pt x="5335241" y="2391049"/>
                  </a:lnTo>
                  <a:close/>
                  <a:moveTo>
                    <a:pt x="5353621" y="2376513"/>
                  </a:moveTo>
                  <a:cubicBezTo>
                    <a:pt x="5355314" y="2375858"/>
                    <a:pt x="5356951" y="2376349"/>
                    <a:pt x="5357170" y="2378151"/>
                  </a:cubicBezTo>
                  <a:lnTo>
                    <a:pt x="5357224" y="2378151"/>
                  </a:lnTo>
                  <a:cubicBezTo>
                    <a:pt x="5357388" y="2379461"/>
                    <a:pt x="5356242" y="2380826"/>
                    <a:pt x="5355751" y="2382191"/>
                  </a:cubicBezTo>
                  <a:cubicBezTo>
                    <a:pt x="5354440" y="2381536"/>
                    <a:pt x="5352857" y="2381154"/>
                    <a:pt x="5352147" y="2380171"/>
                  </a:cubicBezTo>
                  <a:cubicBezTo>
                    <a:pt x="5351055" y="2378751"/>
                    <a:pt x="5351929" y="2377277"/>
                    <a:pt x="5353621" y="2376513"/>
                  </a:cubicBezTo>
                  <a:close/>
                  <a:moveTo>
                    <a:pt x="5251474" y="2373237"/>
                  </a:moveTo>
                  <a:cubicBezTo>
                    <a:pt x="5253604" y="2372800"/>
                    <a:pt x="5256661" y="2372418"/>
                    <a:pt x="5258081" y="2373565"/>
                  </a:cubicBezTo>
                  <a:cubicBezTo>
                    <a:pt x="5261738" y="2376513"/>
                    <a:pt x="5264686" y="2380389"/>
                    <a:pt x="5267907" y="2383828"/>
                  </a:cubicBezTo>
                  <a:cubicBezTo>
                    <a:pt x="5268617" y="2391472"/>
                    <a:pt x="5274786" y="2393874"/>
                    <a:pt x="5280355" y="2396876"/>
                  </a:cubicBezTo>
                  <a:cubicBezTo>
                    <a:pt x="5285923" y="2399879"/>
                    <a:pt x="5291438" y="2402936"/>
                    <a:pt x="5296952" y="2406103"/>
                  </a:cubicBezTo>
                  <a:cubicBezTo>
                    <a:pt x="5297334" y="2406321"/>
                    <a:pt x="5297225" y="2407413"/>
                    <a:pt x="5297388" y="2408068"/>
                  </a:cubicBezTo>
                  <a:cubicBezTo>
                    <a:pt x="5297170" y="2408833"/>
                    <a:pt x="5297006" y="2409652"/>
                    <a:pt x="5296624" y="2410307"/>
                  </a:cubicBezTo>
                  <a:cubicBezTo>
                    <a:pt x="5294659" y="2413255"/>
                    <a:pt x="5291492" y="2413855"/>
                    <a:pt x="5288380" y="2414620"/>
                  </a:cubicBezTo>
                  <a:cubicBezTo>
                    <a:pt x="5284941" y="2415493"/>
                    <a:pt x="5282975" y="2417677"/>
                    <a:pt x="5282484" y="2421116"/>
                  </a:cubicBezTo>
                  <a:cubicBezTo>
                    <a:pt x="5282047" y="2424447"/>
                    <a:pt x="5280683" y="2427122"/>
                    <a:pt x="5277680" y="2428814"/>
                  </a:cubicBezTo>
                  <a:cubicBezTo>
                    <a:pt x="5274786" y="2430397"/>
                    <a:pt x="5272712" y="2432690"/>
                    <a:pt x="5271347" y="2435693"/>
                  </a:cubicBezTo>
                  <a:cubicBezTo>
                    <a:pt x="5267252" y="2444974"/>
                    <a:pt x="5265560" y="2453873"/>
                    <a:pt x="5273640" y="2462226"/>
                  </a:cubicBezTo>
                  <a:cubicBezTo>
                    <a:pt x="5275987" y="2464628"/>
                    <a:pt x="5276042" y="2468013"/>
                    <a:pt x="5274622" y="2471125"/>
                  </a:cubicBezTo>
                  <a:cubicBezTo>
                    <a:pt x="5273094" y="2474400"/>
                    <a:pt x="5273858" y="2477185"/>
                    <a:pt x="5276097" y="2479805"/>
                  </a:cubicBezTo>
                  <a:cubicBezTo>
                    <a:pt x="5280136" y="2484719"/>
                    <a:pt x="5286688" y="2486957"/>
                    <a:pt x="5289745" y="2492963"/>
                  </a:cubicBezTo>
                  <a:cubicBezTo>
                    <a:pt x="5290673" y="2494819"/>
                    <a:pt x="5290073" y="2498476"/>
                    <a:pt x="5288107" y="2499077"/>
                  </a:cubicBezTo>
                  <a:cubicBezTo>
                    <a:pt x="5286633" y="2499514"/>
                    <a:pt x="5285214" y="2500442"/>
                    <a:pt x="5283685" y="2500660"/>
                  </a:cubicBezTo>
                  <a:cubicBezTo>
                    <a:pt x="5281338" y="2501042"/>
                    <a:pt x="5278881" y="2500769"/>
                    <a:pt x="5276533" y="2501206"/>
                  </a:cubicBezTo>
                  <a:cubicBezTo>
                    <a:pt x="5273312" y="2501807"/>
                    <a:pt x="5270473" y="2503335"/>
                    <a:pt x="5269163" y="2506611"/>
                  </a:cubicBezTo>
                  <a:cubicBezTo>
                    <a:pt x="5267362" y="2511088"/>
                    <a:pt x="5266051" y="2515674"/>
                    <a:pt x="5264195" y="2520041"/>
                  </a:cubicBezTo>
                  <a:cubicBezTo>
                    <a:pt x="5260483" y="2528776"/>
                    <a:pt x="5257371" y="2537675"/>
                    <a:pt x="5250601" y="2544936"/>
                  </a:cubicBezTo>
                  <a:cubicBezTo>
                    <a:pt x="5246288" y="2549522"/>
                    <a:pt x="5243995" y="2555418"/>
                    <a:pt x="5245032" y="2562461"/>
                  </a:cubicBezTo>
                  <a:cubicBezTo>
                    <a:pt x="5245524" y="2566173"/>
                    <a:pt x="5244541" y="2570759"/>
                    <a:pt x="5242576" y="2573871"/>
                  </a:cubicBezTo>
                  <a:cubicBezTo>
                    <a:pt x="5239136" y="2579331"/>
                    <a:pt x="5239628" y="2584190"/>
                    <a:pt x="5241702" y="2589594"/>
                  </a:cubicBezTo>
                  <a:cubicBezTo>
                    <a:pt x="5241920" y="2590249"/>
                    <a:pt x="5241593" y="2591178"/>
                    <a:pt x="5241484" y="2591942"/>
                  </a:cubicBezTo>
                  <a:cubicBezTo>
                    <a:pt x="5241320" y="2594945"/>
                    <a:pt x="5237881" y="2597237"/>
                    <a:pt x="5234659" y="2596582"/>
                  </a:cubicBezTo>
                  <a:cubicBezTo>
                    <a:pt x="5232421" y="2596200"/>
                    <a:pt x="5230074" y="2594945"/>
                    <a:pt x="5228054" y="2595381"/>
                  </a:cubicBezTo>
                  <a:cubicBezTo>
                    <a:pt x="5224996" y="2596091"/>
                    <a:pt x="5222048" y="2597074"/>
                    <a:pt x="5219045" y="2598057"/>
                  </a:cubicBezTo>
                  <a:cubicBezTo>
                    <a:pt x="5217517" y="2598602"/>
                    <a:pt x="5215934" y="2599148"/>
                    <a:pt x="5214405" y="2599640"/>
                  </a:cubicBezTo>
                  <a:cubicBezTo>
                    <a:pt x="5210802" y="2600786"/>
                    <a:pt x="5208291" y="2598875"/>
                    <a:pt x="5206161" y="2596419"/>
                  </a:cubicBezTo>
                  <a:cubicBezTo>
                    <a:pt x="5204578" y="2594562"/>
                    <a:pt x="5203868" y="2591560"/>
                    <a:pt x="5202012" y="2590686"/>
                  </a:cubicBezTo>
                  <a:cubicBezTo>
                    <a:pt x="5195570" y="2587793"/>
                    <a:pt x="5188855" y="2585391"/>
                    <a:pt x="5182140" y="2583152"/>
                  </a:cubicBezTo>
                  <a:cubicBezTo>
                    <a:pt x="5180829" y="2582715"/>
                    <a:pt x="5179028" y="2583316"/>
                    <a:pt x="5177499" y="2583753"/>
                  </a:cubicBezTo>
                  <a:cubicBezTo>
                    <a:pt x="5172913" y="2585008"/>
                    <a:pt x="5168328" y="2586210"/>
                    <a:pt x="5163851" y="2587847"/>
                  </a:cubicBezTo>
                  <a:cubicBezTo>
                    <a:pt x="5159374" y="2589431"/>
                    <a:pt x="5156207" y="2588393"/>
                    <a:pt x="5153969" y="2584190"/>
                  </a:cubicBezTo>
                  <a:cubicBezTo>
                    <a:pt x="5151949" y="2580423"/>
                    <a:pt x="5149220" y="2578239"/>
                    <a:pt x="5144470" y="2578621"/>
                  </a:cubicBezTo>
                  <a:cubicBezTo>
                    <a:pt x="5140539" y="2578949"/>
                    <a:pt x="5136554" y="2578403"/>
                    <a:pt x="5132623" y="2578075"/>
                  </a:cubicBezTo>
                  <a:cubicBezTo>
                    <a:pt x="5126290" y="2577584"/>
                    <a:pt x="5122523" y="2574362"/>
                    <a:pt x="5121540" y="2567811"/>
                  </a:cubicBezTo>
                  <a:cubicBezTo>
                    <a:pt x="5120667" y="2561587"/>
                    <a:pt x="5117173" y="2555800"/>
                    <a:pt x="5117555" y="2549195"/>
                  </a:cubicBezTo>
                  <a:cubicBezTo>
                    <a:pt x="5117664" y="2548103"/>
                    <a:pt x="5116135" y="2546028"/>
                    <a:pt x="5115043" y="2545755"/>
                  </a:cubicBezTo>
                  <a:cubicBezTo>
                    <a:pt x="5108437" y="2544226"/>
                    <a:pt x="5106527" y="2538712"/>
                    <a:pt x="5105162" y="2533471"/>
                  </a:cubicBezTo>
                  <a:cubicBezTo>
                    <a:pt x="5102978" y="2524955"/>
                    <a:pt x="5101286" y="2516547"/>
                    <a:pt x="5098010" y="2508303"/>
                  </a:cubicBezTo>
                  <a:lnTo>
                    <a:pt x="5098228" y="2508358"/>
                  </a:lnTo>
                  <a:cubicBezTo>
                    <a:pt x="5095553" y="2501425"/>
                    <a:pt x="5098556" y="2494218"/>
                    <a:pt x="5101395" y="2487667"/>
                  </a:cubicBezTo>
                  <a:cubicBezTo>
                    <a:pt x="5102268" y="2485483"/>
                    <a:pt x="5103852" y="2483627"/>
                    <a:pt x="5105325" y="2481661"/>
                  </a:cubicBezTo>
                  <a:cubicBezTo>
                    <a:pt x="5108765" y="2476912"/>
                    <a:pt x="5112259" y="2475874"/>
                    <a:pt x="5117609" y="2477840"/>
                  </a:cubicBezTo>
                  <a:cubicBezTo>
                    <a:pt x="5122796" y="2479751"/>
                    <a:pt x="5128037" y="2481716"/>
                    <a:pt x="5133278" y="2483518"/>
                  </a:cubicBezTo>
                  <a:cubicBezTo>
                    <a:pt x="5136226" y="2484555"/>
                    <a:pt x="5140266" y="2482863"/>
                    <a:pt x="5141358" y="2480242"/>
                  </a:cubicBezTo>
                  <a:cubicBezTo>
                    <a:pt x="5142613" y="2477348"/>
                    <a:pt x="5143651" y="2474346"/>
                    <a:pt x="5144852" y="2471398"/>
                  </a:cubicBezTo>
                  <a:cubicBezTo>
                    <a:pt x="5148018" y="2463591"/>
                    <a:pt x="5153041" y="2457694"/>
                    <a:pt x="5161776" y="2456111"/>
                  </a:cubicBezTo>
                  <a:cubicBezTo>
                    <a:pt x="5169638" y="2454746"/>
                    <a:pt x="5175698" y="2450870"/>
                    <a:pt x="5180447" y="2444974"/>
                  </a:cubicBezTo>
                  <a:cubicBezTo>
                    <a:pt x="5181266" y="2443991"/>
                    <a:pt x="5182031" y="2442899"/>
                    <a:pt x="5182795" y="2441753"/>
                  </a:cubicBezTo>
                  <a:cubicBezTo>
                    <a:pt x="5185416" y="2437768"/>
                    <a:pt x="5189128" y="2434437"/>
                    <a:pt x="5191311" y="2430234"/>
                  </a:cubicBezTo>
                  <a:cubicBezTo>
                    <a:pt x="5195952" y="2421335"/>
                    <a:pt x="5202776" y="2415657"/>
                    <a:pt x="5212167" y="2411726"/>
                  </a:cubicBezTo>
                  <a:cubicBezTo>
                    <a:pt x="5218500" y="2409106"/>
                    <a:pt x="5224177" y="2404411"/>
                    <a:pt x="5229746" y="2400098"/>
                  </a:cubicBezTo>
                  <a:cubicBezTo>
                    <a:pt x="5232148" y="2398296"/>
                    <a:pt x="5233841" y="2395293"/>
                    <a:pt x="5235424" y="2392618"/>
                  </a:cubicBezTo>
                  <a:cubicBezTo>
                    <a:pt x="5237826" y="2388524"/>
                    <a:pt x="5239682" y="2384101"/>
                    <a:pt x="5242030" y="2380007"/>
                  </a:cubicBezTo>
                  <a:cubicBezTo>
                    <a:pt x="5244050" y="2376294"/>
                    <a:pt x="5247544" y="2374165"/>
                    <a:pt x="5251474" y="2373237"/>
                  </a:cubicBezTo>
                  <a:close/>
                  <a:moveTo>
                    <a:pt x="4795613" y="2367614"/>
                  </a:moveTo>
                  <a:lnTo>
                    <a:pt x="4795613" y="2367669"/>
                  </a:lnTo>
                  <a:cubicBezTo>
                    <a:pt x="4795941" y="2367560"/>
                    <a:pt x="4796541" y="2368488"/>
                    <a:pt x="4797033" y="2368924"/>
                  </a:cubicBezTo>
                  <a:cubicBezTo>
                    <a:pt x="4796432" y="2370125"/>
                    <a:pt x="4795886" y="2371217"/>
                    <a:pt x="4795395" y="2372255"/>
                  </a:cubicBezTo>
                  <a:cubicBezTo>
                    <a:pt x="4794903" y="2371763"/>
                    <a:pt x="4794248" y="2371381"/>
                    <a:pt x="4794030" y="2370781"/>
                  </a:cubicBezTo>
                  <a:cubicBezTo>
                    <a:pt x="4793429" y="2369197"/>
                    <a:pt x="4793975" y="2367996"/>
                    <a:pt x="4795613" y="2367614"/>
                  </a:cubicBezTo>
                  <a:close/>
                  <a:moveTo>
                    <a:pt x="5253221" y="2348506"/>
                  </a:moveTo>
                  <a:lnTo>
                    <a:pt x="5252949" y="2349926"/>
                  </a:lnTo>
                  <a:lnTo>
                    <a:pt x="5251529" y="2348997"/>
                  </a:lnTo>
                  <a:close/>
                  <a:moveTo>
                    <a:pt x="4912172" y="2322574"/>
                  </a:moveTo>
                  <a:lnTo>
                    <a:pt x="4912226" y="2322629"/>
                  </a:lnTo>
                  <a:lnTo>
                    <a:pt x="4912663" y="2323065"/>
                  </a:lnTo>
                  <a:cubicBezTo>
                    <a:pt x="4912554" y="2323065"/>
                    <a:pt x="4912500" y="2322956"/>
                    <a:pt x="4912336" y="2322956"/>
                  </a:cubicBezTo>
                  <a:cubicBezTo>
                    <a:pt x="4912281" y="2322847"/>
                    <a:pt x="4912172" y="2322574"/>
                    <a:pt x="4912172" y="2322574"/>
                  </a:cubicBezTo>
                  <a:close/>
                  <a:moveTo>
                    <a:pt x="4522914" y="2313839"/>
                  </a:moveTo>
                  <a:cubicBezTo>
                    <a:pt x="4525153" y="2314385"/>
                    <a:pt x="4527773" y="2314986"/>
                    <a:pt x="4529248" y="2316514"/>
                  </a:cubicBezTo>
                  <a:lnTo>
                    <a:pt x="4529248" y="2316460"/>
                  </a:lnTo>
                  <a:cubicBezTo>
                    <a:pt x="4541422" y="2329016"/>
                    <a:pt x="4551358" y="2343265"/>
                    <a:pt x="4557309" y="2359753"/>
                  </a:cubicBezTo>
                  <a:cubicBezTo>
                    <a:pt x="4563369" y="2376568"/>
                    <a:pt x="4551576" y="2392892"/>
                    <a:pt x="4535253" y="2394257"/>
                  </a:cubicBezTo>
                  <a:cubicBezTo>
                    <a:pt x="4529575" y="2394693"/>
                    <a:pt x="4523897" y="2391854"/>
                    <a:pt x="4521713" y="2386668"/>
                  </a:cubicBezTo>
                  <a:cubicBezTo>
                    <a:pt x="4517018" y="2375694"/>
                    <a:pt x="4514234" y="2364339"/>
                    <a:pt x="4514944" y="2349981"/>
                  </a:cubicBezTo>
                  <a:cubicBezTo>
                    <a:pt x="4517073" y="2342392"/>
                    <a:pt x="4515271" y="2331691"/>
                    <a:pt x="4521058" y="2322465"/>
                  </a:cubicBezTo>
                  <a:cubicBezTo>
                    <a:pt x="4521932" y="2321155"/>
                    <a:pt x="4519966" y="2318207"/>
                    <a:pt x="4519802" y="2315968"/>
                  </a:cubicBezTo>
                  <a:cubicBezTo>
                    <a:pt x="4519639" y="2314440"/>
                    <a:pt x="4521113" y="2313348"/>
                    <a:pt x="4522914" y="2313839"/>
                  </a:cubicBezTo>
                  <a:close/>
                  <a:moveTo>
                    <a:pt x="5386595" y="2308106"/>
                  </a:moveTo>
                  <a:lnTo>
                    <a:pt x="5387032" y="2308106"/>
                  </a:lnTo>
                  <a:cubicBezTo>
                    <a:pt x="5387087" y="2308161"/>
                    <a:pt x="5387141" y="2308215"/>
                    <a:pt x="5387196" y="2308324"/>
                  </a:cubicBezTo>
                  <a:cubicBezTo>
                    <a:pt x="5386923" y="2308488"/>
                    <a:pt x="5386650" y="2308597"/>
                    <a:pt x="5386377" y="2308761"/>
                  </a:cubicBezTo>
                  <a:cubicBezTo>
                    <a:pt x="5386432" y="2308543"/>
                    <a:pt x="5386595" y="2308106"/>
                    <a:pt x="5386595" y="2308106"/>
                  </a:cubicBezTo>
                  <a:close/>
                  <a:moveTo>
                    <a:pt x="5421864" y="2305596"/>
                  </a:moveTo>
                  <a:cubicBezTo>
                    <a:pt x="5422956" y="2304831"/>
                    <a:pt x="5423993" y="2305650"/>
                    <a:pt x="5424429" y="2307725"/>
                  </a:cubicBezTo>
                  <a:cubicBezTo>
                    <a:pt x="5425794" y="2313457"/>
                    <a:pt x="5429834" y="2317333"/>
                    <a:pt x="5433929" y="2321100"/>
                  </a:cubicBezTo>
                  <a:cubicBezTo>
                    <a:pt x="5437696" y="2324540"/>
                    <a:pt x="5439006" y="2328634"/>
                    <a:pt x="5439770" y="2333602"/>
                  </a:cubicBezTo>
                  <a:cubicBezTo>
                    <a:pt x="5441026" y="2341409"/>
                    <a:pt x="5443265" y="2349107"/>
                    <a:pt x="5445667" y="2356641"/>
                  </a:cubicBezTo>
                  <a:cubicBezTo>
                    <a:pt x="5447905" y="2363684"/>
                    <a:pt x="5446104" y="2368870"/>
                    <a:pt x="5440699" y="2373565"/>
                  </a:cubicBezTo>
                  <a:cubicBezTo>
                    <a:pt x="5437368" y="2376404"/>
                    <a:pt x="5437642" y="2376677"/>
                    <a:pt x="5434093" y="2372310"/>
                  </a:cubicBezTo>
                  <a:cubicBezTo>
                    <a:pt x="5433165" y="2371109"/>
                    <a:pt x="5432018" y="2369416"/>
                    <a:pt x="5430763" y="2369253"/>
                  </a:cubicBezTo>
                  <a:cubicBezTo>
                    <a:pt x="5429671" y="2369089"/>
                    <a:pt x="5427596" y="2370344"/>
                    <a:pt x="5427105" y="2371491"/>
                  </a:cubicBezTo>
                  <a:cubicBezTo>
                    <a:pt x="5425030" y="2376459"/>
                    <a:pt x="5429016" y="2380390"/>
                    <a:pt x="5429889" y="2384976"/>
                  </a:cubicBezTo>
                  <a:cubicBezTo>
                    <a:pt x="5430544" y="2388361"/>
                    <a:pt x="5429834" y="2391472"/>
                    <a:pt x="5427651" y="2393820"/>
                  </a:cubicBezTo>
                  <a:cubicBezTo>
                    <a:pt x="5426122" y="2395349"/>
                    <a:pt x="5423665" y="2397041"/>
                    <a:pt x="5421700" y="2396932"/>
                  </a:cubicBezTo>
                  <a:cubicBezTo>
                    <a:pt x="5417769" y="2396768"/>
                    <a:pt x="5413838" y="2395731"/>
                    <a:pt x="5410071" y="2394530"/>
                  </a:cubicBezTo>
                  <a:cubicBezTo>
                    <a:pt x="5399917" y="2391418"/>
                    <a:pt x="5394075" y="2384594"/>
                    <a:pt x="5393529" y="2373729"/>
                  </a:cubicBezTo>
                  <a:cubicBezTo>
                    <a:pt x="5393311" y="2370617"/>
                    <a:pt x="5393748" y="2367396"/>
                    <a:pt x="5393693" y="2364284"/>
                  </a:cubicBezTo>
                  <a:cubicBezTo>
                    <a:pt x="5393639" y="2362319"/>
                    <a:pt x="5388507" y="2358115"/>
                    <a:pt x="5386541" y="2358825"/>
                  </a:cubicBezTo>
                  <a:cubicBezTo>
                    <a:pt x="5379662" y="2361227"/>
                    <a:pt x="5372674" y="2361063"/>
                    <a:pt x="5365577" y="2360572"/>
                  </a:cubicBezTo>
                  <a:cubicBezTo>
                    <a:pt x="5363338" y="2362701"/>
                    <a:pt x="5361210" y="2365049"/>
                    <a:pt x="5358753" y="2366960"/>
                  </a:cubicBezTo>
                  <a:cubicBezTo>
                    <a:pt x="5357661" y="2367778"/>
                    <a:pt x="5355423" y="2368488"/>
                    <a:pt x="5354713" y="2367997"/>
                  </a:cubicBezTo>
                  <a:cubicBezTo>
                    <a:pt x="5353676" y="2367232"/>
                    <a:pt x="5353457" y="2365212"/>
                    <a:pt x="5353075" y="2363738"/>
                  </a:cubicBezTo>
                  <a:cubicBezTo>
                    <a:pt x="5352911" y="2362974"/>
                    <a:pt x="5353075" y="2362155"/>
                    <a:pt x="5353075" y="2362319"/>
                  </a:cubicBezTo>
                  <a:cubicBezTo>
                    <a:pt x="5353293" y="2355440"/>
                    <a:pt x="5355477" y="2350308"/>
                    <a:pt x="5361046" y="2347742"/>
                  </a:cubicBezTo>
                  <a:cubicBezTo>
                    <a:pt x="5366068" y="2345395"/>
                    <a:pt x="5370545" y="2342829"/>
                    <a:pt x="5374531" y="2338625"/>
                  </a:cubicBezTo>
                  <a:cubicBezTo>
                    <a:pt x="5381791" y="2330982"/>
                    <a:pt x="5384903" y="2333493"/>
                    <a:pt x="5390472" y="2339062"/>
                  </a:cubicBezTo>
                  <a:cubicBezTo>
                    <a:pt x="5392110" y="2340754"/>
                    <a:pt x="5393420" y="2342938"/>
                    <a:pt x="5396150" y="2340481"/>
                  </a:cubicBezTo>
                  <a:cubicBezTo>
                    <a:pt x="5397951" y="2338953"/>
                    <a:pt x="5399971" y="2337642"/>
                    <a:pt x="5401664" y="2336005"/>
                  </a:cubicBezTo>
                  <a:cubicBezTo>
                    <a:pt x="5403356" y="2334421"/>
                    <a:pt x="5404721" y="2332401"/>
                    <a:pt x="5406468" y="2330818"/>
                  </a:cubicBezTo>
                  <a:cubicBezTo>
                    <a:pt x="5409908" y="2327652"/>
                    <a:pt x="5414493" y="2325250"/>
                    <a:pt x="5416895" y="2321428"/>
                  </a:cubicBezTo>
                  <a:cubicBezTo>
                    <a:pt x="5419298" y="2317606"/>
                    <a:pt x="5419680" y="2312474"/>
                    <a:pt x="5421045" y="2307888"/>
                  </a:cubicBezTo>
                  <a:cubicBezTo>
                    <a:pt x="5421263" y="2307070"/>
                    <a:pt x="5421372" y="2306142"/>
                    <a:pt x="5421918" y="2305705"/>
                  </a:cubicBezTo>
                  <a:close/>
                  <a:moveTo>
                    <a:pt x="5394566" y="2304448"/>
                  </a:moveTo>
                  <a:cubicBezTo>
                    <a:pt x="5396586" y="2303575"/>
                    <a:pt x="5399807" y="2304776"/>
                    <a:pt x="5400681" y="2306414"/>
                  </a:cubicBezTo>
                  <a:cubicBezTo>
                    <a:pt x="5401937" y="2308761"/>
                    <a:pt x="5400135" y="2312801"/>
                    <a:pt x="5397351" y="2314057"/>
                  </a:cubicBezTo>
                  <a:cubicBezTo>
                    <a:pt x="5393202" y="2315913"/>
                    <a:pt x="5390799" y="2314658"/>
                    <a:pt x="5387196" y="2308325"/>
                  </a:cubicBezTo>
                  <a:lnTo>
                    <a:pt x="5387251" y="2308325"/>
                  </a:lnTo>
                  <a:cubicBezTo>
                    <a:pt x="5389653" y="2307014"/>
                    <a:pt x="5392055" y="2305595"/>
                    <a:pt x="5394566" y="2304448"/>
                  </a:cubicBezTo>
                  <a:close/>
                  <a:moveTo>
                    <a:pt x="1744338" y="2293475"/>
                  </a:moveTo>
                  <a:cubicBezTo>
                    <a:pt x="1748378" y="2294075"/>
                    <a:pt x="1751162" y="2297952"/>
                    <a:pt x="1750507" y="2302046"/>
                  </a:cubicBezTo>
                  <a:cubicBezTo>
                    <a:pt x="1749797" y="2306141"/>
                    <a:pt x="1746521" y="2308870"/>
                    <a:pt x="1742154" y="2308980"/>
                  </a:cubicBezTo>
                  <a:cubicBezTo>
                    <a:pt x="1738824" y="2309089"/>
                    <a:pt x="1736367" y="2306468"/>
                    <a:pt x="1736749" y="2303083"/>
                  </a:cubicBezTo>
                  <a:lnTo>
                    <a:pt x="1736804" y="2303029"/>
                  </a:lnTo>
                  <a:cubicBezTo>
                    <a:pt x="1736967" y="2301446"/>
                    <a:pt x="1737077" y="2299862"/>
                    <a:pt x="1737404" y="2298334"/>
                  </a:cubicBezTo>
                  <a:cubicBezTo>
                    <a:pt x="1738059" y="2295058"/>
                    <a:pt x="1741117" y="2292983"/>
                    <a:pt x="1744338" y="2293475"/>
                  </a:cubicBezTo>
                  <a:close/>
                  <a:moveTo>
                    <a:pt x="4766581" y="2293340"/>
                  </a:moveTo>
                  <a:lnTo>
                    <a:pt x="4766787" y="2293803"/>
                  </a:lnTo>
                  <a:cubicBezTo>
                    <a:pt x="4767224" y="2294677"/>
                    <a:pt x="4767715" y="2295605"/>
                    <a:pt x="4767988" y="2296587"/>
                  </a:cubicBezTo>
                  <a:cubicBezTo>
                    <a:pt x="4768098" y="2296751"/>
                    <a:pt x="4767442" y="2297297"/>
                    <a:pt x="4766896" y="2297515"/>
                  </a:cubicBezTo>
                  <a:cubicBezTo>
                    <a:pt x="4766787" y="2297570"/>
                    <a:pt x="4766623" y="2297570"/>
                    <a:pt x="4766514" y="2297570"/>
                  </a:cubicBezTo>
                  <a:cubicBezTo>
                    <a:pt x="4765968" y="2297570"/>
                    <a:pt x="4764876" y="2296696"/>
                    <a:pt x="4764986" y="2296533"/>
                  </a:cubicBezTo>
                  <a:close/>
                  <a:moveTo>
                    <a:pt x="4766623" y="2293257"/>
                  </a:moveTo>
                  <a:lnTo>
                    <a:pt x="4766581" y="2293340"/>
                  </a:lnTo>
                  <a:lnTo>
                    <a:pt x="4766569" y="2293312"/>
                  </a:lnTo>
                  <a:close/>
                  <a:moveTo>
                    <a:pt x="5297634" y="2288084"/>
                  </a:moveTo>
                  <a:cubicBezTo>
                    <a:pt x="5299395" y="2288070"/>
                    <a:pt x="5301320" y="2289408"/>
                    <a:pt x="5303449" y="2292766"/>
                  </a:cubicBezTo>
                  <a:cubicBezTo>
                    <a:pt x="5305851" y="2296587"/>
                    <a:pt x="5306397" y="2296533"/>
                    <a:pt x="5303776" y="2298170"/>
                  </a:cubicBezTo>
                  <a:cubicBezTo>
                    <a:pt x="5295533" y="2303248"/>
                    <a:pt x="5289254" y="2309799"/>
                    <a:pt x="5284013" y="2318097"/>
                  </a:cubicBezTo>
                  <a:cubicBezTo>
                    <a:pt x="5279427" y="2325358"/>
                    <a:pt x="5272658" y="2331145"/>
                    <a:pt x="5264741" y="2335240"/>
                  </a:cubicBezTo>
                  <a:cubicBezTo>
                    <a:pt x="5264086" y="2335568"/>
                    <a:pt x="5263158" y="2335458"/>
                    <a:pt x="5262394" y="2335513"/>
                  </a:cubicBezTo>
                  <a:cubicBezTo>
                    <a:pt x="5261793" y="2335076"/>
                    <a:pt x="5260974" y="2334749"/>
                    <a:pt x="5260592" y="2334148"/>
                  </a:cubicBezTo>
                  <a:cubicBezTo>
                    <a:pt x="5260210" y="2333657"/>
                    <a:pt x="5260156" y="2332783"/>
                    <a:pt x="5260429" y="2332183"/>
                  </a:cubicBezTo>
                  <a:lnTo>
                    <a:pt x="5260538" y="2332074"/>
                  </a:lnTo>
                  <a:cubicBezTo>
                    <a:pt x="5261138" y="2330654"/>
                    <a:pt x="5261739" y="2329071"/>
                    <a:pt x="5262831" y="2328033"/>
                  </a:cubicBezTo>
                  <a:cubicBezTo>
                    <a:pt x="5274405" y="2317169"/>
                    <a:pt x="5283522" y="2304230"/>
                    <a:pt x="5292803" y="2291510"/>
                  </a:cubicBezTo>
                  <a:cubicBezTo>
                    <a:pt x="5294277" y="2289462"/>
                    <a:pt x="5295874" y="2288097"/>
                    <a:pt x="5297634" y="2288084"/>
                  </a:cubicBezTo>
                  <a:close/>
                  <a:moveTo>
                    <a:pt x="4766460" y="2269781"/>
                  </a:moveTo>
                  <a:lnTo>
                    <a:pt x="4766514" y="2269781"/>
                  </a:lnTo>
                  <a:cubicBezTo>
                    <a:pt x="4766951" y="2269727"/>
                    <a:pt x="4767551" y="2269781"/>
                    <a:pt x="4767551" y="2269781"/>
                  </a:cubicBezTo>
                  <a:cubicBezTo>
                    <a:pt x="4767879" y="2271091"/>
                    <a:pt x="4768316" y="2272402"/>
                    <a:pt x="4768316" y="2273767"/>
                  </a:cubicBezTo>
                  <a:cubicBezTo>
                    <a:pt x="4768316" y="2274258"/>
                    <a:pt x="4767497" y="2275022"/>
                    <a:pt x="4766896" y="2275186"/>
                  </a:cubicBezTo>
                  <a:cubicBezTo>
                    <a:pt x="4766787" y="2275186"/>
                    <a:pt x="4766678" y="2275186"/>
                    <a:pt x="4766569" y="2275186"/>
                  </a:cubicBezTo>
                  <a:cubicBezTo>
                    <a:pt x="4764986" y="2275131"/>
                    <a:pt x="4764385" y="2271637"/>
                    <a:pt x="4765914" y="2270000"/>
                  </a:cubicBezTo>
                  <a:cubicBezTo>
                    <a:pt x="4766023" y="2269890"/>
                    <a:pt x="4766460" y="2269781"/>
                    <a:pt x="4766460" y="2269781"/>
                  </a:cubicBezTo>
                  <a:close/>
                  <a:moveTo>
                    <a:pt x="5349908" y="2266778"/>
                  </a:moveTo>
                  <a:cubicBezTo>
                    <a:pt x="5357169" y="2269071"/>
                    <a:pt x="5364649" y="2271200"/>
                    <a:pt x="5370927" y="2275732"/>
                  </a:cubicBezTo>
                  <a:cubicBezTo>
                    <a:pt x="5371855" y="2276387"/>
                    <a:pt x="5372074" y="2278407"/>
                    <a:pt x="5372292" y="2279881"/>
                  </a:cubicBezTo>
                  <a:cubicBezTo>
                    <a:pt x="5372456" y="2281410"/>
                    <a:pt x="5372237" y="2282993"/>
                    <a:pt x="5372183" y="2284521"/>
                  </a:cubicBezTo>
                  <a:cubicBezTo>
                    <a:pt x="5372401" y="2284303"/>
                    <a:pt x="5372838" y="2283866"/>
                    <a:pt x="5372838" y="2283866"/>
                  </a:cubicBezTo>
                  <a:lnTo>
                    <a:pt x="5372183" y="2284576"/>
                  </a:lnTo>
                  <a:cubicBezTo>
                    <a:pt x="5374421" y="2286050"/>
                    <a:pt x="5377206" y="2287033"/>
                    <a:pt x="5379171" y="2288725"/>
                  </a:cubicBezTo>
                  <a:cubicBezTo>
                    <a:pt x="5380645" y="2290035"/>
                    <a:pt x="5381628" y="2291673"/>
                    <a:pt x="5381737" y="2294239"/>
                  </a:cubicBezTo>
                  <a:cubicBezTo>
                    <a:pt x="5381901" y="2294075"/>
                    <a:pt x="5382174" y="2293639"/>
                    <a:pt x="5382174" y="2293639"/>
                  </a:cubicBezTo>
                  <a:lnTo>
                    <a:pt x="5382174" y="2293966"/>
                  </a:lnTo>
                  <a:cubicBezTo>
                    <a:pt x="5383429" y="2292765"/>
                    <a:pt x="5384685" y="2291564"/>
                    <a:pt x="5385941" y="2290363"/>
                  </a:cubicBezTo>
                  <a:cubicBezTo>
                    <a:pt x="5386159" y="2290090"/>
                    <a:pt x="5386432" y="2289872"/>
                    <a:pt x="5386705" y="2289599"/>
                  </a:cubicBezTo>
                  <a:cubicBezTo>
                    <a:pt x="5388070" y="2288343"/>
                    <a:pt x="5389380" y="2288234"/>
                    <a:pt x="5390308" y="2289380"/>
                  </a:cubicBezTo>
                  <a:cubicBezTo>
                    <a:pt x="5390745" y="2289926"/>
                    <a:pt x="5391127" y="2290745"/>
                    <a:pt x="5391072" y="2291455"/>
                  </a:cubicBezTo>
                  <a:cubicBezTo>
                    <a:pt x="5390909" y="2293639"/>
                    <a:pt x="5390745" y="2295932"/>
                    <a:pt x="5390144" y="2298006"/>
                  </a:cubicBezTo>
                  <a:cubicBezTo>
                    <a:pt x="5389162" y="2301391"/>
                    <a:pt x="5387797" y="2304721"/>
                    <a:pt x="5386596" y="2308051"/>
                  </a:cubicBezTo>
                  <a:cubicBezTo>
                    <a:pt x="5385121" y="2308106"/>
                    <a:pt x="5383648" y="2308106"/>
                    <a:pt x="5382228" y="2308106"/>
                  </a:cubicBezTo>
                  <a:lnTo>
                    <a:pt x="5382228" y="2308707"/>
                  </a:lnTo>
                  <a:lnTo>
                    <a:pt x="5381628" y="2308106"/>
                  </a:lnTo>
                  <a:cubicBezTo>
                    <a:pt x="5382064" y="2312965"/>
                    <a:pt x="5379826" y="2317169"/>
                    <a:pt x="5378079" y="2321427"/>
                  </a:cubicBezTo>
                  <a:cubicBezTo>
                    <a:pt x="5377096" y="2323829"/>
                    <a:pt x="5374257" y="2325085"/>
                    <a:pt x="5372456" y="2323993"/>
                  </a:cubicBezTo>
                  <a:cubicBezTo>
                    <a:pt x="5369781" y="2322410"/>
                    <a:pt x="5367105" y="2320881"/>
                    <a:pt x="5364540" y="2319134"/>
                  </a:cubicBezTo>
                  <a:cubicBezTo>
                    <a:pt x="5358316" y="2314821"/>
                    <a:pt x="5357442" y="2312583"/>
                    <a:pt x="5362520" y="2306195"/>
                  </a:cubicBezTo>
                  <a:cubicBezTo>
                    <a:pt x="5366778" y="2300900"/>
                    <a:pt x="5366068" y="2294785"/>
                    <a:pt x="5367706" y="2289107"/>
                  </a:cubicBezTo>
                  <a:cubicBezTo>
                    <a:pt x="5367597" y="2289217"/>
                    <a:pt x="5367378" y="2289435"/>
                    <a:pt x="5367378" y="2289435"/>
                  </a:cubicBezTo>
                  <a:lnTo>
                    <a:pt x="5367815" y="2288671"/>
                  </a:lnTo>
                  <a:cubicBezTo>
                    <a:pt x="5366287" y="2290418"/>
                    <a:pt x="5364813" y="2292219"/>
                    <a:pt x="5363229" y="2293966"/>
                  </a:cubicBezTo>
                  <a:cubicBezTo>
                    <a:pt x="5360663" y="2296914"/>
                    <a:pt x="5357661" y="2295877"/>
                    <a:pt x="5354713" y="2294894"/>
                  </a:cubicBezTo>
                  <a:cubicBezTo>
                    <a:pt x="5352474" y="2294185"/>
                    <a:pt x="5349690" y="2293584"/>
                    <a:pt x="5349472" y="2290909"/>
                  </a:cubicBezTo>
                  <a:cubicBezTo>
                    <a:pt x="5349199" y="2287688"/>
                    <a:pt x="5349035" y="2284521"/>
                    <a:pt x="5348871" y="2281300"/>
                  </a:cubicBezTo>
                  <a:cubicBezTo>
                    <a:pt x="5348653" y="2276824"/>
                    <a:pt x="5348489" y="2272401"/>
                    <a:pt x="5348325" y="2267925"/>
                  </a:cubicBezTo>
                  <a:cubicBezTo>
                    <a:pt x="5348325" y="2267543"/>
                    <a:pt x="5349526" y="2266614"/>
                    <a:pt x="5349908" y="2266778"/>
                  </a:cubicBezTo>
                  <a:close/>
                  <a:moveTo>
                    <a:pt x="1738169" y="2266506"/>
                  </a:moveTo>
                  <a:cubicBezTo>
                    <a:pt x="1738770" y="2266396"/>
                    <a:pt x="1739971" y="2266724"/>
                    <a:pt x="1739971" y="2266997"/>
                  </a:cubicBezTo>
                  <a:cubicBezTo>
                    <a:pt x="1740135" y="2268853"/>
                    <a:pt x="1739261" y="2269126"/>
                    <a:pt x="1737514" y="2267925"/>
                  </a:cubicBezTo>
                  <a:cubicBezTo>
                    <a:pt x="1737732" y="2267434"/>
                    <a:pt x="1737896" y="2266506"/>
                    <a:pt x="1738169" y="2266506"/>
                  </a:cubicBezTo>
                  <a:close/>
                  <a:moveTo>
                    <a:pt x="5306233" y="2259081"/>
                  </a:moveTo>
                  <a:cubicBezTo>
                    <a:pt x="5308198" y="2259791"/>
                    <a:pt x="5309836" y="2261319"/>
                    <a:pt x="5311365" y="2262357"/>
                  </a:cubicBezTo>
                  <a:lnTo>
                    <a:pt x="5311419" y="2262357"/>
                  </a:lnTo>
                  <a:cubicBezTo>
                    <a:pt x="5310873" y="2265469"/>
                    <a:pt x="5306123" y="2268471"/>
                    <a:pt x="5303994" y="2267325"/>
                  </a:cubicBezTo>
                  <a:cubicBezTo>
                    <a:pt x="5302957" y="2266779"/>
                    <a:pt x="5302356" y="2264759"/>
                    <a:pt x="5302356" y="2263449"/>
                  </a:cubicBezTo>
                  <a:cubicBezTo>
                    <a:pt x="5302302" y="2260064"/>
                    <a:pt x="5303939" y="2258262"/>
                    <a:pt x="5306233" y="2259081"/>
                  </a:cubicBezTo>
                  <a:close/>
                  <a:moveTo>
                    <a:pt x="4001156" y="2255150"/>
                  </a:moveTo>
                  <a:cubicBezTo>
                    <a:pt x="4001648" y="2255314"/>
                    <a:pt x="4004596" y="2255805"/>
                    <a:pt x="4007435" y="2256679"/>
                  </a:cubicBezTo>
                  <a:cubicBezTo>
                    <a:pt x="4009018" y="2257170"/>
                    <a:pt x="4009400" y="2258753"/>
                    <a:pt x="4008363" y="2260391"/>
                  </a:cubicBezTo>
                  <a:cubicBezTo>
                    <a:pt x="4005688" y="2264977"/>
                    <a:pt x="4001320" y="2265687"/>
                    <a:pt x="3996625" y="2265359"/>
                  </a:cubicBezTo>
                  <a:cubicBezTo>
                    <a:pt x="3993677" y="2265032"/>
                    <a:pt x="3990183" y="2261101"/>
                    <a:pt x="3991439" y="2259190"/>
                  </a:cubicBezTo>
                  <a:cubicBezTo>
                    <a:pt x="3992531" y="2257498"/>
                    <a:pt x="3994660" y="2256460"/>
                    <a:pt x="3996407" y="2255259"/>
                  </a:cubicBezTo>
                  <a:cubicBezTo>
                    <a:pt x="3996953" y="2254986"/>
                    <a:pt x="3997881" y="2255259"/>
                    <a:pt x="4001156" y="2255259"/>
                  </a:cubicBezTo>
                  <a:close/>
                  <a:moveTo>
                    <a:pt x="5350181" y="2254549"/>
                  </a:moveTo>
                  <a:cubicBezTo>
                    <a:pt x="5350891" y="2255586"/>
                    <a:pt x="5351655" y="2256624"/>
                    <a:pt x="5352092" y="2257770"/>
                  </a:cubicBezTo>
                  <a:lnTo>
                    <a:pt x="5352037" y="2257715"/>
                  </a:lnTo>
                  <a:cubicBezTo>
                    <a:pt x="5352146" y="2258098"/>
                    <a:pt x="5351000" y="2259353"/>
                    <a:pt x="5350836" y="2259299"/>
                  </a:cubicBezTo>
                  <a:cubicBezTo>
                    <a:pt x="5349690" y="2258862"/>
                    <a:pt x="5348598" y="2258098"/>
                    <a:pt x="5347506" y="2257442"/>
                  </a:cubicBezTo>
                  <a:cubicBezTo>
                    <a:pt x="5348434" y="2256460"/>
                    <a:pt x="5349307" y="2255532"/>
                    <a:pt x="5350181" y="2254549"/>
                  </a:cubicBezTo>
                  <a:close/>
                  <a:moveTo>
                    <a:pt x="5400591" y="2251663"/>
                  </a:moveTo>
                  <a:lnTo>
                    <a:pt x="5416950" y="2257606"/>
                  </a:lnTo>
                  <a:cubicBezTo>
                    <a:pt x="5419516" y="2261810"/>
                    <a:pt x="5420116" y="2266396"/>
                    <a:pt x="5420881" y="2271146"/>
                  </a:cubicBezTo>
                  <a:cubicBezTo>
                    <a:pt x="5421972" y="2277752"/>
                    <a:pt x="5422573" y="2283812"/>
                    <a:pt x="5414274" y="2286378"/>
                  </a:cubicBezTo>
                  <a:cubicBezTo>
                    <a:pt x="5413510" y="2286596"/>
                    <a:pt x="5412964" y="2289162"/>
                    <a:pt x="5413128" y="2290527"/>
                  </a:cubicBezTo>
                  <a:cubicBezTo>
                    <a:pt x="5413401" y="2292820"/>
                    <a:pt x="5414547" y="2295058"/>
                    <a:pt x="5415039" y="2297351"/>
                  </a:cubicBezTo>
                  <a:cubicBezTo>
                    <a:pt x="5415421" y="2299262"/>
                    <a:pt x="5413183" y="2302319"/>
                    <a:pt x="5411108" y="2302374"/>
                  </a:cubicBezTo>
                  <a:cubicBezTo>
                    <a:pt x="5409743" y="2302428"/>
                    <a:pt x="5407723" y="2301883"/>
                    <a:pt x="5407013" y="2300900"/>
                  </a:cubicBezTo>
                  <a:cubicBezTo>
                    <a:pt x="5405485" y="2298825"/>
                    <a:pt x="5404229" y="2296641"/>
                    <a:pt x="5402864" y="2294403"/>
                  </a:cubicBezTo>
                  <a:cubicBezTo>
                    <a:pt x="5401773" y="2292547"/>
                    <a:pt x="5400626" y="2290691"/>
                    <a:pt x="5399425" y="2288944"/>
                  </a:cubicBezTo>
                  <a:cubicBezTo>
                    <a:pt x="5395221" y="2282829"/>
                    <a:pt x="5396149" y="2277042"/>
                    <a:pt x="5400189" y="2271364"/>
                  </a:cubicBezTo>
                  <a:cubicBezTo>
                    <a:pt x="5400462" y="2270873"/>
                    <a:pt x="5400790" y="2270491"/>
                    <a:pt x="5401172" y="2270054"/>
                  </a:cubicBezTo>
                  <a:cubicBezTo>
                    <a:pt x="5401117" y="2269999"/>
                    <a:pt x="5401063" y="2269890"/>
                    <a:pt x="5401008" y="2269890"/>
                  </a:cubicBezTo>
                  <a:cubicBezTo>
                    <a:pt x="5399479" y="2266342"/>
                    <a:pt x="5397896" y="2262738"/>
                    <a:pt x="5396422" y="2259080"/>
                  </a:cubicBezTo>
                  <a:close/>
                  <a:moveTo>
                    <a:pt x="5400626" y="2251601"/>
                  </a:moveTo>
                  <a:lnTo>
                    <a:pt x="5400591" y="2251663"/>
                  </a:lnTo>
                  <a:lnTo>
                    <a:pt x="5400571" y="2251656"/>
                  </a:lnTo>
                  <a:close/>
                  <a:moveTo>
                    <a:pt x="1781735" y="2242866"/>
                  </a:moveTo>
                  <a:cubicBezTo>
                    <a:pt x="1783536" y="2242811"/>
                    <a:pt x="1784301" y="2243958"/>
                    <a:pt x="1784028" y="2245869"/>
                  </a:cubicBezTo>
                  <a:cubicBezTo>
                    <a:pt x="1783482" y="2246305"/>
                    <a:pt x="1782827" y="2247124"/>
                    <a:pt x="1782335" y="2247124"/>
                  </a:cubicBezTo>
                  <a:cubicBezTo>
                    <a:pt x="1780534" y="2246906"/>
                    <a:pt x="1779551" y="2245705"/>
                    <a:pt x="1779824" y="2243958"/>
                  </a:cubicBezTo>
                  <a:cubicBezTo>
                    <a:pt x="1779933" y="2243466"/>
                    <a:pt x="1781080" y="2242866"/>
                    <a:pt x="1781735" y="2242866"/>
                  </a:cubicBezTo>
                  <a:close/>
                  <a:moveTo>
                    <a:pt x="4772137" y="2241119"/>
                  </a:moveTo>
                  <a:cubicBezTo>
                    <a:pt x="4772737" y="2241555"/>
                    <a:pt x="4773392" y="2242265"/>
                    <a:pt x="4773392" y="2242920"/>
                  </a:cubicBezTo>
                  <a:cubicBezTo>
                    <a:pt x="4773665" y="2245978"/>
                    <a:pt x="4773939" y="2249089"/>
                    <a:pt x="4773665" y="2252147"/>
                  </a:cubicBezTo>
                  <a:cubicBezTo>
                    <a:pt x="4773502" y="2253457"/>
                    <a:pt x="4772192" y="2254604"/>
                    <a:pt x="4771372" y="2255859"/>
                  </a:cubicBezTo>
                  <a:cubicBezTo>
                    <a:pt x="4770554" y="2254713"/>
                    <a:pt x="4769407" y="2253566"/>
                    <a:pt x="4768970" y="2252256"/>
                  </a:cubicBezTo>
                  <a:cubicBezTo>
                    <a:pt x="4768588" y="2250837"/>
                    <a:pt x="4768916" y="2249199"/>
                    <a:pt x="4768916" y="2248325"/>
                  </a:cubicBezTo>
                  <a:cubicBezTo>
                    <a:pt x="4769134" y="2246141"/>
                    <a:pt x="4769080" y="2244558"/>
                    <a:pt x="4769516" y="2243084"/>
                  </a:cubicBezTo>
                  <a:cubicBezTo>
                    <a:pt x="4769953" y="2241119"/>
                    <a:pt x="4771100" y="2240409"/>
                    <a:pt x="4772137" y="2241119"/>
                  </a:cubicBezTo>
                  <a:close/>
                  <a:moveTo>
                    <a:pt x="5794687" y="2232875"/>
                  </a:moveTo>
                  <a:lnTo>
                    <a:pt x="5794687" y="2232930"/>
                  </a:lnTo>
                  <a:cubicBezTo>
                    <a:pt x="5795179" y="2232930"/>
                    <a:pt x="5795616" y="2233749"/>
                    <a:pt x="5796052" y="2234185"/>
                  </a:cubicBezTo>
                  <a:cubicBezTo>
                    <a:pt x="5795506" y="2234513"/>
                    <a:pt x="5794961" y="2234895"/>
                    <a:pt x="5794469" y="2235277"/>
                  </a:cubicBezTo>
                  <a:cubicBezTo>
                    <a:pt x="5793868" y="2235113"/>
                    <a:pt x="5792941" y="2235059"/>
                    <a:pt x="5792777" y="2234677"/>
                  </a:cubicBezTo>
                  <a:cubicBezTo>
                    <a:pt x="5792122" y="2233366"/>
                    <a:pt x="5792941" y="2232602"/>
                    <a:pt x="5794687" y="2232875"/>
                  </a:cubicBezTo>
                  <a:close/>
                  <a:moveTo>
                    <a:pt x="5348052" y="2232166"/>
                  </a:moveTo>
                  <a:cubicBezTo>
                    <a:pt x="5347670" y="2233094"/>
                    <a:pt x="5347342" y="2233968"/>
                    <a:pt x="5347014" y="2234896"/>
                  </a:cubicBezTo>
                  <a:cubicBezTo>
                    <a:pt x="5346469" y="2234241"/>
                    <a:pt x="5345868" y="2233586"/>
                    <a:pt x="5345322" y="2232930"/>
                  </a:cubicBezTo>
                  <a:cubicBezTo>
                    <a:pt x="5346196" y="2232712"/>
                    <a:pt x="5347124" y="2232439"/>
                    <a:pt x="5348052" y="2232166"/>
                  </a:cubicBezTo>
                  <a:close/>
                  <a:moveTo>
                    <a:pt x="5348114" y="2232148"/>
                  </a:moveTo>
                  <a:lnTo>
                    <a:pt x="5348107" y="2232166"/>
                  </a:lnTo>
                  <a:lnTo>
                    <a:pt x="5348052" y="2232166"/>
                  </a:lnTo>
                  <a:close/>
                  <a:moveTo>
                    <a:pt x="5348380" y="2231511"/>
                  </a:moveTo>
                  <a:cubicBezTo>
                    <a:pt x="5348543" y="2231675"/>
                    <a:pt x="5348652" y="2231784"/>
                    <a:pt x="5348816" y="2231948"/>
                  </a:cubicBezTo>
                  <a:lnTo>
                    <a:pt x="5348114" y="2232148"/>
                  </a:lnTo>
                  <a:close/>
                  <a:moveTo>
                    <a:pt x="1750726" y="2229927"/>
                  </a:moveTo>
                  <a:cubicBezTo>
                    <a:pt x="1752473" y="2229436"/>
                    <a:pt x="1753455" y="2230309"/>
                    <a:pt x="1753728" y="2232002"/>
                  </a:cubicBezTo>
                  <a:lnTo>
                    <a:pt x="1753728" y="2232056"/>
                  </a:lnTo>
                  <a:cubicBezTo>
                    <a:pt x="1752746" y="2232984"/>
                    <a:pt x="1751872" y="2234568"/>
                    <a:pt x="1750889" y="2234622"/>
                  </a:cubicBezTo>
                  <a:cubicBezTo>
                    <a:pt x="1749306" y="2234622"/>
                    <a:pt x="1748596" y="2233094"/>
                    <a:pt x="1749197" y="2231456"/>
                  </a:cubicBezTo>
                  <a:cubicBezTo>
                    <a:pt x="1749470" y="2230855"/>
                    <a:pt x="1750125" y="2230091"/>
                    <a:pt x="1750726" y="2229927"/>
                  </a:cubicBezTo>
                  <a:close/>
                  <a:moveTo>
                    <a:pt x="5392820" y="2224141"/>
                  </a:moveTo>
                  <a:cubicBezTo>
                    <a:pt x="5394567" y="2224578"/>
                    <a:pt x="5394949" y="2226161"/>
                    <a:pt x="5394239" y="2227908"/>
                  </a:cubicBezTo>
                  <a:cubicBezTo>
                    <a:pt x="5393038" y="2228617"/>
                    <a:pt x="5391837" y="2229819"/>
                    <a:pt x="5390636" y="2229928"/>
                  </a:cubicBezTo>
                  <a:cubicBezTo>
                    <a:pt x="5388561" y="2230037"/>
                    <a:pt x="5387415" y="2226707"/>
                    <a:pt x="5389053" y="2225069"/>
                  </a:cubicBezTo>
                  <a:cubicBezTo>
                    <a:pt x="5389872" y="2224304"/>
                    <a:pt x="5391673" y="2223868"/>
                    <a:pt x="5392820" y="2224141"/>
                  </a:cubicBezTo>
                  <a:close/>
                  <a:moveTo>
                    <a:pt x="1747886" y="2210437"/>
                  </a:moveTo>
                  <a:cubicBezTo>
                    <a:pt x="1748869" y="2210000"/>
                    <a:pt x="1751162" y="2210546"/>
                    <a:pt x="1751926" y="2211474"/>
                  </a:cubicBezTo>
                  <a:lnTo>
                    <a:pt x="1751981" y="2211474"/>
                  </a:lnTo>
                  <a:cubicBezTo>
                    <a:pt x="1753346" y="2213167"/>
                    <a:pt x="1754056" y="2215405"/>
                    <a:pt x="1755038" y="2217480"/>
                  </a:cubicBezTo>
                  <a:cubicBezTo>
                    <a:pt x="1753182" y="2218353"/>
                    <a:pt x="1751217" y="2219882"/>
                    <a:pt x="1750725" y="2219500"/>
                  </a:cubicBezTo>
                  <a:cubicBezTo>
                    <a:pt x="1749033" y="2218135"/>
                    <a:pt x="1747450" y="2216333"/>
                    <a:pt x="1746521" y="2214313"/>
                  </a:cubicBezTo>
                  <a:cubicBezTo>
                    <a:pt x="1746085" y="2213330"/>
                    <a:pt x="1747013" y="2210928"/>
                    <a:pt x="1747886" y="2210437"/>
                  </a:cubicBezTo>
                  <a:close/>
                  <a:moveTo>
                    <a:pt x="1745375" y="2197444"/>
                  </a:moveTo>
                  <a:cubicBezTo>
                    <a:pt x="1745812" y="2197662"/>
                    <a:pt x="1746085" y="2198372"/>
                    <a:pt x="1746412" y="2198918"/>
                  </a:cubicBezTo>
                  <a:cubicBezTo>
                    <a:pt x="1746139" y="2199518"/>
                    <a:pt x="1745976" y="2200446"/>
                    <a:pt x="1745593" y="2200556"/>
                  </a:cubicBezTo>
                  <a:lnTo>
                    <a:pt x="1745593" y="2200610"/>
                  </a:lnTo>
                  <a:cubicBezTo>
                    <a:pt x="1744174" y="2200883"/>
                    <a:pt x="1743464" y="2200010"/>
                    <a:pt x="1743901" y="2198208"/>
                  </a:cubicBezTo>
                  <a:cubicBezTo>
                    <a:pt x="1744010" y="2197826"/>
                    <a:pt x="1745047" y="2197280"/>
                    <a:pt x="1745375" y="2197444"/>
                  </a:cubicBezTo>
                  <a:close/>
                  <a:moveTo>
                    <a:pt x="1748759" y="2179210"/>
                  </a:moveTo>
                  <a:lnTo>
                    <a:pt x="1748760" y="2179210"/>
                  </a:lnTo>
                  <a:lnTo>
                    <a:pt x="1748815" y="2179264"/>
                  </a:lnTo>
                  <a:close/>
                  <a:moveTo>
                    <a:pt x="1745866" y="2176425"/>
                  </a:moveTo>
                  <a:lnTo>
                    <a:pt x="1748759" y="2179210"/>
                  </a:lnTo>
                  <a:lnTo>
                    <a:pt x="1740025" y="2184669"/>
                  </a:lnTo>
                  <a:cubicBezTo>
                    <a:pt x="1739097" y="2184341"/>
                    <a:pt x="1737896" y="2181776"/>
                    <a:pt x="1738278" y="2180847"/>
                  </a:cubicBezTo>
                  <a:cubicBezTo>
                    <a:pt x="1739588" y="2177735"/>
                    <a:pt x="1742536" y="2176262"/>
                    <a:pt x="1745866" y="2176425"/>
                  </a:cubicBezTo>
                  <a:close/>
                  <a:moveTo>
                    <a:pt x="1503400" y="2143167"/>
                  </a:moveTo>
                  <a:lnTo>
                    <a:pt x="1503414" y="2143178"/>
                  </a:lnTo>
                  <a:lnTo>
                    <a:pt x="1503250" y="2143178"/>
                  </a:lnTo>
                  <a:close/>
                  <a:moveTo>
                    <a:pt x="1711746" y="2142085"/>
                  </a:moveTo>
                  <a:lnTo>
                    <a:pt x="1712182" y="2143505"/>
                  </a:lnTo>
                  <a:lnTo>
                    <a:pt x="1710872" y="2143286"/>
                  </a:lnTo>
                  <a:close/>
                  <a:moveTo>
                    <a:pt x="1649562" y="2134387"/>
                  </a:moveTo>
                  <a:cubicBezTo>
                    <a:pt x="1653820" y="2134824"/>
                    <a:pt x="1657041" y="2134660"/>
                    <a:pt x="1659935" y="2135588"/>
                  </a:cubicBezTo>
                  <a:lnTo>
                    <a:pt x="1659935" y="2135643"/>
                  </a:lnTo>
                  <a:cubicBezTo>
                    <a:pt x="1661955" y="2136243"/>
                    <a:pt x="1663647" y="2138209"/>
                    <a:pt x="1665176" y="2139846"/>
                  </a:cubicBezTo>
                  <a:cubicBezTo>
                    <a:pt x="1666432" y="2141211"/>
                    <a:pt x="1666104" y="2142849"/>
                    <a:pt x="1664575" y="2143941"/>
                  </a:cubicBezTo>
                  <a:cubicBezTo>
                    <a:pt x="1657260" y="2149128"/>
                    <a:pt x="1649016" y="2150602"/>
                    <a:pt x="1640281" y="2149073"/>
                  </a:cubicBezTo>
                  <a:cubicBezTo>
                    <a:pt x="1638807" y="2148800"/>
                    <a:pt x="1637442" y="2147872"/>
                    <a:pt x="1636023" y="2147271"/>
                  </a:cubicBezTo>
                  <a:cubicBezTo>
                    <a:pt x="1634330" y="2146507"/>
                    <a:pt x="1632310" y="2143231"/>
                    <a:pt x="1633074" y="2141593"/>
                  </a:cubicBezTo>
                  <a:cubicBezTo>
                    <a:pt x="1634003" y="2139574"/>
                    <a:pt x="1635313" y="2136789"/>
                    <a:pt x="1637005" y="2136352"/>
                  </a:cubicBezTo>
                  <a:cubicBezTo>
                    <a:pt x="1641373" y="2135042"/>
                    <a:pt x="1646068" y="2134824"/>
                    <a:pt x="1649562" y="2134387"/>
                  </a:cubicBezTo>
                  <a:close/>
                  <a:moveTo>
                    <a:pt x="1430367" y="2133678"/>
                  </a:moveTo>
                  <a:cubicBezTo>
                    <a:pt x="1440194" y="2133460"/>
                    <a:pt x="1447782" y="2134497"/>
                    <a:pt x="1453023" y="2141867"/>
                  </a:cubicBezTo>
                  <a:cubicBezTo>
                    <a:pt x="1454224" y="2143505"/>
                    <a:pt x="1453515" y="2146999"/>
                    <a:pt x="1451495" y="2147818"/>
                  </a:cubicBezTo>
                  <a:cubicBezTo>
                    <a:pt x="1449311" y="2148691"/>
                    <a:pt x="1447182" y="2149565"/>
                    <a:pt x="1444943" y="2150274"/>
                  </a:cubicBezTo>
                  <a:cubicBezTo>
                    <a:pt x="1432714" y="2154096"/>
                    <a:pt x="1423433" y="2149947"/>
                    <a:pt x="1416609" y="2139574"/>
                  </a:cubicBezTo>
                  <a:cubicBezTo>
                    <a:pt x="1415735" y="2138264"/>
                    <a:pt x="1416390" y="2136353"/>
                    <a:pt x="1418192" y="2135971"/>
                  </a:cubicBezTo>
                  <a:cubicBezTo>
                    <a:pt x="1422723" y="2134879"/>
                    <a:pt x="1427419" y="2134224"/>
                    <a:pt x="1430367" y="2133732"/>
                  </a:cubicBezTo>
                  <a:close/>
                  <a:moveTo>
                    <a:pt x="5321847" y="2123195"/>
                  </a:moveTo>
                  <a:cubicBezTo>
                    <a:pt x="5327251" y="2125433"/>
                    <a:pt x="5332547" y="2125597"/>
                    <a:pt x="5338170" y="2125160"/>
                  </a:cubicBezTo>
                  <a:lnTo>
                    <a:pt x="5338225" y="2125215"/>
                  </a:lnTo>
                  <a:cubicBezTo>
                    <a:pt x="5341500" y="2124942"/>
                    <a:pt x="5343575" y="2126635"/>
                    <a:pt x="5343138" y="2129037"/>
                  </a:cubicBezTo>
                  <a:cubicBezTo>
                    <a:pt x="5341992" y="2135588"/>
                    <a:pt x="5343138" y="2141266"/>
                    <a:pt x="5346469" y="2147271"/>
                  </a:cubicBezTo>
                  <a:cubicBezTo>
                    <a:pt x="5352092" y="2157371"/>
                    <a:pt x="5349144" y="2167362"/>
                    <a:pt x="5343138" y="2176479"/>
                  </a:cubicBezTo>
                  <a:cubicBezTo>
                    <a:pt x="5341883" y="2178444"/>
                    <a:pt x="5339699" y="2179809"/>
                    <a:pt x="5338334" y="2181775"/>
                  </a:cubicBezTo>
                  <a:cubicBezTo>
                    <a:pt x="5335222" y="2185705"/>
                    <a:pt x="5334567" y="2190455"/>
                    <a:pt x="5334895" y="2195314"/>
                  </a:cubicBezTo>
                  <a:cubicBezTo>
                    <a:pt x="5335058" y="2197498"/>
                    <a:pt x="5336642" y="2199026"/>
                    <a:pt x="5339480" y="2199518"/>
                  </a:cubicBezTo>
                  <a:cubicBezTo>
                    <a:pt x="5346796" y="2200664"/>
                    <a:pt x="5346796" y="2200610"/>
                    <a:pt x="5342483" y="2207816"/>
                  </a:cubicBezTo>
                  <a:cubicBezTo>
                    <a:pt x="5340682" y="2210819"/>
                    <a:pt x="5340627" y="2213167"/>
                    <a:pt x="5342429" y="2213985"/>
                  </a:cubicBezTo>
                  <a:cubicBezTo>
                    <a:pt x="5343794" y="2214586"/>
                    <a:pt x="5345267" y="2215023"/>
                    <a:pt x="5346796" y="2215296"/>
                  </a:cubicBezTo>
                  <a:cubicBezTo>
                    <a:pt x="5347506" y="2215405"/>
                    <a:pt x="5348325" y="2214968"/>
                    <a:pt x="5349089" y="2214695"/>
                  </a:cubicBezTo>
                  <a:cubicBezTo>
                    <a:pt x="5350563" y="2214149"/>
                    <a:pt x="5352037" y="2213603"/>
                    <a:pt x="5353566" y="2213057"/>
                  </a:cubicBezTo>
                  <a:cubicBezTo>
                    <a:pt x="5356841" y="2211965"/>
                    <a:pt x="5359953" y="2212457"/>
                    <a:pt x="5362738" y="2214204"/>
                  </a:cubicBezTo>
                  <a:cubicBezTo>
                    <a:pt x="5365413" y="2215842"/>
                    <a:pt x="5367542" y="2218735"/>
                    <a:pt x="5370436" y="2219772"/>
                  </a:cubicBezTo>
                  <a:cubicBezTo>
                    <a:pt x="5376932" y="2222120"/>
                    <a:pt x="5381573" y="2225286"/>
                    <a:pt x="5381955" y="2233039"/>
                  </a:cubicBezTo>
                  <a:cubicBezTo>
                    <a:pt x="5382173" y="2237242"/>
                    <a:pt x="5385722" y="2239699"/>
                    <a:pt x="5388670" y="2242429"/>
                  </a:cubicBezTo>
                  <a:cubicBezTo>
                    <a:pt x="5390199" y="2243849"/>
                    <a:pt x="5391564" y="2246633"/>
                    <a:pt x="5391400" y="2248653"/>
                  </a:cubicBezTo>
                  <a:cubicBezTo>
                    <a:pt x="5390963" y="2254003"/>
                    <a:pt x="5388615" y="2259080"/>
                    <a:pt x="5389434" y="2264703"/>
                  </a:cubicBezTo>
                  <a:cubicBezTo>
                    <a:pt x="5389489" y="2265086"/>
                    <a:pt x="5386759" y="2266505"/>
                    <a:pt x="5385558" y="2266341"/>
                  </a:cubicBezTo>
                  <a:cubicBezTo>
                    <a:pt x="5383265" y="2266014"/>
                    <a:pt x="5381081" y="2264867"/>
                    <a:pt x="5378898" y="2263885"/>
                  </a:cubicBezTo>
                  <a:cubicBezTo>
                    <a:pt x="5371418" y="2260500"/>
                    <a:pt x="5371200" y="2258261"/>
                    <a:pt x="5377642" y="2252693"/>
                  </a:cubicBezTo>
                  <a:cubicBezTo>
                    <a:pt x="5380099" y="2250564"/>
                    <a:pt x="5380371" y="2248107"/>
                    <a:pt x="5377915" y="2247397"/>
                  </a:cubicBezTo>
                  <a:cubicBezTo>
                    <a:pt x="5371964" y="2245705"/>
                    <a:pt x="5369726" y="2241665"/>
                    <a:pt x="5368525" y="2235987"/>
                  </a:cubicBezTo>
                  <a:cubicBezTo>
                    <a:pt x="5368142" y="2234240"/>
                    <a:pt x="5365030" y="2233039"/>
                    <a:pt x="5363174" y="2231565"/>
                  </a:cubicBezTo>
                  <a:cubicBezTo>
                    <a:pt x="5358370" y="2236205"/>
                    <a:pt x="5353402" y="2233967"/>
                    <a:pt x="5348379" y="2231401"/>
                  </a:cubicBezTo>
                  <a:cubicBezTo>
                    <a:pt x="5347124" y="2229927"/>
                    <a:pt x="5345868" y="2228344"/>
                    <a:pt x="5344394" y="2227088"/>
                  </a:cubicBezTo>
                  <a:cubicBezTo>
                    <a:pt x="5342647" y="2225559"/>
                    <a:pt x="5340572" y="2225177"/>
                    <a:pt x="5338388" y="2226324"/>
                  </a:cubicBezTo>
                  <a:cubicBezTo>
                    <a:pt x="5335222" y="2228016"/>
                    <a:pt x="5332056" y="2229709"/>
                    <a:pt x="5328889" y="2231401"/>
                  </a:cubicBezTo>
                  <a:lnTo>
                    <a:pt x="5329544" y="2232001"/>
                  </a:lnTo>
                  <a:lnTo>
                    <a:pt x="5329314" y="2232001"/>
                  </a:lnTo>
                  <a:lnTo>
                    <a:pt x="5336096" y="2240737"/>
                  </a:lnTo>
                  <a:cubicBezTo>
                    <a:pt x="5339372" y="2245814"/>
                    <a:pt x="5339263" y="2251165"/>
                    <a:pt x="5336096" y="2256406"/>
                  </a:cubicBezTo>
                  <a:cubicBezTo>
                    <a:pt x="5333913" y="2260064"/>
                    <a:pt x="5328617" y="2260446"/>
                    <a:pt x="5326105" y="2257225"/>
                  </a:cubicBezTo>
                  <a:cubicBezTo>
                    <a:pt x="5321192" y="2250946"/>
                    <a:pt x="5318353" y="2243576"/>
                    <a:pt x="5316006" y="2236097"/>
                  </a:cubicBezTo>
                  <a:cubicBezTo>
                    <a:pt x="5315733" y="2235169"/>
                    <a:pt x="5317043" y="2233148"/>
                    <a:pt x="5318080" y="2232493"/>
                  </a:cubicBezTo>
                  <a:lnTo>
                    <a:pt x="5318080" y="2232439"/>
                  </a:lnTo>
                  <a:lnTo>
                    <a:pt x="5329232" y="2231949"/>
                  </a:lnTo>
                  <a:lnTo>
                    <a:pt x="5328944" y="2231565"/>
                  </a:lnTo>
                  <a:cubicBezTo>
                    <a:pt x="5327361" y="2230364"/>
                    <a:pt x="5325832" y="2228890"/>
                    <a:pt x="5324030" y="2228344"/>
                  </a:cubicBezTo>
                  <a:cubicBezTo>
                    <a:pt x="5316278" y="2225887"/>
                    <a:pt x="5314203" y="2220155"/>
                    <a:pt x="5314585" y="2212893"/>
                  </a:cubicBezTo>
                  <a:cubicBezTo>
                    <a:pt x="5308580" y="2211474"/>
                    <a:pt x="5305250" y="2206615"/>
                    <a:pt x="5303175" y="2201811"/>
                  </a:cubicBezTo>
                  <a:cubicBezTo>
                    <a:pt x="5300118" y="2194550"/>
                    <a:pt x="5298589" y="2186579"/>
                    <a:pt x="5296679" y="2178881"/>
                  </a:cubicBezTo>
                  <a:cubicBezTo>
                    <a:pt x="5296405" y="2177680"/>
                    <a:pt x="5297279" y="2175606"/>
                    <a:pt x="5298316" y="2174677"/>
                  </a:cubicBezTo>
                  <a:cubicBezTo>
                    <a:pt x="5300719" y="2172439"/>
                    <a:pt x="5302138" y="2170201"/>
                    <a:pt x="5302356" y="2166652"/>
                  </a:cubicBezTo>
                  <a:cubicBezTo>
                    <a:pt x="5302848" y="2157917"/>
                    <a:pt x="5303885" y="2149237"/>
                    <a:pt x="5304922" y="2140556"/>
                  </a:cubicBezTo>
                  <a:cubicBezTo>
                    <a:pt x="5305304" y="2137444"/>
                    <a:pt x="5305905" y="2134169"/>
                    <a:pt x="5307106" y="2131330"/>
                  </a:cubicBezTo>
                  <a:cubicBezTo>
                    <a:pt x="5309454" y="2125652"/>
                    <a:pt x="5313821" y="2119919"/>
                    <a:pt x="5321847" y="2123195"/>
                  </a:cubicBezTo>
                  <a:close/>
                  <a:moveTo>
                    <a:pt x="1529565" y="2100867"/>
                  </a:moveTo>
                  <a:cubicBezTo>
                    <a:pt x="1530929" y="2101577"/>
                    <a:pt x="1532185" y="2102614"/>
                    <a:pt x="1533495" y="2103487"/>
                  </a:cubicBezTo>
                  <a:cubicBezTo>
                    <a:pt x="1536880" y="2105780"/>
                    <a:pt x="1540920" y="2107527"/>
                    <a:pt x="1544687" y="2106108"/>
                  </a:cubicBezTo>
                  <a:cubicBezTo>
                    <a:pt x="1551020" y="2103651"/>
                    <a:pt x="1557244" y="2103433"/>
                    <a:pt x="1563413" y="2104197"/>
                  </a:cubicBezTo>
                  <a:cubicBezTo>
                    <a:pt x="1568108" y="2104743"/>
                    <a:pt x="1572749" y="2105890"/>
                    <a:pt x="1577389" y="2107036"/>
                  </a:cubicBezTo>
                  <a:cubicBezTo>
                    <a:pt x="1580392" y="2107746"/>
                    <a:pt x="1583613" y="2108892"/>
                    <a:pt x="1586015" y="2110748"/>
                  </a:cubicBezTo>
                  <a:cubicBezTo>
                    <a:pt x="1593167" y="2116426"/>
                    <a:pt x="1600319" y="2122050"/>
                    <a:pt x="1608016" y="2127017"/>
                  </a:cubicBezTo>
                  <a:cubicBezTo>
                    <a:pt x="1608945" y="2127563"/>
                    <a:pt x="1609873" y="2128164"/>
                    <a:pt x="1610856" y="2128765"/>
                  </a:cubicBezTo>
                  <a:cubicBezTo>
                    <a:pt x="1611838" y="2129365"/>
                    <a:pt x="1612821" y="2131440"/>
                    <a:pt x="1612712" y="2132532"/>
                  </a:cubicBezTo>
                  <a:cubicBezTo>
                    <a:pt x="1612712" y="2132641"/>
                    <a:pt x="1612657" y="2132750"/>
                    <a:pt x="1612657" y="2132859"/>
                  </a:cubicBezTo>
                  <a:cubicBezTo>
                    <a:pt x="1611729" y="2134879"/>
                    <a:pt x="1610036" y="2136681"/>
                    <a:pt x="1608235" y="2138046"/>
                  </a:cubicBezTo>
                  <a:cubicBezTo>
                    <a:pt x="1607088" y="2138919"/>
                    <a:pt x="1605232" y="2138755"/>
                    <a:pt x="1603594" y="2139083"/>
                  </a:cubicBezTo>
                  <a:cubicBezTo>
                    <a:pt x="1594259" y="2136735"/>
                    <a:pt x="1584978" y="2136026"/>
                    <a:pt x="1575970" y="2140994"/>
                  </a:cubicBezTo>
                  <a:cubicBezTo>
                    <a:pt x="1574004" y="2142031"/>
                    <a:pt x="1571220" y="2142086"/>
                    <a:pt x="1568982" y="2141813"/>
                  </a:cubicBezTo>
                  <a:cubicBezTo>
                    <a:pt x="1561721" y="2140612"/>
                    <a:pt x="1556698" y="2143560"/>
                    <a:pt x="1552931" y="2149456"/>
                  </a:cubicBezTo>
                  <a:cubicBezTo>
                    <a:pt x="1552276" y="2150438"/>
                    <a:pt x="1551348" y="2151421"/>
                    <a:pt x="1550310" y="2152022"/>
                  </a:cubicBezTo>
                  <a:cubicBezTo>
                    <a:pt x="1550037" y="2152186"/>
                    <a:pt x="1549764" y="2152349"/>
                    <a:pt x="1549437" y="2152458"/>
                  </a:cubicBezTo>
                  <a:cubicBezTo>
                    <a:pt x="1548127" y="2153004"/>
                    <a:pt x="1546216" y="2153059"/>
                    <a:pt x="1545069" y="2152458"/>
                  </a:cubicBezTo>
                  <a:cubicBezTo>
                    <a:pt x="1540866" y="2150275"/>
                    <a:pt x="1539009" y="2144870"/>
                    <a:pt x="1533932" y="2143996"/>
                  </a:cubicBezTo>
                  <a:cubicBezTo>
                    <a:pt x="1528527" y="2143068"/>
                    <a:pt x="1522959" y="2142359"/>
                    <a:pt x="1517445" y="2142195"/>
                  </a:cubicBezTo>
                  <a:lnTo>
                    <a:pt x="1503400" y="2143167"/>
                  </a:lnTo>
                  <a:lnTo>
                    <a:pt x="1494679" y="2136462"/>
                  </a:lnTo>
                  <a:cubicBezTo>
                    <a:pt x="1494351" y="2135371"/>
                    <a:pt x="1495443" y="2132750"/>
                    <a:pt x="1496208" y="2132641"/>
                  </a:cubicBezTo>
                  <a:cubicBezTo>
                    <a:pt x="1502377" y="2131604"/>
                    <a:pt x="1508655" y="2131221"/>
                    <a:pt x="1514824" y="2130020"/>
                  </a:cubicBezTo>
                  <a:cubicBezTo>
                    <a:pt x="1517499" y="2129474"/>
                    <a:pt x="1519028" y="2126144"/>
                    <a:pt x="1523068" y="2127946"/>
                  </a:cubicBezTo>
                  <a:cubicBezTo>
                    <a:pt x="1527271" y="2129856"/>
                    <a:pt x="1528036" y="2128928"/>
                    <a:pt x="1527271" y="2126199"/>
                  </a:cubicBezTo>
                  <a:cubicBezTo>
                    <a:pt x="1525852" y="2120958"/>
                    <a:pt x="1526180" y="2115061"/>
                    <a:pt x="1520502" y="2111676"/>
                  </a:cubicBezTo>
                  <a:cubicBezTo>
                    <a:pt x="1518373" y="2110366"/>
                    <a:pt x="1518263" y="2107691"/>
                    <a:pt x="1519738" y="2105507"/>
                  </a:cubicBezTo>
                  <a:cubicBezTo>
                    <a:pt x="1522686" y="2101249"/>
                    <a:pt x="1526507" y="2099393"/>
                    <a:pt x="1529565" y="2100867"/>
                  </a:cubicBezTo>
                  <a:close/>
                  <a:moveTo>
                    <a:pt x="5101940" y="2091257"/>
                  </a:moveTo>
                  <a:cubicBezTo>
                    <a:pt x="5102814" y="2091257"/>
                    <a:pt x="5103579" y="2091257"/>
                    <a:pt x="5105817" y="2091257"/>
                  </a:cubicBezTo>
                  <a:cubicBezTo>
                    <a:pt x="5107509" y="2091858"/>
                    <a:pt x="5110730" y="2092459"/>
                    <a:pt x="5113242" y="2094151"/>
                  </a:cubicBezTo>
                  <a:cubicBezTo>
                    <a:pt x="5114989" y="2095297"/>
                    <a:pt x="5116845" y="2098191"/>
                    <a:pt x="5116626" y="2099993"/>
                  </a:cubicBezTo>
                  <a:lnTo>
                    <a:pt x="5116572" y="2099938"/>
                  </a:lnTo>
                  <a:cubicBezTo>
                    <a:pt x="5115535" y="2107909"/>
                    <a:pt x="5111986" y="2115170"/>
                    <a:pt x="5107673" y="2121776"/>
                  </a:cubicBezTo>
                  <a:cubicBezTo>
                    <a:pt x="5102650" y="2129473"/>
                    <a:pt x="5090421" y="2133350"/>
                    <a:pt x="5082396" y="2130511"/>
                  </a:cubicBezTo>
                  <a:cubicBezTo>
                    <a:pt x="5074207" y="2127672"/>
                    <a:pt x="5068911" y="2117790"/>
                    <a:pt x="5071040" y="2109383"/>
                  </a:cubicBezTo>
                  <a:cubicBezTo>
                    <a:pt x="5071422" y="2107909"/>
                    <a:pt x="5072078" y="2106326"/>
                    <a:pt x="5073060" y="2105179"/>
                  </a:cubicBezTo>
                  <a:cubicBezTo>
                    <a:pt x="5080485" y="2096007"/>
                    <a:pt x="5089821" y="2090711"/>
                    <a:pt x="5101940" y="2091257"/>
                  </a:cubicBezTo>
                  <a:close/>
                  <a:moveTo>
                    <a:pt x="1519355" y="2077500"/>
                  </a:moveTo>
                  <a:cubicBezTo>
                    <a:pt x="1520283" y="2078319"/>
                    <a:pt x="1520501" y="2080120"/>
                    <a:pt x="1520720" y="2081485"/>
                  </a:cubicBezTo>
                  <a:cubicBezTo>
                    <a:pt x="1520829" y="2081813"/>
                    <a:pt x="1520229" y="2082359"/>
                    <a:pt x="1519628" y="2082686"/>
                  </a:cubicBezTo>
                  <a:cubicBezTo>
                    <a:pt x="1519410" y="2082795"/>
                    <a:pt x="1519082" y="2082959"/>
                    <a:pt x="1519082" y="2082959"/>
                  </a:cubicBezTo>
                  <a:lnTo>
                    <a:pt x="1519137" y="2082850"/>
                  </a:lnTo>
                  <a:cubicBezTo>
                    <a:pt x="1517717" y="2083341"/>
                    <a:pt x="1516243" y="2083505"/>
                    <a:pt x="1514824" y="2083778"/>
                  </a:cubicBezTo>
                  <a:cubicBezTo>
                    <a:pt x="1514278" y="2083451"/>
                    <a:pt x="1513513" y="2083123"/>
                    <a:pt x="1512913" y="2082741"/>
                  </a:cubicBezTo>
                  <a:cubicBezTo>
                    <a:pt x="1512149" y="2082359"/>
                    <a:pt x="1511548" y="2081922"/>
                    <a:pt x="1511384" y="2081321"/>
                  </a:cubicBezTo>
                  <a:cubicBezTo>
                    <a:pt x="1511111" y="2080339"/>
                    <a:pt x="1512149" y="2078428"/>
                    <a:pt x="1513186" y="2077609"/>
                  </a:cubicBezTo>
                  <a:cubicBezTo>
                    <a:pt x="1515042" y="2076135"/>
                    <a:pt x="1517499" y="2075862"/>
                    <a:pt x="1519355" y="2077500"/>
                  </a:cubicBezTo>
                  <a:close/>
                  <a:moveTo>
                    <a:pt x="1333626" y="2062923"/>
                  </a:moveTo>
                  <a:cubicBezTo>
                    <a:pt x="1334608" y="2063688"/>
                    <a:pt x="1334772" y="2065598"/>
                    <a:pt x="1335318" y="2067018"/>
                  </a:cubicBezTo>
                  <a:cubicBezTo>
                    <a:pt x="1334445" y="2068765"/>
                    <a:pt x="1333080" y="2069311"/>
                    <a:pt x="1331387" y="2068492"/>
                  </a:cubicBezTo>
                  <a:cubicBezTo>
                    <a:pt x="1329695" y="2067728"/>
                    <a:pt x="1329149" y="2066254"/>
                    <a:pt x="1329804" y="2064561"/>
                  </a:cubicBezTo>
                  <a:cubicBezTo>
                    <a:pt x="1330514" y="2062760"/>
                    <a:pt x="1332152" y="2061886"/>
                    <a:pt x="1333626" y="2062923"/>
                  </a:cubicBezTo>
                  <a:close/>
                  <a:moveTo>
                    <a:pt x="1507127" y="2045399"/>
                  </a:moveTo>
                  <a:cubicBezTo>
                    <a:pt x="1508983" y="2045617"/>
                    <a:pt x="1509802" y="2046764"/>
                    <a:pt x="1509310" y="2048347"/>
                  </a:cubicBezTo>
                  <a:cubicBezTo>
                    <a:pt x="1509146" y="2048947"/>
                    <a:pt x="1508546" y="2049548"/>
                    <a:pt x="1508000" y="2049985"/>
                  </a:cubicBezTo>
                  <a:lnTo>
                    <a:pt x="1508000" y="2050039"/>
                  </a:lnTo>
                  <a:cubicBezTo>
                    <a:pt x="1506471" y="2051240"/>
                    <a:pt x="1505052" y="2051022"/>
                    <a:pt x="1504233" y="2049384"/>
                  </a:cubicBezTo>
                  <a:cubicBezTo>
                    <a:pt x="1503742" y="2048183"/>
                    <a:pt x="1503632" y="2046818"/>
                    <a:pt x="1503414" y="2045563"/>
                  </a:cubicBezTo>
                  <a:lnTo>
                    <a:pt x="1503437" y="2045562"/>
                  </a:lnTo>
                  <a:close/>
                  <a:moveTo>
                    <a:pt x="1502540" y="2044525"/>
                  </a:moveTo>
                  <a:cubicBezTo>
                    <a:pt x="1502813" y="2044634"/>
                    <a:pt x="1503031" y="2044798"/>
                    <a:pt x="1503304" y="2044962"/>
                  </a:cubicBezTo>
                  <a:cubicBezTo>
                    <a:pt x="1503414" y="2045180"/>
                    <a:pt x="1503414" y="2045562"/>
                    <a:pt x="1503414" y="2045562"/>
                  </a:cubicBezTo>
                  <a:lnTo>
                    <a:pt x="1502704" y="2045562"/>
                  </a:lnTo>
                  <a:cubicBezTo>
                    <a:pt x="1502704" y="2044962"/>
                    <a:pt x="1502595" y="2044853"/>
                    <a:pt x="1502540" y="2044525"/>
                  </a:cubicBezTo>
                  <a:close/>
                  <a:moveTo>
                    <a:pt x="1486544" y="2032897"/>
                  </a:moveTo>
                  <a:cubicBezTo>
                    <a:pt x="1486817" y="2033498"/>
                    <a:pt x="1487363" y="2034153"/>
                    <a:pt x="1487308" y="2034753"/>
                  </a:cubicBezTo>
                  <a:cubicBezTo>
                    <a:pt x="1487254" y="2035299"/>
                    <a:pt x="1486544" y="2035790"/>
                    <a:pt x="1486107" y="2036282"/>
                  </a:cubicBezTo>
                  <a:cubicBezTo>
                    <a:pt x="1485834" y="2035627"/>
                    <a:pt x="1485288" y="2035026"/>
                    <a:pt x="1485343" y="2034426"/>
                  </a:cubicBezTo>
                  <a:cubicBezTo>
                    <a:pt x="1485397" y="2033880"/>
                    <a:pt x="1486107" y="2033388"/>
                    <a:pt x="1486544" y="2032897"/>
                  </a:cubicBezTo>
                  <a:close/>
                  <a:moveTo>
                    <a:pt x="1349403" y="2031641"/>
                  </a:moveTo>
                  <a:cubicBezTo>
                    <a:pt x="1352242" y="2031695"/>
                    <a:pt x="1355409" y="2032787"/>
                    <a:pt x="1357975" y="2033879"/>
                  </a:cubicBezTo>
                  <a:cubicBezTo>
                    <a:pt x="1363871" y="2036500"/>
                    <a:pt x="1369603" y="2038028"/>
                    <a:pt x="1376264" y="2037974"/>
                  </a:cubicBezTo>
                  <a:cubicBezTo>
                    <a:pt x="1385054" y="2037810"/>
                    <a:pt x="1393570" y="2039775"/>
                    <a:pt x="1400231" y="2046654"/>
                  </a:cubicBezTo>
                  <a:cubicBezTo>
                    <a:pt x="1402305" y="2048784"/>
                    <a:pt x="1405581" y="2050203"/>
                    <a:pt x="1408529" y="2051022"/>
                  </a:cubicBezTo>
                  <a:cubicBezTo>
                    <a:pt x="1414753" y="2052823"/>
                    <a:pt x="1420212" y="2055826"/>
                    <a:pt x="1425672" y="2059266"/>
                  </a:cubicBezTo>
                  <a:cubicBezTo>
                    <a:pt x="1430367" y="2062105"/>
                    <a:pt x="1435499" y="2064452"/>
                    <a:pt x="1440685" y="2066308"/>
                  </a:cubicBezTo>
                  <a:cubicBezTo>
                    <a:pt x="1453842" y="2071003"/>
                    <a:pt x="1466290" y="2077227"/>
                    <a:pt x="1478846" y="2083233"/>
                  </a:cubicBezTo>
                  <a:cubicBezTo>
                    <a:pt x="1482013" y="2084761"/>
                    <a:pt x="1485179" y="2086235"/>
                    <a:pt x="1488400" y="2087709"/>
                  </a:cubicBezTo>
                  <a:cubicBezTo>
                    <a:pt x="1491130" y="2088965"/>
                    <a:pt x="1493259" y="2091695"/>
                    <a:pt x="1495389" y="2093933"/>
                  </a:cubicBezTo>
                  <a:cubicBezTo>
                    <a:pt x="1497736" y="2096499"/>
                    <a:pt x="1496863" y="2101303"/>
                    <a:pt x="1494024" y="2102013"/>
                  </a:cubicBezTo>
                  <a:lnTo>
                    <a:pt x="1494133" y="2102177"/>
                  </a:lnTo>
                  <a:cubicBezTo>
                    <a:pt x="1481140" y="2105562"/>
                    <a:pt x="1468583" y="2111895"/>
                    <a:pt x="1458537" y="2107636"/>
                  </a:cubicBezTo>
                  <a:cubicBezTo>
                    <a:pt x="1448929" y="2107636"/>
                    <a:pt x="1443415" y="2107855"/>
                    <a:pt x="1437846" y="2107527"/>
                  </a:cubicBezTo>
                  <a:cubicBezTo>
                    <a:pt x="1434079" y="2107418"/>
                    <a:pt x="1432551" y="2103815"/>
                    <a:pt x="1434516" y="2100593"/>
                  </a:cubicBezTo>
                  <a:cubicBezTo>
                    <a:pt x="1435335" y="2099229"/>
                    <a:pt x="1436263" y="2097918"/>
                    <a:pt x="1437027" y="2096554"/>
                  </a:cubicBezTo>
                  <a:cubicBezTo>
                    <a:pt x="1438501" y="2093769"/>
                    <a:pt x="1437901" y="2091640"/>
                    <a:pt x="1435553" y="2090712"/>
                  </a:cubicBezTo>
                  <a:cubicBezTo>
                    <a:pt x="1434843" y="2090439"/>
                    <a:pt x="1434188" y="2089893"/>
                    <a:pt x="1433424" y="2089784"/>
                  </a:cubicBezTo>
                  <a:cubicBezTo>
                    <a:pt x="1428129" y="2089183"/>
                    <a:pt x="1423652" y="2087436"/>
                    <a:pt x="1420212" y="2084270"/>
                  </a:cubicBezTo>
                  <a:cubicBezTo>
                    <a:pt x="1418083" y="2082305"/>
                    <a:pt x="1416281" y="2079848"/>
                    <a:pt x="1414971" y="2076681"/>
                  </a:cubicBezTo>
                  <a:cubicBezTo>
                    <a:pt x="1413279" y="2072751"/>
                    <a:pt x="1410222" y="2070348"/>
                    <a:pt x="1405854" y="2069911"/>
                  </a:cubicBezTo>
                  <a:cubicBezTo>
                    <a:pt x="1397883" y="2069038"/>
                    <a:pt x="1390295" y="2067182"/>
                    <a:pt x="1383143" y="2063251"/>
                  </a:cubicBezTo>
                  <a:cubicBezTo>
                    <a:pt x="1379758" y="2061395"/>
                    <a:pt x="1375663" y="2060794"/>
                    <a:pt x="1371842" y="2059921"/>
                  </a:cubicBezTo>
                  <a:cubicBezTo>
                    <a:pt x="1366546" y="2058720"/>
                    <a:pt x="1361196" y="2057846"/>
                    <a:pt x="1355900" y="2056809"/>
                  </a:cubicBezTo>
                  <a:cubicBezTo>
                    <a:pt x="1355736" y="2056700"/>
                    <a:pt x="1355573" y="2056700"/>
                    <a:pt x="1355409" y="2056700"/>
                  </a:cubicBezTo>
                  <a:cubicBezTo>
                    <a:pt x="1351260" y="2055826"/>
                    <a:pt x="1348585" y="2053424"/>
                    <a:pt x="1346674" y="2049493"/>
                  </a:cubicBezTo>
                  <a:cubicBezTo>
                    <a:pt x="1345363" y="2046927"/>
                    <a:pt x="1340450" y="2045617"/>
                    <a:pt x="1338375" y="2047091"/>
                  </a:cubicBezTo>
                  <a:cubicBezTo>
                    <a:pt x="1334499" y="2049875"/>
                    <a:pt x="1330186" y="2051841"/>
                    <a:pt x="1325819" y="2053533"/>
                  </a:cubicBezTo>
                  <a:cubicBezTo>
                    <a:pt x="1318449" y="2056318"/>
                    <a:pt x="1310696" y="2058338"/>
                    <a:pt x="1303763" y="2062214"/>
                  </a:cubicBezTo>
                  <a:cubicBezTo>
                    <a:pt x="1301306" y="2063579"/>
                    <a:pt x="1297648" y="2062978"/>
                    <a:pt x="1294536" y="2063087"/>
                  </a:cubicBezTo>
                  <a:cubicBezTo>
                    <a:pt x="1293990" y="2063142"/>
                    <a:pt x="1292953" y="2061777"/>
                    <a:pt x="1292953" y="2061777"/>
                  </a:cubicBezTo>
                  <a:cubicBezTo>
                    <a:pt x="1298740" y="2054680"/>
                    <a:pt x="1303162" y="2046436"/>
                    <a:pt x="1311570" y="2041577"/>
                  </a:cubicBezTo>
                  <a:cubicBezTo>
                    <a:pt x="1312443" y="2041086"/>
                    <a:pt x="1313317" y="2040649"/>
                    <a:pt x="1314245" y="2040212"/>
                  </a:cubicBezTo>
                  <a:cubicBezTo>
                    <a:pt x="1324672" y="2035517"/>
                    <a:pt x="1335864" y="2034971"/>
                    <a:pt x="1346565" y="2031969"/>
                  </a:cubicBezTo>
                  <a:cubicBezTo>
                    <a:pt x="1347438" y="2031695"/>
                    <a:pt x="1348366" y="2031641"/>
                    <a:pt x="1349403" y="2031641"/>
                  </a:cubicBezTo>
                  <a:close/>
                  <a:moveTo>
                    <a:pt x="1438447" y="2015044"/>
                  </a:moveTo>
                  <a:cubicBezTo>
                    <a:pt x="1439320" y="2016081"/>
                    <a:pt x="1440194" y="2017173"/>
                    <a:pt x="1441013" y="2018210"/>
                  </a:cubicBezTo>
                  <a:cubicBezTo>
                    <a:pt x="1440412" y="2019357"/>
                    <a:pt x="1439975" y="2020886"/>
                    <a:pt x="1439047" y="2021541"/>
                  </a:cubicBezTo>
                  <a:lnTo>
                    <a:pt x="1438993" y="2021541"/>
                  </a:lnTo>
                  <a:cubicBezTo>
                    <a:pt x="1437409" y="2022633"/>
                    <a:pt x="1435116" y="2020285"/>
                    <a:pt x="1435717" y="2017937"/>
                  </a:cubicBezTo>
                  <a:cubicBezTo>
                    <a:pt x="1436044" y="2016846"/>
                    <a:pt x="1437519" y="2016027"/>
                    <a:pt x="1438447" y="2015044"/>
                  </a:cubicBezTo>
                  <a:close/>
                  <a:moveTo>
                    <a:pt x="1481739" y="2009749"/>
                  </a:moveTo>
                  <a:cubicBezTo>
                    <a:pt x="1482722" y="2010623"/>
                    <a:pt x="1483705" y="2011551"/>
                    <a:pt x="1484742" y="2012479"/>
                  </a:cubicBezTo>
                  <a:lnTo>
                    <a:pt x="1484797" y="2012533"/>
                  </a:lnTo>
                  <a:cubicBezTo>
                    <a:pt x="1484797" y="2014226"/>
                    <a:pt x="1483869" y="2015154"/>
                    <a:pt x="1482122" y="2014935"/>
                  </a:cubicBezTo>
                  <a:cubicBezTo>
                    <a:pt x="1481576" y="2014881"/>
                    <a:pt x="1480702" y="2013953"/>
                    <a:pt x="1480702" y="2013516"/>
                  </a:cubicBezTo>
                  <a:cubicBezTo>
                    <a:pt x="1480811" y="2012260"/>
                    <a:pt x="1481357" y="2011005"/>
                    <a:pt x="1481739" y="2009749"/>
                  </a:cubicBezTo>
                  <a:close/>
                  <a:moveTo>
                    <a:pt x="1432960" y="1995379"/>
                  </a:moveTo>
                  <a:lnTo>
                    <a:pt x="1437409" y="2002215"/>
                  </a:lnTo>
                  <a:cubicBezTo>
                    <a:pt x="1437573" y="2004617"/>
                    <a:pt x="1435498" y="2006691"/>
                    <a:pt x="1433205" y="2006309"/>
                  </a:cubicBezTo>
                  <a:cubicBezTo>
                    <a:pt x="1430803" y="2006036"/>
                    <a:pt x="1429056" y="2004671"/>
                    <a:pt x="1428619" y="2002269"/>
                  </a:cubicBezTo>
                  <a:close/>
                  <a:moveTo>
                    <a:pt x="1432932" y="1995336"/>
                  </a:moveTo>
                  <a:lnTo>
                    <a:pt x="1432987" y="1995336"/>
                  </a:lnTo>
                  <a:lnTo>
                    <a:pt x="1432960" y="1995379"/>
                  </a:lnTo>
                  <a:close/>
                  <a:moveTo>
                    <a:pt x="1454388" y="1968748"/>
                  </a:moveTo>
                  <a:lnTo>
                    <a:pt x="1454388" y="1968802"/>
                  </a:lnTo>
                  <a:lnTo>
                    <a:pt x="1454379" y="1968749"/>
                  </a:lnTo>
                  <a:close/>
                  <a:moveTo>
                    <a:pt x="5309454" y="1967329"/>
                  </a:moveTo>
                  <a:lnTo>
                    <a:pt x="5309454" y="1967383"/>
                  </a:lnTo>
                  <a:cubicBezTo>
                    <a:pt x="5315132" y="1969130"/>
                    <a:pt x="5318899" y="1974699"/>
                    <a:pt x="5318298" y="1979940"/>
                  </a:cubicBezTo>
                  <a:cubicBezTo>
                    <a:pt x="5318080" y="1981851"/>
                    <a:pt x="5317807" y="1983816"/>
                    <a:pt x="5317534" y="1985727"/>
                  </a:cubicBezTo>
                  <a:cubicBezTo>
                    <a:pt x="5316660" y="1991678"/>
                    <a:pt x="5315787" y="1997629"/>
                    <a:pt x="5315459" y="2003634"/>
                  </a:cubicBezTo>
                  <a:cubicBezTo>
                    <a:pt x="5314968" y="2014116"/>
                    <a:pt x="5314149" y="2024216"/>
                    <a:pt x="5308362" y="2033497"/>
                  </a:cubicBezTo>
                  <a:cubicBezTo>
                    <a:pt x="5306396" y="2036664"/>
                    <a:pt x="5306451" y="2041140"/>
                    <a:pt x="5305359" y="2044907"/>
                  </a:cubicBezTo>
                  <a:cubicBezTo>
                    <a:pt x="5304759" y="2046927"/>
                    <a:pt x="5303121" y="2047582"/>
                    <a:pt x="5301756" y="2046272"/>
                  </a:cubicBezTo>
                  <a:cubicBezTo>
                    <a:pt x="5299517" y="2044088"/>
                    <a:pt x="5297825" y="2041249"/>
                    <a:pt x="5295368" y="2039448"/>
                  </a:cubicBezTo>
                  <a:cubicBezTo>
                    <a:pt x="5286033" y="2032296"/>
                    <a:pt x="5284395" y="2022305"/>
                    <a:pt x="5284231" y="2011168"/>
                  </a:cubicBezTo>
                  <a:cubicBezTo>
                    <a:pt x="5284013" y="2005163"/>
                    <a:pt x="5285105" y="1998939"/>
                    <a:pt x="5287943" y="1993043"/>
                  </a:cubicBezTo>
                  <a:cubicBezTo>
                    <a:pt x="5289090" y="1990586"/>
                    <a:pt x="5290182" y="1988129"/>
                    <a:pt x="5291219" y="1985618"/>
                  </a:cubicBezTo>
                  <a:cubicBezTo>
                    <a:pt x="5292366" y="1982997"/>
                    <a:pt x="5293621" y="1980377"/>
                    <a:pt x="5295150" y="1977975"/>
                  </a:cubicBezTo>
                  <a:cubicBezTo>
                    <a:pt x="5297661" y="1974099"/>
                    <a:pt x="5301428" y="1970932"/>
                    <a:pt x="5304922" y="1967766"/>
                  </a:cubicBezTo>
                  <a:cubicBezTo>
                    <a:pt x="5305905" y="1966947"/>
                    <a:pt x="5308089" y="1966892"/>
                    <a:pt x="5309454" y="1967329"/>
                  </a:cubicBezTo>
                  <a:close/>
                  <a:moveTo>
                    <a:pt x="1452204" y="1955809"/>
                  </a:moveTo>
                  <a:lnTo>
                    <a:pt x="1454379" y="1968749"/>
                  </a:lnTo>
                  <a:lnTo>
                    <a:pt x="1452259" y="1968966"/>
                  </a:lnTo>
                  <a:cubicBezTo>
                    <a:pt x="1449420" y="1965145"/>
                    <a:pt x="1448492" y="1960996"/>
                    <a:pt x="1450294" y="1956464"/>
                  </a:cubicBezTo>
                  <a:cubicBezTo>
                    <a:pt x="1450457" y="1956082"/>
                    <a:pt x="1451549" y="1956027"/>
                    <a:pt x="1452204" y="1955809"/>
                  </a:cubicBezTo>
                  <a:close/>
                  <a:moveTo>
                    <a:pt x="1433041" y="1954226"/>
                  </a:moveTo>
                  <a:lnTo>
                    <a:pt x="1432987" y="1954281"/>
                  </a:lnTo>
                  <a:cubicBezTo>
                    <a:pt x="1433314" y="1954281"/>
                    <a:pt x="1433587" y="1954390"/>
                    <a:pt x="1433915" y="1954445"/>
                  </a:cubicBezTo>
                  <a:cubicBezTo>
                    <a:pt x="1434624" y="1954609"/>
                    <a:pt x="1435170" y="1955373"/>
                    <a:pt x="1435825" y="1955864"/>
                  </a:cubicBezTo>
                  <a:cubicBezTo>
                    <a:pt x="1435771" y="1956083"/>
                    <a:pt x="1435662" y="1956410"/>
                    <a:pt x="1435662" y="1956738"/>
                  </a:cubicBezTo>
                  <a:cubicBezTo>
                    <a:pt x="1435552" y="1957284"/>
                    <a:pt x="1435443" y="1957830"/>
                    <a:pt x="1435116" y="1958048"/>
                  </a:cubicBezTo>
                  <a:cubicBezTo>
                    <a:pt x="1432604" y="1960013"/>
                    <a:pt x="1429929" y="1961815"/>
                    <a:pt x="1426490" y="1961378"/>
                  </a:cubicBezTo>
                  <a:cubicBezTo>
                    <a:pt x="1425835" y="1961324"/>
                    <a:pt x="1424797" y="1960614"/>
                    <a:pt x="1424743" y="1960177"/>
                  </a:cubicBezTo>
                  <a:cubicBezTo>
                    <a:pt x="1424634" y="1958812"/>
                    <a:pt x="1424306" y="1956956"/>
                    <a:pt x="1425070" y="1956192"/>
                  </a:cubicBezTo>
                  <a:cubicBezTo>
                    <a:pt x="1427254" y="1953899"/>
                    <a:pt x="1430148" y="1953735"/>
                    <a:pt x="1433041" y="1954226"/>
                  </a:cubicBezTo>
                  <a:close/>
                  <a:moveTo>
                    <a:pt x="5430162" y="1931897"/>
                  </a:moveTo>
                  <a:cubicBezTo>
                    <a:pt x="5430708" y="1931952"/>
                    <a:pt x="5431745" y="1932989"/>
                    <a:pt x="5431636" y="1933317"/>
                  </a:cubicBezTo>
                  <a:cubicBezTo>
                    <a:pt x="5431199" y="1934627"/>
                    <a:pt x="5430544" y="1935937"/>
                    <a:pt x="5429780" y="1937084"/>
                  </a:cubicBezTo>
                  <a:cubicBezTo>
                    <a:pt x="5429343" y="1937521"/>
                    <a:pt x="5428415" y="1937575"/>
                    <a:pt x="5427706" y="1937794"/>
                  </a:cubicBezTo>
                  <a:cubicBezTo>
                    <a:pt x="5427269" y="1937193"/>
                    <a:pt x="5426504" y="1936702"/>
                    <a:pt x="5426504" y="1936047"/>
                  </a:cubicBezTo>
                  <a:cubicBezTo>
                    <a:pt x="5426286" y="1933317"/>
                    <a:pt x="5427760" y="1931679"/>
                    <a:pt x="5430162" y="1931897"/>
                  </a:cubicBezTo>
                  <a:close/>
                  <a:moveTo>
                    <a:pt x="2668565" y="1931351"/>
                  </a:moveTo>
                  <a:cubicBezTo>
                    <a:pt x="2669220" y="1932388"/>
                    <a:pt x="2669875" y="1933426"/>
                    <a:pt x="2670585" y="1934463"/>
                  </a:cubicBezTo>
                  <a:cubicBezTo>
                    <a:pt x="2669657" y="1935500"/>
                    <a:pt x="2668893" y="1936756"/>
                    <a:pt x="2667855" y="1937629"/>
                  </a:cubicBezTo>
                  <a:cubicBezTo>
                    <a:pt x="2667419" y="1938066"/>
                    <a:pt x="2666381" y="1937902"/>
                    <a:pt x="2665781" y="1937629"/>
                  </a:cubicBezTo>
                  <a:cubicBezTo>
                    <a:pt x="2663979" y="1936865"/>
                    <a:pt x="2663652" y="1935391"/>
                    <a:pt x="2665016" y="1933917"/>
                  </a:cubicBezTo>
                  <a:cubicBezTo>
                    <a:pt x="2665999" y="1932880"/>
                    <a:pt x="2667364" y="1932170"/>
                    <a:pt x="2668565" y="1931351"/>
                  </a:cubicBezTo>
                  <a:close/>
                  <a:moveTo>
                    <a:pt x="1216138" y="1896793"/>
                  </a:moveTo>
                  <a:cubicBezTo>
                    <a:pt x="1218213" y="1897230"/>
                    <a:pt x="1220287" y="1897612"/>
                    <a:pt x="1222307" y="1898213"/>
                  </a:cubicBezTo>
                  <a:cubicBezTo>
                    <a:pt x="1222744" y="1898322"/>
                    <a:pt x="1223235" y="1899632"/>
                    <a:pt x="1223072" y="1900232"/>
                  </a:cubicBezTo>
                  <a:cubicBezTo>
                    <a:pt x="1222526" y="1902143"/>
                    <a:pt x="1221161" y="1902580"/>
                    <a:pt x="1219305" y="1901706"/>
                  </a:cubicBezTo>
                  <a:cubicBezTo>
                    <a:pt x="1217175" y="1900669"/>
                    <a:pt x="1216029" y="1899141"/>
                    <a:pt x="1216138" y="1896793"/>
                  </a:cubicBezTo>
                  <a:close/>
                  <a:moveTo>
                    <a:pt x="1216029" y="1896138"/>
                  </a:moveTo>
                  <a:cubicBezTo>
                    <a:pt x="1215975" y="1896411"/>
                    <a:pt x="1216139" y="1896793"/>
                    <a:pt x="1216139" y="1896793"/>
                  </a:cubicBezTo>
                  <a:cubicBezTo>
                    <a:pt x="1215920" y="1896738"/>
                    <a:pt x="1215702" y="1896629"/>
                    <a:pt x="1215538" y="1896629"/>
                  </a:cubicBezTo>
                  <a:cubicBezTo>
                    <a:pt x="1215593" y="1896520"/>
                    <a:pt x="1215647" y="1896411"/>
                    <a:pt x="1215647" y="1896302"/>
                  </a:cubicBezTo>
                  <a:cubicBezTo>
                    <a:pt x="1215756" y="1896247"/>
                    <a:pt x="1215920" y="1896192"/>
                    <a:pt x="1216029" y="1896138"/>
                  </a:cubicBezTo>
                  <a:close/>
                  <a:moveTo>
                    <a:pt x="5453802" y="1889150"/>
                  </a:moveTo>
                  <a:cubicBezTo>
                    <a:pt x="5454238" y="1889532"/>
                    <a:pt x="5454238" y="1890460"/>
                    <a:pt x="5454457" y="1891170"/>
                  </a:cubicBezTo>
                  <a:lnTo>
                    <a:pt x="5454402" y="1891170"/>
                  </a:lnTo>
                  <a:cubicBezTo>
                    <a:pt x="5454074" y="1891879"/>
                    <a:pt x="5453911" y="1892917"/>
                    <a:pt x="5453365" y="1893244"/>
                  </a:cubicBezTo>
                  <a:cubicBezTo>
                    <a:pt x="5452109" y="1893954"/>
                    <a:pt x="5450635" y="1894827"/>
                    <a:pt x="5449270" y="1894827"/>
                  </a:cubicBezTo>
                  <a:cubicBezTo>
                    <a:pt x="5446814" y="1894882"/>
                    <a:pt x="5447032" y="1891388"/>
                    <a:pt x="5449598" y="1889259"/>
                  </a:cubicBezTo>
                  <a:cubicBezTo>
                    <a:pt x="5451017" y="1888112"/>
                    <a:pt x="5452546" y="1887949"/>
                    <a:pt x="5453802" y="1889150"/>
                  </a:cubicBezTo>
                  <a:close/>
                  <a:moveTo>
                    <a:pt x="5464830" y="1839687"/>
                  </a:moveTo>
                  <a:cubicBezTo>
                    <a:pt x="5465758" y="1837339"/>
                    <a:pt x="5466632" y="1837503"/>
                    <a:pt x="5467123" y="1840015"/>
                  </a:cubicBezTo>
                  <a:cubicBezTo>
                    <a:pt x="5466632" y="1840561"/>
                    <a:pt x="5466195" y="1841106"/>
                    <a:pt x="5465703" y="1841652"/>
                  </a:cubicBezTo>
                  <a:cubicBezTo>
                    <a:pt x="5465430" y="1840997"/>
                    <a:pt x="5464666" y="1840124"/>
                    <a:pt x="5464830" y="1839687"/>
                  </a:cubicBezTo>
                  <a:close/>
                  <a:moveTo>
                    <a:pt x="5418424" y="1779306"/>
                  </a:moveTo>
                  <a:cubicBezTo>
                    <a:pt x="5418588" y="1779961"/>
                    <a:pt x="5418752" y="1780562"/>
                    <a:pt x="5418915" y="1781217"/>
                  </a:cubicBezTo>
                  <a:cubicBezTo>
                    <a:pt x="5418424" y="1781380"/>
                    <a:pt x="5417878" y="1781599"/>
                    <a:pt x="5417387" y="1781763"/>
                  </a:cubicBezTo>
                  <a:cubicBezTo>
                    <a:pt x="5417223" y="1781108"/>
                    <a:pt x="5416950" y="1780452"/>
                    <a:pt x="5416950" y="1779852"/>
                  </a:cubicBezTo>
                  <a:cubicBezTo>
                    <a:pt x="5416950" y="1779634"/>
                    <a:pt x="5417878" y="1779470"/>
                    <a:pt x="5418424" y="1779306"/>
                  </a:cubicBezTo>
                  <a:close/>
                  <a:moveTo>
                    <a:pt x="3388335" y="1774502"/>
                  </a:moveTo>
                  <a:cubicBezTo>
                    <a:pt x="3395323" y="1775921"/>
                    <a:pt x="3402312" y="1775976"/>
                    <a:pt x="3409464" y="1775539"/>
                  </a:cubicBezTo>
                  <a:cubicBezTo>
                    <a:pt x="3415906" y="1775102"/>
                    <a:pt x="3421911" y="1777177"/>
                    <a:pt x="3427097" y="1781217"/>
                  </a:cubicBezTo>
                  <a:cubicBezTo>
                    <a:pt x="3428025" y="1781926"/>
                    <a:pt x="3428353" y="1783619"/>
                    <a:pt x="3428572" y="1784929"/>
                  </a:cubicBezTo>
                  <a:cubicBezTo>
                    <a:pt x="3428681" y="1785311"/>
                    <a:pt x="3427534" y="1786294"/>
                    <a:pt x="3426879" y="1786403"/>
                  </a:cubicBezTo>
                  <a:cubicBezTo>
                    <a:pt x="3420710" y="1787386"/>
                    <a:pt x="3414431" y="1788259"/>
                    <a:pt x="3407662" y="1789242"/>
                  </a:cubicBezTo>
                  <a:cubicBezTo>
                    <a:pt x="3407389" y="1789242"/>
                    <a:pt x="3406570" y="1789460"/>
                    <a:pt x="3405860" y="1789242"/>
                  </a:cubicBezTo>
                  <a:cubicBezTo>
                    <a:pt x="3398271" y="1787386"/>
                    <a:pt x="3390628" y="1785530"/>
                    <a:pt x="3383094" y="1783346"/>
                  </a:cubicBezTo>
                  <a:cubicBezTo>
                    <a:pt x="3382166" y="1783073"/>
                    <a:pt x="3381347" y="1780725"/>
                    <a:pt x="3381511" y="1779470"/>
                  </a:cubicBezTo>
                  <a:cubicBezTo>
                    <a:pt x="3381675" y="1778159"/>
                    <a:pt x="3382822" y="1776685"/>
                    <a:pt x="3383968" y="1775866"/>
                  </a:cubicBezTo>
                  <a:cubicBezTo>
                    <a:pt x="3385169" y="1775048"/>
                    <a:pt x="3387025" y="1774229"/>
                    <a:pt x="3388335" y="1774502"/>
                  </a:cubicBezTo>
                  <a:close/>
                  <a:moveTo>
                    <a:pt x="3584820" y="1773628"/>
                  </a:moveTo>
                  <a:cubicBezTo>
                    <a:pt x="3585257" y="1773519"/>
                    <a:pt x="3585858" y="1774720"/>
                    <a:pt x="3586458" y="1775320"/>
                  </a:cubicBezTo>
                  <a:cubicBezTo>
                    <a:pt x="3584220" y="1781107"/>
                    <a:pt x="3582582" y="1787549"/>
                    <a:pt x="3576249" y="1790552"/>
                  </a:cubicBezTo>
                  <a:lnTo>
                    <a:pt x="3576358" y="1790552"/>
                  </a:lnTo>
                  <a:cubicBezTo>
                    <a:pt x="3572045" y="1792627"/>
                    <a:pt x="3567732" y="1794865"/>
                    <a:pt x="3563092" y="1795902"/>
                  </a:cubicBezTo>
                  <a:cubicBezTo>
                    <a:pt x="3558342" y="1796994"/>
                    <a:pt x="3553702" y="1795466"/>
                    <a:pt x="3550262" y="1791426"/>
                  </a:cubicBezTo>
                  <a:cubicBezTo>
                    <a:pt x="3548242" y="1789024"/>
                    <a:pt x="3548570" y="1784383"/>
                    <a:pt x="3550972" y="1782909"/>
                  </a:cubicBezTo>
                  <a:cubicBezTo>
                    <a:pt x="3555667" y="1779961"/>
                    <a:pt x="3560362" y="1777067"/>
                    <a:pt x="3566095" y="1776248"/>
                  </a:cubicBezTo>
                  <a:cubicBezTo>
                    <a:pt x="3572318" y="1775430"/>
                    <a:pt x="3578542" y="1774392"/>
                    <a:pt x="3584820" y="1773628"/>
                  </a:cubicBezTo>
                  <a:close/>
                  <a:moveTo>
                    <a:pt x="3205773" y="1768879"/>
                  </a:moveTo>
                  <a:lnTo>
                    <a:pt x="3206100" y="1770135"/>
                  </a:lnTo>
                  <a:lnTo>
                    <a:pt x="3204899" y="1769916"/>
                  </a:lnTo>
                  <a:close/>
                  <a:moveTo>
                    <a:pt x="5375787" y="1762436"/>
                  </a:moveTo>
                  <a:lnTo>
                    <a:pt x="5375787" y="1762491"/>
                  </a:lnTo>
                  <a:lnTo>
                    <a:pt x="5375754" y="1762460"/>
                  </a:lnTo>
                  <a:close/>
                  <a:moveTo>
                    <a:pt x="3462038" y="1758724"/>
                  </a:moveTo>
                  <a:cubicBezTo>
                    <a:pt x="3463021" y="1758615"/>
                    <a:pt x="3464167" y="1759980"/>
                    <a:pt x="3465259" y="1760744"/>
                  </a:cubicBezTo>
                  <a:lnTo>
                    <a:pt x="3465313" y="1760799"/>
                  </a:lnTo>
                  <a:cubicBezTo>
                    <a:pt x="3464440" y="1762055"/>
                    <a:pt x="3463676" y="1763365"/>
                    <a:pt x="3462638" y="1764457"/>
                  </a:cubicBezTo>
                  <a:cubicBezTo>
                    <a:pt x="3462202" y="1764948"/>
                    <a:pt x="3461219" y="1764893"/>
                    <a:pt x="3460455" y="1765112"/>
                  </a:cubicBezTo>
                  <a:cubicBezTo>
                    <a:pt x="3459854" y="1764620"/>
                    <a:pt x="3458980" y="1764238"/>
                    <a:pt x="3458817" y="1763638"/>
                  </a:cubicBezTo>
                  <a:cubicBezTo>
                    <a:pt x="3458107" y="1761235"/>
                    <a:pt x="3459472" y="1758997"/>
                    <a:pt x="3462038" y="1758724"/>
                  </a:cubicBezTo>
                  <a:close/>
                  <a:moveTo>
                    <a:pt x="5371583" y="1758615"/>
                  </a:moveTo>
                  <a:lnTo>
                    <a:pt x="5375754" y="1762460"/>
                  </a:lnTo>
                  <a:lnTo>
                    <a:pt x="5369508" y="1767077"/>
                  </a:lnTo>
                  <a:cubicBezTo>
                    <a:pt x="5368143" y="1767022"/>
                    <a:pt x="5366615" y="1766312"/>
                    <a:pt x="5365632" y="1765384"/>
                  </a:cubicBezTo>
                  <a:cubicBezTo>
                    <a:pt x="5364376" y="1764292"/>
                    <a:pt x="5365523" y="1761017"/>
                    <a:pt x="5367488" y="1759979"/>
                  </a:cubicBezTo>
                  <a:cubicBezTo>
                    <a:pt x="5368744" y="1759324"/>
                    <a:pt x="5370163" y="1758942"/>
                    <a:pt x="5371583" y="1758615"/>
                  </a:cubicBezTo>
                  <a:close/>
                  <a:moveTo>
                    <a:pt x="3414487" y="1740271"/>
                  </a:moveTo>
                  <a:lnTo>
                    <a:pt x="3414487" y="1741527"/>
                  </a:lnTo>
                  <a:lnTo>
                    <a:pt x="3412958" y="1740872"/>
                  </a:lnTo>
                  <a:close/>
                  <a:moveTo>
                    <a:pt x="3327190" y="1724494"/>
                  </a:moveTo>
                  <a:cubicBezTo>
                    <a:pt x="3326426" y="1725367"/>
                    <a:pt x="3325716" y="1726241"/>
                    <a:pt x="3324897" y="1727005"/>
                  </a:cubicBezTo>
                  <a:cubicBezTo>
                    <a:pt x="3324679" y="1727224"/>
                    <a:pt x="3323259" y="1726350"/>
                    <a:pt x="3323259" y="1726350"/>
                  </a:cubicBezTo>
                  <a:cubicBezTo>
                    <a:pt x="3323969" y="1724057"/>
                    <a:pt x="3325552" y="1724275"/>
                    <a:pt x="3327190" y="1724494"/>
                  </a:cubicBezTo>
                  <a:close/>
                  <a:moveTo>
                    <a:pt x="3327681" y="1723893"/>
                  </a:moveTo>
                  <a:cubicBezTo>
                    <a:pt x="3327900" y="1724002"/>
                    <a:pt x="3328118" y="1724166"/>
                    <a:pt x="3328282" y="1724275"/>
                  </a:cubicBezTo>
                  <a:cubicBezTo>
                    <a:pt x="3328282" y="1724384"/>
                    <a:pt x="3328282" y="1724494"/>
                    <a:pt x="3328282" y="1724548"/>
                  </a:cubicBezTo>
                  <a:cubicBezTo>
                    <a:pt x="3327954" y="1724548"/>
                    <a:pt x="3327572" y="1724494"/>
                    <a:pt x="3327190" y="1724494"/>
                  </a:cubicBezTo>
                  <a:cubicBezTo>
                    <a:pt x="3327354" y="1724275"/>
                    <a:pt x="3327518" y="1724057"/>
                    <a:pt x="3327681" y="1723893"/>
                  </a:cubicBezTo>
                  <a:close/>
                  <a:moveTo>
                    <a:pt x="2965667" y="1696759"/>
                  </a:moveTo>
                  <a:lnTo>
                    <a:pt x="2967304" y="1697796"/>
                  </a:lnTo>
                  <a:lnTo>
                    <a:pt x="2965503" y="1698451"/>
                  </a:lnTo>
                  <a:close/>
                  <a:moveTo>
                    <a:pt x="2988269" y="1679453"/>
                  </a:moveTo>
                  <a:cubicBezTo>
                    <a:pt x="2989306" y="1680272"/>
                    <a:pt x="2991162" y="1681091"/>
                    <a:pt x="2991162" y="1682019"/>
                  </a:cubicBezTo>
                  <a:lnTo>
                    <a:pt x="2991162" y="1682073"/>
                  </a:lnTo>
                  <a:cubicBezTo>
                    <a:pt x="2991272" y="1683165"/>
                    <a:pt x="2990016" y="1685076"/>
                    <a:pt x="2989033" y="1685295"/>
                  </a:cubicBezTo>
                  <a:cubicBezTo>
                    <a:pt x="2987777" y="1685622"/>
                    <a:pt x="2985812" y="1684967"/>
                    <a:pt x="2984939" y="1684039"/>
                  </a:cubicBezTo>
                  <a:cubicBezTo>
                    <a:pt x="2983465" y="1682510"/>
                    <a:pt x="2985758" y="1679617"/>
                    <a:pt x="2988269" y="1679453"/>
                  </a:cubicBezTo>
                  <a:close/>
                  <a:moveTo>
                    <a:pt x="3406461" y="1672629"/>
                  </a:moveTo>
                  <a:lnTo>
                    <a:pt x="3406461" y="1672683"/>
                  </a:lnTo>
                  <a:lnTo>
                    <a:pt x="3406441" y="1672631"/>
                  </a:lnTo>
                  <a:close/>
                  <a:moveTo>
                    <a:pt x="3005466" y="1672574"/>
                  </a:moveTo>
                  <a:cubicBezTo>
                    <a:pt x="3006012" y="1672356"/>
                    <a:pt x="3006940" y="1672629"/>
                    <a:pt x="3007540" y="1672957"/>
                  </a:cubicBezTo>
                  <a:lnTo>
                    <a:pt x="3007540" y="1672902"/>
                  </a:lnTo>
                  <a:cubicBezTo>
                    <a:pt x="3007868" y="1673120"/>
                    <a:pt x="3007814" y="1673939"/>
                    <a:pt x="3007977" y="1674485"/>
                  </a:cubicBezTo>
                  <a:cubicBezTo>
                    <a:pt x="3007267" y="1674758"/>
                    <a:pt x="3006558" y="1675304"/>
                    <a:pt x="3006012" y="1675140"/>
                  </a:cubicBezTo>
                  <a:cubicBezTo>
                    <a:pt x="3003883" y="1674649"/>
                    <a:pt x="3003664" y="1673557"/>
                    <a:pt x="3005466" y="1672574"/>
                  </a:cubicBezTo>
                  <a:close/>
                  <a:moveTo>
                    <a:pt x="3405096" y="1669080"/>
                  </a:moveTo>
                  <a:lnTo>
                    <a:pt x="3406441" y="1672631"/>
                  </a:lnTo>
                  <a:lnTo>
                    <a:pt x="3402694" y="1673065"/>
                  </a:lnTo>
                  <a:cubicBezTo>
                    <a:pt x="3401438" y="1671864"/>
                    <a:pt x="3401602" y="1670445"/>
                    <a:pt x="3403076" y="1669407"/>
                  </a:cubicBezTo>
                  <a:cubicBezTo>
                    <a:pt x="3403567" y="1669080"/>
                    <a:pt x="3404550" y="1668862"/>
                    <a:pt x="3405096" y="1669080"/>
                  </a:cubicBezTo>
                  <a:close/>
                  <a:moveTo>
                    <a:pt x="3413722" y="1661491"/>
                  </a:moveTo>
                  <a:cubicBezTo>
                    <a:pt x="3414159" y="1661819"/>
                    <a:pt x="3414596" y="1662201"/>
                    <a:pt x="3415033" y="1662528"/>
                  </a:cubicBezTo>
                  <a:cubicBezTo>
                    <a:pt x="3414378" y="1662419"/>
                    <a:pt x="3413722" y="1662255"/>
                    <a:pt x="3413122" y="1662092"/>
                  </a:cubicBezTo>
                  <a:close/>
                  <a:moveTo>
                    <a:pt x="3102049" y="1642882"/>
                  </a:moveTo>
                  <a:cubicBezTo>
                    <a:pt x="3104527" y="1643311"/>
                    <a:pt x="3106711" y="1644758"/>
                    <a:pt x="3108431" y="1646696"/>
                  </a:cubicBezTo>
                  <a:cubicBezTo>
                    <a:pt x="3110614" y="1649153"/>
                    <a:pt x="3112034" y="1652429"/>
                    <a:pt x="3112361" y="1655377"/>
                  </a:cubicBezTo>
                  <a:cubicBezTo>
                    <a:pt x="3112580" y="1657724"/>
                    <a:pt x="3112471" y="1660127"/>
                    <a:pt x="3112580" y="1662474"/>
                  </a:cubicBezTo>
                  <a:cubicBezTo>
                    <a:pt x="3112689" y="1665641"/>
                    <a:pt x="3112853" y="1668753"/>
                    <a:pt x="3113016" y="1671919"/>
                  </a:cubicBezTo>
                  <a:lnTo>
                    <a:pt x="3112471" y="1671919"/>
                  </a:lnTo>
                  <a:cubicBezTo>
                    <a:pt x="3112471" y="1676669"/>
                    <a:pt x="3112743" y="1681418"/>
                    <a:pt x="3112361" y="1686168"/>
                  </a:cubicBezTo>
                  <a:cubicBezTo>
                    <a:pt x="3112088" y="1689335"/>
                    <a:pt x="3110178" y="1691846"/>
                    <a:pt x="3107284" y="1693648"/>
                  </a:cubicBezTo>
                  <a:cubicBezTo>
                    <a:pt x="3094618" y="1701618"/>
                    <a:pt x="3087685" y="1698670"/>
                    <a:pt x="3087248" y="1684530"/>
                  </a:cubicBezTo>
                  <a:cubicBezTo>
                    <a:pt x="3086975" y="1675031"/>
                    <a:pt x="3086920" y="1665641"/>
                    <a:pt x="3083645" y="1656523"/>
                  </a:cubicBezTo>
                  <a:lnTo>
                    <a:pt x="3083699" y="1656523"/>
                  </a:lnTo>
                  <a:cubicBezTo>
                    <a:pt x="3082881" y="1654285"/>
                    <a:pt x="3083863" y="1651828"/>
                    <a:pt x="3085992" y="1650300"/>
                  </a:cubicBezTo>
                  <a:cubicBezTo>
                    <a:pt x="3087630" y="1649208"/>
                    <a:pt x="3089323" y="1648170"/>
                    <a:pt x="3091015" y="1647133"/>
                  </a:cubicBezTo>
                  <a:cubicBezTo>
                    <a:pt x="3091998" y="1646478"/>
                    <a:pt x="3092980" y="1645878"/>
                    <a:pt x="3093908" y="1645168"/>
                  </a:cubicBezTo>
                  <a:cubicBezTo>
                    <a:pt x="3096801" y="1643039"/>
                    <a:pt x="3099572" y="1642452"/>
                    <a:pt x="3102049" y="1642882"/>
                  </a:cubicBezTo>
                  <a:close/>
                  <a:moveTo>
                    <a:pt x="5571397" y="1622675"/>
                  </a:moveTo>
                  <a:cubicBezTo>
                    <a:pt x="5572216" y="1623821"/>
                    <a:pt x="5572980" y="1624968"/>
                    <a:pt x="5573799" y="1626114"/>
                  </a:cubicBezTo>
                  <a:cubicBezTo>
                    <a:pt x="5572926" y="1627206"/>
                    <a:pt x="5572052" y="1628298"/>
                    <a:pt x="5571233" y="1629336"/>
                  </a:cubicBezTo>
                  <a:cubicBezTo>
                    <a:pt x="5570414" y="1628189"/>
                    <a:pt x="5568995" y="1627042"/>
                    <a:pt x="5568995" y="1625896"/>
                  </a:cubicBezTo>
                  <a:cubicBezTo>
                    <a:pt x="5569049" y="1624804"/>
                    <a:pt x="5570578" y="1623712"/>
                    <a:pt x="5571397" y="1622675"/>
                  </a:cubicBezTo>
                  <a:close/>
                  <a:moveTo>
                    <a:pt x="3100678" y="1603567"/>
                  </a:moveTo>
                  <a:cubicBezTo>
                    <a:pt x="3103954" y="1602202"/>
                    <a:pt x="3106793" y="1604222"/>
                    <a:pt x="3107229" y="1607880"/>
                  </a:cubicBezTo>
                  <a:cubicBezTo>
                    <a:pt x="3107339" y="1608645"/>
                    <a:pt x="3107611" y="1609409"/>
                    <a:pt x="3107721" y="1610173"/>
                  </a:cubicBezTo>
                  <a:cubicBezTo>
                    <a:pt x="3107884" y="1611756"/>
                    <a:pt x="3107994" y="1613285"/>
                    <a:pt x="3108321" y="1616452"/>
                  </a:cubicBezTo>
                  <a:cubicBezTo>
                    <a:pt x="3107884" y="1619618"/>
                    <a:pt x="3107503" y="1624313"/>
                    <a:pt x="3106520" y="1628899"/>
                  </a:cubicBezTo>
                  <a:cubicBezTo>
                    <a:pt x="3105974" y="1631137"/>
                    <a:pt x="3104500" y="1633157"/>
                    <a:pt x="3103299" y="1635123"/>
                  </a:cubicBezTo>
                  <a:cubicBezTo>
                    <a:pt x="3101879" y="1637416"/>
                    <a:pt x="3096529" y="1637416"/>
                    <a:pt x="3094946" y="1635287"/>
                  </a:cubicBezTo>
                  <a:cubicBezTo>
                    <a:pt x="3091179" y="1630155"/>
                    <a:pt x="3088503" y="1624532"/>
                    <a:pt x="3088012" y="1618089"/>
                  </a:cubicBezTo>
                  <a:cubicBezTo>
                    <a:pt x="3087630" y="1613940"/>
                    <a:pt x="3088722" y="1610119"/>
                    <a:pt x="3092270" y="1607716"/>
                  </a:cubicBezTo>
                  <a:cubicBezTo>
                    <a:pt x="3094837" y="1605969"/>
                    <a:pt x="3097785" y="1604768"/>
                    <a:pt x="3100678" y="1603567"/>
                  </a:cubicBezTo>
                  <a:close/>
                  <a:moveTo>
                    <a:pt x="3125956" y="1600018"/>
                  </a:moveTo>
                  <a:cubicBezTo>
                    <a:pt x="3125192" y="1600782"/>
                    <a:pt x="3124427" y="1601601"/>
                    <a:pt x="3123554" y="1602256"/>
                  </a:cubicBezTo>
                  <a:cubicBezTo>
                    <a:pt x="3123281" y="1602475"/>
                    <a:pt x="3122517" y="1601929"/>
                    <a:pt x="3121916" y="1601765"/>
                  </a:cubicBezTo>
                  <a:cubicBezTo>
                    <a:pt x="3122844" y="1600018"/>
                    <a:pt x="3124427" y="1600018"/>
                    <a:pt x="3125956" y="1600018"/>
                  </a:cubicBezTo>
                  <a:close/>
                  <a:moveTo>
                    <a:pt x="3125956" y="1600018"/>
                  </a:moveTo>
                  <a:lnTo>
                    <a:pt x="3126015" y="1600018"/>
                  </a:lnTo>
                  <a:lnTo>
                    <a:pt x="3125956" y="1600072"/>
                  </a:lnTo>
                  <a:close/>
                  <a:moveTo>
                    <a:pt x="3126611" y="1599472"/>
                  </a:moveTo>
                  <a:cubicBezTo>
                    <a:pt x="3126720" y="1599636"/>
                    <a:pt x="3126830" y="1599745"/>
                    <a:pt x="3126993" y="1599854"/>
                  </a:cubicBezTo>
                  <a:cubicBezTo>
                    <a:pt x="3127103" y="1599909"/>
                    <a:pt x="3127103" y="1599963"/>
                    <a:pt x="3127103" y="1600018"/>
                  </a:cubicBezTo>
                  <a:lnTo>
                    <a:pt x="3126015" y="1600018"/>
                  </a:lnTo>
                  <a:close/>
                  <a:moveTo>
                    <a:pt x="5591652" y="1522276"/>
                  </a:moveTo>
                  <a:cubicBezTo>
                    <a:pt x="5593672" y="1520256"/>
                    <a:pt x="5599349" y="1520583"/>
                    <a:pt x="5600168" y="1523040"/>
                  </a:cubicBezTo>
                  <a:cubicBezTo>
                    <a:pt x="5603553" y="1533303"/>
                    <a:pt x="5610377" y="1541493"/>
                    <a:pt x="5616383" y="1550228"/>
                  </a:cubicBezTo>
                  <a:cubicBezTo>
                    <a:pt x="5618075" y="1552575"/>
                    <a:pt x="5619604" y="1555032"/>
                    <a:pt x="5621078" y="1557543"/>
                  </a:cubicBezTo>
                  <a:cubicBezTo>
                    <a:pt x="5627356" y="1568408"/>
                    <a:pt x="5630359" y="1579327"/>
                    <a:pt x="5629923" y="1591556"/>
                  </a:cubicBezTo>
                  <a:cubicBezTo>
                    <a:pt x="5629759" y="1595486"/>
                    <a:pt x="5629923" y="1599417"/>
                    <a:pt x="5630359" y="1603348"/>
                  </a:cubicBezTo>
                  <a:cubicBezTo>
                    <a:pt x="5630905" y="1607934"/>
                    <a:pt x="5628776" y="1610827"/>
                    <a:pt x="5625500" y="1613503"/>
                  </a:cubicBezTo>
                  <a:cubicBezTo>
                    <a:pt x="5622061" y="1616232"/>
                    <a:pt x="5620477" y="1620218"/>
                    <a:pt x="5622115" y="1624094"/>
                  </a:cubicBezTo>
                  <a:cubicBezTo>
                    <a:pt x="5626920" y="1635450"/>
                    <a:pt x="5628339" y="1647078"/>
                    <a:pt x="5627193" y="1659198"/>
                  </a:cubicBezTo>
                  <a:cubicBezTo>
                    <a:pt x="5626429" y="1667387"/>
                    <a:pt x="5628666" y="1674757"/>
                    <a:pt x="5632543" y="1682073"/>
                  </a:cubicBezTo>
                  <a:cubicBezTo>
                    <a:pt x="5637238" y="1691027"/>
                    <a:pt x="5632051" y="1702655"/>
                    <a:pt x="5622061" y="1707623"/>
                  </a:cubicBezTo>
                  <a:cubicBezTo>
                    <a:pt x="5620095" y="1708661"/>
                    <a:pt x="5617311" y="1707459"/>
                    <a:pt x="5616492" y="1705057"/>
                  </a:cubicBezTo>
                  <a:cubicBezTo>
                    <a:pt x="5615782" y="1702819"/>
                    <a:pt x="5615400" y="1700417"/>
                    <a:pt x="5614800" y="1698124"/>
                  </a:cubicBezTo>
                  <a:cubicBezTo>
                    <a:pt x="5614636" y="1697469"/>
                    <a:pt x="5614090" y="1696977"/>
                    <a:pt x="5613708" y="1696431"/>
                  </a:cubicBezTo>
                  <a:cubicBezTo>
                    <a:pt x="5613162" y="1696977"/>
                    <a:pt x="5612671" y="1697687"/>
                    <a:pt x="5612016" y="1698124"/>
                  </a:cubicBezTo>
                  <a:cubicBezTo>
                    <a:pt x="5606938" y="1701782"/>
                    <a:pt x="5606883" y="1707678"/>
                    <a:pt x="5605246" y="1712919"/>
                  </a:cubicBezTo>
                  <a:cubicBezTo>
                    <a:pt x="5604646" y="1714884"/>
                    <a:pt x="5601916" y="1715922"/>
                    <a:pt x="5599077" y="1715157"/>
                  </a:cubicBezTo>
                  <a:cubicBezTo>
                    <a:pt x="5597657" y="1714720"/>
                    <a:pt x="5595747" y="1713083"/>
                    <a:pt x="5594928" y="1713519"/>
                  </a:cubicBezTo>
                  <a:cubicBezTo>
                    <a:pt x="5590942" y="1715758"/>
                    <a:pt x="5588158" y="1719907"/>
                    <a:pt x="5582807" y="1719798"/>
                  </a:cubicBezTo>
                  <a:cubicBezTo>
                    <a:pt x="5578877" y="1719689"/>
                    <a:pt x="5574837" y="1720289"/>
                    <a:pt x="5570906" y="1720780"/>
                  </a:cubicBezTo>
                  <a:cubicBezTo>
                    <a:pt x="5568504" y="1721108"/>
                    <a:pt x="5566921" y="1722637"/>
                    <a:pt x="5565665" y="1724875"/>
                  </a:cubicBezTo>
                  <a:cubicBezTo>
                    <a:pt x="5561024" y="1733173"/>
                    <a:pt x="5556165" y="1741362"/>
                    <a:pt x="5551306" y="1749497"/>
                  </a:cubicBezTo>
                  <a:cubicBezTo>
                    <a:pt x="5549833" y="1751899"/>
                    <a:pt x="5545028" y="1753100"/>
                    <a:pt x="5542790" y="1751517"/>
                  </a:cubicBezTo>
                  <a:cubicBezTo>
                    <a:pt x="5539569" y="1749279"/>
                    <a:pt x="5536075" y="1747040"/>
                    <a:pt x="5533727" y="1743983"/>
                  </a:cubicBezTo>
                  <a:cubicBezTo>
                    <a:pt x="5530834" y="1740271"/>
                    <a:pt x="5528650" y="1735848"/>
                    <a:pt x="5527012" y="1731426"/>
                  </a:cubicBezTo>
                  <a:cubicBezTo>
                    <a:pt x="5526357" y="1729625"/>
                    <a:pt x="5527558" y="1726840"/>
                    <a:pt x="5528595" y="1724875"/>
                  </a:cubicBezTo>
                  <a:cubicBezTo>
                    <a:pt x="5529578" y="1723073"/>
                    <a:pt x="5529960" y="1721927"/>
                    <a:pt x="5528213" y="1721108"/>
                  </a:cubicBezTo>
                  <a:cubicBezTo>
                    <a:pt x="5527503" y="1720780"/>
                    <a:pt x="5526521" y="1720617"/>
                    <a:pt x="5525866" y="1720890"/>
                  </a:cubicBezTo>
                  <a:cubicBezTo>
                    <a:pt x="5523736" y="1721708"/>
                    <a:pt x="5521389" y="1722473"/>
                    <a:pt x="5519696" y="1723892"/>
                  </a:cubicBezTo>
                  <a:cubicBezTo>
                    <a:pt x="5517840" y="1725421"/>
                    <a:pt x="5516694" y="1728096"/>
                    <a:pt x="5518004" y="1730280"/>
                  </a:cubicBezTo>
                  <a:cubicBezTo>
                    <a:pt x="5520024" y="1733665"/>
                    <a:pt x="5522972" y="1736394"/>
                    <a:pt x="5525211" y="1739670"/>
                  </a:cubicBezTo>
                  <a:cubicBezTo>
                    <a:pt x="5528322" y="1744147"/>
                    <a:pt x="5524610" y="1754410"/>
                    <a:pt x="5519533" y="1755830"/>
                  </a:cubicBezTo>
                  <a:cubicBezTo>
                    <a:pt x="5518823" y="1756048"/>
                    <a:pt x="5518004" y="1756212"/>
                    <a:pt x="5517294" y="1756048"/>
                  </a:cubicBezTo>
                  <a:cubicBezTo>
                    <a:pt x="5513473" y="1755284"/>
                    <a:pt x="5509542" y="1753482"/>
                    <a:pt x="5505884" y="1756321"/>
                  </a:cubicBezTo>
                  <a:cubicBezTo>
                    <a:pt x="5502554" y="1758996"/>
                    <a:pt x="5501899" y="1762982"/>
                    <a:pt x="5500752" y="1766803"/>
                  </a:cubicBezTo>
                  <a:cubicBezTo>
                    <a:pt x="5499278" y="1771662"/>
                    <a:pt x="5493000" y="1772427"/>
                    <a:pt x="5489670" y="1768387"/>
                  </a:cubicBezTo>
                  <a:cubicBezTo>
                    <a:pt x="5489178" y="1767786"/>
                    <a:pt x="5488469" y="1767295"/>
                    <a:pt x="5488141" y="1766585"/>
                  </a:cubicBezTo>
                  <a:cubicBezTo>
                    <a:pt x="5486449" y="1762982"/>
                    <a:pt x="5484647" y="1759488"/>
                    <a:pt x="5483282" y="1755721"/>
                  </a:cubicBezTo>
                  <a:cubicBezTo>
                    <a:pt x="5481699" y="1751353"/>
                    <a:pt x="5486067" y="1743765"/>
                    <a:pt x="5490762" y="1742400"/>
                  </a:cubicBezTo>
                  <a:cubicBezTo>
                    <a:pt x="5492290" y="1741963"/>
                    <a:pt x="5493928" y="1741854"/>
                    <a:pt x="5495511" y="1741908"/>
                  </a:cubicBezTo>
                  <a:cubicBezTo>
                    <a:pt x="5500971" y="1742127"/>
                    <a:pt x="5503646" y="1738469"/>
                    <a:pt x="5506266" y="1734647"/>
                  </a:cubicBezTo>
                  <a:cubicBezTo>
                    <a:pt x="5499278" y="1732955"/>
                    <a:pt x="5492399" y="1734265"/>
                    <a:pt x="5485630" y="1735848"/>
                  </a:cubicBezTo>
                  <a:cubicBezTo>
                    <a:pt x="5483555" y="1736340"/>
                    <a:pt x="5480825" y="1737814"/>
                    <a:pt x="5480006" y="1739615"/>
                  </a:cubicBezTo>
                  <a:cubicBezTo>
                    <a:pt x="5477604" y="1744911"/>
                    <a:pt x="5473510" y="1745184"/>
                    <a:pt x="5468869" y="1745020"/>
                  </a:cubicBezTo>
                  <a:cubicBezTo>
                    <a:pt x="5468596" y="1745020"/>
                    <a:pt x="5468323" y="1745020"/>
                    <a:pt x="5468050" y="1745020"/>
                  </a:cubicBezTo>
                  <a:cubicBezTo>
                    <a:pt x="5466631" y="1744966"/>
                    <a:pt x="5465157" y="1745894"/>
                    <a:pt x="5463792" y="1746658"/>
                  </a:cubicBezTo>
                  <a:cubicBezTo>
                    <a:pt x="5463246" y="1746986"/>
                    <a:pt x="5462864" y="1747914"/>
                    <a:pt x="5462755" y="1748623"/>
                  </a:cubicBezTo>
                  <a:cubicBezTo>
                    <a:pt x="5462591" y="1749224"/>
                    <a:pt x="5462864" y="1750589"/>
                    <a:pt x="5463082" y="1750589"/>
                  </a:cubicBezTo>
                  <a:cubicBezTo>
                    <a:pt x="5463519" y="1750698"/>
                    <a:pt x="5464010" y="1750807"/>
                    <a:pt x="5464447" y="1750916"/>
                  </a:cubicBezTo>
                  <a:cubicBezTo>
                    <a:pt x="5474929" y="1753482"/>
                    <a:pt x="5476021" y="1763473"/>
                    <a:pt x="5479679" y="1771444"/>
                  </a:cubicBezTo>
                  <a:cubicBezTo>
                    <a:pt x="5479024" y="1778105"/>
                    <a:pt x="5478478" y="1784820"/>
                    <a:pt x="5477877" y="1791480"/>
                  </a:cubicBezTo>
                  <a:cubicBezTo>
                    <a:pt x="5477331" y="1797376"/>
                    <a:pt x="5476731" y="1803272"/>
                    <a:pt x="5475912" y="1809169"/>
                  </a:cubicBezTo>
                  <a:cubicBezTo>
                    <a:pt x="5475421" y="1812772"/>
                    <a:pt x="5472254" y="1816047"/>
                    <a:pt x="5470179" y="1819378"/>
                  </a:cubicBezTo>
                  <a:cubicBezTo>
                    <a:pt x="5469797" y="1819978"/>
                    <a:pt x="5468924" y="1820306"/>
                    <a:pt x="5468214" y="1820633"/>
                  </a:cubicBezTo>
                  <a:lnTo>
                    <a:pt x="5468105" y="1820579"/>
                  </a:lnTo>
                  <a:cubicBezTo>
                    <a:pt x="5464447" y="1822490"/>
                    <a:pt x="5454729" y="1819542"/>
                    <a:pt x="5453364" y="1815938"/>
                  </a:cubicBezTo>
                  <a:cubicBezTo>
                    <a:pt x="5451508" y="1810861"/>
                    <a:pt x="5449707" y="1805729"/>
                    <a:pt x="5447905" y="1800652"/>
                  </a:cubicBezTo>
                  <a:cubicBezTo>
                    <a:pt x="5446813" y="1797485"/>
                    <a:pt x="5445721" y="1794374"/>
                    <a:pt x="5444629" y="1791207"/>
                  </a:cubicBezTo>
                  <a:lnTo>
                    <a:pt x="5443974" y="1791589"/>
                  </a:lnTo>
                  <a:cubicBezTo>
                    <a:pt x="5443974" y="1791262"/>
                    <a:pt x="5443920" y="1790880"/>
                    <a:pt x="5443920" y="1790552"/>
                  </a:cubicBezTo>
                  <a:cubicBezTo>
                    <a:pt x="5441463" y="1788641"/>
                    <a:pt x="5440535" y="1786021"/>
                    <a:pt x="5439934" y="1783182"/>
                  </a:cubicBezTo>
                  <a:cubicBezTo>
                    <a:pt x="5439825" y="1782854"/>
                    <a:pt x="5439716" y="1782417"/>
                    <a:pt x="5439661" y="1782090"/>
                  </a:cubicBezTo>
                  <a:cubicBezTo>
                    <a:pt x="5439388" y="1781872"/>
                    <a:pt x="5439170" y="1781653"/>
                    <a:pt x="5438788" y="1781489"/>
                  </a:cubicBezTo>
                  <a:lnTo>
                    <a:pt x="5439388" y="1780780"/>
                  </a:lnTo>
                  <a:cubicBezTo>
                    <a:pt x="5436167" y="1778214"/>
                    <a:pt x="5433929" y="1775211"/>
                    <a:pt x="5433765" y="1770789"/>
                  </a:cubicBezTo>
                  <a:cubicBezTo>
                    <a:pt x="5433601" y="1766640"/>
                    <a:pt x="5434530" y="1762927"/>
                    <a:pt x="5437368" y="1759815"/>
                  </a:cubicBezTo>
                  <a:cubicBezTo>
                    <a:pt x="5441135" y="1755721"/>
                    <a:pt x="5444848" y="1751572"/>
                    <a:pt x="5448669" y="1747532"/>
                  </a:cubicBezTo>
                  <a:cubicBezTo>
                    <a:pt x="5450471" y="1745675"/>
                    <a:pt x="5450744" y="1743492"/>
                    <a:pt x="5450908" y="1741090"/>
                  </a:cubicBezTo>
                  <a:cubicBezTo>
                    <a:pt x="5451126" y="1738797"/>
                    <a:pt x="5451290" y="1735848"/>
                    <a:pt x="5452709" y="1734484"/>
                  </a:cubicBezTo>
                  <a:cubicBezTo>
                    <a:pt x="5461772" y="1725530"/>
                    <a:pt x="5470616" y="1716413"/>
                    <a:pt x="5478096" y="1706040"/>
                  </a:cubicBezTo>
                  <a:cubicBezTo>
                    <a:pt x="5480443" y="1702764"/>
                    <a:pt x="5484047" y="1700471"/>
                    <a:pt x="5488141" y="1700035"/>
                  </a:cubicBezTo>
                  <a:cubicBezTo>
                    <a:pt x="5493982" y="1699489"/>
                    <a:pt x="5499769" y="1698342"/>
                    <a:pt x="5505393" y="1696704"/>
                  </a:cubicBezTo>
                  <a:cubicBezTo>
                    <a:pt x="5507358" y="1696158"/>
                    <a:pt x="5509378" y="1695503"/>
                    <a:pt x="5511344" y="1694794"/>
                  </a:cubicBezTo>
                  <a:cubicBezTo>
                    <a:pt x="5517513" y="1692610"/>
                    <a:pt x="5523846" y="1692937"/>
                    <a:pt x="5530233" y="1693538"/>
                  </a:cubicBezTo>
                  <a:cubicBezTo>
                    <a:pt x="5532089" y="1693647"/>
                    <a:pt x="5533509" y="1692774"/>
                    <a:pt x="5533837" y="1690972"/>
                  </a:cubicBezTo>
                  <a:cubicBezTo>
                    <a:pt x="5535638" y="1682455"/>
                    <a:pt x="5537276" y="1673938"/>
                    <a:pt x="5541316" y="1666022"/>
                  </a:cubicBezTo>
                  <a:cubicBezTo>
                    <a:pt x="5542626" y="1663511"/>
                    <a:pt x="5542135" y="1659853"/>
                    <a:pt x="5541807" y="1656741"/>
                  </a:cubicBezTo>
                  <a:cubicBezTo>
                    <a:pt x="5541589" y="1654394"/>
                    <a:pt x="5540715" y="1651937"/>
                    <a:pt x="5541043" y="1649699"/>
                  </a:cubicBezTo>
                  <a:cubicBezTo>
                    <a:pt x="5541207" y="1648934"/>
                    <a:pt x="5541480" y="1648225"/>
                    <a:pt x="5541916" y="1647515"/>
                  </a:cubicBezTo>
                  <a:cubicBezTo>
                    <a:pt x="5542571" y="1646478"/>
                    <a:pt x="5543554" y="1645659"/>
                    <a:pt x="5544646" y="1644949"/>
                  </a:cubicBezTo>
                  <a:cubicBezTo>
                    <a:pt x="5545519" y="1644348"/>
                    <a:pt x="5546448" y="1643857"/>
                    <a:pt x="5547376" y="1643420"/>
                  </a:cubicBezTo>
                  <a:cubicBezTo>
                    <a:pt x="5549068" y="1642601"/>
                    <a:pt x="5550542" y="1644567"/>
                    <a:pt x="5551143" y="1648115"/>
                  </a:cubicBezTo>
                  <a:cubicBezTo>
                    <a:pt x="5551416" y="1649644"/>
                    <a:pt x="5551306" y="1651282"/>
                    <a:pt x="5551743" y="1652811"/>
                  </a:cubicBezTo>
                  <a:cubicBezTo>
                    <a:pt x="5552235" y="1654721"/>
                    <a:pt x="5555783" y="1656578"/>
                    <a:pt x="5557476" y="1656032"/>
                  </a:cubicBezTo>
                  <a:cubicBezTo>
                    <a:pt x="5567084" y="1652974"/>
                    <a:pt x="5574837" y="1648061"/>
                    <a:pt x="5577293" y="1637415"/>
                  </a:cubicBezTo>
                  <a:cubicBezTo>
                    <a:pt x="5578003" y="1634303"/>
                    <a:pt x="5578276" y="1630809"/>
                    <a:pt x="5579914" y="1628298"/>
                  </a:cubicBezTo>
                  <a:cubicBezTo>
                    <a:pt x="5588158" y="1615632"/>
                    <a:pt x="5588376" y="1601929"/>
                    <a:pt x="5587721" y="1588062"/>
                  </a:cubicBezTo>
                  <a:cubicBezTo>
                    <a:pt x="5587557" y="1584568"/>
                    <a:pt x="5587284" y="1581019"/>
                    <a:pt x="5587120" y="1577416"/>
                  </a:cubicBezTo>
                  <a:cubicBezTo>
                    <a:pt x="5587011" y="1575887"/>
                    <a:pt x="5586520" y="1573649"/>
                    <a:pt x="5585483" y="1573048"/>
                  </a:cubicBezTo>
                  <a:cubicBezTo>
                    <a:pt x="5577785" y="1568899"/>
                    <a:pt x="5580678" y="1562348"/>
                    <a:pt x="5581333" y="1556233"/>
                  </a:cubicBezTo>
                  <a:cubicBezTo>
                    <a:pt x="5576256" y="1542366"/>
                    <a:pt x="5581934" y="1531720"/>
                    <a:pt x="5591652" y="1522276"/>
                  </a:cubicBezTo>
                  <a:close/>
                  <a:moveTo>
                    <a:pt x="5577348" y="1399330"/>
                  </a:moveTo>
                  <a:cubicBezTo>
                    <a:pt x="5584609" y="1402770"/>
                    <a:pt x="5590833" y="1407465"/>
                    <a:pt x="5596292" y="1413470"/>
                  </a:cubicBezTo>
                  <a:cubicBezTo>
                    <a:pt x="5603826" y="1421768"/>
                    <a:pt x="5612507" y="1428483"/>
                    <a:pt x="5622989" y="1433069"/>
                  </a:cubicBezTo>
                  <a:cubicBezTo>
                    <a:pt x="5630905" y="1436563"/>
                    <a:pt x="5637948" y="1437382"/>
                    <a:pt x="5645318" y="1431923"/>
                  </a:cubicBezTo>
                  <a:cubicBezTo>
                    <a:pt x="5647829" y="1430067"/>
                    <a:pt x="5648812" y="1430667"/>
                    <a:pt x="5650449" y="1434543"/>
                  </a:cubicBezTo>
                  <a:cubicBezTo>
                    <a:pt x="5650723" y="1435199"/>
                    <a:pt x="5650996" y="1435908"/>
                    <a:pt x="5651268" y="1436563"/>
                  </a:cubicBezTo>
                  <a:lnTo>
                    <a:pt x="5654725" y="1441514"/>
                  </a:lnTo>
                  <a:lnTo>
                    <a:pt x="5655308" y="1440931"/>
                  </a:lnTo>
                  <a:lnTo>
                    <a:pt x="5655308" y="1440940"/>
                  </a:lnTo>
                  <a:lnTo>
                    <a:pt x="5655363" y="1434489"/>
                  </a:lnTo>
                  <a:cubicBezTo>
                    <a:pt x="5655855" y="1430776"/>
                    <a:pt x="5657001" y="1427173"/>
                    <a:pt x="5658693" y="1423734"/>
                  </a:cubicBezTo>
                  <a:cubicBezTo>
                    <a:pt x="5659348" y="1422369"/>
                    <a:pt x="5660495" y="1420840"/>
                    <a:pt x="5661751" y="1420294"/>
                  </a:cubicBezTo>
                  <a:cubicBezTo>
                    <a:pt x="5662897" y="1419858"/>
                    <a:pt x="5664590" y="1420567"/>
                    <a:pt x="5665900" y="1421059"/>
                  </a:cubicBezTo>
                  <a:cubicBezTo>
                    <a:pt x="5666446" y="1421222"/>
                    <a:pt x="5667265" y="1422260"/>
                    <a:pt x="5667155" y="1422806"/>
                  </a:cubicBezTo>
                  <a:lnTo>
                    <a:pt x="5667155" y="1422860"/>
                  </a:lnTo>
                  <a:cubicBezTo>
                    <a:pt x="5666719" y="1425372"/>
                    <a:pt x="5665845" y="1427883"/>
                    <a:pt x="5664371" y="1430340"/>
                  </a:cubicBezTo>
                  <a:lnTo>
                    <a:pt x="5655310" y="1440983"/>
                  </a:lnTo>
                  <a:lnTo>
                    <a:pt x="5655363" y="1442132"/>
                  </a:lnTo>
                  <a:lnTo>
                    <a:pt x="5654894" y="1441756"/>
                  </a:lnTo>
                  <a:lnTo>
                    <a:pt x="5654927" y="1441804"/>
                  </a:lnTo>
                  <a:cubicBezTo>
                    <a:pt x="5657165" y="1445026"/>
                    <a:pt x="5659458" y="1448192"/>
                    <a:pt x="5661642" y="1451413"/>
                  </a:cubicBezTo>
                  <a:cubicBezTo>
                    <a:pt x="5664481" y="1455562"/>
                    <a:pt x="5663388" y="1461240"/>
                    <a:pt x="5658912" y="1463642"/>
                  </a:cubicBezTo>
                  <a:cubicBezTo>
                    <a:pt x="5654053" y="1466208"/>
                    <a:pt x="5649031" y="1468610"/>
                    <a:pt x="5643789" y="1470357"/>
                  </a:cubicBezTo>
                  <a:cubicBezTo>
                    <a:pt x="5637838" y="1472377"/>
                    <a:pt x="5634781" y="1476581"/>
                    <a:pt x="5633307" y="1482204"/>
                  </a:cubicBezTo>
                  <a:cubicBezTo>
                    <a:pt x="5632051" y="1486735"/>
                    <a:pt x="5631341" y="1491431"/>
                    <a:pt x="5630250" y="1496017"/>
                  </a:cubicBezTo>
                  <a:cubicBezTo>
                    <a:pt x="5629813" y="1497873"/>
                    <a:pt x="5628339" y="1498364"/>
                    <a:pt x="5626537" y="1498200"/>
                  </a:cubicBezTo>
                  <a:cubicBezTo>
                    <a:pt x="5620805" y="1497654"/>
                    <a:pt x="5615673" y="1495416"/>
                    <a:pt x="5611360" y="1491867"/>
                  </a:cubicBezTo>
                  <a:cubicBezTo>
                    <a:pt x="5603117" y="1484934"/>
                    <a:pt x="5594873" y="1482914"/>
                    <a:pt x="5585428" y="1489465"/>
                  </a:cubicBezTo>
                  <a:cubicBezTo>
                    <a:pt x="5582971" y="1491158"/>
                    <a:pt x="5579586" y="1491540"/>
                    <a:pt x="5576747" y="1492686"/>
                  </a:cubicBezTo>
                  <a:cubicBezTo>
                    <a:pt x="5576475" y="1492796"/>
                    <a:pt x="5576475" y="1494652"/>
                    <a:pt x="5576911" y="1494925"/>
                  </a:cubicBezTo>
                  <a:cubicBezTo>
                    <a:pt x="5582262" y="1498200"/>
                    <a:pt x="5587721" y="1501367"/>
                    <a:pt x="5593125" y="1504533"/>
                  </a:cubicBezTo>
                  <a:cubicBezTo>
                    <a:pt x="5594873" y="1505571"/>
                    <a:pt x="5594982" y="1509338"/>
                    <a:pt x="5593125" y="1510702"/>
                  </a:cubicBezTo>
                  <a:cubicBezTo>
                    <a:pt x="5588103" y="1514360"/>
                    <a:pt x="5583135" y="1518127"/>
                    <a:pt x="5577894" y="1521512"/>
                  </a:cubicBezTo>
                  <a:cubicBezTo>
                    <a:pt x="5577130" y="1521949"/>
                    <a:pt x="5574455" y="1521075"/>
                    <a:pt x="5573963" y="1520093"/>
                  </a:cubicBezTo>
                  <a:cubicBezTo>
                    <a:pt x="5571779" y="1515889"/>
                    <a:pt x="5570141" y="1511467"/>
                    <a:pt x="5568285" y="1507099"/>
                  </a:cubicBezTo>
                  <a:cubicBezTo>
                    <a:pt x="5565883" y="1501421"/>
                    <a:pt x="5558677" y="1498692"/>
                    <a:pt x="5559168" y="1490939"/>
                  </a:cubicBezTo>
                  <a:cubicBezTo>
                    <a:pt x="5559605" y="1484825"/>
                    <a:pt x="5564027" y="1481112"/>
                    <a:pt x="5566047" y="1476090"/>
                  </a:cubicBezTo>
                  <a:lnTo>
                    <a:pt x="5566211" y="1476090"/>
                  </a:lnTo>
                  <a:cubicBezTo>
                    <a:pt x="5566265" y="1475980"/>
                    <a:pt x="5566265" y="1475926"/>
                    <a:pt x="5566265" y="1475817"/>
                  </a:cubicBezTo>
                  <a:cubicBezTo>
                    <a:pt x="5566593" y="1474561"/>
                    <a:pt x="5566102" y="1472923"/>
                    <a:pt x="5566102" y="1471449"/>
                  </a:cubicBezTo>
                  <a:cubicBezTo>
                    <a:pt x="5566156" y="1466153"/>
                    <a:pt x="5566156" y="1466099"/>
                    <a:pt x="5570688" y="1465389"/>
                  </a:cubicBezTo>
                  <a:cubicBezTo>
                    <a:pt x="5572216" y="1465171"/>
                    <a:pt x="5573963" y="1465444"/>
                    <a:pt x="5575383" y="1464898"/>
                  </a:cubicBezTo>
                  <a:cubicBezTo>
                    <a:pt x="5576693" y="1464406"/>
                    <a:pt x="5578767" y="1463096"/>
                    <a:pt x="5578767" y="1462223"/>
                  </a:cubicBezTo>
                  <a:cubicBezTo>
                    <a:pt x="5578440" y="1451195"/>
                    <a:pt x="5578058" y="1440167"/>
                    <a:pt x="5577075" y="1429248"/>
                  </a:cubicBezTo>
                  <a:cubicBezTo>
                    <a:pt x="5576693" y="1425426"/>
                    <a:pt x="5574891" y="1421714"/>
                    <a:pt x="5573526" y="1418001"/>
                  </a:cubicBezTo>
                  <a:cubicBezTo>
                    <a:pt x="5572161" y="1414344"/>
                    <a:pt x="5570251" y="1410849"/>
                    <a:pt x="5569049" y="1407082"/>
                  </a:cubicBezTo>
                  <a:cubicBezTo>
                    <a:pt x="5568340" y="1404844"/>
                    <a:pt x="5568831" y="1402333"/>
                    <a:pt x="5570906" y="1400586"/>
                  </a:cubicBezTo>
                  <a:cubicBezTo>
                    <a:pt x="5572871" y="1398948"/>
                    <a:pt x="5574946" y="1398184"/>
                    <a:pt x="5577348" y="1399330"/>
                  </a:cubicBezTo>
                  <a:close/>
                  <a:moveTo>
                    <a:pt x="1782828" y="1395126"/>
                  </a:moveTo>
                  <a:lnTo>
                    <a:pt x="1782882" y="1395181"/>
                  </a:lnTo>
                  <a:cubicBezTo>
                    <a:pt x="1798987" y="1397364"/>
                    <a:pt x="1811708" y="1404189"/>
                    <a:pt x="1820825" y="1417073"/>
                  </a:cubicBezTo>
                  <a:cubicBezTo>
                    <a:pt x="1821153" y="1417619"/>
                    <a:pt x="1821316" y="1418874"/>
                    <a:pt x="1820989" y="1419366"/>
                  </a:cubicBezTo>
                  <a:cubicBezTo>
                    <a:pt x="1820115" y="1420458"/>
                    <a:pt x="1819023" y="1421386"/>
                    <a:pt x="1817877" y="1422205"/>
                  </a:cubicBezTo>
                  <a:cubicBezTo>
                    <a:pt x="1817276" y="1422587"/>
                    <a:pt x="1816294" y="1422696"/>
                    <a:pt x="1815584" y="1422532"/>
                  </a:cubicBezTo>
                  <a:cubicBezTo>
                    <a:pt x="1809633" y="1420894"/>
                    <a:pt x="1803464" y="1419420"/>
                    <a:pt x="1797623" y="1417291"/>
                  </a:cubicBezTo>
                  <a:cubicBezTo>
                    <a:pt x="1791617" y="1415053"/>
                    <a:pt x="1787413" y="1410249"/>
                    <a:pt x="1783210" y="1405553"/>
                  </a:cubicBezTo>
                  <a:cubicBezTo>
                    <a:pt x="1782118" y="1404352"/>
                    <a:pt x="1780917" y="1403370"/>
                    <a:pt x="1779879" y="1402223"/>
                  </a:cubicBezTo>
                  <a:cubicBezTo>
                    <a:pt x="1777914" y="1400149"/>
                    <a:pt x="1777586" y="1396982"/>
                    <a:pt x="1779333" y="1396218"/>
                  </a:cubicBezTo>
                  <a:cubicBezTo>
                    <a:pt x="1780698" y="1395617"/>
                    <a:pt x="1782118" y="1395344"/>
                    <a:pt x="1782828" y="1395126"/>
                  </a:cubicBezTo>
                  <a:close/>
                  <a:moveTo>
                    <a:pt x="5700513" y="1381041"/>
                  </a:moveTo>
                  <a:cubicBezTo>
                    <a:pt x="5701059" y="1381095"/>
                    <a:pt x="5701551" y="1381914"/>
                    <a:pt x="5702151" y="1382515"/>
                  </a:cubicBezTo>
                  <a:cubicBezTo>
                    <a:pt x="5702151" y="1383880"/>
                    <a:pt x="5702752" y="1386009"/>
                    <a:pt x="5702042" y="1386719"/>
                  </a:cubicBezTo>
                  <a:cubicBezTo>
                    <a:pt x="5693470" y="1394744"/>
                    <a:pt x="5686373" y="1403971"/>
                    <a:pt x="5679549" y="1413470"/>
                  </a:cubicBezTo>
                  <a:cubicBezTo>
                    <a:pt x="5679166" y="1413961"/>
                    <a:pt x="5677638" y="1414343"/>
                    <a:pt x="5677420" y="1414070"/>
                  </a:cubicBezTo>
                  <a:cubicBezTo>
                    <a:pt x="5676437" y="1413088"/>
                    <a:pt x="5675454" y="1411887"/>
                    <a:pt x="5675181" y="1410631"/>
                  </a:cubicBezTo>
                  <a:cubicBezTo>
                    <a:pt x="5674854" y="1409212"/>
                    <a:pt x="5674963" y="1407410"/>
                    <a:pt x="5675564" y="1406045"/>
                  </a:cubicBezTo>
                  <a:cubicBezTo>
                    <a:pt x="5677529" y="1401787"/>
                    <a:pt x="5680368" y="1397856"/>
                    <a:pt x="5681842" y="1393488"/>
                  </a:cubicBezTo>
                  <a:cubicBezTo>
                    <a:pt x="5683698" y="1388138"/>
                    <a:pt x="5687847" y="1386719"/>
                    <a:pt x="5692269" y="1385081"/>
                  </a:cubicBezTo>
                  <a:cubicBezTo>
                    <a:pt x="5695108" y="1383989"/>
                    <a:pt x="5696964" y="1380713"/>
                    <a:pt x="5700513" y="1381041"/>
                  </a:cubicBezTo>
                  <a:close/>
                  <a:moveTo>
                    <a:pt x="1936892" y="1359312"/>
                  </a:moveTo>
                  <a:cubicBezTo>
                    <a:pt x="1939185" y="1358766"/>
                    <a:pt x="1943335" y="1359858"/>
                    <a:pt x="1943335" y="1361168"/>
                  </a:cubicBezTo>
                  <a:cubicBezTo>
                    <a:pt x="1943280" y="1362588"/>
                    <a:pt x="1943444" y="1364335"/>
                    <a:pt x="1942734" y="1365372"/>
                  </a:cubicBezTo>
                  <a:cubicBezTo>
                    <a:pt x="1939404" y="1370668"/>
                    <a:pt x="1937329" y="1376618"/>
                    <a:pt x="1932252" y="1380986"/>
                  </a:cubicBezTo>
                  <a:cubicBezTo>
                    <a:pt x="1929741" y="1383170"/>
                    <a:pt x="1927393" y="1385517"/>
                    <a:pt x="1925373" y="1388192"/>
                  </a:cubicBezTo>
                  <a:cubicBezTo>
                    <a:pt x="1923244" y="1390977"/>
                    <a:pt x="1921442" y="1394143"/>
                    <a:pt x="1920241" y="1397637"/>
                  </a:cubicBezTo>
                  <a:cubicBezTo>
                    <a:pt x="1922316" y="1397637"/>
                    <a:pt x="1924500" y="1397473"/>
                    <a:pt x="1926520" y="1397801"/>
                  </a:cubicBezTo>
                  <a:cubicBezTo>
                    <a:pt x="1930832" y="1398511"/>
                    <a:pt x="1933016" y="1401622"/>
                    <a:pt x="1932689" y="1406099"/>
                  </a:cubicBezTo>
                  <a:cubicBezTo>
                    <a:pt x="1932634" y="1406918"/>
                    <a:pt x="1932306" y="1407682"/>
                    <a:pt x="1932252" y="1408447"/>
                  </a:cubicBezTo>
                  <a:cubicBezTo>
                    <a:pt x="1932143" y="1409102"/>
                    <a:pt x="1932143" y="1409702"/>
                    <a:pt x="1932143" y="1410303"/>
                  </a:cubicBezTo>
                  <a:cubicBezTo>
                    <a:pt x="1932143" y="1413469"/>
                    <a:pt x="1933398" y="1415053"/>
                    <a:pt x="1935964" y="1415653"/>
                  </a:cubicBezTo>
                  <a:cubicBezTo>
                    <a:pt x="1940059" y="1416690"/>
                    <a:pt x="1944099" y="1417455"/>
                    <a:pt x="1948139" y="1416418"/>
                  </a:cubicBezTo>
                  <a:cubicBezTo>
                    <a:pt x="1949449" y="1416035"/>
                    <a:pt x="1950705" y="1415544"/>
                    <a:pt x="1952015" y="1414780"/>
                  </a:cubicBezTo>
                  <a:cubicBezTo>
                    <a:pt x="1953435" y="1413906"/>
                    <a:pt x="1954909" y="1413142"/>
                    <a:pt x="1956383" y="1412377"/>
                  </a:cubicBezTo>
                  <a:cubicBezTo>
                    <a:pt x="1957038" y="1412050"/>
                    <a:pt x="1957693" y="1411668"/>
                    <a:pt x="1958293" y="1411340"/>
                  </a:cubicBezTo>
                  <a:cubicBezTo>
                    <a:pt x="1960859" y="1410030"/>
                    <a:pt x="1962825" y="1411395"/>
                    <a:pt x="1964626" y="1412923"/>
                  </a:cubicBezTo>
                  <a:cubicBezTo>
                    <a:pt x="1966428" y="1414452"/>
                    <a:pt x="1968557" y="1415926"/>
                    <a:pt x="1969649" y="1417892"/>
                  </a:cubicBezTo>
                  <a:cubicBezTo>
                    <a:pt x="1970468" y="1419529"/>
                    <a:pt x="1970905" y="1421713"/>
                    <a:pt x="1970686" y="1423569"/>
                  </a:cubicBezTo>
                  <a:cubicBezTo>
                    <a:pt x="1970632" y="1423842"/>
                    <a:pt x="1970577" y="1424115"/>
                    <a:pt x="1970522" y="1424443"/>
                  </a:cubicBezTo>
                  <a:cubicBezTo>
                    <a:pt x="1970468" y="1424552"/>
                    <a:pt x="1970359" y="1424825"/>
                    <a:pt x="1970359" y="1424825"/>
                  </a:cubicBezTo>
                  <a:lnTo>
                    <a:pt x="1970577" y="1424716"/>
                  </a:lnTo>
                  <a:cubicBezTo>
                    <a:pt x="1969922" y="1426681"/>
                    <a:pt x="1968066" y="1428319"/>
                    <a:pt x="1966810" y="1430121"/>
                  </a:cubicBezTo>
                  <a:cubicBezTo>
                    <a:pt x="1965445" y="1432031"/>
                    <a:pt x="1964026" y="1434270"/>
                    <a:pt x="1965336" y="1436508"/>
                  </a:cubicBezTo>
                  <a:cubicBezTo>
                    <a:pt x="1966865" y="1439238"/>
                    <a:pt x="1969485" y="1437327"/>
                    <a:pt x="1971614" y="1437163"/>
                  </a:cubicBezTo>
                  <a:lnTo>
                    <a:pt x="1971833" y="1437163"/>
                  </a:lnTo>
                  <a:cubicBezTo>
                    <a:pt x="1973634" y="1437054"/>
                    <a:pt x="1974835" y="1437600"/>
                    <a:pt x="1975381" y="1439293"/>
                  </a:cubicBezTo>
                  <a:cubicBezTo>
                    <a:pt x="1975545" y="1439948"/>
                    <a:pt x="1975491" y="1440930"/>
                    <a:pt x="1975108" y="1441313"/>
                  </a:cubicBezTo>
                  <a:cubicBezTo>
                    <a:pt x="1973361" y="1443114"/>
                    <a:pt x="1971396" y="1444752"/>
                    <a:pt x="1969704" y="1446554"/>
                  </a:cubicBezTo>
                  <a:cubicBezTo>
                    <a:pt x="1969267" y="1447045"/>
                    <a:pt x="1968830" y="1447482"/>
                    <a:pt x="1968448" y="1447973"/>
                  </a:cubicBezTo>
                  <a:cubicBezTo>
                    <a:pt x="1967029" y="1449775"/>
                    <a:pt x="1966046" y="1452013"/>
                    <a:pt x="1965281" y="1454197"/>
                  </a:cubicBezTo>
                  <a:cubicBezTo>
                    <a:pt x="1964681" y="1455835"/>
                    <a:pt x="1965827" y="1457636"/>
                    <a:pt x="1967301" y="1457309"/>
                  </a:cubicBezTo>
                  <a:cubicBezTo>
                    <a:pt x="1967301" y="1457309"/>
                    <a:pt x="1967356" y="1457309"/>
                    <a:pt x="1967356" y="1457309"/>
                  </a:cubicBezTo>
                  <a:cubicBezTo>
                    <a:pt x="1971396" y="1456380"/>
                    <a:pt x="1974563" y="1457363"/>
                    <a:pt x="1977183" y="1460257"/>
                  </a:cubicBezTo>
                  <a:lnTo>
                    <a:pt x="1977063" y="1460421"/>
                  </a:lnTo>
                  <a:lnTo>
                    <a:pt x="1977176" y="1460562"/>
                  </a:lnTo>
                  <a:lnTo>
                    <a:pt x="1977045" y="1460445"/>
                  </a:lnTo>
                  <a:lnTo>
                    <a:pt x="1976583" y="1461076"/>
                  </a:lnTo>
                  <a:lnTo>
                    <a:pt x="1977412" y="1460858"/>
                  </a:lnTo>
                  <a:lnTo>
                    <a:pt x="1977176" y="1460562"/>
                  </a:lnTo>
                  <a:lnTo>
                    <a:pt x="1977484" y="1460839"/>
                  </a:lnTo>
                  <a:lnTo>
                    <a:pt x="1977620" y="1460803"/>
                  </a:lnTo>
                  <a:cubicBezTo>
                    <a:pt x="1980131" y="1463587"/>
                    <a:pt x="1982151" y="1466535"/>
                    <a:pt x="1980459" y="1470739"/>
                  </a:cubicBezTo>
                  <a:cubicBezTo>
                    <a:pt x="1978384" y="1475871"/>
                    <a:pt x="1976583" y="1481057"/>
                    <a:pt x="1974508" y="1486189"/>
                  </a:cubicBezTo>
                  <a:cubicBezTo>
                    <a:pt x="1973525" y="1488646"/>
                    <a:pt x="1969158" y="1490338"/>
                    <a:pt x="1966373" y="1490120"/>
                  </a:cubicBezTo>
                  <a:cubicBezTo>
                    <a:pt x="1964190" y="1489901"/>
                    <a:pt x="1962170" y="1489246"/>
                    <a:pt x="1960368" y="1488373"/>
                  </a:cubicBezTo>
                  <a:cubicBezTo>
                    <a:pt x="1957256" y="1486899"/>
                    <a:pt x="1954526" y="1484770"/>
                    <a:pt x="1951688" y="1482968"/>
                  </a:cubicBezTo>
                  <a:cubicBezTo>
                    <a:pt x="1950759" y="1482367"/>
                    <a:pt x="1950268" y="1480184"/>
                    <a:pt x="1950432" y="1478819"/>
                  </a:cubicBezTo>
                  <a:cubicBezTo>
                    <a:pt x="1950869" y="1474943"/>
                    <a:pt x="1951797" y="1471121"/>
                    <a:pt x="1952397" y="1467245"/>
                  </a:cubicBezTo>
                  <a:cubicBezTo>
                    <a:pt x="1952506" y="1466863"/>
                    <a:pt x="1950978" y="1465880"/>
                    <a:pt x="1950869" y="1465880"/>
                  </a:cubicBezTo>
                  <a:cubicBezTo>
                    <a:pt x="1945737" y="1470739"/>
                    <a:pt x="1937984" y="1472158"/>
                    <a:pt x="1933944" y="1478546"/>
                  </a:cubicBezTo>
                  <a:cubicBezTo>
                    <a:pt x="1932143" y="1481330"/>
                    <a:pt x="1929195" y="1482913"/>
                    <a:pt x="1925919" y="1482913"/>
                  </a:cubicBezTo>
                  <a:cubicBezTo>
                    <a:pt x="1924609" y="1482968"/>
                    <a:pt x="1922698" y="1481985"/>
                    <a:pt x="1921988" y="1480948"/>
                  </a:cubicBezTo>
                  <a:cubicBezTo>
                    <a:pt x="1921333" y="1479965"/>
                    <a:pt x="1921388" y="1477727"/>
                    <a:pt x="1922097" y="1476799"/>
                  </a:cubicBezTo>
                  <a:cubicBezTo>
                    <a:pt x="1923954" y="1474342"/>
                    <a:pt x="1926410" y="1472267"/>
                    <a:pt x="1928485" y="1469975"/>
                  </a:cubicBezTo>
                  <a:cubicBezTo>
                    <a:pt x="1928867" y="1469538"/>
                    <a:pt x="1928813" y="1468009"/>
                    <a:pt x="1928649" y="1468009"/>
                  </a:cubicBezTo>
                  <a:cubicBezTo>
                    <a:pt x="1922752" y="1466098"/>
                    <a:pt x="1917457" y="1461403"/>
                    <a:pt x="1910742" y="1462932"/>
                  </a:cubicBezTo>
                  <a:cubicBezTo>
                    <a:pt x="1904409" y="1464351"/>
                    <a:pt x="1898403" y="1464351"/>
                    <a:pt x="1892016" y="1462659"/>
                  </a:cubicBezTo>
                  <a:cubicBezTo>
                    <a:pt x="1884318" y="1460584"/>
                    <a:pt x="1876293" y="1461021"/>
                    <a:pt x="1868377" y="1461731"/>
                  </a:cubicBezTo>
                  <a:cubicBezTo>
                    <a:pt x="1866138" y="1461895"/>
                    <a:pt x="1863845" y="1460803"/>
                    <a:pt x="1861607" y="1460202"/>
                  </a:cubicBezTo>
                  <a:cubicBezTo>
                    <a:pt x="1859642" y="1459711"/>
                    <a:pt x="1858168" y="1455889"/>
                    <a:pt x="1859478" y="1454251"/>
                  </a:cubicBezTo>
                  <a:cubicBezTo>
                    <a:pt x="1861935" y="1451139"/>
                    <a:pt x="1864446" y="1448137"/>
                    <a:pt x="1867176" y="1445407"/>
                  </a:cubicBezTo>
                  <a:cubicBezTo>
                    <a:pt x="1869796" y="1442787"/>
                    <a:pt x="1870397" y="1440275"/>
                    <a:pt x="1868158" y="1437163"/>
                  </a:cubicBezTo>
                  <a:cubicBezTo>
                    <a:pt x="1866630" y="1435034"/>
                    <a:pt x="1866411" y="1432687"/>
                    <a:pt x="1869196" y="1431649"/>
                  </a:cubicBezTo>
                  <a:cubicBezTo>
                    <a:pt x="1877821" y="1428483"/>
                    <a:pt x="1883172" y="1422368"/>
                    <a:pt x="1887539" y="1414397"/>
                  </a:cubicBezTo>
                  <a:cubicBezTo>
                    <a:pt x="1890760" y="1408556"/>
                    <a:pt x="1894145" y="1402823"/>
                    <a:pt x="1897748" y="1397200"/>
                  </a:cubicBezTo>
                  <a:cubicBezTo>
                    <a:pt x="1902061" y="1390431"/>
                    <a:pt x="1906702" y="1383825"/>
                    <a:pt x="1911670" y="1377492"/>
                  </a:cubicBezTo>
                  <a:cubicBezTo>
                    <a:pt x="1913362" y="1375363"/>
                    <a:pt x="1915055" y="1373233"/>
                    <a:pt x="1916802" y="1371159"/>
                  </a:cubicBezTo>
                  <a:cubicBezTo>
                    <a:pt x="1922152" y="1364826"/>
                    <a:pt x="1928976" y="1361168"/>
                    <a:pt x="1936892" y="1359312"/>
                  </a:cubicBezTo>
                  <a:close/>
                  <a:moveTo>
                    <a:pt x="5724589" y="1355491"/>
                  </a:moveTo>
                  <a:cubicBezTo>
                    <a:pt x="5725190" y="1355654"/>
                    <a:pt x="5725572" y="1356583"/>
                    <a:pt x="5726172" y="1357292"/>
                  </a:cubicBezTo>
                  <a:lnTo>
                    <a:pt x="5726227" y="1357292"/>
                  </a:lnTo>
                  <a:cubicBezTo>
                    <a:pt x="5726719" y="1364117"/>
                    <a:pt x="5723661" y="1369030"/>
                    <a:pt x="5717656" y="1372197"/>
                  </a:cubicBezTo>
                  <a:cubicBezTo>
                    <a:pt x="5717165" y="1372415"/>
                    <a:pt x="5716236" y="1372087"/>
                    <a:pt x="5715691" y="1371705"/>
                  </a:cubicBezTo>
                  <a:cubicBezTo>
                    <a:pt x="5715090" y="1371323"/>
                    <a:pt x="5714380" y="1370504"/>
                    <a:pt x="5714435" y="1370013"/>
                  </a:cubicBezTo>
                  <a:cubicBezTo>
                    <a:pt x="5715363" y="1364444"/>
                    <a:pt x="5718202" y="1359858"/>
                    <a:pt x="5722406" y="1356146"/>
                  </a:cubicBezTo>
                  <a:cubicBezTo>
                    <a:pt x="5722951" y="1355654"/>
                    <a:pt x="5723934" y="1355327"/>
                    <a:pt x="5724589" y="1355491"/>
                  </a:cubicBezTo>
                  <a:close/>
                  <a:moveTo>
                    <a:pt x="1159633" y="1314272"/>
                  </a:moveTo>
                  <a:cubicBezTo>
                    <a:pt x="1159469" y="1315691"/>
                    <a:pt x="1159306" y="1317111"/>
                    <a:pt x="1159142" y="1318530"/>
                  </a:cubicBezTo>
                  <a:cubicBezTo>
                    <a:pt x="1159142" y="1318530"/>
                    <a:pt x="1159142" y="1318585"/>
                    <a:pt x="1159142" y="1318585"/>
                  </a:cubicBezTo>
                  <a:cubicBezTo>
                    <a:pt x="1159196" y="1318476"/>
                    <a:pt x="1159196" y="1318476"/>
                    <a:pt x="1159196" y="1318476"/>
                  </a:cubicBezTo>
                  <a:cubicBezTo>
                    <a:pt x="1159306" y="1317111"/>
                    <a:pt x="1159469" y="1315691"/>
                    <a:pt x="1159633" y="1314272"/>
                  </a:cubicBezTo>
                  <a:close/>
                  <a:moveTo>
                    <a:pt x="2854622" y="1313453"/>
                  </a:moveTo>
                  <a:cubicBezTo>
                    <a:pt x="2855058" y="1313616"/>
                    <a:pt x="2855277" y="1314435"/>
                    <a:pt x="2855604" y="1314927"/>
                  </a:cubicBezTo>
                  <a:lnTo>
                    <a:pt x="2855604" y="1314981"/>
                  </a:lnTo>
                  <a:cubicBezTo>
                    <a:pt x="2855441" y="1315091"/>
                    <a:pt x="2855277" y="1315200"/>
                    <a:pt x="2855113" y="1315309"/>
                  </a:cubicBezTo>
                  <a:cubicBezTo>
                    <a:pt x="2854676" y="1315582"/>
                    <a:pt x="2854294" y="1315909"/>
                    <a:pt x="2853912" y="1315909"/>
                  </a:cubicBezTo>
                  <a:cubicBezTo>
                    <a:pt x="2853202" y="1315909"/>
                    <a:pt x="2852711" y="1315691"/>
                    <a:pt x="2852383" y="1315473"/>
                  </a:cubicBezTo>
                  <a:cubicBezTo>
                    <a:pt x="2851946" y="1315091"/>
                    <a:pt x="2852001" y="1314490"/>
                    <a:pt x="2852711" y="1313780"/>
                  </a:cubicBezTo>
                  <a:cubicBezTo>
                    <a:pt x="2853093" y="1313398"/>
                    <a:pt x="2854076" y="1313289"/>
                    <a:pt x="2854622" y="1313453"/>
                  </a:cubicBezTo>
                  <a:close/>
                  <a:moveTo>
                    <a:pt x="2806197" y="1283262"/>
                  </a:moveTo>
                  <a:cubicBezTo>
                    <a:pt x="2812147" y="1284136"/>
                    <a:pt x="2818426" y="1284791"/>
                    <a:pt x="2824595" y="1286155"/>
                  </a:cubicBezTo>
                  <a:cubicBezTo>
                    <a:pt x="2826724" y="1286592"/>
                    <a:pt x="2828744" y="1288448"/>
                    <a:pt x="2830163" y="1290250"/>
                  </a:cubicBezTo>
                  <a:cubicBezTo>
                    <a:pt x="2832129" y="1292652"/>
                    <a:pt x="2833712" y="1295491"/>
                    <a:pt x="2835132" y="1298330"/>
                  </a:cubicBezTo>
                  <a:cubicBezTo>
                    <a:pt x="2838298" y="1304499"/>
                    <a:pt x="2838626" y="1310505"/>
                    <a:pt x="2833166" y="1315746"/>
                  </a:cubicBezTo>
                  <a:cubicBezTo>
                    <a:pt x="2832893" y="1316073"/>
                    <a:pt x="2832566" y="1316346"/>
                    <a:pt x="2832238" y="1316674"/>
                  </a:cubicBezTo>
                  <a:cubicBezTo>
                    <a:pt x="2831419" y="1317438"/>
                    <a:pt x="2830600" y="1318312"/>
                    <a:pt x="2829890" y="1319240"/>
                  </a:cubicBezTo>
                  <a:cubicBezTo>
                    <a:pt x="2827980" y="1321806"/>
                    <a:pt x="2826506" y="1324590"/>
                    <a:pt x="2827106" y="1328029"/>
                  </a:cubicBezTo>
                  <a:cubicBezTo>
                    <a:pt x="2827488" y="1330377"/>
                    <a:pt x="2827980" y="1332724"/>
                    <a:pt x="2828471" y="1335017"/>
                  </a:cubicBezTo>
                  <a:cubicBezTo>
                    <a:pt x="2830873" y="1345772"/>
                    <a:pt x="2828362" y="1355490"/>
                    <a:pt x="2822520" y="1364553"/>
                  </a:cubicBezTo>
                  <a:cubicBezTo>
                    <a:pt x="2820719" y="1367337"/>
                    <a:pt x="2818480" y="1369630"/>
                    <a:pt x="2815150" y="1370012"/>
                  </a:cubicBezTo>
                  <a:cubicBezTo>
                    <a:pt x="2807070" y="1370995"/>
                    <a:pt x="2799918" y="1374052"/>
                    <a:pt x="2793039" y="1378256"/>
                  </a:cubicBezTo>
                  <a:cubicBezTo>
                    <a:pt x="2788999" y="1380713"/>
                    <a:pt x="2784686" y="1382897"/>
                    <a:pt x="2780210" y="1384425"/>
                  </a:cubicBezTo>
                  <a:cubicBezTo>
                    <a:pt x="2772239" y="1387155"/>
                    <a:pt x="2764432" y="1386172"/>
                    <a:pt x="2757553" y="1381204"/>
                  </a:cubicBezTo>
                  <a:cubicBezTo>
                    <a:pt x="2751766" y="1377000"/>
                    <a:pt x="2749691" y="1369030"/>
                    <a:pt x="2754387" y="1364771"/>
                  </a:cubicBezTo>
                  <a:cubicBezTo>
                    <a:pt x="2755588" y="1363679"/>
                    <a:pt x="2756953" y="1362751"/>
                    <a:pt x="2757826" y="1361496"/>
                  </a:cubicBezTo>
                  <a:cubicBezTo>
                    <a:pt x="2760501" y="1357619"/>
                    <a:pt x="2763340" y="1353743"/>
                    <a:pt x="2765469" y="1349539"/>
                  </a:cubicBezTo>
                  <a:cubicBezTo>
                    <a:pt x="2767817" y="1345008"/>
                    <a:pt x="2767871" y="1340368"/>
                    <a:pt x="2763995" y="1336328"/>
                  </a:cubicBezTo>
                  <a:cubicBezTo>
                    <a:pt x="2761211" y="1333380"/>
                    <a:pt x="2759245" y="1330595"/>
                    <a:pt x="2760392" y="1325900"/>
                  </a:cubicBezTo>
                  <a:cubicBezTo>
                    <a:pt x="2760774" y="1324372"/>
                    <a:pt x="2760938" y="1322679"/>
                    <a:pt x="2761047" y="1321041"/>
                  </a:cubicBezTo>
                  <a:cubicBezTo>
                    <a:pt x="2761211" y="1317984"/>
                    <a:pt x="2761047" y="1314818"/>
                    <a:pt x="2761211" y="1311760"/>
                  </a:cubicBezTo>
                  <a:cubicBezTo>
                    <a:pt x="2761320" y="1309631"/>
                    <a:pt x="2763558" y="1307666"/>
                    <a:pt x="2766124" y="1307502"/>
                  </a:cubicBezTo>
                  <a:cubicBezTo>
                    <a:pt x="2770874" y="1307174"/>
                    <a:pt x="2775624" y="1307229"/>
                    <a:pt x="2780319" y="1306738"/>
                  </a:cubicBezTo>
                  <a:cubicBezTo>
                    <a:pt x="2781738" y="1306574"/>
                    <a:pt x="2783540" y="1305536"/>
                    <a:pt x="2784140" y="1304335"/>
                  </a:cubicBezTo>
                  <a:cubicBezTo>
                    <a:pt x="2785833" y="1300787"/>
                    <a:pt x="2786979" y="1296965"/>
                    <a:pt x="2788399" y="1293307"/>
                  </a:cubicBezTo>
                  <a:cubicBezTo>
                    <a:pt x="2790637" y="1287466"/>
                    <a:pt x="2795332" y="1284954"/>
                    <a:pt x="2801174" y="1284026"/>
                  </a:cubicBezTo>
                  <a:cubicBezTo>
                    <a:pt x="2802757" y="1283753"/>
                    <a:pt x="2804286" y="1283535"/>
                    <a:pt x="2806197" y="1283262"/>
                  </a:cubicBezTo>
                  <a:close/>
                  <a:moveTo>
                    <a:pt x="5582207" y="1282825"/>
                  </a:moveTo>
                  <a:cubicBezTo>
                    <a:pt x="5582535" y="1282880"/>
                    <a:pt x="5582753" y="1283207"/>
                    <a:pt x="5583080" y="1283207"/>
                  </a:cubicBezTo>
                  <a:cubicBezTo>
                    <a:pt x="5583463" y="1283535"/>
                    <a:pt x="5583790" y="1283808"/>
                    <a:pt x="5584118" y="1284135"/>
                  </a:cubicBezTo>
                  <a:lnTo>
                    <a:pt x="5584063" y="1284135"/>
                  </a:lnTo>
                  <a:cubicBezTo>
                    <a:pt x="5583572" y="1284026"/>
                    <a:pt x="5583026" y="1283917"/>
                    <a:pt x="5582535" y="1283808"/>
                  </a:cubicBezTo>
                  <a:cubicBezTo>
                    <a:pt x="5582535" y="1283426"/>
                    <a:pt x="5582207" y="1283207"/>
                    <a:pt x="5582207" y="1282825"/>
                  </a:cubicBezTo>
                  <a:close/>
                  <a:moveTo>
                    <a:pt x="1484360" y="1282716"/>
                  </a:moveTo>
                  <a:lnTo>
                    <a:pt x="1484415" y="1282716"/>
                  </a:lnTo>
                  <a:cubicBezTo>
                    <a:pt x="1489165" y="1280095"/>
                    <a:pt x="1495443" y="1282061"/>
                    <a:pt x="1498664" y="1286537"/>
                  </a:cubicBezTo>
                  <a:cubicBezTo>
                    <a:pt x="1499920" y="1288339"/>
                    <a:pt x="1500083" y="1291888"/>
                    <a:pt x="1498719" y="1292925"/>
                  </a:cubicBezTo>
                  <a:cubicBezTo>
                    <a:pt x="1497517" y="1293799"/>
                    <a:pt x="1496098" y="1294344"/>
                    <a:pt x="1494678" y="1294836"/>
                  </a:cubicBezTo>
                  <a:cubicBezTo>
                    <a:pt x="1494023" y="1295054"/>
                    <a:pt x="1493204" y="1294781"/>
                    <a:pt x="1490693" y="1294617"/>
                  </a:cubicBezTo>
                  <a:cubicBezTo>
                    <a:pt x="1488619" y="1293962"/>
                    <a:pt x="1484906" y="1293089"/>
                    <a:pt x="1481412" y="1291615"/>
                  </a:cubicBezTo>
                  <a:cubicBezTo>
                    <a:pt x="1480593" y="1291233"/>
                    <a:pt x="1479720" y="1288667"/>
                    <a:pt x="1480157" y="1287793"/>
                  </a:cubicBezTo>
                  <a:cubicBezTo>
                    <a:pt x="1481030" y="1285828"/>
                    <a:pt x="1482559" y="1283699"/>
                    <a:pt x="1484360" y="1282716"/>
                  </a:cubicBezTo>
                  <a:close/>
                  <a:moveTo>
                    <a:pt x="5577949" y="1278076"/>
                  </a:moveTo>
                  <a:cubicBezTo>
                    <a:pt x="5578222" y="1278076"/>
                    <a:pt x="5578386" y="1278185"/>
                    <a:pt x="5578713" y="1278185"/>
                  </a:cubicBezTo>
                  <a:cubicBezTo>
                    <a:pt x="5578659" y="1278567"/>
                    <a:pt x="5578986" y="1278731"/>
                    <a:pt x="5578986" y="1279059"/>
                  </a:cubicBezTo>
                  <a:cubicBezTo>
                    <a:pt x="5578713" y="1278950"/>
                    <a:pt x="5578550" y="1278731"/>
                    <a:pt x="5578222" y="1278622"/>
                  </a:cubicBezTo>
                  <a:cubicBezTo>
                    <a:pt x="5578168" y="1278404"/>
                    <a:pt x="5577949" y="1278294"/>
                    <a:pt x="5577949" y="1278076"/>
                  </a:cubicBezTo>
                  <a:close/>
                  <a:moveTo>
                    <a:pt x="5573779" y="1274301"/>
                  </a:moveTo>
                  <a:lnTo>
                    <a:pt x="5573800" y="1274309"/>
                  </a:lnTo>
                  <a:lnTo>
                    <a:pt x="5573800" y="1274363"/>
                  </a:lnTo>
                  <a:close/>
                  <a:moveTo>
                    <a:pt x="5573254" y="1273708"/>
                  </a:moveTo>
                  <a:cubicBezTo>
                    <a:pt x="5573363" y="1273708"/>
                    <a:pt x="5573472" y="1273708"/>
                    <a:pt x="5573581" y="1273708"/>
                  </a:cubicBezTo>
                  <a:lnTo>
                    <a:pt x="5573779" y="1274301"/>
                  </a:lnTo>
                  <a:lnTo>
                    <a:pt x="5573199" y="1274090"/>
                  </a:lnTo>
                  <a:cubicBezTo>
                    <a:pt x="5573254" y="1273981"/>
                    <a:pt x="5573254" y="1273872"/>
                    <a:pt x="5573254" y="1273708"/>
                  </a:cubicBezTo>
                  <a:close/>
                  <a:moveTo>
                    <a:pt x="2829509" y="1269013"/>
                  </a:moveTo>
                  <a:cubicBezTo>
                    <a:pt x="2829673" y="1269122"/>
                    <a:pt x="2829836" y="1269341"/>
                    <a:pt x="2830000" y="1269504"/>
                  </a:cubicBezTo>
                  <a:cubicBezTo>
                    <a:pt x="2830000" y="1269559"/>
                    <a:pt x="2830000" y="1269559"/>
                    <a:pt x="2830000" y="1269559"/>
                  </a:cubicBezTo>
                  <a:lnTo>
                    <a:pt x="2829400" y="1269559"/>
                  </a:lnTo>
                  <a:cubicBezTo>
                    <a:pt x="2828854" y="1270814"/>
                    <a:pt x="2828526" y="1272343"/>
                    <a:pt x="2827598" y="1272943"/>
                  </a:cubicBezTo>
                  <a:cubicBezTo>
                    <a:pt x="2826069" y="1273981"/>
                    <a:pt x="2824486" y="1272943"/>
                    <a:pt x="2824104" y="1271087"/>
                  </a:cubicBezTo>
                  <a:lnTo>
                    <a:pt x="2824159" y="1271087"/>
                  </a:lnTo>
                  <a:cubicBezTo>
                    <a:pt x="2824049" y="1270596"/>
                    <a:pt x="2825032" y="1269449"/>
                    <a:pt x="2825578" y="1269395"/>
                  </a:cubicBezTo>
                  <a:lnTo>
                    <a:pt x="2829346" y="1269557"/>
                  </a:lnTo>
                  <a:close/>
                  <a:moveTo>
                    <a:pt x="2815642" y="1215620"/>
                  </a:moveTo>
                  <a:lnTo>
                    <a:pt x="2815642" y="1216275"/>
                  </a:lnTo>
                  <a:lnTo>
                    <a:pt x="2814714" y="1216875"/>
                  </a:lnTo>
                  <a:lnTo>
                    <a:pt x="2815151" y="1215783"/>
                  </a:lnTo>
                  <a:cubicBezTo>
                    <a:pt x="2815314" y="1215783"/>
                    <a:pt x="2815642" y="1215620"/>
                    <a:pt x="2815642" y="1215620"/>
                  </a:cubicBezTo>
                  <a:close/>
                  <a:moveTo>
                    <a:pt x="2824049" y="1199187"/>
                  </a:moveTo>
                  <a:cubicBezTo>
                    <a:pt x="2824649" y="1198969"/>
                    <a:pt x="2825523" y="1199078"/>
                    <a:pt x="2826178" y="1199351"/>
                  </a:cubicBezTo>
                  <a:cubicBezTo>
                    <a:pt x="2828035" y="1200061"/>
                    <a:pt x="2828307" y="1201371"/>
                    <a:pt x="2827816" y="1203227"/>
                  </a:cubicBezTo>
                  <a:lnTo>
                    <a:pt x="2827871" y="1203282"/>
                  </a:lnTo>
                  <a:cubicBezTo>
                    <a:pt x="2826506" y="1208031"/>
                    <a:pt x="2824158" y="1212017"/>
                    <a:pt x="2819627" y="1214255"/>
                  </a:cubicBezTo>
                  <a:cubicBezTo>
                    <a:pt x="2818371" y="1214910"/>
                    <a:pt x="2817006" y="1215238"/>
                    <a:pt x="2815696" y="1215675"/>
                  </a:cubicBezTo>
                  <a:cubicBezTo>
                    <a:pt x="2815696" y="1212781"/>
                    <a:pt x="2815478" y="1209779"/>
                    <a:pt x="2816024" y="1206940"/>
                  </a:cubicBezTo>
                  <a:cubicBezTo>
                    <a:pt x="2816842" y="1202736"/>
                    <a:pt x="2820009" y="1200334"/>
                    <a:pt x="2824049" y="1199187"/>
                  </a:cubicBezTo>
                  <a:close/>
                  <a:moveTo>
                    <a:pt x="2870673" y="1192581"/>
                  </a:moveTo>
                  <a:cubicBezTo>
                    <a:pt x="2873020" y="1192472"/>
                    <a:pt x="2875859" y="1194656"/>
                    <a:pt x="2875859" y="1196457"/>
                  </a:cubicBezTo>
                  <a:cubicBezTo>
                    <a:pt x="2875859" y="1197986"/>
                    <a:pt x="2876023" y="1199842"/>
                    <a:pt x="2875258" y="1200989"/>
                  </a:cubicBezTo>
                  <a:cubicBezTo>
                    <a:pt x="2872529" y="1204919"/>
                    <a:pt x="2869417" y="1208522"/>
                    <a:pt x="2866523" y="1212289"/>
                  </a:cubicBezTo>
                  <a:cubicBezTo>
                    <a:pt x="2866141" y="1212835"/>
                    <a:pt x="2865759" y="1214091"/>
                    <a:pt x="2866032" y="1214419"/>
                  </a:cubicBezTo>
                  <a:cubicBezTo>
                    <a:pt x="2866906" y="1215511"/>
                    <a:pt x="2868107" y="1216985"/>
                    <a:pt x="2869199" y="1217039"/>
                  </a:cubicBezTo>
                  <a:cubicBezTo>
                    <a:pt x="2874713" y="1217312"/>
                    <a:pt x="2880336" y="1217094"/>
                    <a:pt x="2885904" y="1217148"/>
                  </a:cubicBezTo>
                  <a:cubicBezTo>
                    <a:pt x="2887488" y="1217148"/>
                    <a:pt x="2889071" y="1217694"/>
                    <a:pt x="2890599" y="1217967"/>
                  </a:cubicBezTo>
                  <a:cubicBezTo>
                    <a:pt x="2894639" y="1218677"/>
                    <a:pt x="2897697" y="1223045"/>
                    <a:pt x="2896714" y="1226702"/>
                  </a:cubicBezTo>
                  <a:cubicBezTo>
                    <a:pt x="2894694" y="1234455"/>
                    <a:pt x="2892074" y="1241934"/>
                    <a:pt x="2887597" y="1248704"/>
                  </a:cubicBezTo>
                  <a:cubicBezTo>
                    <a:pt x="2885468" y="1251870"/>
                    <a:pt x="2884594" y="1255910"/>
                    <a:pt x="2883120" y="1259568"/>
                  </a:cubicBezTo>
                  <a:cubicBezTo>
                    <a:pt x="2882356" y="1261479"/>
                    <a:pt x="2882847" y="1262516"/>
                    <a:pt x="2884649" y="1263171"/>
                  </a:cubicBezTo>
                  <a:cubicBezTo>
                    <a:pt x="2896059" y="1267321"/>
                    <a:pt x="2902883" y="1275673"/>
                    <a:pt x="2906268" y="1287029"/>
                  </a:cubicBezTo>
                  <a:cubicBezTo>
                    <a:pt x="2908615" y="1294945"/>
                    <a:pt x="2912492" y="1301387"/>
                    <a:pt x="2920299" y="1305373"/>
                  </a:cubicBezTo>
                  <a:cubicBezTo>
                    <a:pt x="2922701" y="1306574"/>
                    <a:pt x="2924721" y="1308539"/>
                    <a:pt x="2926250" y="1310832"/>
                  </a:cubicBezTo>
                  <a:cubicBezTo>
                    <a:pt x="2927451" y="1312579"/>
                    <a:pt x="2928324" y="1314490"/>
                    <a:pt x="2928979" y="1316510"/>
                  </a:cubicBezTo>
                  <a:cubicBezTo>
                    <a:pt x="2931382" y="1324153"/>
                    <a:pt x="2934657" y="1331305"/>
                    <a:pt x="2938697" y="1338239"/>
                  </a:cubicBezTo>
                  <a:cubicBezTo>
                    <a:pt x="2939680" y="1339986"/>
                    <a:pt x="2939461" y="1342497"/>
                    <a:pt x="2939625" y="1344735"/>
                  </a:cubicBezTo>
                  <a:cubicBezTo>
                    <a:pt x="2943501" y="1344899"/>
                    <a:pt x="2947432" y="1344899"/>
                    <a:pt x="2951254" y="1345336"/>
                  </a:cubicBezTo>
                  <a:cubicBezTo>
                    <a:pt x="2961081" y="1346592"/>
                    <a:pt x="2966922" y="1354999"/>
                    <a:pt x="2965066" y="1363952"/>
                  </a:cubicBezTo>
                  <a:cubicBezTo>
                    <a:pt x="2964739" y="1365481"/>
                    <a:pt x="2964193" y="1367010"/>
                    <a:pt x="2963428" y="1368484"/>
                  </a:cubicBezTo>
                  <a:cubicBezTo>
                    <a:pt x="2960917" y="1373343"/>
                    <a:pt x="2957368" y="1377710"/>
                    <a:pt x="2954257" y="1382296"/>
                  </a:cubicBezTo>
                  <a:cubicBezTo>
                    <a:pt x="2952946" y="1384262"/>
                    <a:pt x="2953547" y="1386227"/>
                    <a:pt x="2956167" y="1388029"/>
                  </a:cubicBezTo>
                  <a:cubicBezTo>
                    <a:pt x="2957477" y="1388902"/>
                    <a:pt x="2959061" y="1389393"/>
                    <a:pt x="2960316" y="1390376"/>
                  </a:cubicBezTo>
                  <a:cubicBezTo>
                    <a:pt x="2962118" y="1391741"/>
                    <a:pt x="2962391" y="1395290"/>
                    <a:pt x="2961026" y="1396764"/>
                  </a:cubicBezTo>
                  <a:cubicBezTo>
                    <a:pt x="2955075" y="1403697"/>
                    <a:pt x="2947487" y="1408010"/>
                    <a:pt x="2938424" y="1408447"/>
                  </a:cubicBezTo>
                  <a:cubicBezTo>
                    <a:pt x="2936732" y="1408501"/>
                    <a:pt x="2934985" y="1408611"/>
                    <a:pt x="2933292" y="1408774"/>
                  </a:cubicBezTo>
                  <a:cubicBezTo>
                    <a:pt x="2925485" y="1409430"/>
                    <a:pt x="2917842" y="1410631"/>
                    <a:pt x="2910199" y="1412378"/>
                  </a:cubicBezTo>
                  <a:cubicBezTo>
                    <a:pt x="2902501" y="1414179"/>
                    <a:pt x="2894530" y="1414507"/>
                    <a:pt x="2886505" y="1413742"/>
                  </a:cubicBezTo>
                  <a:cubicBezTo>
                    <a:pt x="2883612" y="1413470"/>
                    <a:pt x="2879244" y="1414398"/>
                    <a:pt x="2877825" y="1416363"/>
                  </a:cubicBezTo>
                  <a:cubicBezTo>
                    <a:pt x="2872966" y="1423024"/>
                    <a:pt x="2867179" y="1425043"/>
                    <a:pt x="2859317" y="1423460"/>
                  </a:cubicBezTo>
                  <a:cubicBezTo>
                    <a:pt x="2854403" y="1422587"/>
                    <a:pt x="2850200" y="1425535"/>
                    <a:pt x="2845941" y="1427664"/>
                  </a:cubicBezTo>
                  <a:cubicBezTo>
                    <a:pt x="2844085" y="1428701"/>
                    <a:pt x="2841519" y="1428483"/>
                    <a:pt x="2839281" y="1428592"/>
                  </a:cubicBezTo>
                  <a:cubicBezTo>
                    <a:pt x="2838735" y="1428592"/>
                    <a:pt x="2837970" y="1427719"/>
                    <a:pt x="2837589" y="1427063"/>
                  </a:cubicBezTo>
                  <a:cubicBezTo>
                    <a:pt x="2837206" y="1426408"/>
                    <a:pt x="2836879" y="1425207"/>
                    <a:pt x="2837206" y="1424771"/>
                  </a:cubicBezTo>
                  <a:cubicBezTo>
                    <a:pt x="2842447" y="1417892"/>
                    <a:pt x="2849763" y="1412924"/>
                    <a:pt x="2854294" y="1405226"/>
                  </a:cubicBezTo>
                  <a:cubicBezTo>
                    <a:pt x="2858170" y="1398675"/>
                    <a:pt x="2864667" y="1395508"/>
                    <a:pt x="2872638" y="1396600"/>
                  </a:cubicBezTo>
                  <a:cubicBezTo>
                    <a:pt x="2873675" y="1396709"/>
                    <a:pt x="2874876" y="1395890"/>
                    <a:pt x="2876023" y="1395508"/>
                  </a:cubicBezTo>
                  <a:cubicBezTo>
                    <a:pt x="2875477" y="1395017"/>
                    <a:pt x="2874931" y="1394362"/>
                    <a:pt x="2874330" y="1393979"/>
                  </a:cubicBezTo>
                  <a:cubicBezTo>
                    <a:pt x="2866032" y="1389120"/>
                    <a:pt x="2857188" y="1385899"/>
                    <a:pt x="2847634" y="1384316"/>
                  </a:cubicBezTo>
                  <a:cubicBezTo>
                    <a:pt x="2846487" y="1384152"/>
                    <a:pt x="2845068" y="1382351"/>
                    <a:pt x="2844686" y="1380986"/>
                  </a:cubicBezTo>
                  <a:cubicBezTo>
                    <a:pt x="2844304" y="1379676"/>
                    <a:pt x="2844686" y="1377656"/>
                    <a:pt x="2845559" y="1376673"/>
                  </a:cubicBezTo>
                  <a:cubicBezTo>
                    <a:pt x="2847033" y="1374926"/>
                    <a:pt x="2849163" y="1373725"/>
                    <a:pt x="2850964" y="1372305"/>
                  </a:cubicBezTo>
                  <a:cubicBezTo>
                    <a:pt x="2853475" y="1370340"/>
                    <a:pt x="2856041" y="1368484"/>
                    <a:pt x="2858443" y="1366464"/>
                  </a:cubicBezTo>
                  <a:cubicBezTo>
                    <a:pt x="2860627" y="1364662"/>
                    <a:pt x="2861774" y="1359803"/>
                    <a:pt x="2859645" y="1357838"/>
                  </a:cubicBezTo>
                  <a:cubicBezTo>
                    <a:pt x="2854185" y="1352651"/>
                    <a:pt x="2855823" y="1346155"/>
                    <a:pt x="2855277" y="1340040"/>
                  </a:cubicBezTo>
                  <a:cubicBezTo>
                    <a:pt x="2855113" y="1338402"/>
                    <a:pt x="2856314" y="1337529"/>
                    <a:pt x="2858280" y="1337529"/>
                  </a:cubicBezTo>
                  <a:cubicBezTo>
                    <a:pt x="2859044" y="1337529"/>
                    <a:pt x="2859863" y="1337856"/>
                    <a:pt x="2860627" y="1337966"/>
                  </a:cubicBezTo>
                  <a:cubicBezTo>
                    <a:pt x="2873784" y="1339658"/>
                    <a:pt x="2876186" y="1337911"/>
                    <a:pt x="2878643" y="1325846"/>
                  </a:cubicBezTo>
                  <a:cubicBezTo>
                    <a:pt x="2879517" y="1321533"/>
                    <a:pt x="2878753" y="1318312"/>
                    <a:pt x="2875149" y="1315527"/>
                  </a:cubicBezTo>
                  <a:cubicBezTo>
                    <a:pt x="2874658" y="1315091"/>
                    <a:pt x="2874221" y="1314654"/>
                    <a:pt x="2873784" y="1314108"/>
                  </a:cubicBezTo>
                  <a:cubicBezTo>
                    <a:pt x="2872747" y="1312798"/>
                    <a:pt x="2871874" y="1311269"/>
                    <a:pt x="2870836" y="1309904"/>
                  </a:cubicBezTo>
                  <a:cubicBezTo>
                    <a:pt x="2868489" y="1306792"/>
                    <a:pt x="2870836" y="1301005"/>
                    <a:pt x="2866414" y="1299695"/>
                  </a:cubicBezTo>
                  <a:cubicBezTo>
                    <a:pt x="2862865" y="1298603"/>
                    <a:pt x="2858607" y="1299804"/>
                    <a:pt x="2854676" y="1299913"/>
                  </a:cubicBezTo>
                  <a:cubicBezTo>
                    <a:pt x="2853912" y="1299968"/>
                    <a:pt x="2853093" y="1299586"/>
                    <a:pt x="2852329" y="1299531"/>
                  </a:cubicBezTo>
                  <a:cubicBezTo>
                    <a:pt x="2847688" y="1299040"/>
                    <a:pt x="2845068" y="1296037"/>
                    <a:pt x="2845723" y="1291670"/>
                  </a:cubicBezTo>
                  <a:cubicBezTo>
                    <a:pt x="2846324" y="1287739"/>
                    <a:pt x="2847143" y="1283808"/>
                    <a:pt x="2847524" y="1279877"/>
                  </a:cubicBezTo>
                  <a:cubicBezTo>
                    <a:pt x="2847688" y="1278458"/>
                    <a:pt x="2846869" y="1276929"/>
                    <a:pt x="2846542" y="1275455"/>
                  </a:cubicBezTo>
                  <a:cubicBezTo>
                    <a:pt x="2845941" y="1276001"/>
                    <a:pt x="2845396" y="1276547"/>
                    <a:pt x="2844849" y="1277093"/>
                  </a:cubicBezTo>
                  <a:cubicBezTo>
                    <a:pt x="2838790" y="1282771"/>
                    <a:pt x="2837752" y="1282771"/>
                    <a:pt x="2834750" y="1276765"/>
                  </a:cubicBezTo>
                  <a:cubicBezTo>
                    <a:pt x="2833985" y="1275346"/>
                    <a:pt x="2833658" y="1273763"/>
                    <a:pt x="2832784" y="1272452"/>
                  </a:cubicBezTo>
                  <a:cubicBezTo>
                    <a:pt x="2832075" y="1271415"/>
                    <a:pt x="2831037" y="1270542"/>
                    <a:pt x="2830055" y="1269614"/>
                  </a:cubicBezTo>
                  <a:cubicBezTo>
                    <a:pt x="2831092" y="1267539"/>
                    <a:pt x="2832020" y="1265410"/>
                    <a:pt x="2833221" y="1263444"/>
                  </a:cubicBezTo>
                  <a:cubicBezTo>
                    <a:pt x="2835077" y="1260332"/>
                    <a:pt x="2835405" y="1257603"/>
                    <a:pt x="2832020" y="1255364"/>
                  </a:cubicBezTo>
                  <a:cubicBezTo>
                    <a:pt x="2829781" y="1253890"/>
                    <a:pt x="2828580" y="1251543"/>
                    <a:pt x="2829181" y="1249250"/>
                  </a:cubicBezTo>
                  <a:cubicBezTo>
                    <a:pt x="2831146" y="1241770"/>
                    <a:pt x="2830055" y="1235710"/>
                    <a:pt x="2824322" y="1229869"/>
                  </a:cubicBezTo>
                  <a:lnTo>
                    <a:pt x="2824322" y="1229760"/>
                  </a:lnTo>
                  <a:cubicBezTo>
                    <a:pt x="2819845" y="1225174"/>
                    <a:pt x="2822029" y="1221680"/>
                    <a:pt x="2828963" y="1221516"/>
                  </a:cubicBezTo>
                  <a:cubicBezTo>
                    <a:pt x="2830764" y="1221516"/>
                    <a:pt x="2832075" y="1221843"/>
                    <a:pt x="2833003" y="1220151"/>
                  </a:cubicBezTo>
                  <a:cubicBezTo>
                    <a:pt x="2836715" y="1213163"/>
                    <a:pt x="2840427" y="1206120"/>
                    <a:pt x="2844249" y="1199187"/>
                  </a:cubicBezTo>
                  <a:cubicBezTo>
                    <a:pt x="2845832" y="1196348"/>
                    <a:pt x="2848180" y="1194110"/>
                    <a:pt x="2851619" y="1193782"/>
                  </a:cubicBezTo>
                  <a:cubicBezTo>
                    <a:pt x="2857952" y="1193291"/>
                    <a:pt x="2864340" y="1192908"/>
                    <a:pt x="2870673" y="1192581"/>
                  </a:cubicBezTo>
                  <a:close/>
                  <a:moveTo>
                    <a:pt x="5777491" y="1187558"/>
                  </a:moveTo>
                  <a:cubicBezTo>
                    <a:pt x="5777983" y="1187558"/>
                    <a:pt x="5778801" y="1188650"/>
                    <a:pt x="5778856" y="1189305"/>
                  </a:cubicBezTo>
                  <a:cubicBezTo>
                    <a:pt x="5779730" y="1198204"/>
                    <a:pt x="5777382" y="1206175"/>
                    <a:pt x="5771650" y="1213054"/>
                  </a:cubicBezTo>
                  <a:cubicBezTo>
                    <a:pt x="5770721" y="1214145"/>
                    <a:pt x="5769084" y="1214691"/>
                    <a:pt x="5767882" y="1215456"/>
                  </a:cubicBezTo>
                  <a:cubicBezTo>
                    <a:pt x="5767118" y="1215183"/>
                    <a:pt x="5765917" y="1215237"/>
                    <a:pt x="5765699" y="1214746"/>
                  </a:cubicBezTo>
                  <a:cubicBezTo>
                    <a:pt x="5764716" y="1212835"/>
                    <a:pt x="5762805" y="1210269"/>
                    <a:pt x="5763351" y="1208741"/>
                  </a:cubicBezTo>
                  <a:cubicBezTo>
                    <a:pt x="5765699" y="1202244"/>
                    <a:pt x="5768811" y="1196020"/>
                    <a:pt x="5771704" y="1189742"/>
                  </a:cubicBezTo>
                  <a:cubicBezTo>
                    <a:pt x="5771977" y="1189087"/>
                    <a:pt x="5772741" y="1188486"/>
                    <a:pt x="5773451" y="1188268"/>
                  </a:cubicBezTo>
                  <a:cubicBezTo>
                    <a:pt x="5774761" y="1187831"/>
                    <a:pt x="5776126" y="1187558"/>
                    <a:pt x="5777491" y="1187558"/>
                  </a:cubicBezTo>
                  <a:close/>
                  <a:moveTo>
                    <a:pt x="5759912" y="1187067"/>
                  </a:moveTo>
                  <a:cubicBezTo>
                    <a:pt x="5760403" y="1187285"/>
                    <a:pt x="5761058" y="1188050"/>
                    <a:pt x="5761058" y="1188487"/>
                  </a:cubicBezTo>
                  <a:lnTo>
                    <a:pt x="5761058" y="1188541"/>
                  </a:lnTo>
                  <a:cubicBezTo>
                    <a:pt x="5760895" y="1190343"/>
                    <a:pt x="5759857" y="1190670"/>
                    <a:pt x="5758438" y="1189306"/>
                  </a:cubicBezTo>
                  <a:cubicBezTo>
                    <a:pt x="5758165" y="1188978"/>
                    <a:pt x="5758274" y="1188104"/>
                    <a:pt x="5758165" y="1187504"/>
                  </a:cubicBezTo>
                  <a:cubicBezTo>
                    <a:pt x="5758765" y="1187340"/>
                    <a:pt x="5759475" y="1186903"/>
                    <a:pt x="5759912" y="1187067"/>
                  </a:cubicBezTo>
                  <a:close/>
                  <a:moveTo>
                    <a:pt x="1551129" y="1184665"/>
                  </a:moveTo>
                  <a:cubicBezTo>
                    <a:pt x="1554077" y="1183792"/>
                    <a:pt x="1557025" y="1185429"/>
                    <a:pt x="1558444" y="1188978"/>
                  </a:cubicBezTo>
                  <a:cubicBezTo>
                    <a:pt x="1558772" y="1189852"/>
                    <a:pt x="1559045" y="1191053"/>
                    <a:pt x="1558936" y="1192090"/>
                  </a:cubicBezTo>
                  <a:cubicBezTo>
                    <a:pt x="1558936" y="1192581"/>
                    <a:pt x="1558826" y="1193073"/>
                    <a:pt x="1558608" y="1193455"/>
                  </a:cubicBezTo>
                  <a:cubicBezTo>
                    <a:pt x="1555605" y="1198423"/>
                    <a:pt x="1550910" y="1201098"/>
                    <a:pt x="1545232" y="1202299"/>
                  </a:cubicBezTo>
                  <a:cubicBezTo>
                    <a:pt x="1542339" y="1202900"/>
                    <a:pt x="1538899" y="1200497"/>
                    <a:pt x="1538572" y="1197495"/>
                  </a:cubicBezTo>
                  <a:cubicBezTo>
                    <a:pt x="1538517" y="1196785"/>
                    <a:pt x="1538681" y="1196021"/>
                    <a:pt x="1538681" y="1195093"/>
                  </a:cubicBezTo>
                  <a:cubicBezTo>
                    <a:pt x="1538081" y="1191872"/>
                    <a:pt x="1538463" y="1188978"/>
                    <a:pt x="1542175" y="1187668"/>
                  </a:cubicBezTo>
                  <a:cubicBezTo>
                    <a:pt x="1545178" y="1186631"/>
                    <a:pt x="1548181" y="1185648"/>
                    <a:pt x="1551183" y="1184774"/>
                  </a:cubicBezTo>
                  <a:close/>
                  <a:moveTo>
                    <a:pt x="2874058" y="1182099"/>
                  </a:moveTo>
                  <a:cubicBezTo>
                    <a:pt x="2874713" y="1179861"/>
                    <a:pt x="2875532" y="1179970"/>
                    <a:pt x="2876078" y="1182263"/>
                  </a:cubicBezTo>
                  <a:cubicBezTo>
                    <a:pt x="2875696" y="1182754"/>
                    <a:pt x="2875314" y="1183300"/>
                    <a:pt x="2874932" y="1183791"/>
                  </a:cubicBezTo>
                  <a:cubicBezTo>
                    <a:pt x="2874604" y="1183191"/>
                    <a:pt x="2873894" y="1182536"/>
                    <a:pt x="2874058" y="1182099"/>
                  </a:cubicBezTo>
                  <a:close/>
                  <a:moveTo>
                    <a:pt x="572581" y="1140225"/>
                  </a:moveTo>
                  <a:lnTo>
                    <a:pt x="572581" y="1140280"/>
                  </a:lnTo>
                  <a:cubicBezTo>
                    <a:pt x="576839" y="1142300"/>
                    <a:pt x="581152" y="1144374"/>
                    <a:pt x="585192" y="1146776"/>
                  </a:cubicBezTo>
                  <a:cubicBezTo>
                    <a:pt x="586230" y="1147377"/>
                    <a:pt x="587049" y="1149725"/>
                    <a:pt x="586721" y="1150816"/>
                  </a:cubicBezTo>
                  <a:cubicBezTo>
                    <a:pt x="584537" y="1157586"/>
                    <a:pt x="581807" y="1164247"/>
                    <a:pt x="579678" y="1171016"/>
                  </a:cubicBezTo>
                  <a:cubicBezTo>
                    <a:pt x="578859" y="1173473"/>
                    <a:pt x="578095" y="1175875"/>
                    <a:pt x="577440" y="1178332"/>
                  </a:cubicBezTo>
                  <a:cubicBezTo>
                    <a:pt x="574710" y="1188050"/>
                    <a:pt x="573072" y="1197877"/>
                    <a:pt x="576839" y="1208140"/>
                  </a:cubicBezTo>
                  <a:cubicBezTo>
                    <a:pt x="576949" y="1208468"/>
                    <a:pt x="576020" y="1209505"/>
                    <a:pt x="575311" y="1209833"/>
                  </a:cubicBezTo>
                  <a:cubicBezTo>
                    <a:pt x="574765" y="1210106"/>
                    <a:pt x="573782" y="1210160"/>
                    <a:pt x="573236" y="1209833"/>
                  </a:cubicBezTo>
                  <a:cubicBezTo>
                    <a:pt x="571926" y="1209014"/>
                    <a:pt x="570343" y="1208250"/>
                    <a:pt x="569633" y="1206994"/>
                  </a:cubicBezTo>
                  <a:cubicBezTo>
                    <a:pt x="564938" y="1198641"/>
                    <a:pt x="561444" y="1189906"/>
                    <a:pt x="561990" y="1179915"/>
                  </a:cubicBezTo>
                  <a:cubicBezTo>
                    <a:pt x="562154" y="1176913"/>
                    <a:pt x="561608" y="1173910"/>
                    <a:pt x="561171" y="1170907"/>
                  </a:cubicBezTo>
                  <a:cubicBezTo>
                    <a:pt x="561062" y="1170034"/>
                    <a:pt x="560952" y="1169106"/>
                    <a:pt x="560843" y="1168232"/>
                  </a:cubicBezTo>
                  <a:cubicBezTo>
                    <a:pt x="561062" y="1168232"/>
                    <a:pt x="561171" y="1168177"/>
                    <a:pt x="561389" y="1168177"/>
                  </a:cubicBezTo>
                  <a:cubicBezTo>
                    <a:pt x="560952" y="1163537"/>
                    <a:pt x="560352" y="1158842"/>
                    <a:pt x="560188" y="1154147"/>
                  </a:cubicBezTo>
                  <a:cubicBezTo>
                    <a:pt x="560079" y="1150052"/>
                    <a:pt x="561717" y="1146394"/>
                    <a:pt x="564119" y="1143064"/>
                  </a:cubicBezTo>
                  <a:cubicBezTo>
                    <a:pt x="565757" y="1140826"/>
                    <a:pt x="570070" y="1139079"/>
                    <a:pt x="572581" y="1140225"/>
                  </a:cubicBezTo>
                  <a:close/>
                  <a:moveTo>
                    <a:pt x="576184" y="1110799"/>
                  </a:moveTo>
                  <a:cubicBezTo>
                    <a:pt x="577767" y="1110198"/>
                    <a:pt x="579514" y="1112164"/>
                    <a:pt x="580060" y="1115167"/>
                  </a:cubicBezTo>
                  <a:lnTo>
                    <a:pt x="580115" y="1115112"/>
                  </a:lnTo>
                  <a:cubicBezTo>
                    <a:pt x="579514" y="1116313"/>
                    <a:pt x="578914" y="1117460"/>
                    <a:pt x="578313" y="1118606"/>
                  </a:cubicBezTo>
                  <a:cubicBezTo>
                    <a:pt x="577167" y="1117951"/>
                    <a:pt x="575529" y="1117569"/>
                    <a:pt x="575037" y="1116531"/>
                  </a:cubicBezTo>
                  <a:cubicBezTo>
                    <a:pt x="573782" y="1114129"/>
                    <a:pt x="574546" y="1111400"/>
                    <a:pt x="576184" y="1110799"/>
                  </a:cubicBezTo>
                  <a:close/>
                  <a:moveTo>
                    <a:pt x="5360609" y="1094693"/>
                  </a:moveTo>
                  <a:cubicBezTo>
                    <a:pt x="5361155" y="1095184"/>
                    <a:pt x="5361865" y="1095566"/>
                    <a:pt x="5362083" y="1096112"/>
                  </a:cubicBezTo>
                  <a:cubicBezTo>
                    <a:pt x="5362684" y="1097641"/>
                    <a:pt x="5362029" y="1098897"/>
                    <a:pt x="5360391" y="1099279"/>
                  </a:cubicBezTo>
                  <a:lnTo>
                    <a:pt x="5360336" y="1099279"/>
                  </a:lnTo>
                  <a:cubicBezTo>
                    <a:pt x="5360009" y="1099388"/>
                    <a:pt x="5358862" y="1098296"/>
                    <a:pt x="5358971" y="1098023"/>
                  </a:cubicBezTo>
                  <a:cubicBezTo>
                    <a:pt x="5359354" y="1096877"/>
                    <a:pt x="5360009" y="1095785"/>
                    <a:pt x="5360609" y="1094693"/>
                  </a:cubicBezTo>
                  <a:close/>
                  <a:moveTo>
                    <a:pt x="5379662" y="1089998"/>
                  </a:moveTo>
                  <a:lnTo>
                    <a:pt x="5379717" y="1090053"/>
                  </a:lnTo>
                  <a:cubicBezTo>
                    <a:pt x="5384576" y="1092182"/>
                    <a:pt x="5386650" y="1097096"/>
                    <a:pt x="5383975" y="1101135"/>
                  </a:cubicBezTo>
                  <a:cubicBezTo>
                    <a:pt x="5382829" y="1102828"/>
                    <a:pt x="5380536" y="1103701"/>
                    <a:pt x="5379062" y="1104684"/>
                  </a:cubicBezTo>
                  <a:cubicBezTo>
                    <a:pt x="5376987" y="1104084"/>
                    <a:pt x="5375459" y="1103756"/>
                    <a:pt x="5374039" y="1103319"/>
                  </a:cubicBezTo>
                  <a:cubicBezTo>
                    <a:pt x="5369344" y="1101791"/>
                    <a:pt x="5367051" y="1098351"/>
                    <a:pt x="5368580" y="1095185"/>
                  </a:cubicBezTo>
                  <a:cubicBezTo>
                    <a:pt x="5370982" y="1090326"/>
                    <a:pt x="5375568" y="1088142"/>
                    <a:pt x="5379662" y="1089998"/>
                  </a:cubicBezTo>
                  <a:close/>
                  <a:moveTo>
                    <a:pt x="1782609" y="1070835"/>
                  </a:moveTo>
                  <a:cubicBezTo>
                    <a:pt x="1784410" y="1069362"/>
                    <a:pt x="1787850" y="1070453"/>
                    <a:pt x="1788341" y="1072692"/>
                  </a:cubicBezTo>
                  <a:cubicBezTo>
                    <a:pt x="1788668" y="1074057"/>
                    <a:pt x="1788341" y="1076077"/>
                    <a:pt x="1787467" y="1077005"/>
                  </a:cubicBezTo>
                  <a:cubicBezTo>
                    <a:pt x="1785939" y="1078588"/>
                    <a:pt x="1783755" y="1079625"/>
                    <a:pt x="1782008" y="1080826"/>
                  </a:cubicBezTo>
                  <a:cubicBezTo>
                    <a:pt x="1780370" y="1079844"/>
                    <a:pt x="1779060" y="1079243"/>
                    <a:pt x="1777968" y="1078315"/>
                  </a:cubicBezTo>
                  <a:cubicBezTo>
                    <a:pt x="1777640" y="1078042"/>
                    <a:pt x="1777750" y="1076623"/>
                    <a:pt x="1778132" y="1076077"/>
                  </a:cubicBezTo>
                  <a:lnTo>
                    <a:pt x="1778077" y="1076077"/>
                  </a:lnTo>
                  <a:cubicBezTo>
                    <a:pt x="1779442" y="1074220"/>
                    <a:pt x="1780861" y="1072310"/>
                    <a:pt x="1782609" y="1070835"/>
                  </a:cubicBezTo>
                  <a:close/>
                  <a:moveTo>
                    <a:pt x="1846558" y="1035870"/>
                  </a:moveTo>
                  <a:lnTo>
                    <a:pt x="1847740" y="1037643"/>
                  </a:lnTo>
                  <a:cubicBezTo>
                    <a:pt x="1848286" y="1039826"/>
                    <a:pt x="1848613" y="1042065"/>
                    <a:pt x="1849104" y="1044904"/>
                  </a:cubicBezTo>
                  <a:cubicBezTo>
                    <a:pt x="1848067" y="1046378"/>
                    <a:pt x="1847084" y="1048452"/>
                    <a:pt x="1845447" y="1049653"/>
                  </a:cubicBezTo>
                  <a:cubicBezTo>
                    <a:pt x="1844791" y="1050199"/>
                    <a:pt x="1842226" y="1049380"/>
                    <a:pt x="1841516" y="1048398"/>
                  </a:cubicBezTo>
                  <a:cubicBezTo>
                    <a:pt x="1840315" y="1046705"/>
                    <a:pt x="1839004" y="1044358"/>
                    <a:pt x="1839332" y="1042502"/>
                  </a:cubicBezTo>
                  <a:cubicBezTo>
                    <a:pt x="1839660" y="1040481"/>
                    <a:pt x="1841516" y="1038571"/>
                    <a:pt x="1843099" y="1036987"/>
                  </a:cubicBezTo>
                  <a:close/>
                  <a:moveTo>
                    <a:pt x="1846539" y="1035841"/>
                  </a:moveTo>
                  <a:lnTo>
                    <a:pt x="1846648" y="1035841"/>
                  </a:lnTo>
                  <a:lnTo>
                    <a:pt x="1846558" y="1035870"/>
                  </a:lnTo>
                  <a:close/>
                  <a:moveTo>
                    <a:pt x="563737" y="1020445"/>
                  </a:moveTo>
                  <a:cubicBezTo>
                    <a:pt x="563792" y="1021373"/>
                    <a:pt x="563846" y="1022356"/>
                    <a:pt x="563846" y="1023284"/>
                  </a:cubicBezTo>
                  <a:cubicBezTo>
                    <a:pt x="563846" y="1023994"/>
                    <a:pt x="563737" y="1025086"/>
                    <a:pt x="563409" y="1025249"/>
                  </a:cubicBezTo>
                  <a:cubicBezTo>
                    <a:pt x="561662" y="1025904"/>
                    <a:pt x="561062" y="1025031"/>
                    <a:pt x="561990" y="1023175"/>
                  </a:cubicBezTo>
                  <a:cubicBezTo>
                    <a:pt x="562427" y="1022192"/>
                    <a:pt x="563136" y="1021373"/>
                    <a:pt x="563737" y="1020445"/>
                  </a:cubicBezTo>
                  <a:close/>
                  <a:moveTo>
                    <a:pt x="94608" y="1015204"/>
                  </a:moveTo>
                  <a:lnTo>
                    <a:pt x="95154" y="1015750"/>
                  </a:lnTo>
                  <a:cubicBezTo>
                    <a:pt x="94827" y="1015805"/>
                    <a:pt x="94390" y="1015968"/>
                    <a:pt x="94390" y="1015968"/>
                  </a:cubicBezTo>
                  <a:cubicBezTo>
                    <a:pt x="94445" y="1015750"/>
                    <a:pt x="94554" y="1015477"/>
                    <a:pt x="94608" y="1015204"/>
                  </a:cubicBezTo>
                  <a:close/>
                  <a:moveTo>
                    <a:pt x="1762299" y="991347"/>
                  </a:moveTo>
                  <a:cubicBezTo>
                    <a:pt x="1763500" y="991019"/>
                    <a:pt x="1764920" y="991456"/>
                    <a:pt x="1766285" y="991674"/>
                  </a:cubicBezTo>
                  <a:cubicBezTo>
                    <a:pt x="1766121" y="993039"/>
                    <a:pt x="1766066" y="994459"/>
                    <a:pt x="1765630" y="995769"/>
                  </a:cubicBezTo>
                  <a:cubicBezTo>
                    <a:pt x="1764974" y="997516"/>
                    <a:pt x="1763446" y="998280"/>
                    <a:pt x="1761972" y="997352"/>
                  </a:cubicBezTo>
                  <a:cubicBezTo>
                    <a:pt x="1760880" y="996642"/>
                    <a:pt x="1759570" y="995223"/>
                    <a:pt x="1759515" y="994076"/>
                  </a:cubicBezTo>
                  <a:cubicBezTo>
                    <a:pt x="1759515" y="993148"/>
                    <a:pt x="1761098" y="991674"/>
                    <a:pt x="1762299" y="991347"/>
                  </a:cubicBezTo>
                  <a:close/>
                  <a:moveTo>
                    <a:pt x="1597862" y="985559"/>
                  </a:moveTo>
                  <a:cubicBezTo>
                    <a:pt x="1600428" y="983921"/>
                    <a:pt x="1604140" y="984249"/>
                    <a:pt x="1606488" y="986269"/>
                  </a:cubicBezTo>
                  <a:cubicBezTo>
                    <a:pt x="1608726" y="988234"/>
                    <a:pt x="1609600" y="992111"/>
                    <a:pt x="1608508" y="994786"/>
                  </a:cubicBezTo>
                  <a:cubicBezTo>
                    <a:pt x="1607907" y="996260"/>
                    <a:pt x="1607580" y="997843"/>
                    <a:pt x="1606706" y="999099"/>
                  </a:cubicBezTo>
                  <a:cubicBezTo>
                    <a:pt x="1604031" y="1002975"/>
                    <a:pt x="1601410" y="1006851"/>
                    <a:pt x="1598462" y="1010454"/>
                  </a:cubicBezTo>
                  <a:cubicBezTo>
                    <a:pt x="1597643" y="1011437"/>
                    <a:pt x="1595787" y="1011546"/>
                    <a:pt x="1593822" y="1012256"/>
                  </a:cubicBezTo>
                  <a:cubicBezTo>
                    <a:pt x="1592402" y="1010891"/>
                    <a:pt x="1589946" y="1009635"/>
                    <a:pt x="1589400" y="1007834"/>
                  </a:cubicBezTo>
                  <a:cubicBezTo>
                    <a:pt x="1586670" y="999262"/>
                    <a:pt x="1590218" y="990473"/>
                    <a:pt x="1597807" y="985614"/>
                  </a:cubicBezTo>
                  <a:close/>
                  <a:moveTo>
                    <a:pt x="171367" y="967107"/>
                  </a:moveTo>
                  <a:cubicBezTo>
                    <a:pt x="171422" y="967107"/>
                    <a:pt x="171586" y="967107"/>
                    <a:pt x="171586" y="967107"/>
                  </a:cubicBezTo>
                  <a:lnTo>
                    <a:pt x="172405" y="968090"/>
                  </a:lnTo>
                  <a:lnTo>
                    <a:pt x="172405" y="968144"/>
                  </a:lnTo>
                  <a:lnTo>
                    <a:pt x="171149" y="967544"/>
                  </a:lnTo>
                  <a:cubicBezTo>
                    <a:pt x="171204" y="967380"/>
                    <a:pt x="171258" y="967271"/>
                    <a:pt x="171367" y="967107"/>
                  </a:cubicBezTo>
                  <a:close/>
                  <a:moveTo>
                    <a:pt x="3504403" y="964486"/>
                  </a:moveTo>
                  <a:cubicBezTo>
                    <a:pt x="3506205" y="964541"/>
                    <a:pt x="3507188" y="965633"/>
                    <a:pt x="3507024" y="967379"/>
                  </a:cubicBezTo>
                  <a:cubicBezTo>
                    <a:pt x="3506969" y="967816"/>
                    <a:pt x="3505823" y="968089"/>
                    <a:pt x="3505222" y="968417"/>
                  </a:cubicBezTo>
                  <a:cubicBezTo>
                    <a:pt x="3504294" y="967434"/>
                    <a:pt x="3503366" y="966397"/>
                    <a:pt x="3502438" y="965414"/>
                  </a:cubicBezTo>
                  <a:cubicBezTo>
                    <a:pt x="3503093" y="965087"/>
                    <a:pt x="3503748" y="964486"/>
                    <a:pt x="3504403" y="964486"/>
                  </a:cubicBezTo>
                  <a:close/>
                  <a:moveTo>
                    <a:pt x="1563085" y="962957"/>
                  </a:moveTo>
                  <a:cubicBezTo>
                    <a:pt x="1563522" y="963012"/>
                    <a:pt x="1565924" y="962957"/>
                    <a:pt x="1568162" y="963667"/>
                  </a:cubicBezTo>
                  <a:cubicBezTo>
                    <a:pt x="1569418" y="964049"/>
                    <a:pt x="1570837" y="965468"/>
                    <a:pt x="1571329" y="966724"/>
                  </a:cubicBezTo>
                  <a:cubicBezTo>
                    <a:pt x="1571820" y="968034"/>
                    <a:pt x="1571875" y="970218"/>
                    <a:pt x="1571110" y="971201"/>
                  </a:cubicBezTo>
                  <a:cubicBezTo>
                    <a:pt x="1565050" y="978680"/>
                    <a:pt x="1557571" y="984413"/>
                    <a:pt x="1548290" y="987197"/>
                  </a:cubicBezTo>
                  <a:cubicBezTo>
                    <a:pt x="1545451" y="988070"/>
                    <a:pt x="1542121" y="987361"/>
                    <a:pt x="1538954" y="987033"/>
                  </a:cubicBezTo>
                  <a:cubicBezTo>
                    <a:pt x="1536225" y="986760"/>
                    <a:pt x="1535242" y="984413"/>
                    <a:pt x="1534205" y="982283"/>
                  </a:cubicBezTo>
                  <a:cubicBezTo>
                    <a:pt x="1533058" y="979881"/>
                    <a:pt x="1533386" y="977315"/>
                    <a:pt x="1534914" y="975568"/>
                  </a:cubicBezTo>
                  <a:cubicBezTo>
                    <a:pt x="1538081" y="972074"/>
                    <a:pt x="1541466" y="968799"/>
                    <a:pt x="1545178" y="965850"/>
                  </a:cubicBezTo>
                  <a:cubicBezTo>
                    <a:pt x="1546871" y="964486"/>
                    <a:pt x="1549437" y="963885"/>
                    <a:pt x="1551675" y="963558"/>
                  </a:cubicBezTo>
                  <a:cubicBezTo>
                    <a:pt x="1554787" y="963066"/>
                    <a:pt x="1558008" y="963175"/>
                    <a:pt x="1563085" y="962957"/>
                  </a:cubicBezTo>
                  <a:close/>
                  <a:moveTo>
                    <a:pt x="1635752" y="952645"/>
                  </a:moveTo>
                  <a:lnTo>
                    <a:pt x="1646396" y="953786"/>
                  </a:lnTo>
                  <a:cubicBezTo>
                    <a:pt x="1649399" y="955315"/>
                    <a:pt x="1650546" y="958044"/>
                    <a:pt x="1650655" y="962030"/>
                  </a:cubicBezTo>
                  <a:cubicBezTo>
                    <a:pt x="1649563" y="963285"/>
                    <a:pt x="1648362" y="965196"/>
                    <a:pt x="1646615" y="966506"/>
                  </a:cubicBezTo>
                  <a:cubicBezTo>
                    <a:pt x="1644540" y="968090"/>
                    <a:pt x="1642193" y="967216"/>
                    <a:pt x="1640227" y="965960"/>
                  </a:cubicBezTo>
                  <a:cubicBezTo>
                    <a:pt x="1639026" y="965196"/>
                    <a:pt x="1637934" y="963995"/>
                    <a:pt x="1637061" y="962794"/>
                  </a:cubicBezTo>
                  <a:close/>
                  <a:moveTo>
                    <a:pt x="1635696" y="952639"/>
                  </a:moveTo>
                  <a:lnTo>
                    <a:pt x="1635751" y="952639"/>
                  </a:lnTo>
                  <a:lnTo>
                    <a:pt x="1635752" y="952645"/>
                  </a:lnTo>
                  <a:close/>
                  <a:moveTo>
                    <a:pt x="1659650" y="947747"/>
                  </a:moveTo>
                  <a:lnTo>
                    <a:pt x="1668889" y="952584"/>
                  </a:lnTo>
                  <a:cubicBezTo>
                    <a:pt x="1669162" y="953185"/>
                    <a:pt x="1668998" y="954058"/>
                    <a:pt x="1669107" y="955587"/>
                  </a:cubicBezTo>
                  <a:cubicBezTo>
                    <a:pt x="1667524" y="956297"/>
                    <a:pt x="1665395" y="958098"/>
                    <a:pt x="1663811" y="957771"/>
                  </a:cubicBezTo>
                  <a:cubicBezTo>
                    <a:pt x="1660645" y="957170"/>
                    <a:pt x="1658843" y="954331"/>
                    <a:pt x="1657697" y="951383"/>
                  </a:cubicBezTo>
                  <a:close/>
                  <a:moveTo>
                    <a:pt x="1659608" y="947725"/>
                  </a:moveTo>
                  <a:lnTo>
                    <a:pt x="1659662" y="947725"/>
                  </a:lnTo>
                  <a:lnTo>
                    <a:pt x="1659650" y="947747"/>
                  </a:lnTo>
                  <a:close/>
                  <a:moveTo>
                    <a:pt x="2574710" y="929573"/>
                  </a:moveTo>
                  <a:cubicBezTo>
                    <a:pt x="2576915" y="929532"/>
                    <a:pt x="2578866" y="930774"/>
                    <a:pt x="2581596" y="933258"/>
                  </a:cubicBezTo>
                  <a:cubicBezTo>
                    <a:pt x="2583289" y="934787"/>
                    <a:pt x="2584872" y="936534"/>
                    <a:pt x="2586728" y="937953"/>
                  </a:cubicBezTo>
                  <a:cubicBezTo>
                    <a:pt x="2587929" y="938827"/>
                    <a:pt x="2588857" y="939864"/>
                    <a:pt x="2589676" y="940901"/>
                  </a:cubicBezTo>
                  <a:cubicBezTo>
                    <a:pt x="2591642" y="943576"/>
                    <a:pt x="2592406" y="946743"/>
                    <a:pt x="2592024" y="950182"/>
                  </a:cubicBezTo>
                  <a:cubicBezTo>
                    <a:pt x="2591642" y="953676"/>
                    <a:pt x="2592078" y="956734"/>
                    <a:pt x="2593443" y="959573"/>
                  </a:cubicBezTo>
                  <a:cubicBezTo>
                    <a:pt x="2593935" y="960555"/>
                    <a:pt x="2594481" y="961538"/>
                    <a:pt x="2595190" y="962466"/>
                  </a:cubicBezTo>
                  <a:cubicBezTo>
                    <a:pt x="2596610" y="961866"/>
                    <a:pt x="2598029" y="961265"/>
                    <a:pt x="2599449" y="960664"/>
                  </a:cubicBezTo>
                  <a:cubicBezTo>
                    <a:pt x="2599503" y="960610"/>
                    <a:pt x="2599613" y="960610"/>
                    <a:pt x="2599613" y="960610"/>
                  </a:cubicBezTo>
                  <a:cubicBezTo>
                    <a:pt x="2603434" y="958863"/>
                    <a:pt x="2606218" y="956515"/>
                    <a:pt x="2605236" y="951656"/>
                  </a:cubicBezTo>
                  <a:cubicBezTo>
                    <a:pt x="2604581" y="948545"/>
                    <a:pt x="2604690" y="945433"/>
                    <a:pt x="2606546" y="942539"/>
                  </a:cubicBezTo>
                  <a:cubicBezTo>
                    <a:pt x="2607747" y="940683"/>
                    <a:pt x="2611296" y="939864"/>
                    <a:pt x="2612715" y="941611"/>
                  </a:cubicBezTo>
                  <a:cubicBezTo>
                    <a:pt x="2614189" y="943358"/>
                    <a:pt x="2615226" y="945596"/>
                    <a:pt x="2616919" y="947125"/>
                  </a:cubicBezTo>
                  <a:cubicBezTo>
                    <a:pt x="2617629" y="947835"/>
                    <a:pt x="2620468" y="947671"/>
                    <a:pt x="2620795" y="947070"/>
                  </a:cubicBezTo>
                  <a:cubicBezTo>
                    <a:pt x="2624180" y="940683"/>
                    <a:pt x="2628329" y="937189"/>
                    <a:pt x="2636136" y="940028"/>
                  </a:cubicBezTo>
                  <a:cubicBezTo>
                    <a:pt x="2638920" y="941010"/>
                    <a:pt x="2642687" y="938936"/>
                    <a:pt x="2645526" y="939864"/>
                  </a:cubicBezTo>
                  <a:cubicBezTo>
                    <a:pt x="2654971" y="943031"/>
                    <a:pt x="2662614" y="940301"/>
                    <a:pt x="2669384" y="933859"/>
                  </a:cubicBezTo>
                  <a:cubicBezTo>
                    <a:pt x="2673533" y="929928"/>
                    <a:pt x="2677464" y="929327"/>
                    <a:pt x="2681613" y="933695"/>
                  </a:cubicBezTo>
                  <a:cubicBezTo>
                    <a:pt x="2684070" y="936261"/>
                    <a:pt x="2687073" y="936534"/>
                    <a:pt x="2690294" y="935496"/>
                  </a:cubicBezTo>
                  <a:cubicBezTo>
                    <a:pt x="2692150" y="934896"/>
                    <a:pt x="2693515" y="935333"/>
                    <a:pt x="2694334" y="936861"/>
                  </a:cubicBezTo>
                  <a:cubicBezTo>
                    <a:pt x="2696135" y="940301"/>
                    <a:pt x="2698210" y="943686"/>
                    <a:pt x="2699575" y="947343"/>
                  </a:cubicBezTo>
                  <a:cubicBezTo>
                    <a:pt x="2700830" y="950837"/>
                    <a:pt x="2698264" y="955478"/>
                    <a:pt x="2702468" y="958208"/>
                  </a:cubicBezTo>
                  <a:cubicBezTo>
                    <a:pt x="2705089" y="959900"/>
                    <a:pt x="2707873" y="961429"/>
                    <a:pt x="2710548" y="963176"/>
                  </a:cubicBezTo>
                  <a:cubicBezTo>
                    <a:pt x="2711149" y="963613"/>
                    <a:pt x="2711749" y="964377"/>
                    <a:pt x="2711913" y="965087"/>
                  </a:cubicBezTo>
                  <a:cubicBezTo>
                    <a:pt x="2712131" y="965796"/>
                    <a:pt x="2711967" y="966779"/>
                    <a:pt x="2711585" y="967325"/>
                  </a:cubicBezTo>
                  <a:cubicBezTo>
                    <a:pt x="2709129" y="970874"/>
                    <a:pt x="2707109" y="974368"/>
                    <a:pt x="2706836" y="978353"/>
                  </a:cubicBezTo>
                  <a:cubicBezTo>
                    <a:pt x="2706672" y="980428"/>
                    <a:pt x="2707054" y="982666"/>
                    <a:pt x="2708201" y="985013"/>
                  </a:cubicBezTo>
                  <a:cubicBezTo>
                    <a:pt x="2708692" y="986051"/>
                    <a:pt x="2707655" y="988180"/>
                    <a:pt x="2706781" y="989272"/>
                  </a:cubicBezTo>
                  <a:cubicBezTo>
                    <a:pt x="2704324" y="992329"/>
                    <a:pt x="2701322" y="994950"/>
                    <a:pt x="2698920" y="998007"/>
                  </a:cubicBezTo>
                  <a:cubicBezTo>
                    <a:pt x="2696954" y="1000627"/>
                    <a:pt x="2694770" y="1002593"/>
                    <a:pt x="2691440" y="1003412"/>
                  </a:cubicBezTo>
                  <a:cubicBezTo>
                    <a:pt x="2683633" y="1005377"/>
                    <a:pt x="2676591" y="1008871"/>
                    <a:pt x="2670749" y="1014549"/>
                  </a:cubicBezTo>
                  <a:cubicBezTo>
                    <a:pt x="2669056" y="1016187"/>
                    <a:pt x="2667091" y="1017988"/>
                    <a:pt x="2664907" y="1018589"/>
                  </a:cubicBezTo>
                  <a:cubicBezTo>
                    <a:pt x="2656391" y="1020937"/>
                    <a:pt x="2648693" y="1025031"/>
                    <a:pt x="2640886" y="1028907"/>
                  </a:cubicBezTo>
                  <a:cubicBezTo>
                    <a:pt x="2637337" y="1030654"/>
                    <a:pt x="2633789" y="1032347"/>
                    <a:pt x="2630131" y="1033821"/>
                  </a:cubicBezTo>
                  <a:cubicBezTo>
                    <a:pt x="2627346" y="1034967"/>
                    <a:pt x="2623689" y="1035240"/>
                    <a:pt x="2620795" y="1034476"/>
                  </a:cubicBezTo>
                  <a:lnTo>
                    <a:pt x="2620740" y="1034585"/>
                  </a:lnTo>
                  <a:cubicBezTo>
                    <a:pt x="2616264" y="1033439"/>
                    <a:pt x="2611842" y="1032074"/>
                    <a:pt x="2607474" y="1030600"/>
                  </a:cubicBezTo>
                  <a:cubicBezTo>
                    <a:pt x="2604362" y="1029562"/>
                    <a:pt x="2601305" y="1028525"/>
                    <a:pt x="2598193" y="1027542"/>
                  </a:cubicBezTo>
                  <a:cubicBezTo>
                    <a:pt x="2592078" y="1021046"/>
                    <a:pt x="2584217" y="1020882"/>
                    <a:pt x="2576082" y="1021537"/>
                  </a:cubicBezTo>
                  <a:cubicBezTo>
                    <a:pt x="2573789" y="1021756"/>
                    <a:pt x="2571387" y="1021319"/>
                    <a:pt x="2568985" y="1021100"/>
                  </a:cubicBezTo>
                  <a:cubicBezTo>
                    <a:pt x="2564017" y="1020664"/>
                    <a:pt x="2561506" y="1018207"/>
                    <a:pt x="2561342" y="1013785"/>
                  </a:cubicBezTo>
                  <a:cubicBezTo>
                    <a:pt x="2561178" y="1010018"/>
                    <a:pt x="2562816" y="1007889"/>
                    <a:pt x="2566747" y="1007452"/>
                  </a:cubicBezTo>
                  <a:cubicBezTo>
                    <a:pt x="2568221" y="1007343"/>
                    <a:pt x="2569859" y="1006469"/>
                    <a:pt x="2570787" y="1005377"/>
                  </a:cubicBezTo>
                  <a:cubicBezTo>
                    <a:pt x="2571715" y="1004285"/>
                    <a:pt x="2572643" y="1002211"/>
                    <a:pt x="2572152" y="1001173"/>
                  </a:cubicBezTo>
                  <a:cubicBezTo>
                    <a:pt x="2570514" y="997625"/>
                    <a:pt x="2568657" y="994022"/>
                    <a:pt x="2566201" y="991019"/>
                  </a:cubicBezTo>
                  <a:cubicBezTo>
                    <a:pt x="2564891" y="989381"/>
                    <a:pt x="2562270" y="988562"/>
                    <a:pt x="2560086" y="987962"/>
                  </a:cubicBezTo>
                  <a:cubicBezTo>
                    <a:pt x="2556319" y="986924"/>
                    <a:pt x="2552334" y="986542"/>
                    <a:pt x="2548567" y="985341"/>
                  </a:cubicBezTo>
                  <a:cubicBezTo>
                    <a:pt x="2547420" y="984959"/>
                    <a:pt x="2546383" y="982884"/>
                    <a:pt x="2546219" y="981519"/>
                  </a:cubicBezTo>
                  <a:cubicBezTo>
                    <a:pt x="2546056" y="980264"/>
                    <a:pt x="2547038" y="977971"/>
                    <a:pt x="2547857" y="977753"/>
                  </a:cubicBezTo>
                  <a:cubicBezTo>
                    <a:pt x="2553262" y="976442"/>
                    <a:pt x="2558721" y="975187"/>
                    <a:pt x="2564235" y="974804"/>
                  </a:cubicBezTo>
                  <a:cubicBezTo>
                    <a:pt x="2569422" y="974422"/>
                    <a:pt x="2570077" y="970382"/>
                    <a:pt x="2572152" y="967270"/>
                  </a:cubicBezTo>
                  <a:cubicBezTo>
                    <a:pt x="2573298" y="965414"/>
                    <a:pt x="2573244" y="964213"/>
                    <a:pt x="2571223" y="963340"/>
                  </a:cubicBezTo>
                  <a:cubicBezTo>
                    <a:pt x="2566092" y="961156"/>
                    <a:pt x="2561124" y="958754"/>
                    <a:pt x="2555337" y="961702"/>
                  </a:cubicBezTo>
                  <a:cubicBezTo>
                    <a:pt x="2553371" y="962684"/>
                    <a:pt x="2550751" y="962575"/>
                    <a:pt x="2548458" y="962739"/>
                  </a:cubicBezTo>
                  <a:cubicBezTo>
                    <a:pt x="2545892" y="962903"/>
                    <a:pt x="2542343" y="957826"/>
                    <a:pt x="2543653" y="955860"/>
                  </a:cubicBezTo>
                  <a:cubicBezTo>
                    <a:pt x="2544527" y="954550"/>
                    <a:pt x="2545400" y="953185"/>
                    <a:pt x="2546274" y="951820"/>
                  </a:cubicBezTo>
                  <a:cubicBezTo>
                    <a:pt x="2547093" y="950674"/>
                    <a:pt x="2547857" y="949473"/>
                    <a:pt x="2548621" y="948326"/>
                  </a:cubicBezTo>
                  <a:cubicBezTo>
                    <a:pt x="2550860" y="944887"/>
                    <a:pt x="2553153" y="941502"/>
                    <a:pt x="2555610" y="938281"/>
                  </a:cubicBezTo>
                  <a:cubicBezTo>
                    <a:pt x="2558121" y="934951"/>
                    <a:pt x="2562379" y="934350"/>
                    <a:pt x="2566310" y="933422"/>
                  </a:cubicBezTo>
                  <a:lnTo>
                    <a:pt x="2566310" y="933586"/>
                  </a:lnTo>
                  <a:cubicBezTo>
                    <a:pt x="2570049" y="930938"/>
                    <a:pt x="2572506" y="929614"/>
                    <a:pt x="2574710" y="929573"/>
                  </a:cubicBezTo>
                  <a:close/>
                  <a:moveTo>
                    <a:pt x="272332" y="924486"/>
                  </a:moveTo>
                  <a:lnTo>
                    <a:pt x="276680" y="928509"/>
                  </a:lnTo>
                  <a:cubicBezTo>
                    <a:pt x="278864" y="929710"/>
                    <a:pt x="280720" y="931075"/>
                    <a:pt x="281048" y="933477"/>
                  </a:cubicBezTo>
                  <a:cubicBezTo>
                    <a:pt x="281539" y="937571"/>
                    <a:pt x="280775" y="942376"/>
                    <a:pt x="277281" y="944013"/>
                  </a:cubicBezTo>
                  <a:cubicBezTo>
                    <a:pt x="272258" y="946361"/>
                    <a:pt x="269092" y="951384"/>
                    <a:pt x="264233" y="953131"/>
                  </a:cubicBezTo>
                  <a:cubicBezTo>
                    <a:pt x="253641" y="956952"/>
                    <a:pt x="244743" y="962848"/>
                    <a:pt x="236663" y="970437"/>
                  </a:cubicBezTo>
                  <a:cubicBezTo>
                    <a:pt x="236008" y="971038"/>
                    <a:pt x="233278" y="970492"/>
                    <a:pt x="232459" y="969564"/>
                  </a:cubicBezTo>
                  <a:cubicBezTo>
                    <a:pt x="230985" y="967926"/>
                    <a:pt x="230603" y="965251"/>
                    <a:pt x="229019" y="963777"/>
                  </a:cubicBezTo>
                  <a:cubicBezTo>
                    <a:pt x="227218" y="962030"/>
                    <a:pt x="225853" y="960446"/>
                    <a:pt x="225853" y="957935"/>
                  </a:cubicBezTo>
                  <a:cubicBezTo>
                    <a:pt x="226235" y="941830"/>
                    <a:pt x="229948" y="937680"/>
                    <a:pt x="246435" y="935115"/>
                  </a:cubicBezTo>
                  <a:cubicBezTo>
                    <a:pt x="247145" y="934951"/>
                    <a:pt x="248127" y="935442"/>
                    <a:pt x="248728" y="935115"/>
                  </a:cubicBezTo>
                  <a:cubicBezTo>
                    <a:pt x="249929" y="934405"/>
                    <a:pt x="251458" y="933531"/>
                    <a:pt x="252004" y="932330"/>
                  </a:cubicBezTo>
                  <a:cubicBezTo>
                    <a:pt x="253914" y="928017"/>
                    <a:pt x="257026" y="926762"/>
                    <a:pt x="261448" y="927854"/>
                  </a:cubicBezTo>
                  <a:lnTo>
                    <a:pt x="272245" y="924507"/>
                  </a:lnTo>
                  <a:lnTo>
                    <a:pt x="272258" y="924523"/>
                  </a:lnTo>
                  <a:close/>
                  <a:moveTo>
                    <a:pt x="272367" y="924469"/>
                  </a:moveTo>
                  <a:lnTo>
                    <a:pt x="272332" y="924486"/>
                  </a:lnTo>
                  <a:lnTo>
                    <a:pt x="272327" y="924481"/>
                  </a:lnTo>
                  <a:close/>
                  <a:moveTo>
                    <a:pt x="271658" y="923759"/>
                  </a:moveTo>
                  <a:cubicBezTo>
                    <a:pt x="271931" y="923868"/>
                    <a:pt x="272204" y="923923"/>
                    <a:pt x="272477" y="923977"/>
                  </a:cubicBezTo>
                  <a:cubicBezTo>
                    <a:pt x="272477" y="924141"/>
                    <a:pt x="272313" y="924305"/>
                    <a:pt x="272313" y="924469"/>
                  </a:cubicBezTo>
                  <a:lnTo>
                    <a:pt x="272327" y="924481"/>
                  </a:lnTo>
                  <a:lnTo>
                    <a:pt x="272245" y="924507"/>
                  </a:lnTo>
                  <a:close/>
                  <a:moveTo>
                    <a:pt x="282412" y="911639"/>
                  </a:moveTo>
                  <a:cubicBezTo>
                    <a:pt x="284377" y="909673"/>
                    <a:pt x="288963" y="910492"/>
                    <a:pt x="290929" y="912840"/>
                  </a:cubicBezTo>
                  <a:cubicBezTo>
                    <a:pt x="292785" y="915023"/>
                    <a:pt x="293549" y="920265"/>
                    <a:pt x="292021" y="921684"/>
                  </a:cubicBezTo>
                  <a:cubicBezTo>
                    <a:pt x="290929" y="922776"/>
                    <a:pt x="289564" y="923813"/>
                    <a:pt x="288144" y="924250"/>
                  </a:cubicBezTo>
                  <a:cubicBezTo>
                    <a:pt x="282903" y="925942"/>
                    <a:pt x="277717" y="925451"/>
                    <a:pt x="272585" y="923922"/>
                  </a:cubicBezTo>
                  <a:cubicBezTo>
                    <a:pt x="273786" y="918190"/>
                    <a:pt x="278700" y="915406"/>
                    <a:pt x="282467" y="911693"/>
                  </a:cubicBezTo>
                  <a:close/>
                  <a:moveTo>
                    <a:pt x="3144027" y="872636"/>
                  </a:moveTo>
                  <a:lnTo>
                    <a:pt x="3144026" y="872658"/>
                  </a:lnTo>
                  <a:lnTo>
                    <a:pt x="3143971" y="872658"/>
                  </a:lnTo>
                  <a:close/>
                  <a:moveTo>
                    <a:pt x="3149652" y="867403"/>
                  </a:moveTo>
                  <a:lnTo>
                    <a:pt x="3149638" y="867420"/>
                  </a:lnTo>
                  <a:lnTo>
                    <a:pt x="3149649" y="867417"/>
                  </a:lnTo>
                  <a:cubicBezTo>
                    <a:pt x="3148448" y="868946"/>
                    <a:pt x="3147247" y="870474"/>
                    <a:pt x="3145937" y="871894"/>
                  </a:cubicBezTo>
                  <a:lnTo>
                    <a:pt x="3144027" y="872636"/>
                  </a:lnTo>
                  <a:lnTo>
                    <a:pt x="3144299" y="869109"/>
                  </a:lnTo>
                  <a:lnTo>
                    <a:pt x="3149595" y="867434"/>
                  </a:lnTo>
                  <a:lnTo>
                    <a:pt x="3149595" y="867417"/>
                  </a:lnTo>
                  <a:close/>
                  <a:moveTo>
                    <a:pt x="3150414" y="866489"/>
                  </a:moveTo>
                  <a:cubicBezTo>
                    <a:pt x="3150687" y="866489"/>
                    <a:pt x="3150960" y="866489"/>
                    <a:pt x="3151233" y="866489"/>
                  </a:cubicBezTo>
                  <a:cubicBezTo>
                    <a:pt x="3151178" y="866653"/>
                    <a:pt x="3151124" y="866871"/>
                    <a:pt x="3150960" y="867090"/>
                  </a:cubicBezTo>
                  <a:lnTo>
                    <a:pt x="3149652" y="867403"/>
                  </a:lnTo>
                  <a:close/>
                  <a:moveTo>
                    <a:pt x="427906" y="858791"/>
                  </a:moveTo>
                  <a:lnTo>
                    <a:pt x="427961" y="858846"/>
                  </a:lnTo>
                  <a:cubicBezTo>
                    <a:pt x="429871" y="858082"/>
                    <a:pt x="432274" y="860975"/>
                    <a:pt x="431837" y="863432"/>
                  </a:cubicBezTo>
                  <a:cubicBezTo>
                    <a:pt x="431236" y="863923"/>
                    <a:pt x="430799" y="864742"/>
                    <a:pt x="430144" y="864906"/>
                  </a:cubicBezTo>
                  <a:cubicBezTo>
                    <a:pt x="427742" y="865561"/>
                    <a:pt x="426050" y="863541"/>
                    <a:pt x="426541" y="860593"/>
                  </a:cubicBezTo>
                  <a:cubicBezTo>
                    <a:pt x="426650" y="859883"/>
                    <a:pt x="427305" y="859064"/>
                    <a:pt x="427906" y="858791"/>
                  </a:cubicBezTo>
                  <a:close/>
                  <a:moveTo>
                    <a:pt x="1578044" y="845580"/>
                  </a:moveTo>
                  <a:cubicBezTo>
                    <a:pt x="1583067" y="847600"/>
                    <a:pt x="1584541" y="851968"/>
                    <a:pt x="1585906" y="856444"/>
                  </a:cubicBezTo>
                  <a:cubicBezTo>
                    <a:pt x="1586397" y="858137"/>
                    <a:pt x="1585742" y="859392"/>
                    <a:pt x="1583940" y="859829"/>
                  </a:cubicBezTo>
                  <a:cubicBezTo>
                    <a:pt x="1583230" y="859993"/>
                    <a:pt x="1582139" y="859829"/>
                    <a:pt x="1581702" y="859392"/>
                  </a:cubicBezTo>
                  <a:cubicBezTo>
                    <a:pt x="1579627" y="857209"/>
                    <a:pt x="1577498" y="855025"/>
                    <a:pt x="1575806" y="852513"/>
                  </a:cubicBezTo>
                  <a:cubicBezTo>
                    <a:pt x="1575096" y="851367"/>
                    <a:pt x="1574987" y="849456"/>
                    <a:pt x="1575369" y="848091"/>
                  </a:cubicBezTo>
                  <a:cubicBezTo>
                    <a:pt x="1575642" y="847054"/>
                    <a:pt x="1577116" y="846344"/>
                    <a:pt x="1578044" y="845580"/>
                  </a:cubicBezTo>
                  <a:close/>
                  <a:moveTo>
                    <a:pt x="5774980" y="834934"/>
                  </a:moveTo>
                  <a:cubicBezTo>
                    <a:pt x="5776509" y="833788"/>
                    <a:pt x="5779675" y="834497"/>
                    <a:pt x="5781368" y="836135"/>
                  </a:cubicBezTo>
                  <a:cubicBezTo>
                    <a:pt x="5785298" y="840011"/>
                    <a:pt x="5786444" y="845089"/>
                    <a:pt x="5784043" y="848856"/>
                  </a:cubicBezTo>
                  <a:cubicBezTo>
                    <a:pt x="5780766" y="854151"/>
                    <a:pt x="5775963" y="858574"/>
                    <a:pt x="5774325" y="864906"/>
                  </a:cubicBezTo>
                  <a:cubicBezTo>
                    <a:pt x="5774106" y="865616"/>
                    <a:pt x="5773342" y="866108"/>
                    <a:pt x="5772796" y="866708"/>
                  </a:cubicBezTo>
                  <a:cubicBezTo>
                    <a:pt x="5772305" y="866380"/>
                    <a:pt x="5771486" y="866217"/>
                    <a:pt x="5771322" y="865780"/>
                  </a:cubicBezTo>
                  <a:cubicBezTo>
                    <a:pt x="5769684" y="860539"/>
                    <a:pt x="5768210" y="855298"/>
                    <a:pt x="5766572" y="850057"/>
                  </a:cubicBezTo>
                  <a:cubicBezTo>
                    <a:pt x="5765153" y="845798"/>
                    <a:pt x="5766736" y="842359"/>
                    <a:pt x="5769520" y="839411"/>
                  </a:cubicBezTo>
                  <a:cubicBezTo>
                    <a:pt x="5771104" y="837718"/>
                    <a:pt x="5773014" y="836354"/>
                    <a:pt x="5774925" y="834989"/>
                  </a:cubicBezTo>
                  <a:close/>
                  <a:moveTo>
                    <a:pt x="3772625" y="801468"/>
                  </a:moveTo>
                  <a:cubicBezTo>
                    <a:pt x="3774262" y="802669"/>
                    <a:pt x="3773935" y="803761"/>
                    <a:pt x="3771860" y="804143"/>
                  </a:cubicBezTo>
                  <a:cubicBezTo>
                    <a:pt x="3770823" y="804307"/>
                    <a:pt x="3769731" y="804197"/>
                    <a:pt x="3768694" y="804197"/>
                  </a:cubicBezTo>
                  <a:cubicBezTo>
                    <a:pt x="3769294" y="803324"/>
                    <a:pt x="3769895" y="802396"/>
                    <a:pt x="3770659" y="801631"/>
                  </a:cubicBezTo>
                  <a:cubicBezTo>
                    <a:pt x="3771042" y="801249"/>
                    <a:pt x="3772188" y="801195"/>
                    <a:pt x="3772625" y="801468"/>
                  </a:cubicBezTo>
                  <a:close/>
                  <a:moveTo>
                    <a:pt x="3228375" y="795626"/>
                  </a:moveTo>
                  <a:cubicBezTo>
                    <a:pt x="3229194" y="793551"/>
                    <a:pt x="3229904" y="793715"/>
                    <a:pt x="3230341" y="795953"/>
                  </a:cubicBezTo>
                  <a:cubicBezTo>
                    <a:pt x="3229958" y="796445"/>
                    <a:pt x="3229521" y="796881"/>
                    <a:pt x="3229139" y="797373"/>
                  </a:cubicBezTo>
                  <a:cubicBezTo>
                    <a:pt x="3228866" y="796772"/>
                    <a:pt x="3228211" y="796063"/>
                    <a:pt x="3228375" y="795626"/>
                  </a:cubicBezTo>
                  <a:close/>
                  <a:moveTo>
                    <a:pt x="1762026" y="789729"/>
                  </a:moveTo>
                  <a:cubicBezTo>
                    <a:pt x="1766285" y="789511"/>
                    <a:pt x="1769670" y="791040"/>
                    <a:pt x="1772017" y="794425"/>
                  </a:cubicBezTo>
                  <a:cubicBezTo>
                    <a:pt x="1772781" y="795571"/>
                    <a:pt x="1772563" y="797318"/>
                    <a:pt x="1772836" y="798792"/>
                  </a:cubicBezTo>
                  <a:cubicBezTo>
                    <a:pt x="1771853" y="799829"/>
                    <a:pt x="1771089" y="801522"/>
                    <a:pt x="1769888" y="801959"/>
                  </a:cubicBezTo>
                  <a:lnTo>
                    <a:pt x="1769888" y="802013"/>
                  </a:lnTo>
                  <a:cubicBezTo>
                    <a:pt x="1765903" y="803378"/>
                    <a:pt x="1762136" y="802232"/>
                    <a:pt x="1758969" y="799775"/>
                  </a:cubicBezTo>
                  <a:cubicBezTo>
                    <a:pt x="1757167" y="798355"/>
                    <a:pt x="1755966" y="796062"/>
                    <a:pt x="1756894" y="793606"/>
                  </a:cubicBezTo>
                  <a:cubicBezTo>
                    <a:pt x="1757823" y="791367"/>
                    <a:pt x="1759351" y="789893"/>
                    <a:pt x="1762026" y="789729"/>
                  </a:cubicBezTo>
                  <a:close/>
                  <a:moveTo>
                    <a:pt x="3685328" y="789293"/>
                  </a:moveTo>
                  <a:cubicBezTo>
                    <a:pt x="3692753" y="789020"/>
                    <a:pt x="3699141" y="791259"/>
                    <a:pt x="3704163" y="796718"/>
                  </a:cubicBezTo>
                  <a:cubicBezTo>
                    <a:pt x="3704327" y="796827"/>
                    <a:pt x="3704382" y="796882"/>
                    <a:pt x="3704491" y="796991"/>
                  </a:cubicBezTo>
                  <a:cubicBezTo>
                    <a:pt x="3705419" y="798083"/>
                    <a:pt x="3706238" y="800048"/>
                    <a:pt x="3705910" y="801304"/>
                  </a:cubicBezTo>
                  <a:cubicBezTo>
                    <a:pt x="3705801" y="801686"/>
                    <a:pt x="3705692" y="802068"/>
                    <a:pt x="3705583" y="802450"/>
                  </a:cubicBezTo>
                  <a:cubicBezTo>
                    <a:pt x="3703344" y="810749"/>
                    <a:pt x="3699414" y="817737"/>
                    <a:pt x="3690187" y="820357"/>
                  </a:cubicBezTo>
                  <a:cubicBezTo>
                    <a:pt x="3685219" y="821777"/>
                    <a:pt x="3680033" y="819811"/>
                    <a:pt x="3678395" y="815171"/>
                  </a:cubicBezTo>
                  <a:cubicBezTo>
                    <a:pt x="3677030" y="811513"/>
                    <a:pt x="3676320" y="807637"/>
                    <a:pt x="3675556" y="804798"/>
                  </a:cubicBezTo>
                  <a:cubicBezTo>
                    <a:pt x="3676102" y="801304"/>
                    <a:pt x="3676484" y="798956"/>
                    <a:pt x="3676921" y="796663"/>
                  </a:cubicBezTo>
                  <a:cubicBezTo>
                    <a:pt x="3677685" y="793115"/>
                    <a:pt x="3681943" y="789511"/>
                    <a:pt x="3685328" y="789348"/>
                  </a:cubicBezTo>
                  <a:close/>
                  <a:moveTo>
                    <a:pt x="90568" y="778155"/>
                  </a:moveTo>
                  <a:cubicBezTo>
                    <a:pt x="93953" y="778046"/>
                    <a:pt x="98102" y="781759"/>
                    <a:pt x="98703" y="784161"/>
                  </a:cubicBezTo>
                  <a:cubicBezTo>
                    <a:pt x="99904" y="788801"/>
                    <a:pt x="95809" y="795953"/>
                    <a:pt x="91169" y="797154"/>
                  </a:cubicBezTo>
                  <a:lnTo>
                    <a:pt x="91114" y="797154"/>
                  </a:lnTo>
                  <a:cubicBezTo>
                    <a:pt x="84672" y="798792"/>
                    <a:pt x="78721" y="797700"/>
                    <a:pt x="73535" y="793496"/>
                  </a:cubicBezTo>
                  <a:cubicBezTo>
                    <a:pt x="70969" y="791422"/>
                    <a:pt x="69768" y="788474"/>
                    <a:pt x="69768" y="785307"/>
                  </a:cubicBezTo>
                  <a:cubicBezTo>
                    <a:pt x="69768" y="783942"/>
                    <a:pt x="70696" y="781649"/>
                    <a:pt x="71570" y="781486"/>
                  </a:cubicBezTo>
                  <a:cubicBezTo>
                    <a:pt x="78339" y="780066"/>
                    <a:pt x="85164" y="779084"/>
                    <a:pt x="90568" y="778155"/>
                  </a:cubicBezTo>
                  <a:close/>
                  <a:moveTo>
                    <a:pt x="3844690" y="777501"/>
                  </a:moveTo>
                  <a:lnTo>
                    <a:pt x="3846546" y="778265"/>
                  </a:lnTo>
                  <a:lnTo>
                    <a:pt x="3844635" y="779084"/>
                  </a:lnTo>
                  <a:close/>
                  <a:moveTo>
                    <a:pt x="1729106" y="776954"/>
                  </a:moveTo>
                  <a:cubicBezTo>
                    <a:pt x="1734457" y="773242"/>
                    <a:pt x="1741117" y="773351"/>
                    <a:pt x="1747068" y="777173"/>
                  </a:cubicBezTo>
                  <a:cubicBezTo>
                    <a:pt x="1750180" y="779138"/>
                    <a:pt x="1752636" y="784543"/>
                    <a:pt x="1751599" y="787382"/>
                  </a:cubicBezTo>
                  <a:cubicBezTo>
                    <a:pt x="1750234" y="791094"/>
                    <a:pt x="1748870" y="794807"/>
                    <a:pt x="1747286" y="798410"/>
                  </a:cubicBezTo>
                  <a:cubicBezTo>
                    <a:pt x="1741991" y="810803"/>
                    <a:pt x="1732273" y="816153"/>
                    <a:pt x="1719061" y="815607"/>
                  </a:cubicBezTo>
                  <a:cubicBezTo>
                    <a:pt x="1711745" y="815389"/>
                    <a:pt x="1707432" y="809766"/>
                    <a:pt x="1709179" y="802723"/>
                  </a:cubicBezTo>
                  <a:cubicBezTo>
                    <a:pt x="1709398" y="801959"/>
                    <a:pt x="1709398" y="801140"/>
                    <a:pt x="1709725" y="800430"/>
                  </a:cubicBezTo>
                  <a:lnTo>
                    <a:pt x="1709671" y="800430"/>
                  </a:lnTo>
                  <a:cubicBezTo>
                    <a:pt x="1714148" y="790931"/>
                    <a:pt x="1720590" y="782796"/>
                    <a:pt x="1729106" y="776954"/>
                  </a:cubicBezTo>
                  <a:close/>
                  <a:moveTo>
                    <a:pt x="3275435" y="770676"/>
                  </a:moveTo>
                  <a:lnTo>
                    <a:pt x="3275490" y="770731"/>
                  </a:lnTo>
                  <a:cubicBezTo>
                    <a:pt x="3275381" y="770949"/>
                    <a:pt x="3275271" y="771222"/>
                    <a:pt x="3275162" y="771495"/>
                  </a:cubicBezTo>
                  <a:cubicBezTo>
                    <a:pt x="3275108" y="771440"/>
                    <a:pt x="3274944" y="771386"/>
                    <a:pt x="3274835" y="771386"/>
                  </a:cubicBezTo>
                  <a:cubicBezTo>
                    <a:pt x="3274725" y="771222"/>
                    <a:pt x="3274725" y="771113"/>
                    <a:pt x="3274671" y="770949"/>
                  </a:cubicBezTo>
                  <a:lnTo>
                    <a:pt x="3275392" y="770691"/>
                  </a:lnTo>
                  <a:close/>
                  <a:moveTo>
                    <a:pt x="1696951" y="769748"/>
                  </a:moveTo>
                  <a:lnTo>
                    <a:pt x="1697278" y="770622"/>
                  </a:lnTo>
                  <a:lnTo>
                    <a:pt x="1697497" y="771167"/>
                  </a:lnTo>
                  <a:lnTo>
                    <a:pt x="1697333" y="771167"/>
                  </a:lnTo>
                  <a:lnTo>
                    <a:pt x="1696350" y="771113"/>
                  </a:lnTo>
                  <a:close/>
                  <a:moveTo>
                    <a:pt x="2144951" y="767673"/>
                  </a:moveTo>
                  <a:cubicBezTo>
                    <a:pt x="2146808" y="766909"/>
                    <a:pt x="2148009" y="767619"/>
                    <a:pt x="2148500" y="769584"/>
                  </a:cubicBezTo>
                  <a:cubicBezTo>
                    <a:pt x="2148664" y="770294"/>
                    <a:pt x="2148991" y="771003"/>
                    <a:pt x="2149046" y="771768"/>
                  </a:cubicBezTo>
                  <a:lnTo>
                    <a:pt x="2149205" y="775374"/>
                  </a:lnTo>
                  <a:lnTo>
                    <a:pt x="2149592" y="775535"/>
                  </a:lnTo>
                  <a:lnTo>
                    <a:pt x="2148937" y="776190"/>
                  </a:lnTo>
                  <a:lnTo>
                    <a:pt x="2148937" y="775352"/>
                  </a:lnTo>
                  <a:lnTo>
                    <a:pt x="2143750" y="772914"/>
                  </a:lnTo>
                  <a:cubicBezTo>
                    <a:pt x="2142986" y="772423"/>
                    <a:pt x="2143150" y="770403"/>
                    <a:pt x="2143314" y="769093"/>
                  </a:cubicBezTo>
                  <a:cubicBezTo>
                    <a:pt x="2143368" y="768547"/>
                    <a:pt x="2144296" y="767946"/>
                    <a:pt x="2144951" y="767673"/>
                  </a:cubicBezTo>
                  <a:close/>
                  <a:moveTo>
                    <a:pt x="1738496" y="734426"/>
                  </a:moveTo>
                  <a:cubicBezTo>
                    <a:pt x="1739643" y="734317"/>
                    <a:pt x="1742045" y="735354"/>
                    <a:pt x="1742045" y="735955"/>
                  </a:cubicBezTo>
                  <a:cubicBezTo>
                    <a:pt x="1742154" y="737920"/>
                    <a:pt x="1741881" y="740213"/>
                    <a:pt x="1740953" y="741960"/>
                  </a:cubicBezTo>
                  <a:cubicBezTo>
                    <a:pt x="1740516" y="742888"/>
                    <a:pt x="1738387" y="742997"/>
                    <a:pt x="1736312" y="743707"/>
                  </a:cubicBezTo>
                  <a:cubicBezTo>
                    <a:pt x="1735548" y="742069"/>
                    <a:pt x="1734074" y="740322"/>
                    <a:pt x="1734074" y="738630"/>
                  </a:cubicBezTo>
                  <a:cubicBezTo>
                    <a:pt x="1734074" y="736228"/>
                    <a:pt x="1736258" y="734699"/>
                    <a:pt x="1738496" y="734426"/>
                  </a:cubicBezTo>
                  <a:close/>
                  <a:moveTo>
                    <a:pt x="5694179" y="732187"/>
                  </a:moveTo>
                  <a:lnTo>
                    <a:pt x="5694179" y="732242"/>
                  </a:lnTo>
                  <a:lnTo>
                    <a:pt x="5694138" y="732256"/>
                  </a:lnTo>
                  <a:close/>
                  <a:moveTo>
                    <a:pt x="1713050" y="731644"/>
                  </a:moveTo>
                  <a:lnTo>
                    <a:pt x="1717096" y="731914"/>
                  </a:lnTo>
                  <a:cubicBezTo>
                    <a:pt x="1718461" y="733061"/>
                    <a:pt x="1718297" y="736500"/>
                    <a:pt x="1716332" y="738138"/>
                  </a:cubicBezTo>
                  <a:cubicBezTo>
                    <a:pt x="1712728" y="741140"/>
                    <a:pt x="1709289" y="744416"/>
                    <a:pt x="1705304" y="746818"/>
                  </a:cubicBezTo>
                  <a:cubicBezTo>
                    <a:pt x="1703611" y="747856"/>
                    <a:pt x="1700827" y="747255"/>
                    <a:pt x="1698534" y="747091"/>
                  </a:cubicBezTo>
                  <a:cubicBezTo>
                    <a:pt x="1697879" y="747091"/>
                    <a:pt x="1696896" y="746218"/>
                    <a:pt x="1696842" y="745617"/>
                  </a:cubicBezTo>
                  <a:cubicBezTo>
                    <a:pt x="1696678" y="744198"/>
                    <a:pt x="1696623" y="742505"/>
                    <a:pt x="1697224" y="741359"/>
                  </a:cubicBezTo>
                  <a:cubicBezTo>
                    <a:pt x="1699735" y="736664"/>
                    <a:pt x="1705304" y="736828"/>
                    <a:pt x="1709016" y="734043"/>
                  </a:cubicBezTo>
                  <a:close/>
                  <a:moveTo>
                    <a:pt x="1713001" y="731641"/>
                  </a:moveTo>
                  <a:lnTo>
                    <a:pt x="1713056" y="731641"/>
                  </a:lnTo>
                  <a:lnTo>
                    <a:pt x="1713050" y="731644"/>
                  </a:lnTo>
                  <a:close/>
                  <a:moveTo>
                    <a:pt x="5695054" y="730932"/>
                  </a:moveTo>
                  <a:cubicBezTo>
                    <a:pt x="5694890" y="731314"/>
                    <a:pt x="5694890" y="731915"/>
                    <a:pt x="5694617" y="732079"/>
                  </a:cubicBezTo>
                  <a:cubicBezTo>
                    <a:pt x="5694508" y="732133"/>
                    <a:pt x="5694344" y="732188"/>
                    <a:pt x="5694180" y="732242"/>
                  </a:cubicBezTo>
                  <a:cubicBezTo>
                    <a:pt x="5694508" y="731806"/>
                    <a:pt x="5694726" y="731369"/>
                    <a:pt x="5695054" y="730932"/>
                  </a:cubicBezTo>
                  <a:close/>
                  <a:moveTo>
                    <a:pt x="1666378" y="722742"/>
                  </a:moveTo>
                  <a:lnTo>
                    <a:pt x="1666432" y="722742"/>
                  </a:lnTo>
                  <a:lnTo>
                    <a:pt x="1666371" y="722794"/>
                  </a:lnTo>
                  <a:close/>
                  <a:moveTo>
                    <a:pt x="1726104" y="718757"/>
                  </a:moveTo>
                  <a:lnTo>
                    <a:pt x="1726104" y="718811"/>
                  </a:lnTo>
                  <a:lnTo>
                    <a:pt x="1726076" y="718810"/>
                  </a:lnTo>
                  <a:close/>
                  <a:moveTo>
                    <a:pt x="1722555" y="718647"/>
                  </a:moveTo>
                  <a:lnTo>
                    <a:pt x="1726076" y="718810"/>
                  </a:lnTo>
                  <a:lnTo>
                    <a:pt x="1724466" y="721869"/>
                  </a:lnTo>
                  <a:cubicBezTo>
                    <a:pt x="1723429" y="721323"/>
                    <a:pt x="1722391" y="720831"/>
                    <a:pt x="1721354" y="720285"/>
                  </a:cubicBezTo>
                  <a:cubicBezTo>
                    <a:pt x="1721736" y="719739"/>
                    <a:pt x="1722064" y="719084"/>
                    <a:pt x="1722555" y="718647"/>
                  </a:cubicBezTo>
                  <a:close/>
                  <a:moveTo>
                    <a:pt x="3725510" y="708821"/>
                  </a:moveTo>
                  <a:cubicBezTo>
                    <a:pt x="3728950" y="708766"/>
                    <a:pt x="3731079" y="710841"/>
                    <a:pt x="3732989" y="713352"/>
                  </a:cubicBezTo>
                  <a:cubicBezTo>
                    <a:pt x="3734573" y="715427"/>
                    <a:pt x="3734464" y="718812"/>
                    <a:pt x="3732553" y="719249"/>
                  </a:cubicBezTo>
                  <a:cubicBezTo>
                    <a:pt x="3731297" y="719522"/>
                    <a:pt x="3729496" y="719740"/>
                    <a:pt x="3728567" y="719085"/>
                  </a:cubicBezTo>
                  <a:cubicBezTo>
                    <a:pt x="3726220" y="717283"/>
                    <a:pt x="3724200" y="715099"/>
                    <a:pt x="3722125" y="712916"/>
                  </a:cubicBezTo>
                  <a:cubicBezTo>
                    <a:pt x="3721689" y="712479"/>
                    <a:pt x="3721470" y="711005"/>
                    <a:pt x="3721689" y="710841"/>
                  </a:cubicBezTo>
                  <a:cubicBezTo>
                    <a:pt x="3722890" y="710022"/>
                    <a:pt x="3724255" y="709476"/>
                    <a:pt x="3725565" y="708876"/>
                  </a:cubicBezTo>
                  <a:close/>
                  <a:moveTo>
                    <a:pt x="2123386" y="706037"/>
                  </a:moveTo>
                  <a:cubicBezTo>
                    <a:pt x="2123768" y="707402"/>
                    <a:pt x="2124587" y="708821"/>
                    <a:pt x="2124369" y="710077"/>
                  </a:cubicBezTo>
                  <a:lnTo>
                    <a:pt x="2124369" y="710132"/>
                  </a:lnTo>
                  <a:cubicBezTo>
                    <a:pt x="2124096" y="711879"/>
                    <a:pt x="2122513" y="712534"/>
                    <a:pt x="2120929" y="711769"/>
                  </a:cubicBezTo>
                  <a:cubicBezTo>
                    <a:pt x="2119292" y="711005"/>
                    <a:pt x="2118800" y="709367"/>
                    <a:pt x="2119892" y="708002"/>
                  </a:cubicBezTo>
                  <a:cubicBezTo>
                    <a:pt x="2120656" y="707074"/>
                    <a:pt x="2122185" y="706692"/>
                    <a:pt x="2123386" y="706037"/>
                  </a:cubicBezTo>
                  <a:close/>
                  <a:moveTo>
                    <a:pt x="1326418" y="685837"/>
                  </a:moveTo>
                  <a:cubicBezTo>
                    <a:pt x="1328275" y="685673"/>
                    <a:pt x="1329530" y="686492"/>
                    <a:pt x="1329421" y="688239"/>
                  </a:cubicBezTo>
                  <a:cubicBezTo>
                    <a:pt x="1329367" y="690095"/>
                    <a:pt x="1328056" y="690968"/>
                    <a:pt x="1326255" y="690532"/>
                  </a:cubicBezTo>
                  <a:cubicBezTo>
                    <a:pt x="1325545" y="690368"/>
                    <a:pt x="1324781" y="689767"/>
                    <a:pt x="1324453" y="689167"/>
                  </a:cubicBezTo>
                  <a:cubicBezTo>
                    <a:pt x="1323580" y="687365"/>
                    <a:pt x="1324398" y="686219"/>
                    <a:pt x="1326418" y="685837"/>
                  </a:cubicBezTo>
                  <a:close/>
                  <a:moveTo>
                    <a:pt x="1603594" y="675082"/>
                  </a:moveTo>
                  <a:cubicBezTo>
                    <a:pt x="1603704" y="675191"/>
                    <a:pt x="1603867" y="675355"/>
                    <a:pt x="1603977" y="675464"/>
                  </a:cubicBezTo>
                  <a:cubicBezTo>
                    <a:pt x="1604031" y="675519"/>
                    <a:pt x="1604031" y="675628"/>
                    <a:pt x="1604031" y="675682"/>
                  </a:cubicBezTo>
                  <a:cubicBezTo>
                    <a:pt x="1603813" y="675628"/>
                    <a:pt x="1603376" y="675519"/>
                    <a:pt x="1603376" y="675519"/>
                  </a:cubicBezTo>
                  <a:cubicBezTo>
                    <a:pt x="1603431" y="675355"/>
                    <a:pt x="1603594" y="675246"/>
                    <a:pt x="1603594" y="675082"/>
                  </a:cubicBezTo>
                  <a:close/>
                  <a:moveTo>
                    <a:pt x="1369439" y="674263"/>
                  </a:moveTo>
                  <a:cubicBezTo>
                    <a:pt x="1369985" y="674044"/>
                    <a:pt x="1370859" y="674317"/>
                    <a:pt x="1371350" y="674699"/>
                  </a:cubicBezTo>
                  <a:cubicBezTo>
                    <a:pt x="1371842" y="675082"/>
                    <a:pt x="1372060" y="675900"/>
                    <a:pt x="1372442" y="676501"/>
                  </a:cubicBezTo>
                  <a:cubicBezTo>
                    <a:pt x="1370968" y="682015"/>
                    <a:pt x="1367201" y="685727"/>
                    <a:pt x="1362561" y="688512"/>
                  </a:cubicBezTo>
                  <a:cubicBezTo>
                    <a:pt x="1361087" y="689385"/>
                    <a:pt x="1359449" y="688293"/>
                    <a:pt x="1358957" y="686546"/>
                  </a:cubicBezTo>
                  <a:cubicBezTo>
                    <a:pt x="1358029" y="683380"/>
                    <a:pt x="1358903" y="680268"/>
                    <a:pt x="1361305" y="678357"/>
                  </a:cubicBezTo>
                  <a:cubicBezTo>
                    <a:pt x="1363598" y="676446"/>
                    <a:pt x="1366655" y="675464"/>
                    <a:pt x="1369439" y="674263"/>
                  </a:cubicBezTo>
                  <a:close/>
                  <a:moveTo>
                    <a:pt x="1594969" y="673608"/>
                  </a:moveTo>
                  <a:cubicBezTo>
                    <a:pt x="1597808" y="673935"/>
                    <a:pt x="1600592" y="674809"/>
                    <a:pt x="1603376" y="675573"/>
                  </a:cubicBezTo>
                  <a:cubicBezTo>
                    <a:pt x="1601793" y="679449"/>
                    <a:pt x="1599009" y="681251"/>
                    <a:pt x="1594641" y="680432"/>
                  </a:cubicBezTo>
                  <a:cubicBezTo>
                    <a:pt x="1592130" y="679995"/>
                    <a:pt x="1590001" y="677156"/>
                    <a:pt x="1591202" y="675682"/>
                  </a:cubicBezTo>
                  <a:cubicBezTo>
                    <a:pt x="1592075" y="674590"/>
                    <a:pt x="1593768" y="673444"/>
                    <a:pt x="1594969" y="673608"/>
                  </a:cubicBezTo>
                  <a:close/>
                  <a:moveTo>
                    <a:pt x="1363111" y="657160"/>
                  </a:moveTo>
                  <a:lnTo>
                    <a:pt x="1363161" y="657230"/>
                  </a:lnTo>
                  <a:lnTo>
                    <a:pt x="1363107" y="657175"/>
                  </a:lnTo>
                  <a:close/>
                  <a:moveTo>
                    <a:pt x="1363543" y="651661"/>
                  </a:moveTo>
                  <a:cubicBezTo>
                    <a:pt x="1363598" y="652807"/>
                    <a:pt x="1363707" y="653899"/>
                    <a:pt x="1363707" y="655046"/>
                  </a:cubicBezTo>
                  <a:lnTo>
                    <a:pt x="1363111" y="657160"/>
                  </a:lnTo>
                  <a:lnTo>
                    <a:pt x="1361360" y="654718"/>
                  </a:lnTo>
                  <a:cubicBezTo>
                    <a:pt x="1361851" y="653626"/>
                    <a:pt x="1362725" y="652644"/>
                    <a:pt x="1363543" y="651661"/>
                  </a:cubicBezTo>
                  <a:close/>
                  <a:moveTo>
                    <a:pt x="1363434" y="650350"/>
                  </a:moveTo>
                  <a:cubicBezTo>
                    <a:pt x="1363489" y="650350"/>
                    <a:pt x="1363598" y="650350"/>
                    <a:pt x="1363598" y="650350"/>
                  </a:cubicBezTo>
                  <a:cubicBezTo>
                    <a:pt x="1363707" y="650514"/>
                    <a:pt x="1363980" y="650678"/>
                    <a:pt x="1364089" y="650951"/>
                  </a:cubicBezTo>
                  <a:cubicBezTo>
                    <a:pt x="1363925" y="651224"/>
                    <a:pt x="1363489" y="651660"/>
                    <a:pt x="1363489" y="651660"/>
                  </a:cubicBezTo>
                  <a:lnTo>
                    <a:pt x="1363434" y="651660"/>
                  </a:lnTo>
                  <a:cubicBezTo>
                    <a:pt x="1363434" y="651224"/>
                    <a:pt x="1363434" y="650787"/>
                    <a:pt x="1363434" y="650350"/>
                  </a:cubicBezTo>
                  <a:close/>
                  <a:moveTo>
                    <a:pt x="1396212" y="609415"/>
                  </a:moveTo>
                  <a:lnTo>
                    <a:pt x="1396245" y="609459"/>
                  </a:lnTo>
                  <a:lnTo>
                    <a:pt x="1396190" y="609459"/>
                  </a:lnTo>
                  <a:close/>
                  <a:moveTo>
                    <a:pt x="1395972" y="606456"/>
                  </a:moveTo>
                  <a:cubicBezTo>
                    <a:pt x="1396408" y="606675"/>
                    <a:pt x="1396681" y="607384"/>
                    <a:pt x="1396954" y="607930"/>
                  </a:cubicBezTo>
                  <a:lnTo>
                    <a:pt x="1396212" y="609415"/>
                  </a:lnTo>
                  <a:lnTo>
                    <a:pt x="1394607" y="607275"/>
                  </a:lnTo>
                  <a:cubicBezTo>
                    <a:pt x="1394661" y="606893"/>
                    <a:pt x="1395644" y="606347"/>
                    <a:pt x="1395972" y="606456"/>
                  </a:cubicBezTo>
                  <a:close/>
                  <a:moveTo>
                    <a:pt x="82215" y="602089"/>
                  </a:moveTo>
                  <a:cubicBezTo>
                    <a:pt x="83198" y="601871"/>
                    <a:pt x="84290" y="601871"/>
                    <a:pt x="84890" y="602198"/>
                  </a:cubicBezTo>
                  <a:cubicBezTo>
                    <a:pt x="88275" y="604000"/>
                    <a:pt x="91223" y="607603"/>
                    <a:pt x="94663" y="608095"/>
                  </a:cubicBezTo>
                  <a:cubicBezTo>
                    <a:pt x="101378" y="609132"/>
                    <a:pt x="105745" y="611534"/>
                    <a:pt x="108257" y="617212"/>
                  </a:cubicBezTo>
                  <a:cubicBezTo>
                    <a:pt x="108693" y="618249"/>
                    <a:pt x="109130" y="619396"/>
                    <a:pt x="109458" y="620706"/>
                  </a:cubicBezTo>
                  <a:cubicBezTo>
                    <a:pt x="110986" y="626602"/>
                    <a:pt x="114917" y="631898"/>
                    <a:pt x="117701" y="637521"/>
                  </a:cubicBezTo>
                  <a:cubicBezTo>
                    <a:pt x="117974" y="638121"/>
                    <a:pt x="117701" y="638940"/>
                    <a:pt x="117701" y="639759"/>
                  </a:cubicBezTo>
                  <a:cubicBezTo>
                    <a:pt x="117156" y="640251"/>
                    <a:pt x="116664" y="641070"/>
                    <a:pt x="116009" y="641288"/>
                  </a:cubicBezTo>
                  <a:cubicBezTo>
                    <a:pt x="111532" y="642707"/>
                    <a:pt x="107056" y="644018"/>
                    <a:pt x="102524" y="645328"/>
                  </a:cubicBezTo>
                  <a:cubicBezTo>
                    <a:pt x="100122" y="645983"/>
                    <a:pt x="97283" y="644782"/>
                    <a:pt x="96519" y="642926"/>
                  </a:cubicBezTo>
                  <a:cubicBezTo>
                    <a:pt x="94772" y="638613"/>
                    <a:pt x="93025" y="634245"/>
                    <a:pt x="91387" y="629823"/>
                  </a:cubicBezTo>
                  <a:cubicBezTo>
                    <a:pt x="89531" y="624746"/>
                    <a:pt x="85873" y="622726"/>
                    <a:pt x="80577" y="622507"/>
                  </a:cubicBezTo>
                  <a:lnTo>
                    <a:pt x="80632" y="622507"/>
                  </a:lnTo>
                  <a:cubicBezTo>
                    <a:pt x="78503" y="622398"/>
                    <a:pt x="76319" y="621088"/>
                    <a:pt x="74299" y="620051"/>
                  </a:cubicBezTo>
                  <a:cubicBezTo>
                    <a:pt x="72552" y="619123"/>
                    <a:pt x="71788" y="615574"/>
                    <a:pt x="72224" y="613772"/>
                  </a:cubicBezTo>
                  <a:cubicBezTo>
                    <a:pt x="73589" y="608913"/>
                    <a:pt x="77466" y="606020"/>
                    <a:pt x="80796" y="602799"/>
                  </a:cubicBezTo>
                  <a:cubicBezTo>
                    <a:pt x="81123" y="602471"/>
                    <a:pt x="81615" y="602253"/>
                    <a:pt x="82215" y="602089"/>
                  </a:cubicBezTo>
                  <a:close/>
                  <a:moveTo>
                    <a:pt x="4020428" y="581180"/>
                  </a:moveTo>
                  <a:cubicBezTo>
                    <a:pt x="4021465" y="581125"/>
                    <a:pt x="4023158" y="582381"/>
                    <a:pt x="4023540" y="583473"/>
                  </a:cubicBezTo>
                  <a:cubicBezTo>
                    <a:pt x="4024305" y="585547"/>
                    <a:pt x="4024305" y="587786"/>
                    <a:pt x="4024577" y="589751"/>
                  </a:cubicBezTo>
                  <a:cubicBezTo>
                    <a:pt x="4024086" y="590625"/>
                    <a:pt x="4023758" y="591716"/>
                    <a:pt x="4023376" y="591716"/>
                  </a:cubicBezTo>
                  <a:lnTo>
                    <a:pt x="4023322" y="591662"/>
                  </a:lnTo>
                  <a:cubicBezTo>
                    <a:pt x="4021902" y="591826"/>
                    <a:pt x="4020046" y="592208"/>
                    <a:pt x="4019118" y="591443"/>
                  </a:cubicBezTo>
                  <a:cubicBezTo>
                    <a:pt x="4016607" y="589533"/>
                    <a:pt x="4015788" y="586585"/>
                    <a:pt x="4017153" y="583582"/>
                  </a:cubicBezTo>
                  <a:cubicBezTo>
                    <a:pt x="4017698" y="582435"/>
                    <a:pt x="4019227" y="581180"/>
                    <a:pt x="4020428" y="581180"/>
                  </a:cubicBezTo>
                  <a:close/>
                  <a:moveTo>
                    <a:pt x="4043413" y="571899"/>
                  </a:moveTo>
                  <a:lnTo>
                    <a:pt x="4043413" y="571953"/>
                  </a:lnTo>
                  <a:lnTo>
                    <a:pt x="4043366" y="571930"/>
                  </a:lnTo>
                  <a:close/>
                  <a:moveTo>
                    <a:pt x="4041884" y="571189"/>
                  </a:moveTo>
                  <a:lnTo>
                    <a:pt x="4043366" y="571930"/>
                  </a:lnTo>
                  <a:lnTo>
                    <a:pt x="4041175" y="573373"/>
                  </a:lnTo>
                  <a:cubicBezTo>
                    <a:pt x="4040847" y="573318"/>
                    <a:pt x="4040301" y="572335"/>
                    <a:pt x="4040410" y="572117"/>
                  </a:cubicBezTo>
                  <a:cubicBezTo>
                    <a:pt x="4040738" y="571680"/>
                    <a:pt x="4041393" y="571517"/>
                    <a:pt x="4041884" y="571189"/>
                  </a:cubicBezTo>
                  <a:close/>
                  <a:moveTo>
                    <a:pt x="3958300" y="570533"/>
                  </a:moveTo>
                  <a:cubicBezTo>
                    <a:pt x="3959665" y="570260"/>
                    <a:pt x="3961575" y="570533"/>
                    <a:pt x="3962777" y="571352"/>
                  </a:cubicBezTo>
                  <a:cubicBezTo>
                    <a:pt x="3967363" y="574464"/>
                    <a:pt x="3971403" y="578122"/>
                    <a:pt x="3972986" y="583745"/>
                  </a:cubicBezTo>
                  <a:cubicBezTo>
                    <a:pt x="3972931" y="584564"/>
                    <a:pt x="3973095" y="585438"/>
                    <a:pt x="3972822" y="586093"/>
                  </a:cubicBezTo>
                  <a:cubicBezTo>
                    <a:pt x="3969764" y="593299"/>
                    <a:pt x="3959228" y="597339"/>
                    <a:pt x="3953004" y="593408"/>
                  </a:cubicBezTo>
                  <a:lnTo>
                    <a:pt x="3953059" y="593408"/>
                  </a:lnTo>
                  <a:cubicBezTo>
                    <a:pt x="3951257" y="592262"/>
                    <a:pt x="3949892" y="589969"/>
                    <a:pt x="3949128" y="587894"/>
                  </a:cubicBezTo>
                  <a:cubicBezTo>
                    <a:pt x="3945634" y="578559"/>
                    <a:pt x="3948910" y="572444"/>
                    <a:pt x="3958300" y="570533"/>
                  </a:cubicBezTo>
                  <a:close/>
                  <a:moveTo>
                    <a:pt x="2679539" y="569660"/>
                  </a:moveTo>
                  <a:cubicBezTo>
                    <a:pt x="2681668" y="573810"/>
                    <a:pt x="2683579" y="578123"/>
                    <a:pt x="2685435" y="582381"/>
                  </a:cubicBezTo>
                  <a:cubicBezTo>
                    <a:pt x="2685653" y="582927"/>
                    <a:pt x="2684998" y="583855"/>
                    <a:pt x="2684725" y="584565"/>
                  </a:cubicBezTo>
                  <a:cubicBezTo>
                    <a:pt x="2684288" y="585220"/>
                    <a:pt x="2684015" y="585984"/>
                    <a:pt x="2683415" y="586366"/>
                  </a:cubicBezTo>
                  <a:cubicBezTo>
                    <a:pt x="2679047" y="589369"/>
                    <a:pt x="2674461" y="588823"/>
                    <a:pt x="2670148" y="586585"/>
                  </a:cubicBezTo>
                  <a:cubicBezTo>
                    <a:pt x="2666272" y="584510"/>
                    <a:pt x="2665235" y="580688"/>
                    <a:pt x="2665835" y="576539"/>
                  </a:cubicBezTo>
                  <a:cubicBezTo>
                    <a:pt x="2666163" y="574301"/>
                    <a:pt x="2666763" y="571899"/>
                    <a:pt x="2667855" y="569933"/>
                  </a:cubicBezTo>
                  <a:lnTo>
                    <a:pt x="2667910" y="569933"/>
                  </a:lnTo>
                  <a:cubicBezTo>
                    <a:pt x="2670203" y="565620"/>
                    <a:pt x="2677409" y="565511"/>
                    <a:pt x="2679539" y="569660"/>
                  </a:cubicBezTo>
                  <a:close/>
                  <a:moveTo>
                    <a:pt x="4086760" y="566657"/>
                  </a:moveTo>
                  <a:cubicBezTo>
                    <a:pt x="4087961" y="566166"/>
                    <a:pt x="4090036" y="566220"/>
                    <a:pt x="4091073" y="566985"/>
                  </a:cubicBezTo>
                  <a:cubicBezTo>
                    <a:pt x="4095878" y="570369"/>
                    <a:pt x="4097843" y="575283"/>
                    <a:pt x="4097843" y="581125"/>
                  </a:cubicBezTo>
                  <a:cubicBezTo>
                    <a:pt x="4096806" y="582162"/>
                    <a:pt x="4095823" y="583745"/>
                    <a:pt x="4094567" y="584073"/>
                  </a:cubicBezTo>
                  <a:cubicBezTo>
                    <a:pt x="4090473" y="585165"/>
                    <a:pt x="4086869" y="583963"/>
                    <a:pt x="4083976" y="580852"/>
                  </a:cubicBezTo>
                  <a:cubicBezTo>
                    <a:pt x="4080755" y="577412"/>
                    <a:pt x="4082393" y="568513"/>
                    <a:pt x="4086760" y="566657"/>
                  </a:cubicBezTo>
                  <a:close/>
                  <a:moveTo>
                    <a:pt x="4024687" y="556831"/>
                  </a:moveTo>
                  <a:cubicBezTo>
                    <a:pt x="4024905" y="556667"/>
                    <a:pt x="4025615" y="557759"/>
                    <a:pt x="4026106" y="558305"/>
                  </a:cubicBezTo>
                  <a:cubicBezTo>
                    <a:pt x="4026106" y="559014"/>
                    <a:pt x="4026324" y="560052"/>
                    <a:pt x="4025942" y="560379"/>
                  </a:cubicBezTo>
                  <a:cubicBezTo>
                    <a:pt x="4024850" y="561307"/>
                    <a:pt x="4023540" y="562618"/>
                    <a:pt x="4022448" y="562508"/>
                  </a:cubicBezTo>
                  <a:cubicBezTo>
                    <a:pt x="4020701" y="562345"/>
                    <a:pt x="4020046" y="560543"/>
                    <a:pt x="4021138" y="559014"/>
                  </a:cubicBezTo>
                  <a:cubicBezTo>
                    <a:pt x="4021902" y="557977"/>
                    <a:pt x="4023431" y="557376"/>
                    <a:pt x="4024687" y="556831"/>
                  </a:cubicBezTo>
                  <a:close/>
                  <a:moveTo>
                    <a:pt x="4111164" y="509716"/>
                  </a:moveTo>
                  <a:lnTo>
                    <a:pt x="4111001" y="511135"/>
                  </a:lnTo>
                  <a:lnTo>
                    <a:pt x="4109690" y="510262"/>
                  </a:lnTo>
                  <a:close/>
                  <a:moveTo>
                    <a:pt x="4123994" y="509497"/>
                  </a:moveTo>
                  <a:cubicBezTo>
                    <a:pt x="4123775" y="509934"/>
                    <a:pt x="4123666" y="510753"/>
                    <a:pt x="4123448" y="510753"/>
                  </a:cubicBezTo>
                  <a:cubicBezTo>
                    <a:pt x="4122902" y="510808"/>
                    <a:pt x="4121865" y="510316"/>
                    <a:pt x="4121865" y="510316"/>
                  </a:cubicBezTo>
                  <a:cubicBezTo>
                    <a:pt x="4121701" y="508733"/>
                    <a:pt x="4122465" y="508515"/>
                    <a:pt x="4123994" y="509497"/>
                  </a:cubicBezTo>
                  <a:close/>
                  <a:moveTo>
                    <a:pt x="1511330" y="503383"/>
                  </a:moveTo>
                  <a:cubicBezTo>
                    <a:pt x="1512203" y="504366"/>
                    <a:pt x="1513623" y="505239"/>
                    <a:pt x="1513786" y="506331"/>
                  </a:cubicBezTo>
                  <a:cubicBezTo>
                    <a:pt x="1514114" y="508569"/>
                    <a:pt x="1510838" y="510917"/>
                    <a:pt x="1509474" y="509552"/>
                  </a:cubicBezTo>
                  <a:cubicBezTo>
                    <a:pt x="1508600" y="508679"/>
                    <a:pt x="1507999" y="506822"/>
                    <a:pt x="1508273" y="505621"/>
                  </a:cubicBezTo>
                  <a:cubicBezTo>
                    <a:pt x="1508491" y="504693"/>
                    <a:pt x="1510292" y="504147"/>
                    <a:pt x="1511330" y="503383"/>
                  </a:cubicBezTo>
                  <a:close/>
                  <a:moveTo>
                    <a:pt x="4057716" y="490989"/>
                  </a:moveTo>
                  <a:cubicBezTo>
                    <a:pt x="4059354" y="491535"/>
                    <a:pt x="4060009" y="492955"/>
                    <a:pt x="4059354" y="494593"/>
                  </a:cubicBezTo>
                  <a:cubicBezTo>
                    <a:pt x="4059136" y="495193"/>
                    <a:pt x="4058317" y="495575"/>
                    <a:pt x="4057771" y="496067"/>
                  </a:cubicBezTo>
                  <a:cubicBezTo>
                    <a:pt x="4056133" y="495302"/>
                    <a:pt x="4055532" y="494047"/>
                    <a:pt x="4056133" y="492409"/>
                  </a:cubicBezTo>
                  <a:lnTo>
                    <a:pt x="4056133" y="492354"/>
                  </a:lnTo>
                  <a:cubicBezTo>
                    <a:pt x="4056351" y="491754"/>
                    <a:pt x="4057334" y="490880"/>
                    <a:pt x="4057716" y="490989"/>
                  </a:cubicBezTo>
                  <a:close/>
                  <a:moveTo>
                    <a:pt x="777801" y="490171"/>
                  </a:moveTo>
                  <a:cubicBezTo>
                    <a:pt x="778729" y="489679"/>
                    <a:pt x="780258" y="490498"/>
                    <a:pt x="781568" y="490880"/>
                  </a:cubicBezTo>
                  <a:cubicBezTo>
                    <a:pt x="781623" y="490880"/>
                    <a:pt x="781623" y="492027"/>
                    <a:pt x="781295" y="492354"/>
                  </a:cubicBezTo>
                  <a:lnTo>
                    <a:pt x="781295" y="492409"/>
                  </a:lnTo>
                  <a:cubicBezTo>
                    <a:pt x="780804" y="492900"/>
                    <a:pt x="780040" y="493337"/>
                    <a:pt x="779385" y="493337"/>
                  </a:cubicBezTo>
                  <a:cubicBezTo>
                    <a:pt x="778129" y="493392"/>
                    <a:pt x="776873" y="493228"/>
                    <a:pt x="775563" y="493119"/>
                  </a:cubicBezTo>
                  <a:cubicBezTo>
                    <a:pt x="776273" y="491972"/>
                    <a:pt x="776819" y="490662"/>
                    <a:pt x="777801" y="490171"/>
                  </a:cubicBezTo>
                  <a:close/>
                  <a:moveTo>
                    <a:pt x="4136496" y="485585"/>
                  </a:moveTo>
                  <a:lnTo>
                    <a:pt x="4138188" y="486459"/>
                  </a:lnTo>
                  <a:lnTo>
                    <a:pt x="4136332" y="487059"/>
                  </a:lnTo>
                  <a:close/>
                  <a:moveTo>
                    <a:pt x="4138953" y="468442"/>
                  </a:moveTo>
                  <a:cubicBezTo>
                    <a:pt x="4140536" y="468278"/>
                    <a:pt x="4140754" y="469042"/>
                    <a:pt x="4139772" y="470516"/>
                  </a:cubicBezTo>
                  <a:cubicBezTo>
                    <a:pt x="4139335" y="470298"/>
                    <a:pt x="4138516" y="470134"/>
                    <a:pt x="4138516" y="469970"/>
                  </a:cubicBezTo>
                  <a:cubicBezTo>
                    <a:pt x="4138461" y="469479"/>
                    <a:pt x="4138789" y="468442"/>
                    <a:pt x="4138953" y="468442"/>
                  </a:cubicBezTo>
                  <a:close/>
                  <a:moveTo>
                    <a:pt x="2692532" y="453593"/>
                  </a:moveTo>
                  <a:cubicBezTo>
                    <a:pt x="2692805" y="454194"/>
                    <a:pt x="2693460" y="455067"/>
                    <a:pt x="2693296" y="455231"/>
                  </a:cubicBezTo>
                  <a:cubicBezTo>
                    <a:pt x="2692586" y="456104"/>
                    <a:pt x="2691658" y="456814"/>
                    <a:pt x="2690730" y="457578"/>
                  </a:cubicBezTo>
                  <a:cubicBezTo>
                    <a:pt x="2690457" y="457032"/>
                    <a:pt x="2689747" y="456159"/>
                    <a:pt x="2689911" y="455995"/>
                  </a:cubicBezTo>
                  <a:cubicBezTo>
                    <a:pt x="2690675" y="455122"/>
                    <a:pt x="2691658" y="454412"/>
                    <a:pt x="2692532" y="453593"/>
                  </a:cubicBezTo>
                  <a:close/>
                  <a:moveTo>
                    <a:pt x="1482341" y="452501"/>
                  </a:moveTo>
                  <a:cubicBezTo>
                    <a:pt x="1484361" y="452337"/>
                    <a:pt x="1486763" y="453647"/>
                    <a:pt x="1488564" y="454903"/>
                  </a:cubicBezTo>
                  <a:cubicBezTo>
                    <a:pt x="1490475" y="456213"/>
                    <a:pt x="1491895" y="458233"/>
                    <a:pt x="1493532" y="459926"/>
                  </a:cubicBezTo>
                  <a:lnTo>
                    <a:pt x="1492986" y="459325"/>
                  </a:lnTo>
                  <a:cubicBezTo>
                    <a:pt x="1493259" y="459380"/>
                    <a:pt x="1493423" y="459434"/>
                    <a:pt x="1493696" y="459489"/>
                  </a:cubicBezTo>
                  <a:cubicBezTo>
                    <a:pt x="1493696" y="459544"/>
                    <a:pt x="1493696" y="459598"/>
                    <a:pt x="1493696" y="459598"/>
                  </a:cubicBezTo>
                  <a:cubicBezTo>
                    <a:pt x="1496371" y="460690"/>
                    <a:pt x="1499046" y="462055"/>
                    <a:pt x="1501831" y="462492"/>
                  </a:cubicBezTo>
                  <a:cubicBezTo>
                    <a:pt x="1507290" y="463311"/>
                    <a:pt x="1512913" y="463092"/>
                    <a:pt x="1518373" y="464020"/>
                  </a:cubicBezTo>
                  <a:cubicBezTo>
                    <a:pt x="1521485" y="464566"/>
                    <a:pt x="1524105" y="466695"/>
                    <a:pt x="1525197" y="470026"/>
                  </a:cubicBezTo>
                  <a:cubicBezTo>
                    <a:pt x="1526125" y="472810"/>
                    <a:pt x="1525197" y="476359"/>
                    <a:pt x="1522249" y="478324"/>
                  </a:cubicBezTo>
                  <a:lnTo>
                    <a:pt x="1522194" y="478379"/>
                  </a:lnTo>
                  <a:cubicBezTo>
                    <a:pt x="1518973" y="480562"/>
                    <a:pt x="1515316" y="481818"/>
                    <a:pt x="1515043" y="486786"/>
                  </a:cubicBezTo>
                  <a:cubicBezTo>
                    <a:pt x="1514879" y="490007"/>
                    <a:pt x="1512313" y="492355"/>
                    <a:pt x="1509146" y="493610"/>
                  </a:cubicBezTo>
                  <a:cubicBezTo>
                    <a:pt x="1504724" y="495357"/>
                    <a:pt x="1500248" y="496995"/>
                    <a:pt x="1495880" y="498851"/>
                  </a:cubicBezTo>
                  <a:cubicBezTo>
                    <a:pt x="1493751" y="499780"/>
                    <a:pt x="1493696" y="501254"/>
                    <a:pt x="1495607" y="502291"/>
                  </a:cubicBezTo>
                  <a:cubicBezTo>
                    <a:pt x="1499920" y="504693"/>
                    <a:pt x="1503250" y="507805"/>
                    <a:pt x="1504670" y="512773"/>
                  </a:cubicBezTo>
                  <a:cubicBezTo>
                    <a:pt x="1505762" y="516595"/>
                    <a:pt x="1507399" y="520252"/>
                    <a:pt x="1508327" y="524129"/>
                  </a:cubicBezTo>
                  <a:cubicBezTo>
                    <a:pt x="1509747" y="529752"/>
                    <a:pt x="1509146" y="535703"/>
                    <a:pt x="1505106" y="539852"/>
                  </a:cubicBezTo>
                  <a:cubicBezTo>
                    <a:pt x="1499374" y="545693"/>
                    <a:pt x="1495334" y="552190"/>
                    <a:pt x="1492932" y="559943"/>
                  </a:cubicBezTo>
                  <a:cubicBezTo>
                    <a:pt x="1492331" y="562017"/>
                    <a:pt x="1490366" y="564037"/>
                    <a:pt x="1488455" y="565184"/>
                  </a:cubicBezTo>
                  <a:cubicBezTo>
                    <a:pt x="1484361" y="567640"/>
                    <a:pt x="1480102" y="569824"/>
                    <a:pt x="1475680" y="571626"/>
                  </a:cubicBezTo>
                  <a:cubicBezTo>
                    <a:pt x="1471312" y="573427"/>
                    <a:pt x="1466345" y="573973"/>
                    <a:pt x="1462359" y="576266"/>
                  </a:cubicBezTo>
                  <a:cubicBezTo>
                    <a:pt x="1458374" y="578559"/>
                    <a:pt x="1455262" y="582490"/>
                    <a:pt x="1451659" y="585547"/>
                  </a:cubicBezTo>
                  <a:cubicBezTo>
                    <a:pt x="1449257" y="587622"/>
                    <a:pt x="1445489" y="586803"/>
                    <a:pt x="1443142" y="584510"/>
                  </a:cubicBezTo>
                  <a:cubicBezTo>
                    <a:pt x="1438993" y="580361"/>
                    <a:pt x="1436263" y="575229"/>
                    <a:pt x="1436372" y="569660"/>
                  </a:cubicBezTo>
                  <a:cubicBezTo>
                    <a:pt x="1436645" y="558905"/>
                    <a:pt x="1432387" y="549460"/>
                    <a:pt x="1429275" y="539688"/>
                  </a:cubicBezTo>
                  <a:cubicBezTo>
                    <a:pt x="1427583" y="534283"/>
                    <a:pt x="1424471" y="529643"/>
                    <a:pt x="1418793" y="527404"/>
                  </a:cubicBezTo>
                  <a:cubicBezTo>
                    <a:pt x="1416336" y="526422"/>
                    <a:pt x="1415080" y="524292"/>
                    <a:pt x="1415190" y="521836"/>
                  </a:cubicBezTo>
                  <a:cubicBezTo>
                    <a:pt x="1415463" y="515503"/>
                    <a:pt x="1416009" y="509170"/>
                    <a:pt x="1416554" y="502837"/>
                  </a:cubicBezTo>
                  <a:cubicBezTo>
                    <a:pt x="1417264" y="493993"/>
                    <a:pt x="1423160" y="488588"/>
                    <a:pt x="1432332" y="488369"/>
                  </a:cubicBezTo>
                  <a:cubicBezTo>
                    <a:pt x="1435662" y="488315"/>
                    <a:pt x="1438720" y="489461"/>
                    <a:pt x="1440030" y="492737"/>
                  </a:cubicBezTo>
                  <a:cubicBezTo>
                    <a:pt x="1441995" y="497923"/>
                    <a:pt x="1443524" y="503274"/>
                    <a:pt x="1447346" y="507587"/>
                  </a:cubicBezTo>
                  <a:cubicBezTo>
                    <a:pt x="1448656" y="509115"/>
                    <a:pt x="1452259" y="508678"/>
                    <a:pt x="1453406" y="506658"/>
                  </a:cubicBezTo>
                  <a:cubicBezTo>
                    <a:pt x="1457555" y="499507"/>
                    <a:pt x="1460339" y="492355"/>
                    <a:pt x="1455207" y="484329"/>
                  </a:cubicBezTo>
                  <a:cubicBezTo>
                    <a:pt x="1453952" y="482364"/>
                    <a:pt x="1453406" y="479907"/>
                    <a:pt x="1452805" y="477614"/>
                  </a:cubicBezTo>
                  <a:cubicBezTo>
                    <a:pt x="1452204" y="475267"/>
                    <a:pt x="1452368" y="472592"/>
                    <a:pt x="1454443" y="471118"/>
                  </a:cubicBezTo>
                  <a:cubicBezTo>
                    <a:pt x="1458920" y="467897"/>
                    <a:pt x="1463233" y="464785"/>
                    <a:pt x="1465362" y="459216"/>
                  </a:cubicBezTo>
                  <a:cubicBezTo>
                    <a:pt x="1466017" y="457414"/>
                    <a:pt x="1468692" y="455940"/>
                    <a:pt x="1470821" y="455176"/>
                  </a:cubicBezTo>
                  <a:cubicBezTo>
                    <a:pt x="1474534" y="453866"/>
                    <a:pt x="1478464" y="452774"/>
                    <a:pt x="1482341" y="452501"/>
                  </a:cubicBezTo>
                  <a:close/>
                  <a:moveTo>
                    <a:pt x="1502759" y="450753"/>
                  </a:moveTo>
                  <a:cubicBezTo>
                    <a:pt x="1508928" y="450371"/>
                    <a:pt x="1515152" y="449006"/>
                    <a:pt x="1521321" y="451136"/>
                  </a:cubicBezTo>
                  <a:cubicBezTo>
                    <a:pt x="1522085" y="451354"/>
                    <a:pt x="1523122" y="452064"/>
                    <a:pt x="1523122" y="452500"/>
                  </a:cubicBezTo>
                  <a:cubicBezTo>
                    <a:pt x="1522959" y="453974"/>
                    <a:pt x="1522904" y="455994"/>
                    <a:pt x="1521921" y="456704"/>
                  </a:cubicBezTo>
                  <a:cubicBezTo>
                    <a:pt x="1519519" y="458506"/>
                    <a:pt x="1516789" y="460362"/>
                    <a:pt x="1513896" y="461017"/>
                  </a:cubicBezTo>
                  <a:lnTo>
                    <a:pt x="1513841" y="460963"/>
                  </a:lnTo>
                  <a:cubicBezTo>
                    <a:pt x="1507017" y="462437"/>
                    <a:pt x="1500302" y="461290"/>
                    <a:pt x="1493696" y="459434"/>
                  </a:cubicBezTo>
                  <a:cubicBezTo>
                    <a:pt x="1495006" y="454793"/>
                    <a:pt x="1497408" y="451081"/>
                    <a:pt x="1502759" y="450753"/>
                  </a:cubicBezTo>
                  <a:close/>
                  <a:moveTo>
                    <a:pt x="4076660" y="442456"/>
                  </a:moveTo>
                  <a:cubicBezTo>
                    <a:pt x="4078244" y="443766"/>
                    <a:pt x="4078844" y="446168"/>
                    <a:pt x="4079445" y="447369"/>
                  </a:cubicBezTo>
                  <a:cubicBezTo>
                    <a:pt x="4079117" y="451082"/>
                    <a:pt x="4076769" y="452992"/>
                    <a:pt x="4074531" y="452337"/>
                  </a:cubicBezTo>
                  <a:lnTo>
                    <a:pt x="4074531" y="452283"/>
                  </a:lnTo>
                  <a:cubicBezTo>
                    <a:pt x="4072129" y="451573"/>
                    <a:pt x="4070491" y="449935"/>
                    <a:pt x="4070327" y="447424"/>
                  </a:cubicBezTo>
                  <a:cubicBezTo>
                    <a:pt x="4070109" y="444530"/>
                    <a:pt x="4074804" y="440872"/>
                    <a:pt x="4076660" y="442456"/>
                  </a:cubicBezTo>
                  <a:close/>
                  <a:moveTo>
                    <a:pt x="1360486" y="437433"/>
                  </a:moveTo>
                  <a:cubicBezTo>
                    <a:pt x="1360650" y="437487"/>
                    <a:pt x="1360759" y="438252"/>
                    <a:pt x="1360923" y="438634"/>
                  </a:cubicBezTo>
                  <a:cubicBezTo>
                    <a:pt x="1360377" y="438798"/>
                    <a:pt x="1359340" y="439016"/>
                    <a:pt x="1359340" y="439016"/>
                  </a:cubicBezTo>
                  <a:lnTo>
                    <a:pt x="1359340" y="438962"/>
                  </a:lnTo>
                  <a:cubicBezTo>
                    <a:pt x="1358248" y="437979"/>
                    <a:pt x="1358684" y="437324"/>
                    <a:pt x="1360486" y="437433"/>
                  </a:cubicBezTo>
                  <a:close/>
                  <a:moveTo>
                    <a:pt x="1567453" y="434539"/>
                  </a:moveTo>
                  <a:cubicBezTo>
                    <a:pt x="1567890" y="434703"/>
                    <a:pt x="1568654" y="434867"/>
                    <a:pt x="1568654" y="435030"/>
                  </a:cubicBezTo>
                  <a:cubicBezTo>
                    <a:pt x="1568654" y="435576"/>
                    <a:pt x="1568217" y="436559"/>
                    <a:pt x="1568217" y="436559"/>
                  </a:cubicBezTo>
                  <a:cubicBezTo>
                    <a:pt x="1566743" y="436668"/>
                    <a:pt x="1566579" y="435904"/>
                    <a:pt x="1567453" y="434539"/>
                  </a:cubicBezTo>
                  <a:close/>
                  <a:moveTo>
                    <a:pt x="1534369" y="427715"/>
                  </a:moveTo>
                  <a:lnTo>
                    <a:pt x="1534969" y="429298"/>
                  </a:lnTo>
                  <a:lnTo>
                    <a:pt x="1533386" y="429134"/>
                  </a:lnTo>
                  <a:close/>
                  <a:moveTo>
                    <a:pt x="4062248" y="423348"/>
                  </a:moveTo>
                  <a:cubicBezTo>
                    <a:pt x="4062084" y="423839"/>
                    <a:pt x="4061866" y="424712"/>
                    <a:pt x="4061647" y="424712"/>
                  </a:cubicBezTo>
                  <a:cubicBezTo>
                    <a:pt x="4061047" y="424767"/>
                    <a:pt x="4059846" y="424221"/>
                    <a:pt x="4059846" y="424221"/>
                  </a:cubicBezTo>
                  <a:cubicBezTo>
                    <a:pt x="4059627" y="422474"/>
                    <a:pt x="4060555" y="422146"/>
                    <a:pt x="4062248" y="423348"/>
                  </a:cubicBezTo>
                  <a:close/>
                  <a:moveTo>
                    <a:pt x="1833217" y="421819"/>
                  </a:moveTo>
                  <a:cubicBezTo>
                    <a:pt x="1832944" y="423839"/>
                    <a:pt x="1832890" y="426023"/>
                    <a:pt x="1832071" y="427824"/>
                  </a:cubicBezTo>
                  <a:cubicBezTo>
                    <a:pt x="1831634" y="428752"/>
                    <a:pt x="1829505" y="429408"/>
                    <a:pt x="1828195" y="429298"/>
                  </a:cubicBezTo>
                  <a:lnTo>
                    <a:pt x="1828140" y="429298"/>
                  </a:lnTo>
                  <a:cubicBezTo>
                    <a:pt x="1826011" y="429189"/>
                    <a:pt x="1825683" y="425695"/>
                    <a:pt x="1827539" y="423621"/>
                  </a:cubicBezTo>
                  <a:cubicBezTo>
                    <a:pt x="1829123" y="421874"/>
                    <a:pt x="1830979" y="421273"/>
                    <a:pt x="1833217" y="421819"/>
                  </a:cubicBezTo>
                  <a:close/>
                  <a:moveTo>
                    <a:pt x="1833763" y="421164"/>
                  </a:moveTo>
                  <a:cubicBezTo>
                    <a:pt x="1833763" y="421382"/>
                    <a:pt x="1833654" y="421492"/>
                    <a:pt x="1833763" y="421765"/>
                  </a:cubicBezTo>
                  <a:lnTo>
                    <a:pt x="1833327" y="421765"/>
                  </a:lnTo>
                  <a:cubicBezTo>
                    <a:pt x="1833327" y="421601"/>
                    <a:pt x="1833327" y="421492"/>
                    <a:pt x="1833327" y="421328"/>
                  </a:cubicBezTo>
                  <a:cubicBezTo>
                    <a:pt x="1833436" y="421273"/>
                    <a:pt x="1833600" y="421219"/>
                    <a:pt x="1833763" y="421164"/>
                  </a:cubicBezTo>
                  <a:close/>
                  <a:moveTo>
                    <a:pt x="1835165" y="418573"/>
                  </a:moveTo>
                  <a:lnTo>
                    <a:pt x="1836602" y="419744"/>
                  </a:lnTo>
                  <a:cubicBezTo>
                    <a:pt x="1835619" y="420181"/>
                    <a:pt x="1834637" y="420673"/>
                    <a:pt x="1833709" y="421109"/>
                  </a:cubicBezTo>
                  <a:close/>
                  <a:moveTo>
                    <a:pt x="1835128" y="418543"/>
                  </a:moveTo>
                  <a:lnTo>
                    <a:pt x="1835183" y="418543"/>
                  </a:lnTo>
                  <a:lnTo>
                    <a:pt x="1835165" y="418573"/>
                  </a:lnTo>
                  <a:close/>
                  <a:moveTo>
                    <a:pt x="4073275" y="417396"/>
                  </a:moveTo>
                  <a:cubicBezTo>
                    <a:pt x="4073712" y="417069"/>
                    <a:pt x="4074804" y="417451"/>
                    <a:pt x="4075405" y="417833"/>
                  </a:cubicBezTo>
                  <a:cubicBezTo>
                    <a:pt x="4075787" y="418051"/>
                    <a:pt x="4075787" y="418925"/>
                    <a:pt x="4075896" y="419525"/>
                  </a:cubicBezTo>
                  <a:cubicBezTo>
                    <a:pt x="4075241" y="419798"/>
                    <a:pt x="4074477" y="420453"/>
                    <a:pt x="4073876" y="420290"/>
                  </a:cubicBezTo>
                  <a:cubicBezTo>
                    <a:pt x="4071638" y="419744"/>
                    <a:pt x="4071419" y="418543"/>
                    <a:pt x="4073275" y="417396"/>
                  </a:cubicBezTo>
                  <a:close/>
                  <a:moveTo>
                    <a:pt x="3846654" y="407678"/>
                  </a:moveTo>
                  <a:cubicBezTo>
                    <a:pt x="3850476" y="407187"/>
                    <a:pt x="3854407" y="408170"/>
                    <a:pt x="3857955" y="411172"/>
                  </a:cubicBezTo>
                  <a:cubicBezTo>
                    <a:pt x="3859757" y="412701"/>
                    <a:pt x="3861668" y="414175"/>
                    <a:pt x="3863633" y="415540"/>
                  </a:cubicBezTo>
                  <a:cubicBezTo>
                    <a:pt x="3866363" y="417451"/>
                    <a:pt x="3868219" y="419853"/>
                    <a:pt x="3868929" y="423129"/>
                  </a:cubicBezTo>
                  <a:cubicBezTo>
                    <a:pt x="3869420" y="425476"/>
                    <a:pt x="3869966" y="427769"/>
                    <a:pt x="3870839" y="430007"/>
                  </a:cubicBezTo>
                  <a:cubicBezTo>
                    <a:pt x="3872314" y="433993"/>
                    <a:pt x="3872750" y="437542"/>
                    <a:pt x="3872150" y="440763"/>
                  </a:cubicBezTo>
                  <a:cubicBezTo>
                    <a:pt x="3872041" y="441145"/>
                    <a:pt x="3871986" y="441527"/>
                    <a:pt x="3871877" y="441909"/>
                  </a:cubicBezTo>
                  <a:cubicBezTo>
                    <a:pt x="3871877" y="442073"/>
                    <a:pt x="3871768" y="442182"/>
                    <a:pt x="3871768" y="442346"/>
                  </a:cubicBezTo>
                  <a:cubicBezTo>
                    <a:pt x="3871276" y="444038"/>
                    <a:pt x="3870458" y="445676"/>
                    <a:pt x="3869311" y="447205"/>
                  </a:cubicBezTo>
                  <a:cubicBezTo>
                    <a:pt x="3867837" y="449170"/>
                    <a:pt x="3865871" y="451026"/>
                    <a:pt x="3863360" y="452664"/>
                  </a:cubicBezTo>
                  <a:cubicBezTo>
                    <a:pt x="3859375" y="455339"/>
                    <a:pt x="3856154" y="459106"/>
                    <a:pt x="3852059" y="461345"/>
                  </a:cubicBezTo>
                  <a:cubicBezTo>
                    <a:pt x="3842123" y="466749"/>
                    <a:pt x="3834043" y="474283"/>
                    <a:pt x="3825636" y="481599"/>
                  </a:cubicBezTo>
                  <a:cubicBezTo>
                    <a:pt x="3818265" y="487987"/>
                    <a:pt x="3812315" y="495357"/>
                    <a:pt x="3807292" y="503382"/>
                  </a:cubicBezTo>
                  <a:cubicBezTo>
                    <a:pt x="3801941" y="512117"/>
                    <a:pt x="3795336" y="520088"/>
                    <a:pt x="3791569" y="529915"/>
                  </a:cubicBezTo>
                  <a:cubicBezTo>
                    <a:pt x="3788730" y="537340"/>
                    <a:pt x="3784362" y="543673"/>
                    <a:pt x="3776992" y="548040"/>
                  </a:cubicBezTo>
                  <a:cubicBezTo>
                    <a:pt x="3772133" y="550934"/>
                    <a:pt x="3770386" y="556393"/>
                    <a:pt x="3769676" y="562344"/>
                  </a:cubicBezTo>
                  <a:cubicBezTo>
                    <a:pt x="3768148" y="575720"/>
                    <a:pt x="3766182" y="589041"/>
                    <a:pt x="3764108" y="602362"/>
                  </a:cubicBezTo>
                  <a:cubicBezTo>
                    <a:pt x="3763617" y="605419"/>
                    <a:pt x="3762525" y="608585"/>
                    <a:pt x="3760941" y="611261"/>
                  </a:cubicBezTo>
                  <a:cubicBezTo>
                    <a:pt x="3758539" y="615355"/>
                    <a:pt x="3755373" y="619068"/>
                    <a:pt x="3755373" y="624145"/>
                  </a:cubicBezTo>
                  <a:cubicBezTo>
                    <a:pt x="3755318" y="634409"/>
                    <a:pt x="3752588" y="644727"/>
                    <a:pt x="3754881" y="655045"/>
                  </a:cubicBezTo>
                  <a:cubicBezTo>
                    <a:pt x="3756465" y="662033"/>
                    <a:pt x="3757830" y="669076"/>
                    <a:pt x="3759958" y="675900"/>
                  </a:cubicBezTo>
                  <a:cubicBezTo>
                    <a:pt x="3763453" y="687201"/>
                    <a:pt x="3769294" y="696974"/>
                    <a:pt x="3777647" y="704835"/>
                  </a:cubicBezTo>
                  <a:cubicBezTo>
                    <a:pt x="3780268" y="707347"/>
                    <a:pt x="3783107" y="709640"/>
                    <a:pt x="3786273" y="711769"/>
                  </a:cubicBezTo>
                  <a:cubicBezTo>
                    <a:pt x="3790859" y="714881"/>
                    <a:pt x="3795936" y="717228"/>
                    <a:pt x="3800522" y="720395"/>
                  </a:cubicBezTo>
                  <a:cubicBezTo>
                    <a:pt x="3803252" y="722251"/>
                    <a:pt x="3804508" y="725199"/>
                    <a:pt x="3803416" y="728748"/>
                  </a:cubicBezTo>
                  <a:cubicBezTo>
                    <a:pt x="3802761" y="730986"/>
                    <a:pt x="3802433" y="733443"/>
                    <a:pt x="3801396" y="735517"/>
                  </a:cubicBezTo>
                  <a:cubicBezTo>
                    <a:pt x="3800795" y="736718"/>
                    <a:pt x="3799212" y="738083"/>
                    <a:pt x="3797902" y="738192"/>
                  </a:cubicBezTo>
                  <a:cubicBezTo>
                    <a:pt x="3793152" y="738465"/>
                    <a:pt x="3788402" y="738302"/>
                    <a:pt x="3783598" y="738302"/>
                  </a:cubicBezTo>
                  <a:cubicBezTo>
                    <a:pt x="3783598" y="738138"/>
                    <a:pt x="3783598" y="737974"/>
                    <a:pt x="3783598" y="737756"/>
                  </a:cubicBezTo>
                  <a:cubicBezTo>
                    <a:pt x="3780431" y="737756"/>
                    <a:pt x="3777210" y="737428"/>
                    <a:pt x="3774099" y="737865"/>
                  </a:cubicBezTo>
                  <a:cubicBezTo>
                    <a:pt x="3771205" y="738247"/>
                    <a:pt x="3768639" y="737865"/>
                    <a:pt x="3766128" y="736991"/>
                  </a:cubicBezTo>
                  <a:cubicBezTo>
                    <a:pt x="3764981" y="736609"/>
                    <a:pt x="3763889" y="736118"/>
                    <a:pt x="3762688" y="735572"/>
                  </a:cubicBezTo>
                  <a:cubicBezTo>
                    <a:pt x="3759140" y="733879"/>
                    <a:pt x="3755263" y="732897"/>
                    <a:pt x="3751496" y="731859"/>
                  </a:cubicBezTo>
                  <a:cubicBezTo>
                    <a:pt x="3744891" y="730058"/>
                    <a:pt x="3739922" y="727055"/>
                    <a:pt x="3739103" y="719303"/>
                  </a:cubicBezTo>
                  <a:cubicBezTo>
                    <a:pt x="3738830" y="716355"/>
                    <a:pt x="3737083" y="713243"/>
                    <a:pt x="3735282" y="710786"/>
                  </a:cubicBezTo>
                  <a:cubicBezTo>
                    <a:pt x="3732279" y="706801"/>
                    <a:pt x="3728021" y="704453"/>
                    <a:pt x="3722780" y="705327"/>
                  </a:cubicBezTo>
                  <a:cubicBezTo>
                    <a:pt x="3719668" y="705873"/>
                    <a:pt x="3716720" y="707401"/>
                    <a:pt x="3713553" y="707674"/>
                  </a:cubicBezTo>
                  <a:cubicBezTo>
                    <a:pt x="3711370" y="707838"/>
                    <a:pt x="3708858" y="706964"/>
                    <a:pt x="3706893" y="705763"/>
                  </a:cubicBezTo>
                  <a:cubicBezTo>
                    <a:pt x="3702689" y="703307"/>
                    <a:pt x="3699632" y="699540"/>
                    <a:pt x="3697667" y="695117"/>
                  </a:cubicBezTo>
                  <a:cubicBezTo>
                    <a:pt x="3695701" y="690586"/>
                    <a:pt x="3695647" y="685782"/>
                    <a:pt x="3696575" y="681032"/>
                  </a:cubicBezTo>
                  <a:cubicBezTo>
                    <a:pt x="3697503" y="676446"/>
                    <a:pt x="3701379" y="675354"/>
                    <a:pt x="3704873" y="673444"/>
                  </a:cubicBezTo>
                  <a:cubicBezTo>
                    <a:pt x="3709786" y="670823"/>
                    <a:pt x="3711479" y="663944"/>
                    <a:pt x="3708695" y="659031"/>
                  </a:cubicBezTo>
                  <a:cubicBezTo>
                    <a:pt x="3707548" y="657011"/>
                    <a:pt x="3706129" y="654991"/>
                    <a:pt x="3704491" y="653353"/>
                  </a:cubicBezTo>
                  <a:cubicBezTo>
                    <a:pt x="3701270" y="650186"/>
                    <a:pt x="3699796" y="646583"/>
                    <a:pt x="3702198" y="642707"/>
                  </a:cubicBezTo>
                  <a:cubicBezTo>
                    <a:pt x="3706784" y="635227"/>
                    <a:pt x="3705801" y="625728"/>
                    <a:pt x="3712079" y="618685"/>
                  </a:cubicBezTo>
                  <a:lnTo>
                    <a:pt x="3712188" y="618740"/>
                  </a:lnTo>
                  <a:cubicBezTo>
                    <a:pt x="3716392" y="613990"/>
                    <a:pt x="3715027" y="611042"/>
                    <a:pt x="3709186" y="604600"/>
                  </a:cubicBezTo>
                  <a:cubicBezTo>
                    <a:pt x="3705856" y="601106"/>
                    <a:pt x="3705091" y="597503"/>
                    <a:pt x="3706893" y="594063"/>
                  </a:cubicBezTo>
                  <a:cubicBezTo>
                    <a:pt x="3709513" y="589150"/>
                    <a:pt x="3712188" y="584291"/>
                    <a:pt x="3714918" y="579432"/>
                  </a:cubicBezTo>
                  <a:cubicBezTo>
                    <a:pt x="3716884" y="575938"/>
                    <a:pt x="3717975" y="572389"/>
                    <a:pt x="3717975" y="568186"/>
                  </a:cubicBezTo>
                  <a:cubicBezTo>
                    <a:pt x="3717975" y="561907"/>
                    <a:pt x="3720378" y="555411"/>
                    <a:pt x="3719340" y="549405"/>
                  </a:cubicBezTo>
                  <a:cubicBezTo>
                    <a:pt x="3718467" y="544328"/>
                    <a:pt x="3714045" y="539851"/>
                    <a:pt x="3711206" y="535047"/>
                  </a:cubicBezTo>
                  <a:cubicBezTo>
                    <a:pt x="3710278" y="533464"/>
                    <a:pt x="3711970" y="529751"/>
                    <a:pt x="3713990" y="529588"/>
                  </a:cubicBezTo>
                  <a:cubicBezTo>
                    <a:pt x="3717266" y="529315"/>
                    <a:pt x="3720323" y="529151"/>
                    <a:pt x="3722343" y="526093"/>
                  </a:cubicBezTo>
                  <a:cubicBezTo>
                    <a:pt x="3724581" y="522763"/>
                    <a:pt x="3726820" y="519433"/>
                    <a:pt x="3730860" y="518068"/>
                  </a:cubicBezTo>
                  <a:cubicBezTo>
                    <a:pt x="3731570" y="517795"/>
                    <a:pt x="3732498" y="517468"/>
                    <a:pt x="3732880" y="516867"/>
                  </a:cubicBezTo>
                  <a:cubicBezTo>
                    <a:pt x="3733644" y="515666"/>
                    <a:pt x="3734791" y="514083"/>
                    <a:pt x="3734518" y="512936"/>
                  </a:cubicBezTo>
                  <a:cubicBezTo>
                    <a:pt x="3733480" y="508732"/>
                    <a:pt x="3734299" y="505348"/>
                    <a:pt x="3736538" y="501690"/>
                  </a:cubicBezTo>
                  <a:cubicBezTo>
                    <a:pt x="3738503" y="498414"/>
                    <a:pt x="3739595" y="494429"/>
                    <a:pt x="3740468" y="490607"/>
                  </a:cubicBezTo>
                  <a:cubicBezTo>
                    <a:pt x="3741287" y="487059"/>
                    <a:pt x="3743362" y="485039"/>
                    <a:pt x="3746528" y="484001"/>
                  </a:cubicBezTo>
                  <a:cubicBezTo>
                    <a:pt x="3750459" y="482636"/>
                    <a:pt x="3753735" y="480726"/>
                    <a:pt x="3755536" y="476795"/>
                  </a:cubicBezTo>
                  <a:cubicBezTo>
                    <a:pt x="3755864" y="476085"/>
                    <a:pt x="3756410" y="475430"/>
                    <a:pt x="3756847" y="474775"/>
                  </a:cubicBezTo>
                  <a:cubicBezTo>
                    <a:pt x="3758594" y="472318"/>
                    <a:pt x="3760395" y="469916"/>
                    <a:pt x="3762361" y="467732"/>
                  </a:cubicBezTo>
                  <a:cubicBezTo>
                    <a:pt x="3768694" y="460580"/>
                    <a:pt x="3776337" y="455612"/>
                    <a:pt x="3787583" y="455612"/>
                  </a:cubicBezTo>
                  <a:cubicBezTo>
                    <a:pt x="3796482" y="455612"/>
                    <a:pt x="3804125" y="450153"/>
                    <a:pt x="3811605" y="445840"/>
                  </a:cubicBezTo>
                  <a:cubicBezTo>
                    <a:pt x="3817010" y="442673"/>
                    <a:pt x="3821705" y="437869"/>
                    <a:pt x="3822524" y="430990"/>
                  </a:cubicBezTo>
                  <a:cubicBezTo>
                    <a:pt x="3823888" y="420181"/>
                    <a:pt x="3831532" y="414394"/>
                    <a:pt x="3840049" y="409862"/>
                  </a:cubicBezTo>
                  <a:cubicBezTo>
                    <a:pt x="3842177" y="408716"/>
                    <a:pt x="3844416" y="407951"/>
                    <a:pt x="3846654" y="407678"/>
                  </a:cubicBezTo>
                  <a:close/>
                  <a:moveTo>
                    <a:pt x="3066720" y="399435"/>
                  </a:moveTo>
                  <a:cubicBezTo>
                    <a:pt x="3067485" y="399653"/>
                    <a:pt x="3068631" y="399708"/>
                    <a:pt x="3068904" y="400199"/>
                  </a:cubicBezTo>
                  <a:cubicBezTo>
                    <a:pt x="3073108" y="408552"/>
                    <a:pt x="3080260" y="415158"/>
                    <a:pt x="3082935" y="424330"/>
                  </a:cubicBezTo>
                  <a:cubicBezTo>
                    <a:pt x="3083099" y="424931"/>
                    <a:pt x="3082716" y="425859"/>
                    <a:pt x="3082334" y="426459"/>
                  </a:cubicBezTo>
                  <a:cubicBezTo>
                    <a:pt x="3082007" y="427005"/>
                    <a:pt x="3081024" y="427879"/>
                    <a:pt x="3080806" y="427715"/>
                  </a:cubicBezTo>
                  <a:cubicBezTo>
                    <a:pt x="3071525" y="422037"/>
                    <a:pt x="3065519" y="414175"/>
                    <a:pt x="3064646" y="403093"/>
                  </a:cubicBezTo>
                  <a:cubicBezTo>
                    <a:pt x="3064536" y="401946"/>
                    <a:pt x="3066011" y="400691"/>
                    <a:pt x="3066720" y="399435"/>
                  </a:cubicBezTo>
                  <a:close/>
                  <a:moveTo>
                    <a:pt x="3272651" y="394740"/>
                  </a:moveTo>
                  <a:cubicBezTo>
                    <a:pt x="3274234" y="395668"/>
                    <a:pt x="3274834" y="397033"/>
                    <a:pt x="3274124" y="398671"/>
                  </a:cubicBezTo>
                  <a:cubicBezTo>
                    <a:pt x="3273852" y="399326"/>
                    <a:pt x="3273032" y="399653"/>
                    <a:pt x="3272432" y="400145"/>
                  </a:cubicBezTo>
                  <a:cubicBezTo>
                    <a:pt x="3271941" y="398835"/>
                    <a:pt x="3271286" y="397524"/>
                    <a:pt x="3271013" y="396159"/>
                  </a:cubicBezTo>
                  <a:lnTo>
                    <a:pt x="3270958" y="396105"/>
                  </a:lnTo>
                  <a:cubicBezTo>
                    <a:pt x="3270904" y="395777"/>
                    <a:pt x="3272050" y="395231"/>
                    <a:pt x="3272651" y="394740"/>
                  </a:cubicBezTo>
                  <a:close/>
                  <a:moveTo>
                    <a:pt x="1585469" y="387151"/>
                  </a:moveTo>
                  <a:lnTo>
                    <a:pt x="1585052" y="387800"/>
                  </a:lnTo>
                  <a:lnTo>
                    <a:pt x="1591856" y="387479"/>
                  </a:lnTo>
                  <a:cubicBezTo>
                    <a:pt x="1595842" y="387370"/>
                    <a:pt x="1600045" y="387370"/>
                    <a:pt x="1603048" y="390209"/>
                  </a:cubicBezTo>
                  <a:cubicBezTo>
                    <a:pt x="1607798" y="394685"/>
                    <a:pt x="1610473" y="400418"/>
                    <a:pt x="1610254" y="407078"/>
                  </a:cubicBezTo>
                  <a:cubicBezTo>
                    <a:pt x="1610145" y="410190"/>
                    <a:pt x="1609708" y="413411"/>
                    <a:pt x="1608780" y="416359"/>
                  </a:cubicBezTo>
                  <a:cubicBezTo>
                    <a:pt x="1606870" y="422365"/>
                    <a:pt x="1604686" y="428206"/>
                    <a:pt x="1602338" y="434048"/>
                  </a:cubicBezTo>
                  <a:cubicBezTo>
                    <a:pt x="1600591" y="438415"/>
                    <a:pt x="1595022" y="440326"/>
                    <a:pt x="1590437" y="438361"/>
                  </a:cubicBezTo>
                  <a:cubicBezTo>
                    <a:pt x="1588963" y="437760"/>
                    <a:pt x="1587270" y="437487"/>
                    <a:pt x="1586124" y="436505"/>
                  </a:cubicBezTo>
                  <a:cubicBezTo>
                    <a:pt x="1580064" y="431536"/>
                    <a:pt x="1574004" y="426623"/>
                    <a:pt x="1568326" y="421218"/>
                  </a:cubicBezTo>
                  <a:cubicBezTo>
                    <a:pt x="1564013" y="417069"/>
                    <a:pt x="1564122" y="410518"/>
                    <a:pt x="1568326" y="406478"/>
                  </a:cubicBezTo>
                  <a:lnTo>
                    <a:pt x="1568271" y="406369"/>
                  </a:lnTo>
                  <a:lnTo>
                    <a:pt x="1584825" y="387915"/>
                  </a:lnTo>
                  <a:lnTo>
                    <a:pt x="1584814" y="387915"/>
                  </a:lnTo>
                  <a:cubicBezTo>
                    <a:pt x="1584650" y="387697"/>
                    <a:pt x="1584432" y="387642"/>
                    <a:pt x="1584268" y="387479"/>
                  </a:cubicBezTo>
                  <a:cubicBezTo>
                    <a:pt x="1584705" y="387369"/>
                    <a:pt x="1585087" y="387260"/>
                    <a:pt x="1585469" y="387151"/>
                  </a:cubicBezTo>
                  <a:close/>
                  <a:moveTo>
                    <a:pt x="1565651" y="383548"/>
                  </a:moveTo>
                  <a:lnTo>
                    <a:pt x="1565597" y="383602"/>
                  </a:lnTo>
                  <a:lnTo>
                    <a:pt x="1565580" y="383557"/>
                  </a:lnTo>
                  <a:close/>
                  <a:moveTo>
                    <a:pt x="1575403" y="383356"/>
                  </a:moveTo>
                  <a:cubicBezTo>
                    <a:pt x="1578549" y="383793"/>
                    <a:pt x="1581538" y="384967"/>
                    <a:pt x="1584268" y="387533"/>
                  </a:cubicBezTo>
                  <a:cubicBezTo>
                    <a:pt x="1582576" y="387970"/>
                    <a:pt x="1580774" y="388407"/>
                    <a:pt x="1579136" y="389007"/>
                  </a:cubicBezTo>
                  <a:cubicBezTo>
                    <a:pt x="1569364" y="392665"/>
                    <a:pt x="1569146" y="392665"/>
                    <a:pt x="1565597" y="383602"/>
                  </a:cubicBezTo>
                  <a:cubicBezTo>
                    <a:pt x="1568954" y="383220"/>
                    <a:pt x="1572257" y="382920"/>
                    <a:pt x="1575403" y="383356"/>
                  </a:cubicBezTo>
                  <a:close/>
                  <a:moveTo>
                    <a:pt x="2700066" y="373120"/>
                  </a:moveTo>
                  <a:cubicBezTo>
                    <a:pt x="2701867" y="372138"/>
                    <a:pt x="2703177" y="372574"/>
                    <a:pt x="2704215" y="375413"/>
                  </a:cubicBezTo>
                  <a:cubicBezTo>
                    <a:pt x="2703614" y="376778"/>
                    <a:pt x="2703068" y="378962"/>
                    <a:pt x="2701813" y="380654"/>
                  </a:cubicBezTo>
                  <a:cubicBezTo>
                    <a:pt x="2701321" y="381310"/>
                    <a:pt x="2699247" y="380927"/>
                    <a:pt x="2697936" y="380654"/>
                  </a:cubicBezTo>
                  <a:cubicBezTo>
                    <a:pt x="2697500" y="380600"/>
                    <a:pt x="2696899" y="379508"/>
                    <a:pt x="2696899" y="378853"/>
                  </a:cubicBezTo>
                  <a:cubicBezTo>
                    <a:pt x="2696845" y="376396"/>
                    <a:pt x="2697827" y="374376"/>
                    <a:pt x="2700066" y="373120"/>
                  </a:cubicBezTo>
                  <a:close/>
                  <a:moveTo>
                    <a:pt x="1610090" y="372684"/>
                  </a:moveTo>
                  <a:cubicBezTo>
                    <a:pt x="1610746" y="372793"/>
                    <a:pt x="1611401" y="373557"/>
                    <a:pt x="1611728" y="374212"/>
                  </a:cubicBezTo>
                  <a:cubicBezTo>
                    <a:pt x="1613366" y="377160"/>
                    <a:pt x="1609654" y="380873"/>
                    <a:pt x="1606979" y="380491"/>
                  </a:cubicBezTo>
                  <a:cubicBezTo>
                    <a:pt x="1606378" y="380381"/>
                    <a:pt x="1605559" y="379508"/>
                    <a:pt x="1605395" y="378853"/>
                  </a:cubicBezTo>
                  <a:cubicBezTo>
                    <a:pt x="1604576" y="375250"/>
                    <a:pt x="1607142" y="372083"/>
                    <a:pt x="1610090" y="372684"/>
                  </a:cubicBezTo>
                  <a:close/>
                  <a:moveTo>
                    <a:pt x="4540603" y="371865"/>
                  </a:moveTo>
                  <a:cubicBezTo>
                    <a:pt x="4543551" y="370773"/>
                    <a:pt x="4547154" y="372356"/>
                    <a:pt x="4548847" y="374758"/>
                  </a:cubicBezTo>
                  <a:cubicBezTo>
                    <a:pt x="4551576" y="378689"/>
                    <a:pt x="4553378" y="382948"/>
                    <a:pt x="4553924" y="387752"/>
                  </a:cubicBezTo>
                  <a:cubicBezTo>
                    <a:pt x="4554579" y="393976"/>
                    <a:pt x="4550648" y="398507"/>
                    <a:pt x="4544370" y="398179"/>
                  </a:cubicBezTo>
                  <a:cubicBezTo>
                    <a:pt x="4543606" y="398179"/>
                    <a:pt x="4542787" y="398179"/>
                    <a:pt x="4541968" y="398179"/>
                  </a:cubicBezTo>
                  <a:cubicBezTo>
                    <a:pt x="4539675" y="397688"/>
                    <a:pt x="4537327" y="397470"/>
                    <a:pt x="4535089" y="396815"/>
                  </a:cubicBezTo>
                  <a:cubicBezTo>
                    <a:pt x="4530230" y="395341"/>
                    <a:pt x="4526736" y="392556"/>
                    <a:pt x="4527118" y="386769"/>
                  </a:cubicBezTo>
                  <a:lnTo>
                    <a:pt x="4527173" y="386769"/>
                  </a:lnTo>
                  <a:cubicBezTo>
                    <a:pt x="4527173" y="386005"/>
                    <a:pt x="4527009" y="385186"/>
                    <a:pt x="4526791" y="384476"/>
                  </a:cubicBezTo>
                  <a:cubicBezTo>
                    <a:pt x="4525699" y="380928"/>
                    <a:pt x="4526845" y="378198"/>
                    <a:pt x="4529957" y="376560"/>
                  </a:cubicBezTo>
                  <a:cubicBezTo>
                    <a:pt x="4533397" y="374758"/>
                    <a:pt x="4537000" y="373175"/>
                    <a:pt x="4540603" y="371865"/>
                  </a:cubicBezTo>
                  <a:close/>
                  <a:moveTo>
                    <a:pt x="1980349" y="369518"/>
                  </a:moveTo>
                  <a:cubicBezTo>
                    <a:pt x="1981550" y="369954"/>
                    <a:pt x="1982642" y="370664"/>
                    <a:pt x="1983789" y="371319"/>
                  </a:cubicBezTo>
                  <a:cubicBezTo>
                    <a:pt x="1983297" y="371811"/>
                    <a:pt x="1982752" y="372302"/>
                    <a:pt x="1982206" y="372739"/>
                  </a:cubicBezTo>
                  <a:cubicBezTo>
                    <a:pt x="1980513" y="373175"/>
                    <a:pt x="1979257" y="372575"/>
                    <a:pt x="1978930" y="370882"/>
                  </a:cubicBezTo>
                  <a:cubicBezTo>
                    <a:pt x="1978875" y="370500"/>
                    <a:pt x="1980022" y="369408"/>
                    <a:pt x="1980349" y="369518"/>
                  </a:cubicBezTo>
                  <a:close/>
                  <a:moveTo>
                    <a:pt x="1961569" y="368425"/>
                  </a:moveTo>
                  <a:cubicBezTo>
                    <a:pt x="1964025" y="367825"/>
                    <a:pt x="1966318" y="368371"/>
                    <a:pt x="1968011" y="370336"/>
                  </a:cubicBezTo>
                  <a:cubicBezTo>
                    <a:pt x="1968393" y="370827"/>
                    <a:pt x="1968284" y="371810"/>
                    <a:pt x="1968393" y="372574"/>
                  </a:cubicBezTo>
                  <a:cubicBezTo>
                    <a:pt x="1967246" y="373393"/>
                    <a:pt x="1966209" y="374867"/>
                    <a:pt x="1964953" y="375031"/>
                  </a:cubicBezTo>
                  <a:cubicBezTo>
                    <a:pt x="1962551" y="375304"/>
                    <a:pt x="1960368" y="374267"/>
                    <a:pt x="1959439" y="371810"/>
                  </a:cubicBezTo>
                  <a:cubicBezTo>
                    <a:pt x="1959221" y="371264"/>
                    <a:pt x="1959385" y="370336"/>
                    <a:pt x="1959712" y="369790"/>
                  </a:cubicBezTo>
                  <a:cubicBezTo>
                    <a:pt x="1960149" y="369190"/>
                    <a:pt x="1960859" y="368589"/>
                    <a:pt x="1961569" y="368425"/>
                  </a:cubicBezTo>
                  <a:close/>
                  <a:moveTo>
                    <a:pt x="1464815" y="360618"/>
                  </a:moveTo>
                  <a:cubicBezTo>
                    <a:pt x="1466617" y="360236"/>
                    <a:pt x="1467654" y="361001"/>
                    <a:pt x="1468582" y="362529"/>
                  </a:cubicBezTo>
                  <a:cubicBezTo>
                    <a:pt x="1470001" y="364931"/>
                    <a:pt x="1470384" y="367279"/>
                    <a:pt x="1470001" y="369681"/>
                  </a:cubicBezTo>
                  <a:cubicBezTo>
                    <a:pt x="1469783" y="370937"/>
                    <a:pt x="1469346" y="372192"/>
                    <a:pt x="1468691" y="373393"/>
                  </a:cubicBezTo>
                  <a:cubicBezTo>
                    <a:pt x="1467435" y="375741"/>
                    <a:pt x="1464815" y="377215"/>
                    <a:pt x="1461976" y="377597"/>
                  </a:cubicBezTo>
                  <a:cubicBezTo>
                    <a:pt x="1460939" y="377761"/>
                    <a:pt x="1459847" y="377761"/>
                    <a:pt x="1458810" y="377597"/>
                  </a:cubicBezTo>
                  <a:lnTo>
                    <a:pt x="1458810" y="377488"/>
                  </a:lnTo>
                  <a:cubicBezTo>
                    <a:pt x="1456189" y="377160"/>
                    <a:pt x="1453023" y="373066"/>
                    <a:pt x="1453623" y="370937"/>
                  </a:cubicBezTo>
                  <a:cubicBezTo>
                    <a:pt x="1454988" y="366296"/>
                    <a:pt x="1459519" y="362147"/>
                    <a:pt x="1464815" y="360618"/>
                  </a:cubicBezTo>
                  <a:close/>
                  <a:moveTo>
                    <a:pt x="4728243" y="360455"/>
                  </a:moveTo>
                  <a:cubicBezTo>
                    <a:pt x="4728735" y="360455"/>
                    <a:pt x="4729171" y="361383"/>
                    <a:pt x="4729608" y="361874"/>
                  </a:cubicBezTo>
                  <a:lnTo>
                    <a:pt x="4729554" y="361929"/>
                  </a:lnTo>
                  <a:cubicBezTo>
                    <a:pt x="4729062" y="362366"/>
                    <a:pt x="4728516" y="363130"/>
                    <a:pt x="4728025" y="363130"/>
                  </a:cubicBezTo>
                  <a:cubicBezTo>
                    <a:pt x="4727588" y="363076"/>
                    <a:pt x="4727151" y="362257"/>
                    <a:pt x="4726660" y="361711"/>
                  </a:cubicBezTo>
                  <a:cubicBezTo>
                    <a:pt x="4727206" y="361274"/>
                    <a:pt x="4727752" y="360455"/>
                    <a:pt x="4728243" y="360455"/>
                  </a:cubicBezTo>
                  <a:close/>
                  <a:moveTo>
                    <a:pt x="1180052" y="340091"/>
                  </a:moveTo>
                  <a:cubicBezTo>
                    <a:pt x="1189715" y="338617"/>
                    <a:pt x="1196812" y="340746"/>
                    <a:pt x="1202217" y="349099"/>
                  </a:cubicBezTo>
                  <a:cubicBezTo>
                    <a:pt x="1202326" y="349208"/>
                    <a:pt x="1202435" y="349372"/>
                    <a:pt x="1202490" y="349481"/>
                  </a:cubicBezTo>
                  <a:cubicBezTo>
                    <a:pt x="1204510" y="352702"/>
                    <a:pt x="1208441" y="354668"/>
                    <a:pt x="1211443" y="357288"/>
                  </a:cubicBezTo>
                  <a:cubicBezTo>
                    <a:pt x="1216357" y="361710"/>
                    <a:pt x="1221980" y="364167"/>
                    <a:pt x="1228804" y="363894"/>
                  </a:cubicBezTo>
                  <a:cubicBezTo>
                    <a:pt x="1232844" y="363785"/>
                    <a:pt x="1236775" y="364331"/>
                    <a:pt x="1239887" y="367334"/>
                  </a:cubicBezTo>
                  <a:cubicBezTo>
                    <a:pt x="1244473" y="371865"/>
                    <a:pt x="1248513" y="376833"/>
                    <a:pt x="1248841" y="383712"/>
                  </a:cubicBezTo>
                  <a:cubicBezTo>
                    <a:pt x="1249441" y="396214"/>
                    <a:pt x="1250915" y="408716"/>
                    <a:pt x="1249168" y="421218"/>
                  </a:cubicBezTo>
                  <a:cubicBezTo>
                    <a:pt x="1249386" y="421164"/>
                    <a:pt x="1249878" y="421164"/>
                    <a:pt x="1249878" y="421164"/>
                  </a:cubicBezTo>
                  <a:lnTo>
                    <a:pt x="1249114" y="421928"/>
                  </a:lnTo>
                  <a:cubicBezTo>
                    <a:pt x="1250533" y="422692"/>
                    <a:pt x="1252062" y="423293"/>
                    <a:pt x="1253263" y="424275"/>
                  </a:cubicBezTo>
                  <a:cubicBezTo>
                    <a:pt x="1257248" y="427551"/>
                    <a:pt x="1259050" y="433174"/>
                    <a:pt x="1256757" y="436887"/>
                  </a:cubicBezTo>
                  <a:cubicBezTo>
                    <a:pt x="1253426" y="442237"/>
                    <a:pt x="1249714" y="447423"/>
                    <a:pt x="1246056" y="452555"/>
                  </a:cubicBezTo>
                  <a:cubicBezTo>
                    <a:pt x="1243054" y="456868"/>
                    <a:pt x="1242835" y="457906"/>
                    <a:pt x="1245292" y="458233"/>
                  </a:cubicBezTo>
                  <a:cubicBezTo>
                    <a:pt x="1247803" y="458561"/>
                    <a:pt x="1249932" y="458069"/>
                    <a:pt x="1251734" y="456268"/>
                  </a:cubicBezTo>
                  <a:cubicBezTo>
                    <a:pt x="1253972" y="454084"/>
                    <a:pt x="1256047" y="451627"/>
                    <a:pt x="1258558" y="449771"/>
                  </a:cubicBezTo>
                  <a:cubicBezTo>
                    <a:pt x="1263909" y="445786"/>
                    <a:pt x="1268494" y="446332"/>
                    <a:pt x="1273408" y="451136"/>
                  </a:cubicBezTo>
                  <a:cubicBezTo>
                    <a:pt x="1276411" y="454084"/>
                    <a:pt x="1279522" y="456923"/>
                    <a:pt x="1282088" y="460308"/>
                  </a:cubicBezTo>
                  <a:cubicBezTo>
                    <a:pt x="1283344" y="462000"/>
                    <a:pt x="1284436" y="463802"/>
                    <a:pt x="1285309" y="465822"/>
                  </a:cubicBezTo>
                  <a:cubicBezTo>
                    <a:pt x="1286456" y="468442"/>
                    <a:pt x="1285965" y="472810"/>
                    <a:pt x="1283453" y="474448"/>
                  </a:cubicBezTo>
                  <a:cubicBezTo>
                    <a:pt x="1280778" y="476140"/>
                    <a:pt x="1277885" y="477669"/>
                    <a:pt x="1275046" y="479143"/>
                  </a:cubicBezTo>
                  <a:cubicBezTo>
                    <a:pt x="1274391" y="479470"/>
                    <a:pt x="1273790" y="479798"/>
                    <a:pt x="1273190" y="480125"/>
                  </a:cubicBezTo>
                  <a:cubicBezTo>
                    <a:pt x="1272480" y="480508"/>
                    <a:pt x="1271552" y="480562"/>
                    <a:pt x="1271115" y="481054"/>
                  </a:cubicBezTo>
                  <a:cubicBezTo>
                    <a:pt x="1270241" y="482091"/>
                    <a:pt x="1271224" y="482528"/>
                    <a:pt x="1273517" y="482528"/>
                  </a:cubicBezTo>
                  <a:lnTo>
                    <a:pt x="1273736" y="482528"/>
                  </a:lnTo>
                  <a:cubicBezTo>
                    <a:pt x="1280833" y="482746"/>
                    <a:pt x="1287875" y="482528"/>
                    <a:pt x="1294754" y="484766"/>
                  </a:cubicBezTo>
                  <a:cubicBezTo>
                    <a:pt x="1297156" y="485530"/>
                    <a:pt x="1298958" y="483783"/>
                    <a:pt x="1299504" y="480890"/>
                  </a:cubicBezTo>
                  <a:cubicBezTo>
                    <a:pt x="1300596" y="475540"/>
                    <a:pt x="1301469" y="470135"/>
                    <a:pt x="1302670" y="464730"/>
                  </a:cubicBezTo>
                  <a:cubicBezTo>
                    <a:pt x="1303271" y="461946"/>
                    <a:pt x="1308621" y="460908"/>
                    <a:pt x="1310587" y="463147"/>
                  </a:cubicBezTo>
                  <a:cubicBezTo>
                    <a:pt x="1312115" y="464894"/>
                    <a:pt x="1313917" y="466750"/>
                    <a:pt x="1314572" y="468824"/>
                  </a:cubicBezTo>
                  <a:cubicBezTo>
                    <a:pt x="1318175" y="480562"/>
                    <a:pt x="1317957" y="492082"/>
                    <a:pt x="1313043" y="503656"/>
                  </a:cubicBezTo>
                  <a:cubicBezTo>
                    <a:pt x="1309659" y="511681"/>
                    <a:pt x="1307748" y="520252"/>
                    <a:pt x="1305236" y="528605"/>
                  </a:cubicBezTo>
                  <a:cubicBezTo>
                    <a:pt x="1305073" y="529151"/>
                    <a:pt x="1305291" y="529915"/>
                    <a:pt x="1305619" y="530625"/>
                  </a:cubicBezTo>
                  <a:cubicBezTo>
                    <a:pt x="1306328" y="532099"/>
                    <a:pt x="1307748" y="533628"/>
                    <a:pt x="1309058" y="534065"/>
                  </a:cubicBezTo>
                  <a:cubicBezTo>
                    <a:pt x="1311242" y="534829"/>
                    <a:pt x="1314135" y="533573"/>
                    <a:pt x="1315009" y="531444"/>
                  </a:cubicBezTo>
                  <a:cubicBezTo>
                    <a:pt x="1315336" y="530734"/>
                    <a:pt x="1315773" y="530079"/>
                    <a:pt x="1316046" y="529315"/>
                  </a:cubicBezTo>
                  <a:cubicBezTo>
                    <a:pt x="1316428" y="528660"/>
                    <a:pt x="1316647" y="527895"/>
                    <a:pt x="1316974" y="527131"/>
                  </a:cubicBezTo>
                  <a:cubicBezTo>
                    <a:pt x="1318339" y="523692"/>
                    <a:pt x="1319213" y="520198"/>
                    <a:pt x="1320086" y="516594"/>
                  </a:cubicBezTo>
                  <a:cubicBezTo>
                    <a:pt x="1321560" y="510316"/>
                    <a:pt x="1322925" y="503874"/>
                    <a:pt x="1326364" y="497869"/>
                  </a:cubicBezTo>
                  <a:cubicBezTo>
                    <a:pt x="1331442" y="489024"/>
                    <a:pt x="1333516" y="478542"/>
                    <a:pt x="1337229" y="468934"/>
                  </a:cubicBezTo>
                  <a:cubicBezTo>
                    <a:pt x="1338703" y="465276"/>
                    <a:pt x="1340777" y="461836"/>
                    <a:pt x="1342906" y="458451"/>
                  </a:cubicBezTo>
                  <a:cubicBezTo>
                    <a:pt x="1345855" y="453647"/>
                    <a:pt x="1349731" y="450208"/>
                    <a:pt x="1356719" y="454193"/>
                  </a:cubicBezTo>
                  <a:cubicBezTo>
                    <a:pt x="1358793" y="455340"/>
                    <a:pt x="1361196" y="455940"/>
                    <a:pt x="1363434" y="456650"/>
                  </a:cubicBezTo>
                  <a:cubicBezTo>
                    <a:pt x="1367583" y="458015"/>
                    <a:pt x="1369876" y="460963"/>
                    <a:pt x="1371405" y="464894"/>
                  </a:cubicBezTo>
                  <a:cubicBezTo>
                    <a:pt x="1371568" y="465221"/>
                    <a:pt x="1371732" y="465603"/>
                    <a:pt x="1371896" y="465931"/>
                  </a:cubicBezTo>
                  <a:cubicBezTo>
                    <a:pt x="1372224" y="466695"/>
                    <a:pt x="1372715" y="467405"/>
                    <a:pt x="1373152" y="468169"/>
                  </a:cubicBezTo>
                  <a:cubicBezTo>
                    <a:pt x="1373097" y="467023"/>
                    <a:pt x="1372988" y="465931"/>
                    <a:pt x="1372988" y="464839"/>
                  </a:cubicBezTo>
                  <a:cubicBezTo>
                    <a:pt x="1372824" y="460799"/>
                    <a:pt x="1372660" y="456759"/>
                    <a:pt x="1371732" y="452883"/>
                  </a:cubicBezTo>
                  <a:cubicBezTo>
                    <a:pt x="1370750" y="448734"/>
                    <a:pt x="1369658" y="445021"/>
                    <a:pt x="1373097" y="441964"/>
                  </a:cubicBezTo>
                  <a:cubicBezTo>
                    <a:pt x="1377246" y="438197"/>
                    <a:pt x="1381832" y="434648"/>
                    <a:pt x="1387947" y="435795"/>
                  </a:cubicBezTo>
                  <a:cubicBezTo>
                    <a:pt x="1391823" y="436505"/>
                    <a:pt x="1395645" y="437651"/>
                    <a:pt x="1399466" y="438798"/>
                  </a:cubicBezTo>
                  <a:cubicBezTo>
                    <a:pt x="1400230" y="439071"/>
                    <a:pt x="1400995" y="439289"/>
                    <a:pt x="1401759" y="439507"/>
                  </a:cubicBezTo>
                  <a:cubicBezTo>
                    <a:pt x="1410276" y="441909"/>
                    <a:pt x="1413333" y="446386"/>
                    <a:pt x="1412623" y="455121"/>
                  </a:cubicBezTo>
                  <a:cubicBezTo>
                    <a:pt x="1412350" y="458397"/>
                    <a:pt x="1411313" y="461454"/>
                    <a:pt x="1408856" y="463638"/>
                  </a:cubicBezTo>
                  <a:cubicBezTo>
                    <a:pt x="1400667" y="471117"/>
                    <a:pt x="1392041" y="478215"/>
                    <a:pt x="1382324" y="483838"/>
                  </a:cubicBezTo>
                  <a:cubicBezTo>
                    <a:pt x="1378775" y="485858"/>
                    <a:pt x="1376373" y="488915"/>
                    <a:pt x="1374844" y="492791"/>
                  </a:cubicBezTo>
                  <a:cubicBezTo>
                    <a:pt x="1370531" y="503929"/>
                    <a:pt x="1365945" y="514902"/>
                    <a:pt x="1361851" y="526148"/>
                  </a:cubicBezTo>
                  <a:cubicBezTo>
                    <a:pt x="1360486" y="529806"/>
                    <a:pt x="1359667" y="533901"/>
                    <a:pt x="1359776" y="537777"/>
                  </a:cubicBezTo>
                  <a:cubicBezTo>
                    <a:pt x="1359940" y="547822"/>
                    <a:pt x="1357265" y="556503"/>
                    <a:pt x="1349676" y="563546"/>
                  </a:cubicBezTo>
                  <a:cubicBezTo>
                    <a:pt x="1346455" y="566494"/>
                    <a:pt x="1346128" y="570479"/>
                    <a:pt x="1347765" y="574519"/>
                  </a:cubicBezTo>
                  <a:cubicBezTo>
                    <a:pt x="1350168" y="580361"/>
                    <a:pt x="1350604" y="587512"/>
                    <a:pt x="1355845" y="591552"/>
                  </a:cubicBezTo>
                  <a:cubicBezTo>
                    <a:pt x="1360650" y="595210"/>
                    <a:pt x="1363325" y="599250"/>
                    <a:pt x="1364089" y="605146"/>
                  </a:cubicBezTo>
                  <a:cubicBezTo>
                    <a:pt x="1364744" y="609951"/>
                    <a:pt x="1366873" y="614154"/>
                    <a:pt x="1370531" y="617648"/>
                  </a:cubicBezTo>
                  <a:cubicBezTo>
                    <a:pt x="1371678" y="618740"/>
                    <a:pt x="1372770" y="619996"/>
                    <a:pt x="1373807" y="621252"/>
                  </a:cubicBezTo>
                  <a:cubicBezTo>
                    <a:pt x="1374790" y="622507"/>
                    <a:pt x="1375663" y="623763"/>
                    <a:pt x="1376537" y="625073"/>
                  </a:cubicBezTo>
                  <a:cubicBezTo>
                    <a:pt x="1379485" y="629332"/>
                    <a:pt x="1379266" y="633972"/>
                    <a:pt x="1377519" y="638722"/>
                  </a:cubicBezTo>
                  <a:cubicBezTo>
                    <a:pt x="1375117" y="645273"/>
                    <a:pt x="1370422" y="648876"/>
                    <a:pt x="1363707" y="650187"/>
                  </a:cubicBezTo>
                  <a:cubicBezTo>
                    <a:pt x="1361032" y="645328"/>
                    <a:pt x="1354972" y="644563"/>
                    <a:pt x="1351532" y="640523"/>
                  </a:cubicBezTo>
                  <a:cubicBezTo>
                    <a:pt x="1349949" y="638667"/>
                    <a:pt x="1346946" y="639486"/>
                    <a:pt x="1345199" y="641124"/>
                  </a:cubicBezTo>
                  <a:cubicBezTo>
                    <a:pt x="1343507" y="642653"/>
                    <a:pt x="1342251" y="644782"/>
                    <a:pt x="1340886" y="646693"/>
                  </a:cubicBezTo>
                  <a:cubicBezTo>
                    <a:pt x="1340777" y="646693"/>
                    <a:pt x="1340777" y="646693"/>
                    <a:pt x="1340777" y="646693"/>
                  </a:cubicBezTo>
                  <a:cubicBezTo>
                    <a:pt x="1344381" y="650623"/>
                    <a:pt x="1345527" y="655046"/>
                    <a:pt x="1345363" y="659577"/>
                  </a:cubicBezTo>
                  <a:cubicBezTo>
                    <a:pt x="1345254" y="662416"/>
                    <a:pt x="1344654" y="665309"/>
                    <a:pt x="1343835" y="668203"/>
                  </a:cubicBezTo>
                  <a:cubicBezTo>
                    <a:pt x="1342633" y="672243"/>
                    <a:pt x="1339194" y="674372"/>
                    <a:pt x="1335154" y="675573"/>
                  </a:cubicBezTo>
                  <a:cubicBezTo>
                    <a:pt x="1327292" y="677975"/>
                    <a:pt x="1319267" y="677484"/>
                    <a:pt x="1311515" y="675901"/>
                  </a:cubicBezTo>
                  <a:cubicBezTo>
                    <a:pt x="1303762" y="674372"/>
                    <a:pt x="1296283" y="671424"/>
                    <a:pt x="1288749" y="669022"/>
                  </a:cubicBezTo>
                  <a:cubicBezTo>
                    <a:pt x="1288094" y="668803"/>
                    <a:pt x="1287548" y="668039"/>
                    <a:pt x="1286947" y="667493"/>
                  </a:cubicBezTo>
                  <a:cubicBezTo>
                    <a:pt x="1283344" y="664272"/>
                    <a:pt x="1285801" y="657994"/>
                    <a:pt x="1280560" y="655373"/>
                  </a:cubicBezTo>
                  <a:cubicBezTo>
                    <a:pt x="1277066" y="653681"/>
                    <a:pt x="1273408" y="651825"/>
                    <a:pt x="1272261" y="647402"/>
                  </a:cubicBezTo>
                  <a:cubicBezTo>
                    <a:pt x="1272098" y="646693"/>
                    <a:pt x="1271606" y="646037"/>
                    <a:pt x="1271224" y="645328"/>
                  </a:cubicBezTo>
                  <a:cubicBezTo>
                    <a:pt x="1270351" y="643745"/>
                    <a:pt x="1268877" y="643089"/>
                    <a:pt x="1267184" y="643963"/>
                  </a:cubicBezTo>
                  <a:cubicBezTo>
                    <a:pt x="1264345" y="645437"/>
                    <a:pt x="1261506" y="646911"/>
                    <a:pt x="1258940" y="648713"/>
                  </a:cubicBezTo>
                  <a:cubicBezTo>
                    <a:pt x="1253481" y="652589"/>
                    <a:pt x="1247694" y="654663"/>
                    <a:pt x="1240979" y="653408"/>
                  </a:cubicBezTo>
                  <a:cubicBezTo>
                    <a:pt x="1235683" y="652425"/>
                    <a:pt x="1230770" y="653626"/>
                    <a:pt x="1226129" y="655919"/>
                  </a:cubicBezTo>
                  <a:cubicBezTo>
                    <a:pt x="1225693" y="656137"/>
                    <a:pt x="1225310" y="656301"/>
                    <a:pt x="1224928" y="656520"/>
                  </a:cubicBezTo>
                  <a:cubicBezTo>
                    <a:pt x="1221380" y="658376"/>
                    <a:pt x="1217776" y="660068"/>
                    <a:pt x="1214228" y="661870"/>
                  </a:cubicBezTo>
                  <a:cubicBezTo>
                    <a:pt x="1208332" y="664818"/>
                    <a:pt x="1202599" y="665855"/>
                    <a:pt x="1195884" y="663671"/>
                  </a:cubicBezTo>
                  <a:cubicBezTo>
                    <a:pt x="1185129" y="660232"/>
                    <a:pt x="1173719" y="661870"/>
                    <a:pt x="1162636" y="660996"/>
                  </a:cubicBezTo>
                  <a:cubicBezTo>
                    <a:pt x="1160234" y="660778"/>
                    <a:pt x="1157832" y="660887"/>
                    <a:pt x="1155539" y="660287"/>
                  </a:cubicBezTo>
                  <a:cubicBezTo>
                    <a:pt x="1154229" y="659904"/>
                    <a:pt x="1152482" y="658703"/>
                    <a:pt x="1152099" y="657502"/>
                  </a:cubicBezTo>
                  <a:cubicBezTo>
                    <a:pt x="1150680" y="652971"/>
                    <a:pt x="1149479" y="648330"/>
                    <a:pt x="1148824" y="643635"/>
                  </a:cubicBezTo>
                  <a:cubicBezTo>
                    <a:pt x="1148496" y="641452"/>
                    <a:pt x="1149424" y="638940"/>
                    <a:pt x="1150298" y="636811"/>
                  </a:cubicBezTo>
                  <a:cubicBezTo>
                    <a:pt x="1151826" y="633153"/>
                    <a:pt x="1154229" y="629878"/>
                    <a:pt x="1155266" y="626111"/>
                  </a:cubicBezTo>
                  <a:cubicBezTo>
                    <a:pt x="1155648" y="624473"/>
                    <a:pt x="1154010" y="620979"/>
                    <a:pt x="1152427" y="620324"/>
                  </a:cubicBezTo>
                  <a:cubicBezTo>
                    <a:pt x="1147350" y="618140"/>
                    <a:pt x="1141890" y="616993"/>
                    <a:pt x="1136649" y="615301"/>
                  </a:cubicBezTo>
                  <a:cubicBezTo>
                    <a:pt x="1125512" y="611698"/>
                    <a:pt x="1119834" y="603945"/>
                    <a:pt x="1118961" y="592371"/>
                  </a:cubicBezTo>
                  <a:cubicBezTo>
                    <a:pt x="1118469" y="585929"/>
                    <a:pt x="1118688" y="579651"/>
                    <a:pt x="1121308" y="573645"/>
                  </a:cubicBezTo>
                  <a:cubicBezTo>
                    <a:pt x="1122946" y="569933"/>
                    <a:pt x="1125348" y="566712"/>
                    <a:pt x="1128951" y="565565"/>
                  </a:cubicBezTo>
                  <a:cubicBezTo>
                    <a:pt x="1129880" y="565293"/>
                    <a:pt x="1130808" y="565129"/>
                    <a:pt x="1131845" y="565129"/>
                  </a:cubicBezTo>
                  <a:cubicBezTo>
                    <a:pt x="1142982" y="564965"/>
                    <a:pt x="1154119" y="564965"/>
                    <a:pt x="1165202" y="565893"/>
                  </a:cubicBezTo>
                  <a:cubicBezTo>
                    <a:pt x="1169733" y="566275"/>
                    <a:pt x="1174156" y="568896"/>
                    <a:pt x="1178468" y="570861"/>
                  </a:cubicBezTo>
                  <a:cubicBezTo>
                    <a:pt x="1189224" y="575938"/>
                    <a:pt x="1200361" y="580142"/>
                    <a:pt x="1212317" y="581507"/>
                  </a:cubicBezTo>
                  <a:cubicBezTo>
                    <a:pt x="1212972" y="581562"/>
                    <a:pt x="1213955" y="581562"/>
                    <a:pt x="1214446" y="581179"/>
                  </a:cubicBezTo>
                  <a:cubicBezTo>
                    <a:pt x="1215756" y="580251"/>
                    <a:pt x="1215483" y="578941"/>
                    <a:pt x="1214555" y="577194"/>
                  </a:cubicBezTo>
                  <a:cubicBezTo>
                    <a:pt x="1209314" y="566930"/>
                    <a:pt x="1200525" y="560161"/>
                    <a:pt x="1191353" y="553882"/>
                  </a:cubicBezTo>
                  <a:cubicBezTo>
                    <a:pt x="1189551" y="552681"/>
                    <a:pt x="1186767" y="552245"/>
                    <a:pt x="1184474" y="552354"/>
                  </a:cubicBezTo>
                  <a:cubicBezTo>
                    <a:pt x="1170771" y="553009"/>
                    <a:pt x="1157777" y="549242"/>
                    <a:pt x="1144620" y="546185"/>
                  </a:cubicBezTo>
                  <a:cubicBezTo>
                    <a:pt x="1133319" y="543564"/>
                    <a:pt x="1132282" y="540889"/>
                    <a:pt x="1131736" y="532427"/>
                  </a:cubicBezTo>
                  <a:cubicBezTo>
                    <a:pt x="1131517" y="529260"/>
                    <a:pt x="1130753" y="526039"/>
                    <a:pt x="1131135" y="522982"/>
                  </a:cubicBezTo>
                  <a:cubicBezTo>
                    <a:pt x="1131463" y="520853"/>
                    <a:pt x="1132991" y="518505"/>
                    <a:pt x="1134629" y="517086"/>
                  </a:cubicBezTo>
                  <a:cubicBezTo>
                    <a:pt x="1138342" y="513865"/>
                    <a:pt x="1143091" y="512773"/>
                    <a:pt x="1147896" y="512336"/>
                  </a:cubicBezTo>
                  <a:cubicBezTo>
                    <a:pt x="1155812" y="511681"/>
                    <a:pt x="1163783" y="511135"/>
                    <a:pt x="1171699" y="510425"/>
                  </a:cubicBezTo>
                  <a:cubicBezTo>
                    <a:pt x="1173500" y="510261"/>
                    <a:pt x="1174483" y="509006"/>
                    <a:pt x="1174156" y="507313"/>
                  </a:cubicBezTo>
                  <a:cubicBezTo>
                    <a:pt x="1174046" y="506658"/>
                    <a:pt x="1173282" y="505566"/>
                    <a:pt x="1172736" y="505566"/>
                  </a:cubicBezTo>
                  <a:cubicBezTo>
                    <a:pt x="1165639" y="504747"/>
                    <a:pt x="1158487" y="504311"/>
                    <a:pt x="1151444" y="503383"/>
                  </a:cubicBezTo>
                  <a:cubicBezTo>
                    <a:pt x="1148169" y="503000"/>
                    <a:pt x="1145712" y="500980"/>
                    <a:pt x="1144675" y="497596"/>
                  </a:cubicBezTo>
                  <a:cubicBezTo>
                    <a:pt x="1144456" y="496886"/>
                    <a:pt x="1144183" y="496122"/>
                    <a:pt x="1143910" y="495357"/>
                  </a:cubicBezTo>
                  <a:cubicBezTo>
                    <a:pt x="1142655" y="491699"/>
                    <a:pt x="1140034" y="487932"/>
                    <a:pt x="1140252" y="484329"/>
                  </a:cubicBezTo>
                  <a:cubicBezTo>
                    <a:pt x="1140525" y="478433"/>
                    <a:pt x="1145657" y="474830"/>
                    <a:pt x="1149970" y="471390"/>
                  </a:cubicBezTo>
                  <a:cubicBezTo>
                    <a:pt x="1153028" y="468934"/>
                    <a:pt x="1156849" y="467405"/>
                    <a:pt x="1160179" y="465330"/>
                  </a:cubicBezTo>
                  <a:cubicBezTo>
                    <a:pt x="1162199" y="464129"/>
                    <a:pt x="1164547" y="463092"/>
                    <a:pt x="1164820" y="460362"/>
                  </a:cubicBezTo>
                  <a:cubicBezTo>
                    <a:pt x="1165530" y="453756"/>
                    <a:pt x="1170389" y="451136"/>
                    <a:pt x="1175630" y="448897"/>
                  </a:cubicBezTo>
                  <a:cubicBezTo>
                    <a:pt x="1186603" y="444257"/>
                    <a:pt x="1197959" y="440490"/>
                    <a:pt x="1208168" y="434212"/>
                  </a:cubicBezTo>
                  <a:cubicBezTo>
                    <a:pt x="1209150" y="433556"/>
                    <a:pt x="1209860" y="432355"/>
                    <a:pt x="1210625" y="431264"/>
                  </a:cubicBezTo>
                  <a:cubicBezTo>
                    <a:pt x="1210515" y="431264"/>
                    <a:pt x="1210352" y="431264"/>
                    <a:pt x="1210352" y="431264"/>
                  </a:cubicBezTo>
                  <a:lnTo>
                    <a:pt x="1211116" y="430608"/>
                  </a:lnTo>
                  <a:cubicBezTo>
                    <a:pt x="1207949" y="431045"/>
                    <a:pt x="1204783" y="431100"/>
                    <a:pt x="1201780" y="431973"/>
                  </a:cubicBezTo>
                  <a:cubicBezTo>
                    <a:pt x="1193427" y="434375"/>
                    <a:pt x="1185293" y="437160"/>
                    <a:pt x="1176612" y="438033"/>
                  </a:cubicBezTo>
                  <a:cubicBezTo>
                    <a:pt x="1173773" y="438361"/>
                    <a:pt x="1170825" y="440272"/>
                    <a:pt x="1168478" y="442237"/>
                  </a:cubicBezTo>
                  <a:cubicBezTo>
                    <a:pt x="1164874" y="445294"/>
                    <a:pt x="1162090" y="449280"/>
                    <a:pt x="1158432" y="452173"/>
                  </a:cubicBezTo>
                  <a:cubicBezTo>
                    <a:pt x="1155430" y="454630"/>
                    <a:pt x="1151663" y="457578"/>
                    <a:pt x="1148223" y="457578"/>
                  </a:cubicBezTo>
                  <a:cubicBezTo>
                    <a:pt x="1139980" y="457578"/>
                    <a:pt x="1135448" y="462710"/>
                    <a:pt x="1130808" y="467896"/>
                  </a:cubicBezTo>
                  <a:cubicBezTo>
                    <a:pt x="1127696" y="471390"/>
                    <a:pt x="1125512" y="475703"/>
                    <a:pt x="1122619" y="479416"/>
                  </a:cubicBezTo>
                  <a:cubicBezTo>
                    <a:pt x="1120762" y="481872"/>
                    <a:pt x="1118524" y="484165"/>
                    <a:pt x="1116176" y="486185"/>
                  </a:cubicBezTo>
                  <a:cubicBezTo>
                    <a:pt x="1113065" y="488970"/>
                    <a:pt x="1109134" y="489406"/>
                    <a:pt x="1105148" y="489570"/>
                  </a:cubicBezTo>
                  <a:cubicBezTo>
                    <a:pt x="1100945" y="489789"/>
                    <a:pt x="1098215" y="487332"/>
                    <a:pt x="1095867" y="484220"/>
                  </a:cubicBezTo>
                  <a:cubicBezTo>
                    <a:pt x="1088170" y="488642"/>
                    <a:pt x="1080144" y="491754"/>
                    <a:pt x="1071136" y="492027"/>
                  </a:cubicBezTo>
                  <a:cubicBezTo>
                    <a:pt x="1069498" y="492082"/>
                    <a:pt x="1066496" y="489352"/>
                    <a:pt x="1066496" y="487441"/>
                  </a:cubicBezTo>
                  <a:cubicBezTo>
                    <a:pt x="1066605" y="481108"/>
                    <a:pt x="1066714" y="474775"/>
                    <a:pt x="1066878" y="468388"/>
                  </a:cubicBezTo>
                  <a:cubicBezTo>
                    <a:pt x="1066987" y="462655"/>
                    <a:pt x="1065295" y="457469"/>
                    <a:pt x="1062565" y="452446"/>
                  </a:cubicBezTo>
                  <a:lnTo>
                    <a:pt x="1062456" y="452392"/>
                  </a:lnTo>
                  <a:cubicBezTo>
                    <a:pt x="1061418" y="450481"/>
                    <a:pt x="1059289" y="448897"/>
                    <a:pt x="1058088" y="447041"/>
                  </a:cubicBezTo>
                  <a:cubicBezTo>
                    <a:pt x="1057215" y="445731"/>
                    <a:pt x="1056832" y="444257"/>
                    <a:pt x="1057597" y="442455"/>
                  </a:cubicBezTo>
                  <a:cubicBezTo>
                    <a:pt x="1058743" y="439835"/>
                    <a:pt x="1062128" y="438197"/>
                    <a:pt x="1064585" y="436232"/>
                  </a:cubicBezTo>
                  <a:cubicBezTo>
                    <a:pt x="1076432" y="426951"/>
                    <a:pt x="1086859" y="415923"/>
                    <a:pt x="1099962" y="408279"/>
                  </a:cubicBezTo>
                  <a:cubicBezTo>
                    <a:pt x="1101108" y="407624"/>
                    <a:pt x="1102364" y="405768"/>
                    <a:pt x="1102364" y="404458"/>
                  </a:cubicBezTo>
                  <a:cubicBezTo>
                    <a:pt x="1102309" y="398944"/>
                    <a:pt x="1105531" y="395777"/>
                    <a:pt x="1109352" y="392665"/>
                  </a:cubicBezTo>
                  <a:cubicBezTo>
                    <a:pt x="1116777" y="386605"/>
                    <a:pt x="1123874" y="380218"/>
                    <a:pt x="1131463" y="374376"/>
                  </a:cubicBezTo>
                  <a:cubicBezTo>
                    <a:pt x="1135557" y="371210"/>
                    <a:pt x="1137687" y="367497"/>
                    <a:pt x="1138069" y="362365"/>
                  </a:cubicBezTo>
                  <a:cubicBezTo>
                    <a:pt x="1138451" y="357616"/>
                    <a:pt x="1139051" y="352866"/>
                    <a:pt x="1140252" y="348280"/>
                  </a:cubicBezTo>
                  <a:cubicBezTo>
                    <a:pt x="1141071" y="345168"/>
                    <a:pt x="1143419" y="342602"/>
                    <a:pt x="1146804" y="341893"/>
                  </a:cubicBezTo>
                  <a:cubicBezTo>
                    <a:pt x="1150680" y="341128"/>
                    <a:pt x="1154665" y="340582"/>
                    <a:pt x="1158596" y="340419"/>
                  </a:cubicBezTo>
                  <a:cubicBezTo>
                    <a:pt x="1165748" y="340200"/>
                    <a:pt x="1173009" y="341128"/>
                    <a:pt x="1180052" y="340091"/>
                  </a:cubicBezTo>
                  <a:close/>
                  <a:moveTo>
                    <a:pt x="4238041" y="334577"/>
                  </a:moveTo>
                  <a:cubicBezTo>
                    <a:pt x="4239733" y="333758"/>
                    <a:pt x="4240825" y="334467"/>
                    <a:pt x="4241262" y="336378"/>
                  </a:cubicBezTo>
                  <a:cubicBezTo>
                    <a:pt x="4241317" y="338071"/>
                    <a:pt x="4240498" y="339217"/>
                    <a:pt x="4238805" y="339108"/>
                  </a:cubicBezTo>
                  <a:cubicBezTo>
                    <a:pt x="4237004" y="339108"/>
                    <a:pt x="4236130" y="337907"/>
                    <a:pt x="4236676" y="336269"/>
                  </a:cubicBezTo>
                  <a:cubicBezTo>
                    <a:pt x="4236840" y="335614"/>
                    <a:pt x="4237441" y="334904"/>
                    <a:pt x="4238041" y="334577"/>
                  </a:cubicBezTo>
                  <a:close/>
                  <a:moveTo>
                    <a:pt x="3132562" y="329227"/>
                  </a:moveTo>
                  <a:cubicBezTo>
                    <a:pt x="3135346" y="330701"/>
                    <a:pt x="3137912" y="332885"/>
                    <a:pt x="3140860" y="333758"/>
                  </a:cubicBezTo>
                  <a:cubicBezTo>
                    <a:pt x="3145883" y="335287"/>
                    <a:pt x="3148940" y="338399"/>
                    <a:pt x="3151397" y="342767"/>
                  </a:cubicBezTo>
                  <a:cubicBezTo>
                    <a:pt x="3152489" y="344841"/>
                    <a:pt x="3153963" y="347025"/>
                    <a:pt x="3155874" y="348171"/>
                  </a:cubicBezTo>
                  <a:cubicBezTo>
                    <a:pt x="3161933" y="351665"/>
                    <a:pt x="3164609" y="357234"/>
                    <a:pt x="3166192" y="363512"/>
                  </a:cubicBezTo>
                  <a:cubicBezTo>
                    <a:pt x="3167993" y="370555"/>
                    <a:pt x="3173289" y="373940"/>
                    <a:pt x="3179294" y="376342"/>
                  </a:cubicBezTo>
                  <a:cubicBezTo>
                    <a:pt x="3182188" y="377489"/>
                    <a:pt x="3185518" y="377325"/>
                    <a:pt x="3188575" y="378198"/>
                  </a:cubicBezTo>
                  <a:cubicBezTo>
                    <a:pt x="3189995" y="378580"/>
                    <a:pt x="3192015" y="379836"/>
                    <a:pt x="3192179" y="380928"/>
                  </a:cubicBezTo>
                  <a:cubicBezTo>
                    <a:pt x="3193216" y="387916"/>
                    <a:pt x="3199877" y="390864"/>
                    <a:pt x="3202770" y="396160"/>
                  </a:cubicBezTo>
                  <a:cubicBezTo>
                    <a:pt x="3205554" y="401237"/>
                    <a:pt x="3209867" y="401783"/>
                    <a:pt x="3214235" y="403312"/>
                  </a:cubicBezTo>
                  <a:cubicBezTo>
                    <a:pt x="3218548" y="404786"/>
                    <a:pt x="3220076" y="407898"/>
                    <a:pt x="3219148" y="412702"/>
                  </a:cubicBezTo>
                  <a:cubicBezTo>
                    <a:pt x="3218712" y="415049"/>
                    <a:pt x="3218002" y="417342"/>
                    <a:pt x="3217456" y="419635"/>
                  </a:cubicBezTo>
                  <a:cubicBezTo>
                    <a:pt x="3216582" y="423839"/>
                    <a:pt x="3216637" y="423894"/>
                    <a:pt x="3221059" y="422911"/>
                  </a:cubicBezTo>
                  <a:cubicBezTo>
                    <a:pt x="3229958" y="420946"/>
                    <a:pt x="3232360" y="421655"/>
                    <a:pt x="3232688" y="428971"/>
                  </a:cubicBezTo>
                  <a:cubicBezTo>
                    <a:pt x="3232906" y="434976"/>
                    <a:pt x="3234653" y="438525"/>
                    <a:pt x="3238802" y="439944"/>
                  </a:cubicBezTo>
                  <a:cubicBezTo>
                    <a:pt x="3240222" y="440436"/>
                    <a:pt x="3241969" y="440709"/>
                    <a:pt x="3244043" y="440709"/>
                  </a:cubicBezTo>
                  <a:cubicBezTo>
                    <a:pt x="3245572" y="440709"/>
                    <a:pt x="3247210" y="441418"/>
                    <a:pt x="3248411" y="442347"/>
                  </a:cubicBezTo>
                  <a:cubicBezTo>
                    <a:pt x="3249503" y="443220"/>
                    <a:pt x="3250922" y="445022"/>
                    <a:pt x="3250704" y="446059"/>
                  </a:cubicBezTo>
                  <a:cubicBezTo>
                    <a:pt x="3249230" y="453429"/>
                    <a:pt x="3246500" y="460090"/>
                    <a:pt x="3242242" y="465877"/>
                  </a:cubicBezTo>
                  <a:cubicBezTo>
                    <a:pt x="3240058" y="468934"/>
                    <a:pt x="3237437" y="471664"/>
                    <a:pt x="3234326" y="474175"/>
                  </a:cubicBezTo>
                  <a:cubicBezTo>
                    <a:pt x="3231323" y="476577"/>
                    <a:pt x="3228757" y="475867"/>
                    <a:pt x="3227447" y="471718"/>
                  </a:cubicBezTo>
                  <a:cubicBezTo>
                    <a:pt x="3227174" y="470954"/>
                    <a:pt x="3227283" y="470135"/>
                    <a:pt x="3227010" y="469371"/>
                  </a:cubicBezTo>
                  <a:cubicBezTo>
                    <a:pt x="3225208" y="463748"/>
                    <a:pt x="3224990" y="463638"/>
                    <a:pt x="3221168" y="465276"/>
                  </a:cubicBezTo>
                  <a:cubicBezTo>
                    <a:pt x="3217510" y="466805"/>
                    <a:pt x="3213907" y="468443"/>
                    <a:pt x="3210195" y="469698"/>
                  </a:cubicBezTo>
                  <a:cubicBezTo>
                    <a:pt x="3207574" y="470572"/>
                    <a:pt x="3203807" y="466641"/>
                    <a:pt x="3204462" y="463857"/>
                  </a:cubicBezTo>
                  <a:cubicBezTo>
                    <a:pt x="3205281" y="460035"/>
                    <a:pt x="3206373" y="456214"/>
                    <a:pt x="3207301" y="452337"/>
                  </a:cubicBezTo>
                  <a:cubicBezTo>
                    <a:pt x="3208284" y="448352"/>
                    <a:pt x="3207629" y="444639"/>
                    <a:pt x="3205664" y="440873"/>
                  </a:cubicBezTo>
                  <a:cubicBezTo>
                    <a:pt x="3201241" y="432520"/>
                    <a:pt x="3200313" y="422747"/>
                    <a:pt x="3194635" y="414722"/>
                  </a:cubicBezTo>
                  <a:cubicBezTo>
                    <a:pt x="3193271" y="412756"/>
                    <a:pt x="3195182" y="408716"/>
                    <a:pt x="3194854" y="405659"/>
                  </a:cubicBezTo>
                  <a:cubicBezTo>
                    <a:pt x="3194635" y="403858"/>
                    <a:pt x="3192670" y="403366"/>
                    <a:pt x="3190923" y="404021"/>
                  </a:cubicBezTo>
                  <a:cubicBezTo>
                    <a:pt x="3185136" y="406041"/>
                    <a:pt x="3182242" y="410682"/>
                    <a:pt x="3180386" y="416141"/>
                  </a:cubicBezTo>
                  <a:cubicBezTo>
                    <a:pt x="3179895" y="417615"/>
                    <a:pt x="3179458" y="419308"/>
                    <a:pt x="3179622" y="420836"/>
                  </a:cubicBezTo>
                  <a:cubicBezTo>
                    <a:pt x="3180877" y="433830"/>
                    <a:pt x="3173726" y="445513"/>
                    <a:pt x="3174108" y="458397"/>
                  </a:cubicBezTo>
                  <a:cubicBezTo>
                    <a:pt x="3174272" y="461236"/>
                    <a:pt x="3172361" y="464457"/>
                    <a:pt x="3170668" y="467023"/>
                  </a:cubicBezTo>
                  <a:cubicBezTo>
                    <a:pt x="3170341" y="467515"/>
                    <a:pt x="3170068" y="468006"/>
                    <a:pt x="3169740" y="468497"/>
                  </a:cubicBezTo>
                  <a:cubicBezTo>
                    <a:pt x="3167011" y="472865"/>
                    <a:pt x="3165482" y="477451"/>
                    <a:pt x="3165264" y="482637"/>
                  </a:cubicBezTo>
                  <a:cubicBezTo>
                    <a:pt x="3164936" y="492955"/>
                    <a:pt x="3161005" y="502837"/>
                    <a:pt x="3161606" y="513265"/>
                  </a:cubicBezTo>
                  <a:cubicBezTo>
                    <a:pt x="3161715" y="514629"/>
                    <a:pt x="3160405" y="516103"/>
                    <a:pt x="3159586" y="517468"/>
                  </a:cubicBezTo>
                  <a:cubicBezTo>
                    <a:pt x="3158221" y="519816"/>
                    <a:pt x="3152980" y="520689"/>
                    <a:pt x="3151015" y="518942"/>
                  </a:cubicBezTo>
                  <a:cubicBezTo>
                    <a:pt x="3146265" y="514684"/>
                    <a:pt x="3142334" y="509716"/>
                    <a:pt x="3140696" y="503438"/>
                  </a:cubicBezTo>
                  <a:cubicBezTo>
                    <a:pt x="3140369" y="502237"/>
                    <a:pt x="3140860" y="500762"/>
                    <a:pt x="3141188" y="499398"/>
                  </a:cubicBezTo>
                  <a:cubicBezTo>
                    <a:pt x="3128522" y="495303"/>
                    <a:pt x="3119896" y="486350"/>
                    <a:pt x="3113399" y="475267"/>
                  </a:cubicBezTo>
                  <a:cubicBezTo>
                    <a:pt x="3111379" y="471773"/>
                    <a:pt x="3111161" y="467733"/>
                    <a:pt x="3113344" y="463966"/>
                  </a:cubicBezTo>
                  <a:cubicBezTo>
                    <a:pt x="3115037" y="461072"/>
                    <a:pt x="3118149" y="460909"/>
                    <a:pt x="3120878" y="459981"/>
                  </a:cubicBezTo>
                  <a:cubicBezTo>
                    <a:pt x="3119295" y="455941"/>
                    <a:pt x="3115364" y="455995"/>
                    <a:pt x="3112034" y="455122"/>
                  </a:cubicBezTo>
                  <a:cubicBezTo>
                    <a:pt x="3108649" y="454303"/>
                    <a:pt x="3106902" y="451901"/>
                    <a:pt x="3106684" y="448734"/>
                  </a:cubicBezTo>
                  <a:cubicBezTo>
                    <a:pt x="3106411" y="444367"/>
                    <a:pt x="3106629" y="439999"/>
                    <a:pt x="3106629" y="435631"/>
                  </a:cubicBezTo>
                  <a:cubicBezTo>
                    <a:pt x="3098440" y="432083"/>
                    <a:pt x="3094291" y="424276"/>
                    <a:pt x="3088177" y="418434"/>
                  </a:cubicBezTo>
                  <a:cubicBezTo>
                    <a:pt x="3086757" y="412811"/>
                    <a:pt x="3082335" y="409208"/>
                    <a:pt x="3079169" y="404731"/>
                  </a:cubicBezTo>
                  <a:cubicBezTo>
                    <a:pt x="3075565" y="399654"/>
                    <a:pt x="3071471" y="394522"/>
                    <a:pt x="3072235" y="387534"/>
                  </a:cubicBezTo>
                  <a:lnTo>
                    <a:pt x="3072071" y="387534"/>
                  </a:lnTo>
                  <a:cubicBezTo>
                    <a:pt x="3072344" y="384859"/>
                    <a:pt x="3070160" y="383439"/>
                    <a:pt x="3068413" y="381856"/>
                  </a:cubicBezTo>
                  <a:cubicBezTo>
                    <a:pt x="3061152" y="375250"/>
                    <a:pt x="3059242" y="367443"/>
                    <a:pt x="3063063" y="358326"/>
                  </a:cubicBezTo>
                  <a:cubicBezTo>
                    <a:pt x="3063991" y="356142"/>
                    <a:pt x="3064810" y="353904"/>
                    <a:pt x="3065574" y="351665"/>
                  </a:cubicBezTo>
                  <a:cubicBezTo>
                    <a:pt x="3066994" y="347625"/>
                    <a:pt x="3069505" y="344896"/>
                    <a:pt x="3073982" y="344459"/>
                  </a:cubicBezTo>
                  <a:cubicBezTo>
                    <a:pt x="3080315" y="343858"/>
                    <a:pt x="3086375" y="342439"/>
                    <a:pt x="3092380" y="340201"/>
                  </a:cubicBezTo>
                  <a:lnTo>
                    <a:pt x="3092490" y="340201"/>
                  </a:lnTo>
                  <a:cubicBezTo>
                    <a:pt x="3097239" y="338454"/>
                    <a:pt x="3100406" y="341020"/>
                    <a:pt x="3102262" y="347243"/>
                  </a:cubicBezTo>
                  <a:cubicBezTo>
                    <a:pt x="3102426" y="347735"/>
                    <a:pt x="3102426" y="348226"/>
                    <a:pt x="3102426" y="348717"/>
                  </a:cubicBezTo>
                  <a:cubicBezTo>
                    <a:pt x="3107612" y="346588"/>
                    <a:pt x="3112744" y="345005"/>
                    <a:pt x="3118094" y="348717"/>
                  </a:cubicBezTo>
                  <a:cubicBezTo>
                    <a:pt x="3118968" y="349263"/>
                    <a:pt x="3120496" y="348881"/>
                    <a:pt x="3121807" y="348881"/>
                  </a:cubicBezTo>
                  <a:cubicBezTo>
                    <a:pt x="3123008" y="343585"/>
                    <a:pt x="3124154" y="338290"/>
                    <a:pt x="3125410" y="333049"/>
                  </a:cubicBezTo>
                  <a:cubicBezTo>
                    <a:pt x="3126283" y="329500"/>
                    <a:pt x="3129668" y="327699"/>
                    <a:pt x="3132562" y="329227"/>
                  </a:cubicBezTo>
                  <a:close/>
                  <a:moveTo>
                    <a:pt x="4129344" y="327261"/>
                  </a:moveTo>
                  <a:lnTo>
                    <a:pt x="4129344" y="327316"/>
                  </a:lnTo>
                  <a:lnTo>
                    <a:pt x="4129327" y="327269"/>
                  </a:lnTo>
                  <a:close/>
                  <a:moveTo>
                    <a:pt x="4250707" y="325078"/>
                  </a:moveTo>
                  <a:lnTo>
                    <a:pt x="4251581" y="325624"/>
                  </a:lnTo>
                  <a:lnTo>
                    <a:pt x="4252836" y="326607"/>
                  </a:lnTo>
                  <a:lnTo>
                    <a:pt x="4250925" y="326224"/>
                  </a:lnTo>
                  <a:close/>
                  <a:moveTo>
                    <a:pt x="4127433" y="321966"/>
                  </a:moveTo>
                  <a:lnTo>
                    <a:pt x="4129327" y="327269"/>
                  </a:lnTo>
                  <a:lnTo>
                    <a:pt x="4125468" y="329227"/>
                  </a:lnTo>
                  <a:cubicBezTo>
                    <a:pt x="4123503" y="328408"/>
                    <a:pt x="4122684" y="326060"/>
                    <a:pt x="4123666" y="323604"/>
                  </a:cubicBezTo>
                  <a:cubicBezTo>
                    <a:pt x="4124322" y="321802"/>
                    <a:pt x="4125741" y="321201"/>
                    <a:pt x="4127433" y="321966"/>
                  </a:cubicBezTo>
                  <a:close/>
                  <a:moveTo>
                    <a:pt x="4215309" y="319920"/>
                  </a:moveTo>
                  <a:lnTo>
                    <a:pt x="4215330" y="319946"/>
                  </a:lnTo>
                  <a:lnTo>
                    <a:pt x="4215275" y="319946"/>
                  </a:lnTo>
                  <a:close/>
                  <a:moveTo>
                    <a:pt x="566794" y="317926"/>
                  </a:moveTo>
                  <a:cubicBezTo>
                    <a:pt x="570069" y="316834"/>
                    <a:pt x="572745" y="317435"/>
                    <a:pt x="575420" y="319891"/>
                  </a:cubicBezTo>
                  <a:cubicBezTo>
                    <a:pt x="580115" y="324313"/>
                    <a:pt x="583118" y="329664"/>
                    <a:pt x="584919" y="335778"/>
                  </a:cubicBezTo>
                  <a:cubicBezTo>
                    <a:pt x="589341" y="337580"/>
                    <a:pt x="589014" y="341183"/>
                    <a:pt x="588522" y="345223"/>
                  </a:cubicBezTo>
                  <a:cubicBezTo>
                    <a:pt x="588522" y="345278"/>
                    <a:pt x="588522" y="345332"/>
                    <a:pt x="588522" y="345332"/>
                  </a:cubicBezTo>
                  <a:cubicBezTo>
                    <a:pt x="587867" y="350519"/>
                    <a:pt x="588741" y="351501"/>
                    <a:pt x="592344" y="352157"/>
                  </a:cubicBezTo>
                  <a:cubicBezTo>
                    <a:pt x="594637" y="352593"/>
                    <a:pt x="597148" y="352593"/>
                    <a:pt x="599387" y="353303"/>
                  </a:cubicBezTo>
                  <a:cubicBezTo>
                    <a:pt x="603154" y="354450"/>
                    <a:pt x="607030" y="355651"/>
                    <a:pt x="610469" y="357452"/>
                  </a:cubicBezTo>
                  <a:cubicBezTo>
                    <a:pt x="612380" y="358490"/>
                    <a:pt x="614072" y="360619"/>
                    <a:pt x="615001" y="362639"/>
                  </a:cubicBezTo>
                  <a:cubicBezTo>
                    <a:pt x="616038" y="364877"/>
                    <a:pt x="615001" y="367170"/>
                    <a:pt x="613363" y="369190"/>
                  </a:cubicBezTo>
                  <a:cubicBezTo>
                    <a:pt x="612435" y="370336"/>
                    <a:pt x="611288" y="372575"/>
                    <a:pt x="611780" y="373339"/>
                  </a:cubicBezTo>
                  <a:cubicBezTo>
                    <a:pt x="615547" y="379399"/>
                    <a:pt x="615274" y="386933"/>
                    <a:pt x="618986" y="392993"/>
                  </a:cubicBezTo>
                  <a:cubicBezTo>
                    <a:pt x="620296" y="395177"/>
                    <a:pt x="622425" y="396269"/>
                    <a:pt x="624991" y="395777"/>
                  </a:cubicBezTo>
                  <a:cubicBezTo>
                    <a:pt x="628922" y="394959"/>
                    <a:pt x="632744" y="393812"/>
                    <a:pt x="636620" y="393048"/>
                  </a:cubicBezTo>
                  <a:cubicBezTo>
                    <a:pt x="642898" y="391847"/>
                    <a:pt x="648139" y="394358"/>
                    <a:pt x="650541" y="399817"/>
                  </a:cubicBezTo>
                  <a:cubicBezTo>
                    <a:pt x="652889" y="405113"/>
                    <a:pt x="655946" y="409590"/>
                    <a:pt x="659986" y="413411"/>
                  </a:cubicBezTo>
                  <a:cubicBezTo>
                    <a:pt x="663426" y="416687"/>
                    <a:pt x="667083" y="420454"/>
                    <a:pt x="671342" y="421983"/>
                  </a:cubicBezTo>
                  <a:cubicBezTo>
                    <a:pt x="680787" y="425258"/>
                    <a:pt x="687720" y="431700"/>
                    <a:pt x="695145" y="437706"/>
                  </a:cubicBezTo>
                  <a:cubicBezTo>
                    <a:pt x="700222" y="441910"/>
                    <a:pt x="705791" y="444639"/>
                    <a:pt x="712561" y="444421"/>
                  </a:cubicBezTo>
                  <a:cubicBezTo>
                    <a:pt x="715727" y="444312"/>
                    <a:pt x="718893" y="444476"/>
                    <a:pt x="722060" y="444749"/>
                  </a:cubicBezTo>
                  <a:cubicBezTo>
                    <a:pt x="725445" y="445076"/>
                    <a:pt x="728011" y="446878"/>
                    <a:pt x="729976" y="449553"/>
                  </a:cubicBezTo>
                  <a:cubicBezTo>
                    <a:pt x="730904" y="450809"/>
                    <a:pt x="732105" y="452119"/>
                    <a:pt x="732542" y="453538"/>
                  </a:cubicBezTo>
                  <a:cubicBezTo>
                    <a:pt x="734562" y="459598"/>
                    <a:pt x="737947" y="464348"/>
                    <a:pt x="742096" y="468388"/>
                  </a:cubicBezTo>
                  <a:cubicBezTo>
                    <a:pt x="743024" y="469316"/>
                    <a:pt x="743952" y="470135"/>
                    <a:pt x="744935" y="470954"/>
                  </a:cubicBezTo>
                  <a:cubicBezTo>
                    <a:pt x="745535" y="471445"/>
                    <a:pt x="746136" y="471936"/>
                    <a:pt x="746737" y="472428"/>
                  </a:cubicBezTo>
                  <a:cubicBezTo>
                    <a:pt x="746791" y="472428"/>
                    <a:pt x="746791" y="472428"/>
                    <a:pt x="746791" y="472428"/>
                  </a:cubicBezTo>
                  <a:cubicBezTo>
                    <a:pt x="749794" y="474830"/>
                    <a:pt x="753124" y="477068"/>
                    <a:pt x="756400" y="479252"/>
                  </a:cubicBezTo>
                  <a:cubicBezTo>
                    <a:pt x="762897" y="483565"/>
                    <a:pt x="769994" y="487059"/>
                    <a:pt x="775399" y="492955"/>
                  </a:cubicBezTo>
                  <a:lnTo>
                    <a:pt x="775450" y="493064"/>
                  </a:lnTo>
                  <a:lnTo>
                    <a:pt x="775563" y="493064"/>
                  </a:lnTo>
                  <a:lnTo>
                    <a:pt x="775563" y="493119"/>
                  </a:lnTo>
                  <a:lnTo>
                    <a:pt x="775513" y="493198"/>
                  </a:lnTo>
                  <a:lnTo>
                    <a:pt x="780312" y="503383"/>
                  </a:lnTo>
                  <a:cubicBezTo>
                    <a:pt x="782223" y="508515"/>
                    <a:pt x="783970" y="513810"/>
                    <a:pt x="785444" y="519051"/>
                  </a:cubicBezTo>
                  <a:cubicBezTo>
                    <a:pt x="787027" y="524675"/>
                    <a:pt x="790248" y="528933"/>
                    <a:pt x="794943" y="532209"/>
                  </a:cubicBezTo>
                  <a:cubicBezTo>
                    <a:pt x="798219" y="534447"/>
                    <a:pt x="801440" y="536685"/>
                    <a:pt x="804716" y="538924"/>
                  </a:cubicBezTo>
                  <a:cubicBezTo>
                    <a:pt x="806517" y="540125"/>
                    <a:pt x="809083" y="539033"/>
                    <a:pt x="809520" y="535921"/>
                  </a:cubicBezTo>
                  <a:cubicBezTo>
                    <a:pt x="810612" y="528715"/>
                    <a:pt x="815362" y="524838"/>
                    <a:pt x="821476" y="522600"/>
                  </a:cubicBezTo>
                  <a:cubicBezTo>
                    <a:pt x="826608" y="520689"/>
                    <a:pt x="832067" y="519324"/>
                    <a:pt x="837472" y="518724"/>
                  </a:cubicBezTo>
                  <a:cubicBezTo>
                    <a:pt x="840966" y="518342"/>
                    <a:pt x="843259" y="516485"/>
                    <a:pt x="845934" y="514957"/>
                  </a:cubicBezTo>
                  <a:cubicBezTo>
                    <a:pt x="850084" y="512609"/>
                    <a:pt x="851994" y="512937"/>
                    <a:pt x="854014" y="515721"/>
                  </a:cubicBezTo>
                  <a:cubicBezTo>
                    <a:pt x="856198" y="518724"/>
                    <a:pt x="855707" y="521508"/>
                    <a:pt x="853632" y="524238"/>
                  </a:cubicBezTo>
                  <a:cubicBezTo>
                    <a:pt x="853250" y="524675"/>
                    <a:pt x="852813" y="525057"/>
                    <a:pt x="852431" y="525494"/>
                  </a:cubicBezTo>
                  <a:cubicBezTo>
                    <a:pt x="860129" y="526585"/>
                    <a:pt x="867499" y="526968"/>
                    <a:pt x="874323" y="521454"/>
                  </a:cubicBezTo>
                  <a:cubicBezTo>
                    <a:pt x="877217" y="519161"/>
                    <a:pt x="881639" y="517959"/>
                    <a:pt x="885406" y="517850"/>
                  </a:cubicBezTo>
                  <a:cubicBezTo>
                    <a:pt x="898345" y="517468"/>
                    <a:pt x="910192" y="513701"/>
                    <a:pt x="921930" y="508788"/>
                  </a:cubicBezTo>
                  <a:cubicBezTo>
                    <a:pt x="927225" y="506549"/>
                    <a:pt x="932739" y="507587"/>
                    <a:pt x="938090" y="509388"/>
                  </a:cubicBezTo>
                  <a:cubicBezTo>
                    <a:pt x="940110" y="510098"/>
                    <a:pt x="941474" y="512500"/>
                    <a:pt x="940874" y="515230"/>
                  </a:cubicBezTo>
                  <a:cubicBezTo>
                    <a:pt x="940382" y="517468"/>
                    <a:pt x="939618" y="519652"/>
                    <a:pt x="938963" y="521890"/>
                  </a:cubicBezTo>
                  <a:cubicBezTo>
                    <a:pt x="940000" y="522764"/>
                    <a:pt x="941038" y="523637"/>
                    <a:pt x="941966" y="524565"/>
                  </a:cubicBezTo>
                  <a:cubicBezTo>
                    <a:pt x="944095" y="526531"/>
                    <a:pt x="946497" y="527459"/>
                    <a:pt x="948954" y="526858"/>
                  </a:cubicBezTo>
                  <a:cubicBezTo>
                    <a:pt x="949500" y="526695"/>
                    <a:pt x="950100" y="526531"/>
                    <a:pt x="950646" y="526203"/>
                  </a:cubicBezTo>
                  <a:cubicBezTo>
                    <a:pt x="955560" y="523637"/>
                    <a:pt x="960200" y="520525"/>
                    <a:pt x="965004" y="517796"/>
                  </a:cubicBezTo>
                  <a:cubicBezTo>
                    <a:pt x="968826" y="515612"/>
                    <a:pt x="970355" y="512282"/>
                    <a:pt x="970682" y="508023"/>
                  </a:cubicBezTo>
                  <a:cubicBezTo>
                    <a:pt x="970955" y="504911"/>
                    <a:pt x="971665" y="501854"/>
                    <a:pt x="973685" y="499561"/>
                  </a:cubicBezTo>
                  <a:cubicBezTo>
                    <a:pt x="974286" y="498906"/>
                    <a:pt x="974941" y="498306"/>
                    <a:pt x="975760" y="497814"/>
                  </a:cubicBezTo>
                  <a:cubicBezTo>
                    <a:pt x="976142" y="497596"/>
                    <a:pt x="976906" y="497487"/>
                    <a:pt x="977670" y="497596"/>
                  </a:cubicBezTo>
                  <a:cubicBezTo>
                    <a:pt x="978544" y="497705"/>
                    <a:pt x="979417" y="498033"/>
                    <a:pt x="979636" y="498415"/>
                  </a:cubicBezTo>
                  <a:cubicBezTo>
                    <a:pt x="979909" y="498851"/>
                    <a:pt x="980127" y="499343"/>
                    <a:pt x="980345" y="499834"/>
                  </a:cubicBezTo>
                  <a:cubicBezTo>
                    <a:pt x="980455" y="500162"/>
                    <a:pt x="980564" y="500435"/>
                    <a:pt x="980673" y="500762"/>
                  </a:cubicBezTo>
                  <a:cubicBezTo>
                    <a:pt x="980946" y="501472"/>
                    <a:pt x="981164" y="502236"/>
                    <a:pt x="981328" y="503001"/>
                  </a:cubicBezTo>
                  <a:cubicBezTo>
                    <a:pt x="981492" y="503710"/>
                    <a:pt x="981656" y="504420"/>
                    <a:pt x="981656" y="505130"/>
                  </a:cubicBezTo>
                  <a:cubicBezTo>
                    <a:pt x="982420" y="516267"/>
                    <a:pt x="981874" y="527350"/>
                    <a:pt x="978926" y="538269"/>
                  </a:cubicBezTo>
                  <a:cubicBezTo>
                    <a:pt x="977179" y="544492"/>
                    <a:pt x="977015" y="550825"/>
                    <a:pt x="978053" y="557158"/>
                  </a:cubicBezTo>
                  <a:cubicBezTo>
                    <a:pt x="978271" y="558414"/>
                    <a:pt x="979690" y="559943"/>
                    <a:pt x="980891" y="560379"/>
                  </a:cubicBezTo>
                  <a:cubicBezTo>
                    <a:pt x="982202" y="560816"/>
                    <a:pt x="984331" y="560652"/>
                    <a:pt x="985368" y="559779"/>
                  </a:cubicBezTo>
                  <a:cubicBezTo>
                    <a:pt x="992083" y="554265"/>
                    <a:pt x="998580" y="548478"/>
                    <a:pt x="1005295" y="542909"/>
                  </a:cubicBezTo>
                  <a:cubicBezTo>
                    <a:pt x="1005459" y="542800"/>
                    <a:pt x="1005568" y="542691"/>
                    <a:pt x="1005732" y="542636"/>
                  </a:cubicBezTo>
                  <a:cubicBezTo>
                    <a:pt x="1007479" y="541326"/>
                    <a:pt x="1009553" y="540452"/>
                    <a:pt x="1011519" y="539579"/>
                  </a:cubicBezTo>
                  <a:cubicBezTo>
                    <a:pt x="1011956" y="539360"/>
                    <a:pt x="1012884" y="539852"/>
                    <a:pt x="1013430" y="540289"/>
                  </a:cubicBezTo>
                  <a:cubicBezTo>
                    <a:pt x="1013976" y="540780"/>
                    <a:pt x="1014740" y="541599"/>
                    <a:pt x="1014631" y="542145"/>
                  </a:cubicBezTo>
                  <a:cubicBezTo>
                    <a:pt x="1014030" y="546021"/>
                    <a:pt x="1013430" y="549788"/>
                    <a:pt x="1012447" y="553500"/>
                  </a:cubicBezTo>
                  <a:cubicBezTo>
                    <a:pt x="1011082" y="558851"/>
                    <a:pt x="1009007" y="563928"/>
                    <a:pt x="1005295" y="568459"/>
                  </a:cubicBezTo>
                  <a:cubicBezTo>
                    <a:pt x="1003985" y="570097"/>
                    <a:pt x="1006551" y="573209"/>
                    <a:pt x="1009226" y="573045"/>
                  </a:cubicBezTo>
                  <a:cubicBezTo>
                    <a:pt x="1011519" y="572881"/>
                    <a:pt x="1014139" y="572881"/>
                    <a:pt x="1016050" y="571844"/>
                  </a:cubicBezTo>
                  <a:cubicBezTo>
                    <a:pt x="1017906" y="570752"/>
                    <a:pt x="1019708" y="569333"/>
                    <a:pt x="1021237" y="567804"/>
                  </a:cubicBezTo>
                  <a:cubicBezTo>
                    <a:pt x="1021946" y="567149"/>
                    <a:pt x="1022601" y="566439"/>
                    <a:pt x="1023202" y="565675"/>
                  </a:cubicBezTo>
                  <a:cubicBezTo>
                    <a:pt x="1028552" y="559014"/>
                    <a:pt x="1034721" y="558359"/>
                    <a:pt x="1042310" y="561526"/>
                  </a:cubicBezTo>
                  <a:cubicBezTo>
                    <a:pt x="1050881" y="565129"/>
                    <a:pt x="1057706" y="569879"/>
                    <a:pt x="1059180" y="579815"/>
                  </a:cubicBezTo>
                  <a:cubicBezTo>
                    <a:pt x="1060326" y="587458"/>
                    <a:pt x="1065185" y="592372"/>
                    <a:pt x="1071190" y="596794"/>
                  </a:cubicBezTo>
                  <a:cubicBezTo>
                    <a:pt x="1080144" y="603345"/>
                    <a:pt x="1088661" y="610606"/>
                    <a:pt x="1097396" y="617485"/>
                  </a:cubicBezTo>
                  <a:cubicBezTo>
                    <a:pt x="1103783" y="622508"/>
                    <a:pt x="1110389" y="625783"/>
                    <a:pt x="1119233" y="624746"/>
                  </a:cubicBezTo>
                  <a:cubicBezTo>
                    <a:pt x="1125949" y="623872"/>
                    <a:pt x="1131463" y="628185"/>
                    <a:pt x="1134629" y="634191"/>
                  </a:cubicBezTo>
                  <a:cubicBezTo>
                    <a:pt x="1136813" y="638340"/>
                    <a:pt x="1138724" y="642871"/>
                    <a:pt x="1139652" y="647457"/>
                  </a:cubicBezTo>
                  <a:cubicBezTo>
                    <a:pt x="1141672" y="657066"/>
                    <a:pt x="1137086" y="662143"/>
                    <a:pt x="1127095" y="662252"/>
                  </a:cubicBezTo>
                  <a:cubicBezTo>
                    <a:pt x="1124693" y="662361"/>
                    <a:pt x="1122345" y="662361"/>
                    <a:pt x="1119943" y="662361"/>
                  </a:cubicBezTo>
                  <a:cubicBezTo>
                    <a:pt x="1114593" y="662525"/>
                    <a:pt x="1111263" y="665637"/>
                    <a:pt x="1108697" y="670005"/>
                  </a:cubicBezTo>
                  <a:cubicBezTo>
                    <a:pt x="1107550" y="672025"/>
                    <a:pt x="1107659" y="675464"/>
                    <a:pt x="1109024" y="676556"/>
                  </a:cubicBezTo>
                  <a:cubicBezTo>
                    <a:pt x="1128296" y="692061"/>
                    <a:pt x="1150079" y="696537"/>
                    <a:pt x="1174046" y="691242"/>
                  </a:cubicBezTo>
                  <a:cubicBezTo>
                    <a:pt x="1177103" y="690532"/>
                    <a:pt x="1180161" y="689549"/>
                    <a:pt x="1183218" y="688840"/>
                  </a:cubicBezTo>
                  <a:cubicBezTo>
                    <a:pt x="1185729" y="688294"/>
                    <a:pt x="1190042" y="690532"/>
                    <a:pt x="1191243" y="692934"/>
                  </a:cubicBezTo>
                  <a:cubicBezTo>
                    <a:pt x="1193372" y="697138"/>
                    <a:pt x="1195556" y="701396"/>
                    <a:pt x="1197631" y="705709"/>
                  </a:cubicBezTo>
                  <a:cubicBezTo>
                    <a:pt x="1199978" y="710732"/>
                    <a:pt x="1202217" y="715809"/>
                    <a:pt x="1204619" y="720832"/>
                  </a:cubicBezTo>
                  <a:cubicBezTo>
                    <a:pt x="1206475" y="724654"/>
                    <a:pt x="1206584" y="728420"/>
                    <a:pt x="1204510" y="732188"/>
                  </a:cubicBezTo>
                  <a:cubicBezTo>
                    <a:pt x="1203309" y="734262"/>
                    <a:pt x="1201835" y="737046"/>
                    <a:pt x="1204673" y="738193"/>
                  </a:cubicBezTo>
                  <a:cubicBezTo>
                    <a:pt x="1206093" y="738793"/>
                    <a:pt x="1209041" y="736937"/>
                    <a:pt x="1210570" y="735518"/>
                  </a:cubicBezTo>
                  <a:cubicBezTo>
                    <a:pt x="1212207" y="733989"/>
                    <a:pt x="1213791" y="731642"/>
                    <a:pt x="1214009" y="729512"/>
                  </a:cubicBezTo>
                  <a:cubicBezTo>
                    <a:pt x="1214773" y="721542"/>
                    <a:pt x="1216848" y="713898"/>
                    <a:pt x="1219086" y="706255"/>
                  </a:cubicBezTo>
                  <a:cubicBezTo>
                    <a:pt x="1220233" y="702324"/>
                    <a:pt x="1222526" y="699758"/>
                    <a:pt x="1225583" y="697957"/>
                  </a:cubicBezTo>
                  <a:cubicBezTo>
                    <a:pt x="1226511" y="697411"/>
                    <a:pt x="1227494" y="696920"/>
                    <a:pt x="1228586" y="696483"/>
                  </a:cubicBezTo>
                  <a:cubicBezTo>
                    <a:pt x="1231534" y="695336"/>
                    <a:pt x="1234537" y="694026"/>
                    <a:pt x="1237648" y="693535"/>
                  </a:cubicBezTo>
                  <a:cubicBezTo>
                    <a:pt x="1244091" y="692443"/>
                    <a:pt x="1249550" y="689822"/>
                    <a:pt x="1254900" y="686001"/>
                  </a:cubicBezTo>
                  <a:cubicBezTo>
                    <a:pt x="1258613" y="683380"/>
                    <a:pt x="1263526" y="682507"/>
                    <a:pt x="1267894" y="680760"/>
                  </a:cubicBezTo>
                  <a:cubicBezTo>
                    <a:pt x="1268440" y="680487"/>
                    <a:pt x="1269095" y="679013"/>
                    <a:pt x="1268931" y="678849"/>
                  </a:cubicBezTo>
                  <a:cubicBezTo>
                    <a:pt x="1268057" y="677866"/>
                    <a:pt x="1266693" y="676283"/>
                    <a:pt x="1265928" y="676501"/>
                  </a:cubicBezTo>
                  <a:cubicBezTo>
                    <a:pt x="1261397" y="677757"/>
                    <a:pt x="1257029" y="679832"/>
                    <a:pt x="1252498" y="680869"/>
                  </a:cubicBezTo>
                  <a:cubicBezTo>
                    <a:pt x="1247803" y="681906"/>
                    <a:pt x="1242999" y="681961"/>
                    <a:pt x="1238303" y="682834"/>
                  </a:cubicBezTo>
                  <a:cubicBezTo>
                    <a:pt x="1236884" y="683107"/>
                    <a:pt x="1235792" y="684800"/>
                    <a:pt x="1234427" y="685564"/>
                  </a:cubicBezTo>
                  <a:cubicBezTo>
                    <a:pt x="1232134" y="686820"/>
                    <a:pt x="1229787" y="686219"/>
                    <a:pt x="1227821" y="684690"/>
                  </a:cubicBezTo>
                  <a:cubicBezTo>
                    <a:pt x="1227003" y="684090"/>
                    <a:pt x="1226293" y="683326"/>
                    <a:pt x="1225692" y="682507"/>
                  </a:cubicBezTo>
                  <a:cubicBezTo>
                    <a:pt x="1223727" y="679886"/>
                    <a:pt x="1223126" y="676611"/>
                    <a:pt x="1224164" y="674208"/>
                  </a:cubicBezTo>
                  <a:cubicBezTo>
                    <a:pt x="1224655" y="673062"/>
                    <a:pt x="1225201" y="671970"/>
                    <a:pt x="1225856" y="670933"/>
                  </a:cubicBezTo>
                  <a:cubicBezTo>
                    <a:pt x="1227821" y="667712"/>
                    <a:pt x="1230606" y="665255"/>
                    <a:pt x="1234264" y="665037"/>
                  </a:cubicBezTo>
                  <a:cubicBezTo>
                    <a:pt x="1245401" y="664327"/>
                    <a:pt x="1256320" y="662798"/>
                    <a:pt x="1267293" y="660997"/>
                  </a:cubicBezTo>
                  <a:cubicBezTo>
                    <a:pt x="1272370" y="660123"/>
                    <a:pt x="1278430" y="665582"/>
                    <a:pt x="1278922" y="670878"/>
                  </a:cubicBezTo>
                  <a:cubicBezTo>
                    <a:pt x="1279140" y="673280"/>
                    <a:pt x="1279522" y="675737"/>
                    <a:pt x="1279140" y="678030"/>
                  </a:cubicBezTo>
                  <a:cubicBezTo>
                    <a:pt x="1277830" y="686437"/>
                    <a:pt x="1282088" y="693480"/>
                    <a:pt x="1284327" y="700960"/>
                  </a:cubicBezTo>
                  <a:cubicBezTo>
                    <a:pt x="1285309" y="704290"/>
                    <a:pt x="1287821" y="706583"/>
                    <a:pt x="1290932" y="707347"/>
                  </a:cubicBezTo>
                  <a:cubicBezTo>
                    <a:pt x="1298303" y="709094"/>
                    <a:pt x="1304144" y="712370"/>
                    <a:pt x="1307365" y="719740"/>
                  </a:cubicBezTo>
                  <a:cubicBezTo>
                    <a:pt x="1309658" y="725090"/>
                    <a:pt x="1314899" y="727711"/>
                    <a:pt x="1319813" y="730386"/>
                  </a:cubicBezTo>
                  <a:cubicBezTo>
                    <a:pt x="1322761" y="731969"/>
                    <a:pt x="1325873" y="732406"/>
                    <a:pt x="1329094" y="731805"/>
                  </a:cubicBezTo>
                  <a:cubicBezTo>
                    <a:pt x="1331441" y="731369"/>
                    <a:pt x="1333843" y="730986"/>
                    <a:pt x="1335973" y="729949"/>
                  </a:cubicBezTo>
                  <a:cubicBezTo>
                    <a:pt x="1341541" y="727329"/>
                    <a:pt x="1346892" y="728420"/>
                    <a:pt x="1352133" y="730550"/>
                  </a:cubicBezTo>
                  <a:cubicBezTo>
                    <a:pt x="1355135" y="731751"/>
                    <a:pt x="1357865" y="733279"/>
                    <a:pt x="1360813" y="734590"/>
                  </a:cubicBezTo>
                  <a:cubicBezTo>
                    <a:pt x="1363816" y="735900"/>
                    <a:pt x="1366982" y="736282"/>
                    <a:pt x="1369930" y="734535"/>
                  </a:cubicBezTo>
                  <a:cubicBezTo>
                    <a:pt x="1372278" y="733170"/>
                    <a:pt x="1372387" y="730714"/>
                    <a:pt x="1372387" y="728311"/>
                  </a:cubicBezTo>
                  <a:cubicBezTo>
                    <a:pt x="1372332" y="725582"/>
                    <a:pt x="1373970" y="724053"/>
                    <a:pt x="1375772" y="722415"/>
                  </a:cubicBezTo>
                  <a:cubicBezTo>
                    <a:pt x="1378010" y="720286"/>
                    <a:pt x="1380795" y="718157"/>
                    <a:pt x="1381996" y="715482"/>
                  </a:cubicBezTo>
                  <a:cubicBezTo>
                    <a:pt x="1384070" y="710950"/>
                    <a:pt x="1387182" y="710732"/>
                    <a:pt x="1391495" y="710732"/>
                  </a:cubicBezTo>
                  <a:cubicBezTo>
                    <a:pt x="1395262" y="710732"/>
                    <a:pt x="1399084" y="709367"/>
                    <a:pt x="1402905" y="708603"/>
                  </a:cubicBezTo>
                  <a:cubicBezTo>
                    <a:pt x="1402687" y="708384"/>
                    <a:pt x="1402250" y="707948"/>
                    <a:pt x="1402250" y="707948"/>
                  </a:cubicBezTo>
                  <a:lnTo>
                    <a:pt x="1403069" y="708548"/>
                  </a:lnTo>
                  <a:cubicBezTo>
                    <a:pt x="1398811" y="698503"/>
                    <a:pt x="1389857" y="693207"/>
                    <a:pt x="1381613" y="687202"/>
                  </a:cubicBezTo>
                  <a:cubicBezTo>
                    <a:pt x="1379921" y="686001"/>
                    <a:pt x="1380030" y="682179"/>
                    <a:pt x="1381613" y="680760"/>
                  </a:cubicBezTo>
                  <a:cubicBezTo>
                    <a:pt x="1382214" y="680214"/>
                    <a:pt x="1382651" y="679504"/>
                    <a:pt x="1383251" y="679067"/>
                  </a:cubicBezTo>
                  <a:cubicBezTo>
                    <a:pt x="1384234" y="678412"/>
                    <a:pt x="1385217" y="677484"/>
                    <a:pt x="1386254" y="676993"/>
                  </a:cubicBezTo>
                  <a:cubicBezTo>
                    <a:pt x="1386582" y="676829"/>
                    <a:pt x="1386964" y="676665"/>
                    <a:pt x="1387291" y="676665"/>
                  </a:cubicBezTo>
                  <a:cubicBezTo>
                    <a:pt x="1398429" y="675300"/>
                    <a:pt x="1405526" y="668476"/>
                    <a:pt x="1411695" y="659905"/>
                  </a:cubicBezTo>
                  <a:cubicBezTo>
                    <a:pt x="1413988" y="656793"/>
                    <a:pt x="1417264" y="654336"/>
                    <a:pt x="1420103" y="651661"/>
                  </a:cubicBezTo>
                  <a:cubicBezTo>
                    <a:pt x="1421358" y="650460"/>
                    <a:pt x="1425562" y="651115"/>
                    <a:pt x="1426545" y="652644"/>
                  </a:cubicBezTo>
                  <a:cubicBezTo>
                    <a:pt x="1427364" y="653954"/>
                    <a:pt x="1428401" y="655210"/>
                    <a:pt x="1428892" y="656684"/>
                  </a:cubicBezTo>
                  <a:cubicBezTo>
                    <a:pt x="1432550" y="667329"/>
                    <a:pt x="1440357" y="671206"/>
                    <a:pt x="1451057" y="670441"/>
                  </a:cubicBezTo>
                  <a:cubicBezTo>
                    <a:pt x="1452313" y="670441"/>
                    <a:pt x="1453623" y="670441"/>
                    <a:pt x="1454879" y="670441"/>
                  </a:cubicBezTo>
                  <a:cubicBezTo>
                    <a:pt x="1454934" y="670168"/>
                    <a:pt x="1454934" y="669950"/>
                    <a:pt x="1454934" y="669677"/>
                  </a:cubicBezTo>
                  <a:cubicBezTo>
                    <a:pt x="1455152" y="669732"/>
                    <a:pt x="1455316" y="669786"/>
                    <a:pt x="1455534" y="669841"/>
                  </a:cubicBezTo>
                  <a:cubicBezTo>
                    <a:pt x="1454388" y="667111"/>
                    <a:pt x="1453569" y="664218"/>
                    <a:pt x="1451822" y="662034"/>
                  </a:cubicBezTo>
                  <a:cubicBezTo>
                    <a:pt x="1448164" y="657393"/>
                    <a:pt x="1447236" y="652152"/>
                    <a:pt x="1446635" y="646584"/>
                  </a:cubicBezTo>
                  <a:cubicBezTo>
                    <a:pt x="1445980" y="640797"/>
                    <a:pt x="1447454" y="635719"/>
                    <a:pt x="1451221" y="631243"/>
                  </a:cubicBezTo>
                  <a:cubicBezTo>
                    <a:pt x="1452095" y="630205"/>
                    <a:pt x="1452968" y="629168"/>
                    <a:pt x="1454006" y="628240"/>
                  </a:cubicBezTo>
                  <a:cubicBezTo>
                    <a:pt x="1454169" y="628131"/>
                    <a:pt x="1454278" y="628022"/>
                    <a:pt x="1454442" y="627858"/>
                  </a:cubicBezTo>
                  <a:cubicBezTo>
                    <a:pt x="1458373" y="624582"/>
                    <a:pt x="1459028" y="620324"/>
                    <a:pt x="1459738" y="615410"/>
                  </a:cubicBezTo>
                  <a:cubicBezTo>
                    <a:pt x="1461485" y="603345"/>
                    <a:pt x="1467654" y="593354"/>
                    <a:pt x="1478082" y="586639"/>
                  </a:cubicBezTo>
                  <a:cubicBezTo>
                    <a:pt x="1481030" y="584728"/>
                    <a:pt x="1484960" y="584346"/>
                    <a:pt x="1488564" y="583418"/>
                  </a:cubicBezTo>
                  <a:cubicBezTo>
                    <a:pt x="1488455" y="579651"/>
                    <a:pt x="1487745" y="575829"/>
                    <a:pt x="1491730" y="573154"/>
                  </a:cubicBezTo>
                  <a:cubicBezTo>
                    <a:pt x="1496316" y="570097"/>
                    <a:pt x="1500684" y="566603"/>
                    <a:pt x="1505324" y="563546"/>
                  </a:cubicBezTo>
                  <a:cubicBezTo>
                    <a:pt x="1507399" y="562181"/>
                    <a:pt x="1508654" y="560652"/>
                    <a:pt x="1509528" y="558305"/>
                  </a:cubicBezTo>
                  <a:cubicBezTo>
                    <a:pt x="1513022" y="548641"/>
                    <a:pt x="1518045" y="539579"/>
                    <a:pt x="1518045" y="528769"/>
                  </a:cubicBezTo>
                  <a:cubicBezTo>
                    <a:pt x="1518099" y="524238"/>
                    <a:pt x="1520283" y="519488"/>
                    <a:pt x="1522303" y="515230"/>
                  </a:cubicBezTo>
                  <a:cubicBezTo>
                    <a:pt x="1526070" y="507368"/>
                    <a:pt x="1530328" y="499725"/>
                    <a:pt x="1534587" y="492082"/>
                  </a:cubicBezTo>
                  <a:cubicBezTo>
                    <a:pt x="1537316" y="487223"/>
                    <a:pt x="1540374" y="482582"/>
                    <a:pt x="1543267" y="477833"/>
                  </a:cubicBezTo>
                  <a:cubicBezTo>
                    <a:pt x="1549109" y="476249"/>
                    <a:pt x="1551347" y="470735"/>
                    <a:pt x="1555060" y="466805"/>
                  </a:cubicBezTo>
                  <a:cubicBezTo>
                    <a:pt x="1556588" y="465221"/>
                    <a:pt x="1559045" y="464075"/>
                    <a:pt x="1561229" y="463638"/>
                  </a:cubicBezTo>
                  <a:cubicBezTo>
                    <a:pt x="1568326" y="462055"/>
                    <a:pt x="1575532" y="462328"/>
                    <a:pt x="1582575" y="463747"/>
                  </a:cubicBezTo>
                  <a:cubicBezTo>
                    <a:pt x="1585578" y="464348"/>
                    <a:pt x="1588853" y="465440"/>
                    <a:pt x="1591255" y="467296"/>
                  </a:cubicBezTo>
                  <a:cubicBezTo>
                    <a:pt x="1598844" y="473192"/>
                    <a:pt x="1606706" y="478215"/>
                    <a:pt x="1616642" y="478925"/>
                  </a:cubicBezTo>
                  <a:cubicBezTo>
                    <a:pt x="1617352" y="478979"/>
                    <a:pt x="1618061" y="479525"/>
                    <a:pt x="1618771" y="479853"/>
                  </a:cubicBezTo>
                  <a:cubicBezTo>
                    <a:pt x="1622483" y="481490"/>
                    <a:pt x="1624667" y="488970"/>
                    <a:pt x="1622374" y="492409"/>
                  </a:cubicBezTo>
                  <a:cubicBezTo>
                    <a:pt x="1620627" y="494975"/>
                    <a:pt x="1618935" y="497760"/>
                    <a:pt x="1616696" y="499943"/>
                  </a:cubicBezTo>
                  <a:cubicBezTo>
                    <a:pt x="1605887" y="510480"/>
                    <a:pt x="1594913" y="520908"/>
                    <a:pt x="1583940" y="531280"/>
                  </a:cubicBezTo>
                  <a:cubicBezTo>
                    <a:pt x="1581592" y="533464"/>
                    <a:pt x="1579026" y="535375"/>
                    <a:pt x="1576406" y="537122"/>
                  </a:cubicBezTo>
                  <a:cubicBezTo>
                    <a:pt x="1572202" y="539961"/>
                    <a:pt x="1567835" y="540944"/>
                    <a:pt x="1563030" y="538323"/>
                  </a:cubicBezTo>
                  <a:cubicBezTo>
                    <a:pt x="1559591" y="536467"/>
                    <a:pt x="1556042" y="534611"/>
                    <a:pt x="1552384" y="533300"/>
                  </a:cubicBezTo>
                  <a:cubicBezTo>
                    <a:pt x="1551456" y="532973"/>
                    <a:pt x="1549546" y="534338"/>
                    <a:pt x="1548617" y="535430"/>
                  </a:cubicBezTo>
                  <a:cubicBezTo>
                    <a:pt x="1547635" y="536576"/>
                    <a:pt x="1547034" y="538214"/>
                    <a:pt x="1546870" y="539743"/>
                  </a:cubicBezTo>
                  <a:cubicBezTo>
                    <a:pt x="1546270" y="544711"/>
                    <a:pt x="1544305" y="548751"/>
                    <a:pt x="1540210" y="551863"/>
                  </a:cubicBezTo>
                  <a:cubicBezTo>
                    <a:pt x="1534477" y="556175"/>
                    <a:pt x="1529018" y="560816"/>
                    <a:pt x="1523176" y="564911"/>
                  </a:cubicBezTo>
                  <a:cubicBezTo>
                    <a:pt x="1520228" y="567040"/>
                    <a:pt x="1518427" y="569497"/>
                    <a:pt x="1520065" y="572718"/>
                  </a:cubicBezTo>
                  <a:cubicBezTo>
                    <a:pt x="1524377" y="581453"/>
                    <a:pt x="1523122" y="591443"/>
                    <a:pt x="1526288" y="600451"/>
                  </a:cubicBezTo>
                  <a:cubicBezTo>
                    <a:pt x="1526998" y="602526"/>
                    <a:pt x="1526943" y="605420"/>
                    <a:pt x="1526125" y="607494"/>
                  </a:cubicBezTo>
                  <a:cubicBezTo>
                    <a:pt x="1522467" y="616502"/>
                    <a:pt x="1521866" y="625565"/>
                    <a:pt x="1522740" y="634628"/>
                  </a:cubicBezTo>
                  <a:cubicBezTo>
                    <a:pt x="1523286" y="640414"/>
                    <a:pt x="1524487" y="646147"/>
                    <a:pt x="1525852" y="651934"/>
                  </a:cubicBezTo>
                  <a:cubicBezTo>
                    <a:pt x="1526834" y="656083"/>
                    <a:pt x="1525469" y="657557"/>
                    <a:pt x="1519519" y="659686"/>
                  </a:cubicBezTo>
                  <a:cubicBezTo>
                    <a:pt x="1518099" y="660232"/>
                    <a:pt x="1516243" y="660287"/>
                    <a:pt x="1515315" y="661215"/>
                  </a:cubicBezTo>
                  <a:cubicBezTo>
                    <a:pt x="1510893" y="665692"/>
                    <a:pt x="1506634" y="670332"/>
                    <a:pt x="1502431" y="675027"/>
                  </a:cubicBezTo>
                  <a:cubicBezTo>
                    <a:pt x="1501120" y="676501"/>
                    <a:pt x="1501830" y="677866"/>
                    <a:pt x="1503468" y="679067"/>
                  </a:cubicBezTo>
                  <a:cubicBezTo>
                    <a:pt x="1506689" y="681469"/>
                    <a:pt x="1509910" y="683544"/>
                    <a:pt x="1514114" y="683981"/>
                  </a:cubicBezTo>
                  <a:cubicBezTo>
                    <a:pt x="1519082" y="684527"/>
                    <a:pt x="1522685" y="687912"/>
                    <a:pt x="1526398" y="690860"/>
                  </a:cubicBezTo>
                  <a:cubicBezTo>
                    <a:pt x="1530110" y="693808"/>
                    <a:pt x="1529782" y="698012"/>
                    <a:pt x="1525306" y="700141"/>
                  </a:cubicBezTo>
                  <a:cubicBezTo>
                    <a:pt x="1522467" y="701506"/>
                    <a:pt x="1518973" y="701669"/>
                    <a:pt x="1519410" y="705982"/>
                  </a:cubicBezTo>
                  <a:cubicBezTo>
                    <a:pt x="1520283" y="714171"/>
                    <a:pt x="1517990" y="721705"/>
                    <a:pt x="1515424" y="729294"/>
                  </a:cubicBezTo>
                  <a:cubicBezTo>
                    <a:pt x="1514823" y="731041"/>
                    <a:pt x="1515915" y="732188"/>
                    <a:pt x="1517662" y="732078"/>
                  </a:cubicBezTo>
                  <a:cubicBezTo>
                    <a:pt x="1518427" y="732024"/>
                    <a:pt x="1519191" y="731587"/>
                    <a:pt x="1519792" y="731150"/>
                  </a:cubicBezTo>
                  <a:cubicBezTo>
                    <a:pt x="1522904" y="728639"/>
                    <a:pt x="1525742" y="725855"/>
                    <a:pt x="1526943" y="721869"/>
                  </a:cubicBezTo>
                  <a:cubicBezTo>
                    <a:pt x="1529018" y="714663"/>
                    <a:pt x="1534259" y="709695"/>
                    <a:pt x="1538900" y="704290"/>
                  </a:cubicBezTo>
                  <a:cubicBezTo>
                    <a:pt x="1540483" y="702434"/>
                    <a:pt x="1544305" y="702434"/>
                    <a:pt x="1545233" y="704181"/>
                  </a:cubicBezTo>
                  <a:cubicBezTo>
                    <a:pt x="1550310" y="713352"/>
                    <a:pt x="1554022" y="722852"/>
                    <a:pt x="1552384" y="733662"/>
                  </a:cubicBezTo>
                  <a:cubicBezTo>
                    <a:pt x="1551893" y="736828"/>
                    <a:pt x="1551183" y="739885"/>
                    <a:pt x="1548563" y="742069"/>
                  </a:cubicBezTo>
                  <a:cubicBezTo>
                    <a:pt x="1547034" y="743434"/>
                    <a:pt x="1545724" y="744799"/>
                    <a:pt x="1544632" y="746273"/>
                  </a:cubicBezTo>
                  <a:cubicBezTo>
                    <a:pt x="1540538" y="751787"/>
                    <a:pt x="1539555" y="758393"/>
                    <a:pt x="1540538" y="765599"/>
                  </a:cubicBezTo>
                  <a:cubicBezTo>
                    <a:pt x="1541193" y="770294"/>
                    <a:pt x="1542012" y="775044"/>
                    <a:pt x="1543595" y="779521"/>
                  </a:cubicBezTo>
                  <a:cubicBezTo>
                    <a:pt x="1544250" y="781432"/>
                    <a:pt x="1546707" y="783069"/>
                    <a:pt x="1548672" y="783998"/>
                  </a:cubicBezTo>
                  <a:cubicBezTo>
                    <a:pt x="1551129" y="785144"/>
                    <a:pt x="1555605" y="783233"/>
                    <a:pt x="1557080" y="780940"/>
                  </a:cubicBezTo>
                  <a:cubicBezTo>
                    <a:pt x="1558772" y="778265"/>
                    <a:pt x="1560246" y="775372"/>
                    <a:pt x="1558881" y="772041"/>
                  </a:cubicBezTo>
                  <a:cubicBezTo>
                    <a:pt x="1557626" y="768930"/>
                    <a:pt x="1557789" y="765981"/>
                    <a:pt x="1558554" y="762760"/>
                  </a:cubicBezTo>
                  <a:cubicBezTo>
                    <a:pt x="1559646" y="758338"/>
                    <a:pt x="1561283" y="755281"/>
                    <a:pt x="1563249" y="754353"/>
                  </a:cubicBezTo>
                  <a:cubicBezTo>
                    <a:pt x="1563849" y="754080"/>
                    <a:pt x="1564450" y="754025"/>
                    <a:pt x="1565105" y="754189"/>
                  </a:cubicBezTo>
                  <a:cubicBezTo>
                    <a:pt x="1566688" y="754571"/>
                    <a:pt x="1567671" y="755499"/>
                    <a:pt x="1568435" y="756646"/>
                  </a:cubicBezTo>
                  <a:cubicBezTo>
                    <a:pt x="1569200" y="757792"/>
                    <a:pt x="1569691" y="759212"/>
                    <a:pt x="1570346" y="760577"/>
                  </a:cubicBezTo>
                  <a:cubicBezTo>
                    <a:pt x="1572038" y="760577"/>
                    <a:pt x="1573622" y="760194"/>
                    <a:pt x="1574986" y="759485"/>
                  </a:cubicBezTo>
                  <a:cubicBezTo>
                    <a:pt x="1576242" y="758830"/>
                    <a:pt x="1577279" y="757901"/>
                    <a:pt x="1578153" y="756646"/>
                  </a:cubicBezTo>
                  <a:cubicBezTo>
                    <a:pt x="1580282" y="753370"/>
                    <a:pt x="1582193" y="749876"/>
                    <a:pt x="1583776" y="746327"/>
                  </a:cubicBezTo>
                  <a:cubicBezTo>
                    <a:pt x="1586451" y="740377"/>
                    <a:pt x="1589290" y="734917"/>
                    <a:pt x="1596770" y="734262"/>
                  </a:cubicBezTo>
                  <a:cubicBezTo>
                    <a:pt x="1599499" y="731532"/>
                    <a:pt x="1602174" y="728748"/>
                    <a:pt x="1605013" y="726073"/>
                  </a:cubicBezTo>
                  <a:cubicBezTo>
                    <a:pt x="1606324" y="724763"/>
                    <a:pt x="1606433" y="723562"/>
                    <a:pt x="1605887" y="721760"/>
                  </a:cubicBezTo>
                  <a:cubicBezTo>
                    <a:pt x="1603539" y="714335"/>
                    <a:pt x="1608071" y="708111"/>
                    <a:pt x="1609654" y="701342"/>
                  </a:cubicBezTo>
                  <a:cubicBezTo>
                    <a:pt x="1611292" y="694354"/>
                    <a:pt x="1615932" y="690860"/>
                    <a:pt x="1623248" y="690860"/>
                  </a:cubicBezTo>
                  <a:cubicBezTo>
                    <a:pt x="1624776" y="690860"/>
                    <a:pt x="1626250" y="690095"/>
                    <a:pt x="1627779" y="689659"/>
                  </a:cubicBezTo>
                  <a:lnTo>
                    <a:pt x="1627069" y="688949"/>
                  </a:lnTo>
                  <a:cubicBezTo>
                    <a:pt x="1627288" y="689058"/>
                    <a:pt x="1627506" y="689058"/>
                    <a:pt x="1627670" y="689058"/>
                  </a:cubicBezTo>
                  <a:cubicBezTo>
                    <a:pt x="1626960" y="684145"/>
                    <a:pt x="1624340" y="681033"/>
                    <a:pt x="1619044" y="681961"/>
                  </a:cubicBezTo>
                  <a:cubicBezTo>
                    <a:pt x="1612111" y="683216"/>
                    <a:pt x="1608016" y="679504"/>
                    <a:pt x="1604085" y="675027"/>
                  </a:cubicBezTo>
                  <a:cubicBezTo>
                    <a:pt x="1602775" y="671260"/>
                    <a:pt x="1600973" y="667875"/>
                    <a:pt x="1596606" y="666947"/>
                  </a:cubicBezTo>
                  <a:cubicBezTo>
                    <a:pt x="1594313" y="666401"/>
                    <a:pt x="1591911" y="666347"/>
                    <a:pt x="1589563" y="665910"/>
                  </a:cubicBezTo>
                  <a:cubicBezTo>
                    <a:pt x="1585742" y="665255"/>
                    <a:pt x="1581483" y="665582"/>
                    <a:pt x="1578754" y="661925"/>
                  </a:cubicBezTo>
                  <a:cubicBezTo>
                    <a:pt x="1575478" y="657503"/>
                    <a:pt x="1571165" y="653572"/>
                    <a:pt x="1570674" y="647621"/>
                  </a:cubicBezTo>
                  <a:cubicBezTo>
                    <a:pt x="1570455" y="644727"/>
                    <a:pt x="1570291" y="641834"/>
                    <a:pt x="1570291" y="638940"/>
                  </a:cubicBezTo>
                  <a:cubicBezTo>
                    <a:pt x="1570291" y="637849"/>
                    <a:pt x="1570291" y="636757"/>
                    <a:pt x="1570346" y="635719"/>
                  </a:cubicBezTo>
                  <a:cubicBezTo>
                    <a:pt x="1570728" y="628895"/>
                    <a:pt x="1578262" y="624418"/>
                    <a:pt x="1584158" y="627476"/>
                  </a:cubicBezTo>
                  <a:cubicBezTo>
                    <a:pt x="1588362" y="629605"/>
                    <a:pt x="1592238" y="632444"/>
                    <a:pt x="1596497" y="634573"/>
                  </a:cubicBezTo>
                  <a:cubicBezTo>
                    <a:pt x="1597370" y="635010"/>
                    <a:pt x="1599663" y="634082"/>
                    <a:pt x="1600537" y="633099"/>
                  </a:cubicBezTo>
                  <a:cubicBezTo>
                    <a:pt x="1601246" y="632225"/>
                    <a:pt x="1601355" y="629987"/>
                    <a:pt x="1600755" y="629004"/>
                  </a:cubicBezTo>
                  <a:cubicBezTo>
                    <a:pt x="1599499" y="627094"/>
                    <a:pt x="1597862" y="625019"/>
                    <a:pt x="1595842" y="624091"/>
                  </a:cubicBezTo>
                  <a:cubicBezTo>
                    <a:pt x="1590054" y="621361"/>
                    <a:pt x="1583995" y="619341"/>
                    <a:pt x="1578153" y="616775"/>
                  </a:cubicBezTo>
                  <a:cubicBezTo>
                    <a:pt x="1572147" y="614155"/>
                    <a:pt x="1569582" y="608531"/>
                    <a:pt x="1572311" y="603236"/>
                  </a:cubicBezTo>
                  <a:cubicBezTo>
                    <a:pt x="1577662" y="592699"/>
                    <a:pt x="1580282" y="580688"/>
                    <a:pt x="1589727" y="572390"/>
                  </a:cubicBezTo>
                  <a:cubicBezTo>
                    <a:pt x="1591911" y="570479"/>
                    <a:pt x="1592511" y="566767"/>
                    <a:pt x="1594040" y="563982"/>
                  </a:cubicBezTo>
                  <a:cubicBezTo>
                    <a:pt x="1595514" y="561198"/>
                    <a:pt x="1597152" y="558468"/>
                    <a:pt x="1598899" y="555793"/>
                  </a:cubicBezTo>
                  <a:cubicBezTo>
                    <a:pt x="1599772" y="554483"/>
                    <a:pt x="1600700" y="553009"/>
                    <a:pt x="1602011" y="552245"/>
                  </a:cubicBezTo>
                  <a:cubicBezTo>
                    <a:pt x="1612547" y="545912"/>
                    <a:pt x="1617133" y="533846"/>
                    <a:pt x="1626578" y="526476"/>
                  </a:cubicBezTo>
                  <a:cubicBezTo>
                    <a:pt x="1632856" y="521563"/>
                    <a:pt x="1638698" y="515994"/>
                    <a:pt x="1645468" y="511954"/>
                  </a:cubicBezTo>
                  <a:cubicBezTo>
                    <a:pt x="1649835" y="509334"/>
                    <a:pt x="1654312" y="507204"/>
                    <a:pt x="1658843" y="505730"/>
                  </a:cubicBezTo>
                  <a:cubicBezTo>
                    <a:pt x="1669107" y="502400"/>
                    <a:pt x="1679862" y="502291"/>
                    <a:pt x="1690945" y="507095"/>
                  </a:cubicBezTo>
                  <a:cubicBezTo>
                    <a:pt x="1693674" y="508242"/>
                    <a:pt x="1695913" y="510862"/>
                    <a:pt x="1697933" y="513155"/>
                  </a:cubicBezTo>
                  <a:cubicBezTo>
                    <a:pt x="1698643" y="514029"/>
                    <a:pt x="1698424" y="516267"/>
                    <a:pt x="1697824" y="517468"/>
                  </a:cubicBezTo>
                  <a:cubicBezTo>
                    <a:pt x="1697223" y="518833"/>
                    <a:pt x="1695967" y="520307"/>
                    <a:pt x="1694657" y="520853"/>
                  </a:cubicBezTo>
                  <a:cubicBezTo>
                    <a:pt x="1683356" y="525657"/>
                    <a:pt x="1673857" y="532918"/>
                    <a:pt x="1665722" y="541872"/>
                  </a:cubicBezTo>
                  <a:cubicBezTo>
                    <a:pt x="1664685" y="543018"/>
                    <a:pt x="1663702" y="544110"/>
                    <a:pt x="1662720" y="545257"/>
                  </a:cubicBezTo>
                  <a:cubicBezTo>
                    <a:pt x="1660699" y="547659"/>
                    <a:pt x="1658024" y="549515"/>
                    <a:pt x="1655731" y="551753"/>
                  </a:cubicBezTo>
                  <a:cubicBezTo>
                    <a:pt x="1652729" y="554647"/>
                    <a:pt x="1650873" y="558523"/>
                    <a:pt x="1651255" y="562454"/>
                  </a:cubicBezTo>
                  <a:cubicBezTo>
                    <a:pt x="1651855" y="569169"/>
                    <a:pt x="1650927" y="575011"/>
                    <a:pt x="1646560" y="580361"/>
                  </a:cubicBezTo>
                  <a:cubicBezTo>
                    <a:pt x="1644594" y="582763"/>
                    <a:pt x="1643612" y="585984"/>
                    <a:pt x="1642247" y="588823"/>
                  </a:cubicBezTo>
                  <a:cubicBezTo>
                    <a:pt x="1641864" y="589533"/>
                    <a:pt x="1641646" y="590297"/>
                    <a:pt x="1641319" y="591061"/>
                  </a:cubicBezTo>
                  <a:cubicBezTo>
                    <a:pt x="1638316" y="598650"/>
                    <a:pt x="1642028" y="613227"/>
                    <a:pt x="1648962" y="619341"/>
                  </a:cubicBezTo>
                  <a:cubicBezTo>
                    <a:pt x="1649562" y="619942"/>
                    <a:pt x="1651691" y="619123"/>
                    <a:pt x="1652947" y="618631"/>
                  </a:cubicBezTo>
                  <a:cubicBezTo>
                    <a:pt x="1653493" y="618358"/>
                    <a:pt x="1654039" y="617321"/>
                    <a:pt x="1654039" y="616721"/>
                  </a:cubicBezTo>
                  <a:cubicBezTo>
                    <a:pt x="1653984" y="615137"/>
                    <a:pt x="1653657" y="613554"/>
                    <a:pt x="1653220" y="612080"/>
                  </a:cubicBezTo>
                  <a:cubicBezTo>
                    <a:pt x="1651855" y="607549"/>
                    <a:pt x="1650272" y="603017"/>
                    <a:pt x="1649016" y="598432"/>
                  </a:cubicBezTo>
                  <a:cubicBezTo>
                    <a:pt x="1647761" y="594064"/>
                    <a:pt x="1649344" y="590843"/>
                    <a:pt x="1653220" y="588441"/>
                  </a:cubicBezTo>
                  <a:cubicBezTo>
                    <a:pt x="1656550" y="586312"/>
                    <a:pt x="1659225" y="583254"/>
                    <a:pt x="1663375" y="582435"/>
                  </a:cubicBezTo>
                  <a:cubicBezTo>
                    <a:pt x="1666650" y="581835"/>
                    <a:pt x="1665886" y="579487"/>
                    <a:pt x="1665176" y="577140"/>
                  </a:cubicBezTo>
                  <a:cubicBezTo>
                    <a:pt x="1662501" y="568459"/>
                    <a:pt x="1663484" y="560598"/>
                    <a:pt x="1667961" y="553555"/>
                  </a:cubicBezTo>
                  <a:cubicBezTo>
                    <a:pt x="1668998" y="551863"/>
                    <a:pt x="1670253" y="550225"/>
                    <a:pt x="1671728" y="548641"/>
                  </a:cubicBezTo>
                  <a:cubicBezTo>
                    <a:pt x="1674348" y="545803"/>
                    <a:pt x="1678224" y="543946"/>
                    <a:pt x="1680790" y="540998"/>
                  </a:cubicBezTo>
                  <a:cubicBezTo>
                    <a:pt x="1686413" y="534665"/>
                    <a:pt x="1692910" y="531117"/>
                    <a:pt x="1701481" y="531171"/>
                  </a:cubicBezTo>
                  <a:cubicBezTo>
                    <a:pt x="1711308" y="531280"/>
                    <a:pt x="1719716" y="525657"/>
                    <a:pt x="1729052" y="523692"/>
                  </a:cubicBezTo>
                  <a:cubicBezTo>
                    <a:pt x="1733037" y="522873"/>
                    <a:pt x="1736859" y="522491"/>
                    <a:pt x="1740789" y="523528"/>
                  </a:cubicBezTo>
                  <a:cubicBezTo>
                    <a:pt x="1748269" y="525603"/>
                    <a:pt x="1751817" y="527131"/>
                    <a:pt x="1751817" y="536467"/>
                  </a:cubicBezTo>
                  <a:cubicBezTo>
                    <a:pt x="1751817" y="537996"/>
                    <a:pt x="1751981" y="539524"/>
                    <a:pt x="1752036" y="541053"/>
                  </a:cubicBezTo>
                  <a:cubicBezTo>
                    <a:pt x="1752199" y="540889"/>
                    <a:pt x="1752309" y="540616"/>
                    <a:pt x="1752472" y="540452"/>
                  </a:cubicBezTo>
                  <a:cubicBezTo>
                    <a:pt x="1752472" y="540507"/>
                    <a:pt x="1752472" y="540616"/>
                    <a:pt x="1752472" y="540616"/>
                  </a:cubicBezTo>
                  <a:cubicBezTo>
                    <a:pt x="1754329" y="537450"/>
                    <a:pt x="1756130" y="534283"/>
                    <a:pt x="1758041" y="531171"/>
                  </a:cubicBezTo>
                  <a:cubicBezTo>
                    <a:pt x="1759952" y="528114"/>
                    <a:pt x="1763446" y="526640"/>
                    <a:pt x="1765957" y="528114"/>
                  </a:cubicBezTo>
                  <a:cubicBezTo>
                    <a:pt x="1773601" y="532591"/>
                    <a:pt x="1781626" y="535375"/>
                    <a:pt x="1790361" y="537067"/>
                  </a:cubicBezTo>
                  <a:cubicBezTo>
                    <a:pt x="1791180" y="537231"/>
                    <a:pt x="1791999" y="537450"/>
                    <a:pt x="1792763" y="537668"/>
                  </a:cubicBezTo>
                  <a:cubicBezTo>
                    <a:pt x="1800625" y="540070"/>
                    <a:pt x="1805593" y="546076"/>
                    <a:pt x="1807940" y="554483"/>
                  </a:cubicBezTo>
                  <a:cubicBezTo>
                    <a:pt x="1810397" y="563000"/>
                    <a:pt x="1811161" y="571626"/>
                    <a:pt x="1811598" y="580361"/>
                  </a:cubicBezTo>
                  <a:cubicBezTo>
                    <a:pt x="1811707" y="582053"/>
                    <a:pt x="1808814" y="584947"/>
                    <a:pt x="1806903" y="584837"/>
                  </a:cubicBezTo>
                  <a:cubicBezTo>
                    <a:pt x="1801443" y="584510"/>
                    <a:pt x="1795984" y="584073"/>
                    <a:pt x="1790525" y="583636"/>
                  </a:cubicBezTo>
                  <a:cubicBezTo>
                    <a:pt x="1790634" y="583746"/>
                    <a:pt x="1790688" y="583855"/>
                    <a:pt x="1790798" y="583909"/>
                  </a:cubicBezTo>
                  <a:cubicBezTo>
                    <a:pt x="1798277" y="589478"/>
                    <a:pt x="1805866" y="594937"/>
                    <a:pt x="1813236" y="600670"/>
                  </a:cubicBezTo>
                  <a:cubicBezTo>
                    <a:pt x="1813836" y="601216"/>
                    <a:pt x="1814382" y="601707"/>
                    <a:pt x="1814874" y="602253"/>
                  </a:cubicBezTo>
                  <a:cubicBezTo>
                    <a:pt x="1817058" y="604601"/>
                    <a:pt x="1818204" y="607603"/>
                    <a:pt x="1818149" y="611097"/>
                  </a:cubicBezTo>
                  <a:cubicBezTo>
                    <a:pt x="1818095" y="614155"/>
                    <a:pt x="1814983" y="616884"/>
                    <a:pt x="1816784" y="619887"/>
                  </a:cubicBezTo>
                  <a:cubicBezTo>
                    <a:pt x="1817986" y="621743"/>
                    <a:pt x="1820551" y="622781"/>
                    <a:pt x="1821916" y="624582"/>
                  </a:cubicBezTo>
                  <a:cubicBezTo>
                    <a:pt x="1822681" y="625619"/>
                    <a:pt x="1822954" y="627912"/>
                    <a:pt x="1822353" y="629004"/>
                  </a:cubicBezTo>
                  <a:cubicBezTo>
                    <a:pt x="1820825" y="631734"/>
                    <a:pt x="1818914" y="634355"/>
                    <a:pt x="1816784" y="636593"/>
                  </a:cubicBezTo>
                  <a:cubicBezTo>
                    <a:pt x="1815310" y="638176"/>
                    <a:pt x="1814710" y="639213"/>
                    <a:pt x="1816239" y="640251"/>
                  </a:cubicBezTo>
                  <a:cubicBezTo>
                    <a:pt x="1816839" y="640687"/>
                    <a:pt x="1817767" y="640906"/>
                    <a:pt x="1818532" y="640797"/>
                  </a:cubicBezTo>
                  <a:cubicBezTo>
                    <a:pt x="1823227" y="640251"/>
                    <a:pt x="1827649" y="638886"/>
                    <a:pt x="1830160" y="645328"/>
                  </a:cubicBezTo>
                  <a:cubicBezTo>
                    <a:pt x="1831634" y="648986"/>
                    <a:pt x="1833436" y="649313"/>
                    <a:pt x="1837967" y="646693"/>
                  </a:cubicBezTo>
                  <a:cubicBezTo>
                    <a:pt x="1843317" y="643690"/>
                    <a:pt x="1847084" y="645219"/>
                    <a:pt x="1850524" y="649095"/>
                  </a:cubicBezTo>
                  <a:cubicBezTo>
                    <a:pt x="1853144" y="652043"/>
                    <a:pt x="1855437" y="655319"/>
                    <a:pt x="1857403" y="658758"/>
                  </a:cubicBezTo>
                  <a:cubicBezTo>
                    <a:pt x="1860351" y="663890"/>
                    <a:pt x="1860023" y="669349"/>
                    <a:pt x="1858058" y="674754"/>
                  </a:cubicBezTo>
                  <a:cubicBezTo>
                    <a:pt x="1859914" y="676065"/>
                    <a:pt x="1862644" y="677156"/>
                    <a:pt x="1862971" y="678794"/>
                  </a:cubicBezTo>
                  <a:cubicBezTo>
                    <a:pt x="1864172" y="684308"/>
                    <a:pt x="1867721" y="686874"/>
                    <a:pt x="1872580" y="687966"/>
                  </a:cubicBezTo>
                  <a:cubicBezTo>
                    <a:pt x="1883881" y="690478"/>
                    <a:pt x="1889886" y="697466"/>
                    <a:pt x="1892398" y="708657"/>
                  </a:cubicBezTo>
                  <a:cubicBezTo>
                    <a:pt x="1893926" y="715482"/>
                    <a:pt x="1897311" y="721924"/>
                    <a:pt x="1899822" y="728530"/>
                  </a:cubicBezTo>
                  <a:cubicBezTo>
                    <a:pt x="1901679" y="733389"/>
                    <a:pt x="1901024" y="737920"/>
                    <a:pt x="1897475" y="741742"/>
                  </a:cubicBezTo>
                  <a:cubicBezTo>
                    <a:pt x="1893107" y="746327"/>
                    <a:pt x="1894691" y="750149"/>
                    <a:pt x="1898785" y="753807"/>
                  </a:cubicBezTo>
                  <a:cubicBezTo>
                    <a:pt x="1899331" y="754244"/>
                    <a:pt x="1899877" y="755063"/>
                    <a:pt x="1899986" y="755772"/>
                  </a:cubicBezTo>
                  <a:cubicBezTo>
                    <a:pt x="1900259" y="758065"/>
                    <a:pt x="1901133" y="760850"/>
                    <a:pt x="1900095" y="762487"/>
                  </a:cubicBezTo>
                  <a:cubicBezTo>
                    <a:pt x="1899222" y="764016"/>
                    <a:pt x="1896165" y="765272"/>
                    <a:pt x="1894199" y="765053"/>
                  </a:cubicBezTo>
                  <a:cubicBezTo>
                    <a:pt x="1890323" y="764562"/>
                    <a:pt x="1886556" y="763033"/>
                    <a:pt x="1882789" y="761941"/>
                  </a:cubicBezTo>
                  <a:cubicBezTo>
                    <a:pt x="1880933" y="761395"/>
                    <a:pt x="1879295" y="762105"/>
                    <a:pt x="1879623" y="763688"/>
                  </a:cubicBezTo>
                  <a:cubicBezTo>
                    <a:pt x="1881370" y="771932"/>
                    <a:pt x="1876292" y="776900"/>
                    <a:pt x="1871652" y="782250"/>
                  </a:cubicBezTo>
                  <a:cubicBezTo>
                    <a:pt x="1869796" y="784434"/>
                    <a:pt x="1870396" y="787273"/>
                    <a:pt x="1873235" y="787874"/>
                  </a:cubicBezTo>
                  <a:cubicBezTo>
                    <a:pt x="1881042" y="789457"/>
                    <a:pt x="1885573" y="793934"/>
                    <a:pt x="1887703" y="801631"/>
                  </a:cubicBezTo>
                  <a:cubicBezTo>
                    <a:pt x="1888740" y="805453"/>
                    <a:pt x="1891360" y="808838"/>
                    <a:pt x="1895182" y="810476"/>
                  </a:cubicBezTo>
                  <a:cubicBezTo>
                    <a:pt x="1899440" y="812332"/>
                    <a:pt x="1903972" y="813697"/>
                    <a:pt x="1908339" y="815225"/>
                  </a:cubicBezTo>
                  <a:cubicBezTo>
                    <a:pt x="1907902" y="820849"/>
                    <a:pt x="1911724" y="823196"/>
                    <a:pt x="1915873" y="825653"/>
                  </a:cubicBezTo>
                  <a:cubicBezTo>
                    <a:pt x="1920132" y="828164"/>
                    <a:pt x="1920022" y="828983"/>
                    <a:pt x="1917456" y="836190"/>
                  </a:cubicBezTo>
                  <a:cubicBezTo>
                    <a:pt x="1916419" y="839138"/>
                    <a:pt x="1918384" y="843123"/>
                    <a:pt x="1921333" y="843615"/>
                  </a:cubicBezTo>
                  <a:cubicBezTo>
                    <a:pt x="1922861" y="843888"/>
                    <a:pt x="1924390" y="843669"/>
                    <a:pt x="1925973" y="843724"/>
                  </a:cubicBezTo>
                  <a:cubicBezTo>
                    <a:pt x="1926737" y="843724"/>
                    <a:pt x="1927556" y="843724"/>
                    <a:pt x="1928321" y="843724"/>
                  </a:cubicBezTo>
                  <a:cubicBezTo>
                    <a:pt x="1929140" y="843724"/>
                    <a:pt x="1929904" y="843833"/>
                    <a:pt x="1930559" y="844160"/>
                  </a:cubicBezTo>
                  <a:cubicBezTo>
                    <a:pt x="1931869" y="844761"/>
                    <a:pt x="1932743" y="846290"/>
                    <a:pt x="1933835" y="847382"/>
                  </a:cubicBezTo>
                  <a:lnTo>
                    <a:pt x="1934435" y="846945"/>
                  </a:lnTo>
                  <a:cubicBezTo>
                    <a:pt x="1934435" y="847272"/>
                    <a:pt x="1934435" y="847655"/>
                    <a:pt x="1934435" y="847982"/>
                  </a:cubicBezTo>
                  <a:cubicBezTo>
                    <a:pt x="1936182" y="849511"/>
                    <a:pt x="1936182" y="850002"/>
                    <a:pt x="1934435" y="851640"/>
                  </a:cubicBezTo>
                  <a:lnTo>
                    <a:pt x="1934435" y="852597"/>
                  </a:lnTo>
                  <a:lnTo>
                    <a:pt x="1933780" y="852295"/>
                  </a:lnTo>
                  <a:lnTo>
                    <a:pt x="1934435" y="852732"/>
                  </a:lnTo>
                  <a:lnTo>
                    <a:pt x="1934435" y="852597"/>
                  </a:lnTo>
                  <a:lnTo>
                    <a:pt x="1942078" y="856117"/>
                  </a:lnTo>
                  <a:cubicBezTo>
                    <a:pt x="1948302" y="857263"/>
                    <a:pt x="1951250" y="862067"/>
                    <a:pt x="1953052" y="867472"/>
                  </a:cubicBezTo>
                  <a:cubicBezTo>
                    <a:pt x="1953707" y="869438"/>
                    <a:pt x="1953489" y="872331"/>
                    <a:pt x="1952451" y="874133"/>
                  </a:cubicBezTo>
                  <a:cubicBezTo>
                    <a:pt x="1950540" y="877572"/>
                    <a:pt x="1948466" y="881885"/>
                    <a:pt x="1945299" y="883414"/>
                  </a:cubicBezTo>
                  <a:cubicBezTo>
                    <a:pt x="1939949" y="886034"/>
                    <a:pt x="1936237" y="890620"/>
                    <a:pt x="1932361" y="894879"/>
                  </a:cubicBezTo>
                  <a:cubicBezTo>
                    <a:pt x="1928812" y="898755"/>
                    <a:pt x="1925209" y="902467"/>
                    <a:pt x="1920022" y="904323"/>
                  </a:cubicBezTo>
                  <a:cubicBezTo>
                    <a:pt x="1917784" y="905088"/>
                    <a:pt x="1915436" y="905524"/>
                    <a:pt x="1913143" y="906125"/>
                  </a:cubicBezTo>
                  <a:cubicBezTo>
                    <a:pt x="1909704" y="906999"/>
                    <a:pt x="1908012" y="909401"/>
                    <a:pt x="1907193" y="912731"/>
                  </a:cubicBezTo>
                  <a:cubicBezTo>
                    <a:pt x="1906046" y="917317"/>
                    <a:pt x="1904954" y="921903"/>
                    <a:pt x="1903426" y="926325"/>
                  </a:cubicBezTo>
                  <a:cubicBezTo>
                    <a:pt x="1903044" y="927362"/>
                    <a:pt x="1900641" y="928618"/>
                    <a:pt x="1899604" y="928290"/>
                  </a:cubicBezTo>
                  <a:cubicBezTo>
                    <a:pt x="1893326" y="926598"/>
                    <a:pt x="1888358" y="922667"/>
                    <a:pt x="1883717" y="918354"/>
                  </a:cubicBezTo>
                  <a:cubicBezTo>
                    <a:pt x="1882625" y="917371"/>
                    <a:pt x="1881916" y="915679"/>
                    <a:pt x="1881533" y="914205"/>
                  </a:cubicBezTo>
                  <a:cubicBezTo>
                    <a:pt x="1881424" y="914096"/>
                    <a:pt x="1881424" y="913987"/>
                    <a:pt x="1881424" y="913877"/>
                  </a:cubicBezTo>
                  <a:cubicBezTo>
                    <a:pt x="1880769" y="911421"/>
                    <a:pt x="1880332" y="908909"/>
                    <a:pt x="1879896" y="906343"/>
                  </a:cubicBezTo>
                  <a:cubicBezTo>
                    <a:pt x="1879786" y="905907"/>
                    <a:pt x="1879732" y="905361"/>
                    <a:pt x="1879623" y="904924"/>
                  </a:cubicBezTo>
                  <a:cubicBezTo>
                    <a:pt x="1878531" y="897663"/>
                    <a:pt x="1875473" y="891385"/>
                    <a:pt x="1871106" y="885543"/>
                  </a:cubicBezTo>
                  <a:cubicBezTo>
                    <a:pt x="1867776" y="881121"/>
                    <a:pt x="1864609" y="876535"/>
                    <a:pt x="1861388" y="872058"/>
                  </a:cubicBezTo>
                  <a:cubicBezTo>
                    <a:pt x="1860132" y="870311"/>
                    <a:pt x="1856420" y="870530"/>
                    <a:pt x="1855492" y="872550"/>
                  </a:cubicBezTo>
                  <a:cubicBezTo>
                    <a:pt x="1854509" y="874624"/>
                    <a:pt x="1853636" y="876808"/>
                    <a:pt x="1853035" y="878992"/>
                  </a:cubicBezTo>
                  <a:cubicBezTo>
                    <a:pt x="1851943" y="883195"/>
                    <a:pt x="1851179" y="885052"/>
                    <a:pt x="1849213" y="885925"/>
                  </a:cubicBezTo>
                  <a:cubicBezTo>
                    <a:pt x="1847903" y="886471"/>
                    <a:pt x="1846102" y="886635"/>
                    <a:pt x="1843426" y="886635"/>
                  </a:cubicBezTo>
                  <a:cubicBezTo>
                    <a:pt x="1842007" y="886635"/>
                    <a:pt x="1840642" y="886307"/>
                    <a:pt x="1839223" y="886034"/>
                  </a:cubicBezTo>
                  <a:cubicBezTo>
                    <a:pt x="1839441" y="887508"/>
                    <a:pt x="1839387" y="889201"/>
                    <a:pt x="1840151" y="890183"/>
                  </a:cubicBezTo>
                  <a:cubicBezTo>
                    <a:pt x="1843154" y="893896"/>
                    <a:pt x="1844791" y="897936"/>
                    <a:pt x="1845556" y="902303"/>
                  </a:cubicBezTo>
                  <a:cubicBezTo>
                    <a:pt x="1845992" y="904706"/>
                    <a:pt x="1846102" y="907217"/>
                    <a:pt x="1845992" y="909783"/>
                  </a:cubicBezTo>
                  <a:cubicBezTo>
                    <a:pt x="1845829" y="913222"/>
                    <a:pt x="1846866" y="916061"/>
                    <a:pt x="1849213" y="918245"/>
                  </a:cubicBezTo>
                  <a:cubicBezTo>
                    <a:pt x="1853254" y="922012"/>
                    <a:pt x="1857293" y="925834"/>
                    <a:pt x="1861770" y="929000"/>
                  </a:cubicBezTo>
                  <a:cubicBezTo>
                    <a:pt x="1865974" y="932003"/>
                    <a:pt x="1868758" y="935224"/>
                    <a:pt x="1868212" y="940683"/>
                  </a:cubicBezTo>
                  <a:cubicBezTo>
                    <a:pt x="1867339" y="949527"/>
                    <a:pt x="1869031" y="957935"/>
                    <a:pt x="1872580" y="966124"/>
                  </a:cubicBezTo>
                  <a:cubicBezTo>
                    <a:pt x="1873508" y="968253"/>
                    <a:pt x="1873781" y="970710"/>
                    <a:pt x="1874327" y="973003"/>
                  </a:cubicBezTo>
                  <a:cubicBezTo>
                    <a:pt x="1875310" y="977098"/>
                    <a:pt x="1874764" y="981192"/>
                    <a:pt x="1871270" y="983704"/>
                  </a:cubicBezTo>
                  <a:cubicBezTo>
                    <a:pt x="1867284" y="986597"/>
                    <a:pt x="1864828" y="990364"/>
                    <a:pt x="1862262" y="994404"/>
                  </a:cubicBezTo>
                  <a:cubicBezTo>
                    <a:pt x="1858495" y="1000409"/>
                    <a:pt x="1857621" y="1005869"/>
                    <a:pt x="1861224" y="1012093"/>
                  </a:cubicBezTo>
                  <a:cubicBezTo>
                    <a:pt x="1862152" y="1013676"/>
                    <a:pt x="1861388" y="1015696"/>
                    <a:pt x="1859641" y="1015969"/>
                  </a:cubicBezTo>
                  <a:cubicBezTo>
                    <a:pt x="1858495" y="1016133"/>
                    <a:pt x="1856584" y="1015041"/>
                    <a:pt x="1855874" y="1014003"/>
                  </a:cubicBezTo>
                  <a:cubicBezTo>
                    <a:pt x="1853363" y="1010018"/>
                    <a:pt x="1851124" y="1005814"/>
                    <a:pt x="1848941" y="1001610"/>
                  </a:cubicBezTo>
                  <a:cubicBezTo>
                    <a:pt x="1846702" y="997243"/>
                    <a:pt x="1843754" y="993367"/>
                    <a:pt x="1839223" y="991565"/>
                  </a:cubicBezTo>
                  <a:cubicBezTo>
                    <a:pt x="1833163" y="989108"/>
                    <a:pt x="1828249" y="985287"/>
                    <a:pt x="1824264" y="980264"/>
                  </a:cubicBezTo>
                  <a:cubicBezTo>
                    <a:pt x="1823445" y="979227"/>
                    <a:pt x="1822572" y="978299"/>
                    <a:pt x="1821643" y="977371"/>
                  </a:cubicBezTo>
                  <a:cubicBezTo>
                    <a:pt x="1817003" y="972785"/>
                    <a:pt x="1811434" y="969837"/>
                    <a:pt x="1805320" y="967544"/>
                  </a:cubicBezTo>
                  <a:cubicBezTo>
                    <a:pt x="1805156" y="972130"/>
                    <a:pt x="1805811" y="976661"/>
                    <a:pt x="1809469" y="979773"/>
                  </a:cubicBezTo>
                  <a:cubicBezTo>
                    <a:pt x="1811434" y="981520"/>
                    <a:pt x="1813345" y="983376"/>
                    <a:pt x="1815038" y="985287"/>
                  </a:cubicBezTo>
                  <a:cubicBezTo>
                    <a:pt x="1822244" y="993367"/>
                    <a:pt x="1827048" y="1003030"/>
                    <a:pt x="1832016" y="1012639"/>
                  </a:cubicBezTo>
                  <a:cubicBezTo>
                    <a:pt x="1834473" y="1017334"/>
                    <a:pt x="1833709" y="1021810"/>
                    <a:pt x="1831416" y="1026123"/>
                  </a:cubicBezTo>
                  <a:cubicBezTo>
                    <a:pt x="1830815" y="1027215"/>
                    <a:pt x="1828741" y="1028525"/>
                    <a:pt x="1827758" y="1028252"/>
                  </a:cubicBezTo>
                  <a:cubicBezTo>
                    <a:pt x="1823227" y="1026997"/>
                    <a:pt x="1818750" y="1025577"/>
                    <a:pt x="1814546" y="1023557"/>
                  </a:cubicBezTo>
                  <a:cubicBezTo>
                    <a:pt x="1810288" y="1021537"/>
                    <a:pt x="1806739" y="1017497"/>
                    <a:pt x="1802372" y="1016515"/>
                  </a:cubicBezTo>
                  <a:cubicBezTo>
                    <a:pt x="1798714" y="1015696"/>
                    <a:pt x="1795438" y="1014276"/>
                    <a:pt x="1792490" y="1012475"/>
                  </a:cubicBezTo>
                  <a:cubicBezTo>
                    <a:pt x="1787467" y="1009472"/>
                    <a:pt x="1783318" y="1005323"/>
                    <a:pt x="1779278" y="1000901"/>
                  </a:cubicBezTo>
                  <a:cubicBezTo>
                    <a:pt x="1775511" y="996752"/>
                    <a:pt x="1771744" y="992821"/>
                    <a:pt x="1766339" y="990855"/>
                  </a:cubicBezTo>
                  <a:lnTo>
                    <a:pt x="1766776" y="991347"/>
                  </a:lnTo>
                  <a:cubicBezTo>
                    <a:pt x="1766612" y="991292"/>
                    <a:pt x="1766449" y="991292"/>
                    <a:pt x="1766285" y="991292"/>
                  </a:cubicBezTo>
                  <a:cubicBezTo>
                    <a:pt x="1766285" y="991238"/>
                    <a:pt x="1766285" y="991183"/>
                    <a:pt x="1766285" y="991128"/>
                  </a:cubicBezTo>
                  <a:cubicBezTo>
                    <a:pt x="1759078" y="987689"/>
                    <a:pt x="1753619" y="982229"/>
                    <a:pt x="1749197" y="975678"/>
                  </a:cubicBezTo>
                  <a:cubicBezTo>
                    <a:pt x="1747341" y="972948"/>
                    <a:pt x="1746467" y="969564"/>
                    <a:pt x="1747996" y="966670"/>
                  </a:cubicBezTo>
                  <a:cubicBezTo>
                    <a:pt x="1750780" y="961538"/>
                    <a:pt x="1748651" y="958426"/>
                    <a:pt x="1745539" y="954168"/>
                  </a:cubicBezTo>
                  <a:cubicBezTo>
                    <a:pt x="1740953" y="947835"/>
                    <a:pt x="1738114" y="940246"/>
                    <a:pt x="1734293" y="933313"/>
                  </a:cubicBezTo>
                  <a:cubicBezTo>
                    <a:pt x="1732382" y="929764"/>
                    <a:pt x="1729488" y="927744"/>
                    <a:pt x="1725011" y="926925"/>
                  </a:cubicBezTo>
                  <a:cubicBezTo>
                    <a:pt x="1716659" y="925451"/>
                    <a:pt x="1707705" y="928399"/>
                    <a:pt x="1699734" y="923650"/>
                  </a:cubicBezTo>
                  <a:cubicBezTo>
                    <a:pt x="1698588" y="922995"/>
                    <a:pt x="1696677" y="923104"/>
                    <a:pt x="1695258" y="923431"/>
                  </a:cubicBezTo>
                  <a:cubicBezTo>
                    <a:pt x="1692637" y="924032"/>
                    <a:pt x="1689962" y="924632"/>
                    <a:pt x="1687451" y="925670"/>
                  </a:cubicBezTo>
                  <a:cubicBezTo>
                    <a:pt x="1687014" y="925834"/>
                    <a:pt x="1686577" y="925997"/>
                    <a:pt x="1686140" y="926216"/>
                  </a:cubicBezTo>
                  <a:cubicBezTo>
                    <a:pt x="1674839" y="931784"/>
                    <a:pt x="1666268" y="927362"/>
                    <a:pt x="1658679" y="919009"/>
                  </a:cubicBezTo>
                  <a:cubicBezTo>
                    <a:pt x="1655786" y="915734"/>
                    <a:pt x="1654749" y="909401"/>
                    <a:pt x="1656878" y="905524"/>
                  </a:cubicBezTo>
                  <a:cubicBezTo>
                    <a:pt x="1658407" y="902795"/>
                    <a:pt x="1659881" y="899628"/>
                    <a:pt x="1662283" y="897827"/>
                  </a:cubicBezTo>
                  <a:cubicBezTo>
                    <a:pt x="1667360" y="893950"/>
                    <a:pt x="1672000" y="889801"/>
                    <a:pt x="1675822" y="884669"/>
                  </a:cubicBezTo>
                  <a:cubicBezTo>
                    <a:pt x="1676532" y="883741"/>
                    <a:pt x="1678934" y="883250"/>
                    <a:pt x="1680026" y="883741"/>
                  </a:cubicBezTo>
                  <a:cubicBezTo>
                    <a:pt x="1684120" y="885488"/>
                    <a:pt x="1688051" y="887618"/>
                    <a:pt x="1691982" y="889747"/>
                  </a:cubicBezTo>
                  <a:cubicBezTo>
                    <a:pt x="1692255" y="889856"/>
                    <a:pt x="1692473" y="889965"/>
                    <a:pt x="1692746" y="890129"/>
                  </a:cubicBezTo>
                  <a:cubicBezTo>
                    <a:pt x="1700116" y="894223"/>
                    <a:pt x="1707541" y="895097"/>
                    <a:pt x="1715676" y="892203"/>
                  </a:cubicBezTo>
                  <a:cubicBezTo>
                    <a:pt x="1723046" y="889583"/>
                    <a:pt x="1730526" y="886962"/>
                    <a:pt x="1738606" y="887181"/>
                  </a:cubicBezTo>
                  <a:cubicBezTo>
                    <a:pt x="1739152" y="887235"/>
                    <a:pt x="1740571" y="884233"/>
                    <a:pt x="1740134" y="883305"/>
                  </a:cubicBezTo>
                  <a:cubicBezTo>
                    <a:pt x="1731836" y="864415"/>
                    <a:pt x="1736367" y="863378"/>
                    <a:pt x="1749251" y="854260"/>
                  </a:cubicBezTo>
                  <a:cubicBezTo>
                    <a:pt x="1751872" y="852404"/>
                    <a:pt x="1754547" y="850657"/>
                    <a:pt x="1757113" y="848746"/>
                  </a:cubicBezTo>
                  <a:cubicBezTo>
                    <a:pt x="1760880" y="845962"/>
                    <a:pt x="1764374" y="842850"/>
                    <a:pt x="1767104" y="838756"/>
                  </a:cubicBezTo>
                  <a:cubicBezTo>
                    <a:pt x="1769834" y="834770"/>
                    <a:pt x="1774146" y="832477"/>
                    <a:pt x="1778951" y="831222"/>
                  </a:cubicBezTo>
                  <a:cubicBezTo>
                    <a:pt x="1782499" y="830293"/>
                    <a:pt x="1783919" y="827182"/>
                    <a:pt x="1784192" y="824015"/>
                  </a:cubicBezTo>
                  <a:cubicBezTo>
                    <a:pt x="1785011" y="816099"/>
                    <a:pt x="1784901" y="808074"/>
                    <a:pt x="1785993" y="800212"/>
                  </a:cubicBezTo>
                  <a:cubicBezTo>
                    <a:pt x="1786266" y="798410"/>
                    <a:pt x="1786430" y="796718"/>
                    <a:pt x="1786430" y="795135"/>
                  </a:cubicBezTo>
                  <a:cubicBezTo>
                    <a:pt x="1786430" y="790494"/>
                    <a:pt x="1784901" y="786727"/>
                    <a:pt x="1779224" y="784489"/>
                  </a:cubicBezTo>
                  <a:cubicBezTo>
                    <a:pt x="1779169" y="784434"/>
                    <a:pt x="1779005" y="784325"/>
                    <a:pt x="1779005" y="784325"/>
                  </a:cubicBezTo>
                  <a:lnTo>
                    <a:pt x="1776876" y="781213"/>
                  </a:lnTo>
                  <a:cubicBezTo>
                    <a:pt x="1776822" y="780995"/>
                    <a:pt x="1776712" y="780831"/>
                    <a:pt x="1776712" y="780667"/>
                  </a:cubicBezTo>
                  <a:cubicBezTo>
                    <a:pt x="1775839" y="777064"/>
                    <a:pt x="1774146" y="774990"/>
                    <a:pt x="1771908" y="774007"/>
                  </a:cubicBezTo>
                  <a:cubicBezTo>
                    <a:pt x="1769779" y="773024"/>
                    <a:pt x="1767104" y="773133"/>
                    <a:pt x="1763992" y="773952"/>
                  </a:cubicBezTo>
                  <a:cubicBezTo>
                    <a:pt x="1762463" y="774334"/>
                    <a:pt x="1760880" y="775208"/>
                    <a:pt x="1759406" y="775044"/>
                  </a:cubicBezTo>
                  <a:cubicBezTo>
                    <a:pt x="1757986" y="774935"/>
                    <a:pt x="1756458" y="774061"/>
                    <a:pt x="1755366" y="773024"/>
                  </a:cubicBezTo>
                  <a:cubicBezTo>
                    <a:pt x="1753892" y="771659"/>
                    <a:pt x="1754274" y="767892"/>
                    <a:pt x="1756021" y="766636"/>
                  </a:cubicBezTo>
                  <a:cubicBezTo>
                    <a:pt x="1757932" y="765381"/>
                    <a:pt x="1760170" y="764617"/>
                    <a:pt x="1762245" y="763579"/>
                  </a:cubicBezTo>
                  <a:cubicBezTo>
                    <a:pt x="1763009" y="763197"/>
                    <a:pt x="1763446" y="762597"/>
                    <a:pt x="1763610" y="761996"/>
                  </a:cubicBezTo>
                  <a:cubicBezTo>
                    <a:pt x="1763773" y="761341"/>
                    <a:pt x="1763664" y="760577"/>
                    <a:pt x="1763173" y="759758"/>
                  </a:cubicBezTo>
                  <a:cubicBezTo>
                    <a:pt x="1762791" y="759157"/>
                    <a:pt x="1762136" y="758611"/>
                    <a:pt x="1761426" y="758284"/>
                  </a:cubicBezTo>
                  <a:cubicBezTo>
                    <a:pt x="1761262" y="758229"/>
                    <a:pt x="1761098" y="758120"/>
                    <a:pt x="1760935" y="758065"/>
                  </a:cubicBezTo>
                  <a:cubicBezTo>
                    <a:pt x="1754875" y="755390"/>
                    <a:pt x="1748760" y="759921"/>
                    <a:pt x="1742755" y="758393"/>
                  </a:cubicBezTo>
                  <a:cubicBezTo>
                    <a:pt x="1741717" y="758120"/>
                    <a:pt x="1740243" y="755827"/>
                    <a:pt x="1740516" y="754790"/>
                  </a:cubicBezTo>
                  <a:cubicBezTo>
                    <a:pt x="1741062" y="752660"/>
                    <a:pt x="1742154" y="750313"/>
                    <a:pt x="1743792" y="748948"/>
                  </a:cubicBezTo>
                  <a:cubicBezTo>
                    <a:pt x="1745539" y="747528"/>
                    <a:pt x="1748214" y="747310"/>
                    <a:pt x="1750343" y="746382"/>
                  </a:cubicBezTo>
                  <a:cubicBezTo>
                    <a:pt x="1751053" y="746055"/>
                    <a:pt x="1751544" y="745618"/>
                    <a:pt x="1751981" y="745126"/>
                  </a:cubicBezTo>
                  <a:cubicBezTo>
                    <a:pt x="1753018" y="743871"/>
                    <a:pt x="1753128" y="742014"/>
                    <a:pt x="1751927" y="740650"/>
                  </a:cubicBezTo>
                  <a:cubicBezTo>
                    <a:pt x="1746576" y="734590"/>
                    <a:pt x="1743137" y="727765"/>
                    <a:pt x="1741172" y="719849"/>
                  </a:cubicBezTo>
                  <a:cubicBezTo>
                    <a:pt x="1740298" y="716301"/>
                    <a:pt x="1736258" y="713243"/>
                    <a:pt x="1735930" y="709804"/>
                  </a:cubicBezTo>
                  <a:cubicBezTo>
                    <a:pt x="1735603" y="706201"/>
                    <a:pt x="1738114" y="702324"/>
                    <a:pt x="1739315" y="698557"/>
                  </a:cubicBezTo>
                  <a:cubicBezTo>
                    <a:pt x="1739534" y="697848"/>
                    <a:pt x="1740025" y="696920"/>
                    <a:pt x="1739807" y="696319"/>
                  </a:cubicBezTo>
                  <a:cubicBezTo>
                    <a:pt x="1739370" y="694954"/>
                    <a:pt x="1738878" y="692989"/>
                    <a:pt x="1737787" y="692443"/>
                  </a:cubicBezTo>
                  <a:cubicBezTo>
                    <a:pt x="1733146" y="690095"/>
                    <a:pt x="1728287" y="688130"/>
                    <a:pt x="1723483" y="686055"/>
                  </a:cubicBezTo>
                  <a:cubicBezTo>
                    <a:pt x="1723865" y="688785"/>
                    <a:pt x="1724466" y="691515"/>
                    <a:pt x="1724466" y="694190"/>
                  </a:cubicBezTo>
                  <a:cubicBezTo>
                    <a:pt x="1724466" y="697575"/>
                    <a:pt x="1723865" y="700359"/>
                    <a:pt x="1722500" y="702543"/>
                  </a:cubicBezTo>
                  <a:cubicBezTo>
                    <a:pt x="1720972" y="705054"/>
                    <a:pt x="1718460" y="706801"/>
                    <a:pt x="1714966" y="707729"/>
                  </a:cubicBezTo>
                  <a:cubicBezTo>
                    <a:pt x="1711308" y="708712"/>
                    <a:pt x="1707541" y="709203"/>
                    <a:pt x="1703884" y="709913"/>
                  </a:cubicBezTo>
                  <a:cubicBezTo>
                    <a:pt x="1702519" y="711442"/>
                    <a:pt x="1701154" y="713298"/>
                    <a:pt x="1699516" y="713844"/>
                  </a:cubicBezTo>
                  <a:cubicBezTo>
                    <a:pt x="1697496" y="714444"/>
                    <a:pt x="1694548" y="714062"/>
                    <a:pt x="1692801" y="712916"/>
                  </a:cubicBezTo>
                  <a:cubicBezTo>
                    <a:pt x="1692528" y="712697"/>
                    <a:pt x="1692310" y="712534"/>
                    <a:pt x="1692037" y="712370"/>
                  </a:cubicBezTo>
                  <a:cubicBezTo>
                    <a:pt x="1688433" y="709913"/>
                    <a:pt x="1685158" y="706856"/>
                    <a:pt x="1681718" y="704126"/>
                  </a:cubicBezTo>
                  <a:cubicBezTo>
                    <a:pt x="1680517" y="703143"/>
                    <a:pt x="1679207" y="702270"/>
                    <a:pt x="1677842" y="701451"/>
                  </a:cubicBezTo>
                  <a:cubicBezTo>
                    <a:pt x="1677187" y="701014"/>
                    <a:pt x="1676313" y="700414"/>
                    <a:pt x="1675713" y="700523"/>
                  </a:cubicBezTo>
                  <a:cubicBezTo>
                    <a:pt x="1665504" y="702543"/>
                    <a:pt x="1658133" y="694190"/>
                    <a:pt x="1648853" y="693153"/>
                  </a:cubicBezTo>
                  <a:cubicBezTo>
                    <a:pt x="1646560" y="692880"/>
                    <a:pt x="1644212" y="693808"/>
                    <a:pt x="1641864" y="694135"/>
                  </a:cubicBezTo>
                  <a:cubicBezTo>
                    <a:pt x="1642083" y="694354"/>
                    <a:pt x="1642356" y="694463"/>
                    <a:pt x="1642574" y="694681"/>
                  </a:cubicBezTo>
                  <a:cubicBezTo>
                    <a:pt x="1642356" y="694681"/>
                    <a:pt x="1642192" y="694681"/>
                    <a:pt x="1641974" y="694681"/>
                  </a:cubicBezTo>
                  <a:cubicBezTo>
                    <a:pt x="1642410" y="698503"/>
                    <a:pt x="1643612" y="702052"/>
                    <a:pt x="1648307" y="701888"/>
                  </a:cubicBezTo>
                  <a:cubicBezTo>
                    <a:pt x="1654257" y="701669"/>
                    <a:pt x="1656714" y="704617"/>
                    <a:pt x="1656605" y="710022"/>
                  </a:cubicBezTo>
                  <a:lnTo>
                    <a:pt x="1665709" y="723361"/>
                  </a:lnTo>
                  <a:lnTo>
                    <a:pt x="1666371" y="722794"/>
                  </a:lnTo>
                  <a:lnTo>
                    <a:pt x="1666214" y="723943"/>
                  </a:lnTo>
                  <a:lnTo>
                    <a:pt x="1666000" y="723836"/>
                  </a:lnTo>
                  <a:lnTo>
                    <a:pt x="1667032" y="736064"/>
                  </a:lnTo>
                  <a:cubicBezTo>
                    <a:pt x="1664903" y="738520"/>
                    <a:pt x="1664521" y="741359"/>
                    <a:pt x="1664357" y="744580"/>
                  </a:cubicBezTo>
                  <a:cubicBezTo>
                    <a:pt x="1663866" y="753861"/>
                    <a:pt x="1660645" y="757082"/>
                    <a:pt x="1651746" y="757683"/>
                  </a:cubicBezTo>
                  <a:cubicBezTo>
                    <a:pt x="1648907" y="757901"/>
                    <a:pt x="1646014" y="757028"/>
                    <a:pt x="1643120" y="756591"/>
                  </a:cubicBezTo>
                  <a:cubicBezTo>
                    <a:pt x="1642192" y="761177"/>
                    <a:pt x="1641482" y="765818"/>
                    <a:pt x="1640172" y="770294"/>
                  </a:cubicBezTo>
                  <a:cubicBezTo>
                    <a:pt x="1638753" y="775044"/>
                    <a:pt x="1638589" y="779466"/>
                    <a:pt x="1640936" y="784052"/>
                  </a:cubicBezTo>
                  <a:cubicBezTo>
                    <a:pt x="1641864" y="785799"/>
                    <a:pt x="1642410" y="787710"/>
                    <a:pt x="1642956" y="789621"/>
                  </a:cubicBezTo>
                  <a:cubicBezTo>
                    <a:pt x="1643284" y="790767"/>
                    <a:pt x="1643557" y="791914"/>
                    <a:pt x="1643884" y="793060"/>
                  </a:cubicBezTo>
                  <a:cubicBezTo>
                    <a:pt x="1645140" y="797155"/>
                    <a:pt x="1644212" y="800976"/>
                    <a:pt x="1642083" y="804470"/>
                  </a:cubicBezTo>
                  <a:cubicBezTo>
                    <a:pt x="1639244" y="809220"/>
                    <a:pt x="1636733" y="814024"/>
                    <a:pt x="1630345" y="815389"/>
                  </a:cubicBezTo>
                  <a:cubicBezTo>
                    <a:pt x="1627506" y="815990"/>
                    <a:pt x="1624831" y="818337"/>
                    <a:pt x="1622538" y="820412"/>
                  </a:cubicBezTo>
                  <a:cubicBezTo>
                    <a:pt x="1618061" y="824506"/>
                    <a:pt x="1613148" y="827891"/>
                    <a:pt x="1607961" y="830839"/>
                  </a:cubicBezTo>
                  <a:cubicBezTo>
                    <a:pt x="1605559" y="832204"/>
                    <a:pt x="1603103" y="833405"/>
                    <a:pt x="1600646" y="834606"/>
                  </a:cubicBezTo>
                  <a:cubicBezTo>
                    <a:pt x="1591801" y="838810"/>
                    <a:pt x="1582903" y="838919"/>
                    <a:pt x="1574113" y="836572"/>
                  </a:cubicBezTo>
                  <a:cubicBezTo>
                    <a:pt x="1571492" y="835862"/>
                    <a:pt x="1568872" y="834934"/>
                    <a:pt x="1566251" y="833842"/>
                  </a:cubicBezTo>
                  <a:cubicBezTo>
                    <a:pt x="1565542" y="833569"/>
                    <a:pt x="1564723" y="832969"/>
                    <a:pt x="1564504" y="832368"/>
                  </a:cubicBezTo>
                  <a:cubicBezTo>
                    <a:pt x="1561556" y="823415"/>
                    <a:pt x="1554514" y="823742"/>
                    <a:pt x="1547253" y="824834"/>
                  </a:cubicBezTo>
                  <a:cubicBezTo>
                    <a:pt x="1545287" y="825162"/>
                    <a:pt x="1544687" y="826799"/>
                    <a:pt x="1545451" y="828601"/>
                  </a:cubicBezTo>
                  <a:cubicBezTo>
                    <a:pt x="1545724" y="829311"/>
                    <a:pt x="1546051" y="830020"/>
                    <a:pt x="1546434" y="830730"/>
                  </a:cubicBezTo>
                  <a:cubicBezTo>
                    <a:pt x="1549546" y="836572"/>
                    <a:pt x="1550310" y="838155"/>
                    <a:pt x="1548072" y="840939"/>
                  </a:cubicBezTo>
                  <a:cubicBezTo>
                    <a:pt x="1547253" y="841922"/>
                    <a:pt x="1546051" y="843069"/>
                    <a:pt x="1544468" y="844652"/>
                  </a:cubicBezTo>
                  <a:cubicBezTo>
                    <a:pt x="1543485" y="845634"/>
                    <a:pt x="1542448" y="846617"/>
                    <a:pt x="1541411" y="847600"/>
                  </a:cubicBezTo>
                  <a:cubicBezTo>
                    <a:pt x="1541356" y="847764"/>
                    <a:pt x="1541193" y="847873"/>
                    <a:pt x="1541083" y="847982"/>
                  </a:cubicBezTo>
                  <a:cubicBezTo>
                    <a:pt x="1544250" y="848200"/>
                    <a:pt x="1547635" y="847709"/>
                    <a:pt x="1550474" y="848746"/>
                  </a:cubicBezTo>
                  <a:cubicBezTo>
                    <a:pt x="1554077" y="850002"/>
                    <a:pt x="1556643" y="848692"/>
                    <a:pt x="1559427" y="847218"/>
                  </a:cubicBezTo>
                  <a:cubicBezTo>
                    <a:pt x="1561120" y="846344"/>
                    <a:pt x="1562703" y="846453"/>
                    <a:pt x="1563303" y="847982"/>
                  </a:cubicBezTo>
                  <a:cubicBezTo>
                    <a:pt x="1563849" y="849401"/>
                    <a:pt x="1564341" y="851531"/>
                    <a:pt x="1563685" y="852459"/>
                  </a:cubicBezTo>
                  <a:cubicBezTo>
                    <a:pt x="1561338" y="855625"/>
                    <a:pt x="1558499" y="858300"/>
                    <a:pt x="1555878" y="861194"/>
                  </a:cubicBezTo>
                  <a:cubicBezTo>
                    <a:pt x="1552657" y="864633"/>
                    <a:pt x="1552767" y="865125"/>
                    <a:pt x="1557571" y="866763"/>
                  </a:cubicBezTo>
                  <a:cubicBezTo>
                    <a:pt x="1559100" y="867308"/>
                    <a:pt x="1561502" y="867308"/>
                    <a:pt x="1561938" y="868291"/>
                  </a:cubicBezTo>
                  <a:cubicBezTo>
                    <a:pt x="1566142" y="877135"/>
                    <a:pt x="1576679" y="880302"/>
                    <a:pt x="1580391" y="889692"/>
                  </a:cubicBezTo>
                  <a:cubicBezTo>
                    <a:pt x="1581811" y="893186"/>
                    <a:pt x="1585032" y="896080"/>
                    <a:pt x="1587816" y="898919"/>
                  </a:cubicBezTo>
                  <a:cubicBezTo>
                    <a:pt x="1592511" y="903777"/>
                    <a:pt x="1594750" y="909455"/>
                    <a:pt x="1594750" y="916170"/>
                  </a:cubicBezTo>
                  <a:cubicBezTo>
                    <a:pt x="1594750" y="921630"/>
                    <a:pt x="1597370" y="925069"/>
                    <a:pt x="1602666" y="926543"/>
                  </a:cubicBezTo>
                  <a:cubicBezTo>
                    <a:pt x="1603430" y="926762"/>
                    <a:pt x="1604194" y="926980"/>
                    <a:pt x="1604904" y="927362"/>
                  </a:cubicBezTo>
                  <a:cubicBezTo>
                    <a:pt x="1608453" y="929382"/>
                    <a:pt x="1610036" y="934623"/>
                    <a:pt x="1607634" y="937462"/>
                  </a:cubicBezTo>
                  <a:cubicBezTo>
                    <a:pt x="1605068" y="940410"/>
                    <a:pt x="1602120" y="943085"/>
                    <a:pt x="1599063" y="945542"/>
                  </a:cubicBezTo>
                  <a:cubicBezTo>
                    <a:pt x="1597971" y="946470"/>
                    <a:pt x="1595896" y="946907"/>
                    <a:pt x="1594586" y="946470"/>
                  </a:cubicBezTo>
                  <a:cubicBezTo>
                    <a:pt x="1588580" y="944505"/>
                    <a:pt x="1582575" y="942321"/>
                    <a:pt x="1576734" y="939864"/>
                  </a:cubicBezTo>
                  <a:cubicBezTo>
                    <a:pt x="1574495" y="938991"/>
                    <a:pt x="1573403" y="936971"/>
                    <a:pt x="1573294" y="934186"/>
                  </a:cubicBezTo>
                  <a:cubicBezTo>
                    <a:pt x="1573021" y="927744"/>
                    <a:pt x="1568053" y="924796"/>
                    <a:pt x="1563194" y="922121"/>
                  </a:cubicBezTo>
                  <a:cubicBezTo>
                    <a:pt x="1562211" y="921575"/>
                    <a:pt x="1559372" y="922230"/>
                    <a:pt x="1559045" y="922995"/>
                  </a:cubicBezTo>
                  <a:cubicBezTo>
                    <a:pt x="1553913" y="934732"/>
                    <a:pt x="1540974" y="937953"/>
                    <a:pt x="1533276" y="946907"/>
                  </a:cubicBezTo>
                  <a:cubicBezTo>
                    <a:pt x="1531475" y="949036"/>
                    <a:pt x="1527544" y="949418"/>
                    <a:pt x="1524487" y="950237"/>
                  </a:cubicBezTo>
                  <a:cubicBezTo>
                    <a:pt x="1518864" y="951766"/>
                    <a:pt x="1515097" y="948818"/>
                    <a:pt x="1515206" y="943085"/>
                  </a:cubicBezTo>
                  <a:cubicBezTo>
                    <a:pt x="1515206" y="941502"/>
                    <a:pt x="1515479" y="939919"/>
                    <a:pt x="1515643" y="938336"/>
                  </a:cubicBezTo>
                  <a:cubicBezTo>
                    <a:pt x="1516025" y="934678"/>
                    <a:pt x="1514223" y="932385"/>
                    <a:pt x="1510893" y="931129"/>
                  </a:cubicBezTo>
                  <a:cubicBezTo>
                    <a:pt x="1509364" y="930583"/>
                    <a:pt x="1507781" y="930256"/>
                    <a:pt x="1506361" y="929546"/>
                  </a:cubicBezTo>
                  <a:cubicBezTo>
                    <a:pt x="1503086" y="927799"/>
                    <a:pt x="1501721" y="921903"/>
                    <a:pt x="1504014" y="919282"/>
                  </a:cubicBezTo>
                  <a:cubicBezTo>
                    <a:pt x="1505543" y="917535"/>
                    <a:pt x="1507344" y="915843"/>
                    <a:pt x="1509310" y="914642"/>
                  </a:cubicBezTo>
                  <a:cubicBezTo>
                    <a:pt x="1512039" y="912895"/>
                    <a:pt x="1514714" y="911311"/>
                    <a:pt x="1515533" y="907872"/>
                  </a:cubicBezTo>
                  <a:cubicBezTo>
                    <a:pt x="1519027" y="893077"/>
                    <a:pt x="1527762" y="880302"/>
                    <a:pt x="1532403" y="865944"/>
                  </a:cubicBezTo>
                  <a:cubicBezTo>
                    <a:pt x="1533822" y="861412"/>
                    <a:pt x="1535242" y="856881"/>
                    <a:pt x="1536661" y="852350"/>
                  </a:cubicBezTo>
                  <a:lnTo>
                    <a:pt x="1536552" y="852459"/>
                  </a:lnTo>
                  <a:lnTo>
                    <a:pt x="1520174" y="865725"/>
                  </a:lnTo>
                  <a:cubicBezTo>
                    <a:pt x="1517499" y="867854"/>
                    <a:pt x="1516407" y="870366"/>
                    <a:pt x="1516680" y="873805"/>
                  </a:cubicBezTo>
                  <a:cubicBezTo>
                    <a:pt x="1516789" y="875225"/>
                    <a:pt x="1516243" y="877245"/>
                    <a:pt x="1515315" y="878173"/>
                  </a:cubicBezTo>
                  <a:cubicBezTo>
                    <a:pt x="1503359" y="889638"/>
                    <a:pt x="1491403" y="900993"/>
                    <a:pt x="1479283" y="912240"/>
                  </a:cubicBezTo>
                  <a:cubicBezTo>
                    <a:pt x="1476116" y="915188"/>
                    <a:pt x="1472022" y="915133"/>
                    <a:pt x="1468145" y="913768"/>
                  </a:cubicBezTo>
                  <a:cubicBezTo>
                    <a:pt x="1464433" y="912512"/>
                    <a:pt x="1460884" y="910711"/>
                    <a:pt x="1457172" y="909401"/>
                  </a:cubicBezTo>
                  <a:cubicBezTo>
                    <a:pt x="1454824" y="908582"/>
                    <a:pt x="1452095" y="909182"/>
                    <a:pt x="1451167" y="911530"/>
                  </a:cubicBezTo>
                  <a:cubicBezTo>
                    <a:pt x="1446799" y="922940"/>
                    <a:pt x="1437846" y="925561"/>
                    <a:pt x="1427091" y="924796"/>
                  </a:cubicBezTo>
                  <a:cubicBezTo>
                    <a:pt x="1427364" y="928509"/>
                    <a:pt x="1427855" y="932276"/>
                    <a:pt x="1427746" y="935988"/>
                  </a:cubicBezTo>
                  <a:cubicBezTo>
                    <a:pt x="1427527" y="943413"/>
                    <a:pt x="1421085" y="949145"/>
                    <a:pt x="1413442" y="948709"/>
                  </a:cubicBezTo>
                  <a:cubicBezTo>
                    <a:pt x="1410330" y="948599"/>
                    <a:pt x="1407218" y="947726"/>
                    <a:pt x="1404106" y="947125"/>
                  </a:cubicBezTo>
                  <a:cubicBezTo>
                    <a:pt x="1401322" y="946579"/>
                    <a:pt x="1399520" y="948163"/>
                    <a:pt x="1398920" y="950510"/>
                  </a:cubicBezTo>
                  <a:cubicBezTo>
                    <a:pt x="1396627" y="959791"/>
                    <a:pt x="1388820" y="964213"/>
                    <a:pt x="1382542" y="970000"/>
                  </a:cubicBezTo>
                  <a:cubicBezTo>
                    <a:pt x="1367965" y="974641"/>
                    <a:pt x="1360103" y="986761"/>
                    <a:pt x="1351532" y="998116"/>
                  </a:cubicBezTo>
                  <a:cubicBezTo>
                    <a:pt x="1348693" y="1001829"/>
                    <a:pt x="1346236" y="1006142"/>
                    <a:pt x="1342633" y="1009090"/>
                  </a:cubicBezTo>
                  <a:cubicBezTo>
                    <a:pt x="1332915" y="1017006"/>
                    <a:pt x="1326310" y="1026560"/>
                    <a:pt x="1321669" y="1037151"/>
                  </a:cubicBezTo>
                  <a:cubicBezTo>
                    <a:pt x="1318557" y="1044303"/>
                    <a:pt x="1316264" y="1051837"/>
                    <a:pt x="1314517" y="1059808"/>
                  </a:cubicBezTo>
                  <a:cubicBezTo>
                    <a:pt x="1313534" y="1064394"/>
                    <a:pt x="1311132" y="1068652"/>
                    <a:pt x="1309986" y="1073238"/>
                  </a:cubicBezTo>
                  <a:cubicBezTo>
                    <a:pt x="1309440" y="1075367"/>
                    <a:pt x="1310095" y="1077879"/>
                    <a:pt x="1310586" y="1080172"/>
                  </a:cubicBezTo>
                  <a:cubicBezTo>
                    <a:pt x="1311241" y="1083447"/>
                    <a:pt x="1313698" y="1085194"/>
                    <a:pt x="1317247" y="1085413"/>
                  </a:cubicBezTo>
                  <a:cubicBezTo>
                    <a:pt x="1320359" y="1085631"/>
                    <a:pt x="1323580" y="1085686"/>
                    <a:pt x="1326583" y="1086341"/>
                  </a:cubicBezTo>
                  <a:cubicBezTo>
                    <a:pt x="1327893" y="1086668"/>
                    <a:pt x="1329585" y="1088088"/>
                    <a:pt x="1329913" y="1089343"/>
                  </a:cubicBezTo>
                  <a:cubicBezTo>
                    <a:pt x="1330786" y="1092346"/>
                    <a:pt x="1331223" y="1095458"/>
                    <a:pt x="1331332" y="1098625"/>
                  </a:cubicBezTo>
                  <a:cubicBezTo>
                    <a:pt x="1331714" y="1107305"/>
                    <a:pt x="1331223" y="1116040"/>
                    <a:pt x="1332151" y="1124666"/>
                  </a:cubicBezTo>
                  <a:cubicBezTo>
                    <a:pt x="1332915" y="1132200"/>
                    <a:pt x="1330077" y="1138205"/>
                    <a:pt x="1326310" y="1144047"/>
                  </a:cubicBezTo>
                  <a:cubicBezTo>
                    <a:pt x="1333407" y="1145084"/>
                    <a:pt x="1339794" y="1142136"/>
                    <a:pt x="1346455" y="1140444"/>
                  </a:cubicBezTo>
                  <a:cubicBezTo>
                    <a:pt x="1350440" y="1139461"/>
                    <a:pt x="1354371" y="1140062"/>
                    <a:pt x="1357974" y="1142082"/>
                  </a:cubicBezTo>
                  <a:cubicBezTo>
                    <a:pt x="1365617" y="1146395"/>
                    <a:pt x="1373315" y="1150598"/>
                    <a:pt x="1380795" y="1155075"/>
                  </a:cubicBezTo>
                  <a:cubicBezTo>
                    <a:pt x="1389202" y="1160098"/>
                    <a:pt x="1396299" y="1166540"/>
                    <a:pt x="1400776" y="1175220"/>
                  </a:cubicBezTo>
                  <a:cubicBezTo>
                    <a:pt x="1404980" y="1183409"/>
                    <a:pt x="1411094" y="1189306"/>
                    <a:pt x="1419229" y="1193236"/>
                  </a:cubicBezTo>
                  <a:cubicBezTo>
                    <a:pt x="1426326" y="1196676"/>
                    <a:pt x="1432495" y="1201262"/>
                    <a:pt x="1437573" y="1207103"/>
                  </a:cubicBezTo>
                  <a:cubicBezTo>
                    <a:pt x="1438774" y="1208468"/>
                    <a:pt x="1439920" y="1209833"/>
                    <a:pt x="1440957" y="1211307"/>
                  </a:cubicBezTo>
                  <a:cubicBezTo>
                    <a:pt x="1440957" y="1211362"/>
                    <a:pt x="1441067" y="1211471"/>
                    <a:pt x="1441067" y="1211471"/>
                  </a:cubicBezTo>
                  <a:cubicBezTo>
                    <a:pt x="1443087" y="1214201"/>
                    <a:pt x="1446144" y="1215511"/>
                    <a:pt x="1449365" y="1215511"/>
                  </a:cubicBezTo>
                  <a:cubicBezTo>
                    <a:pt x="1452095" y="1215456"/>
                    <a:pt x="1454715" y="1215620"/>
                    <a:pt x="1457336" y="1215948"/>
                  </a:cubicBezTo>
                  <a:cubicBezTo>
                    <a:pt x="1467327" y="1217203"/>
                    <a:pt x="1476935" y="1220534"/>
                    <a:pt x="1486981" y="1221462"/>
                  </a:cubicBezTo>
                  <a:cubicBezTo>
                    <a:pt x="1488455" y="1221625"/>
                    <a:pt x="1490584" y="1225720"/>
                    <a:pt x="1490147" y="1227358"/>
                  </a:cubicBezTo>
                  <a:cubicBezTo>
                    <a:pt x="1489874" y="1228231"/>
                    <a:pt x="1489601" y="1229050"/>
                    <a:pt x="1489383" y="1229924"/>
                  </a:cubicBezTo>
                  <a:cubicBezTo>
                    <a:pt x="1488509" y="1232872"/>
                    <a:pt x="1487581" y="1235820"/>
                    <a:pt x="1486707" y="1238768"/>
                  </a:cubicBezTo>
                  <a:cubicBezTo>
                    <a:pt x="1485506" y="1242590"/>
                    <a:pt x="1483159" y="1246411"/>
                    <a:pt x="1483377" y="1250178"/>
                  </a:cubicBezTo>
                  <a:cubicBezTo>
                    <a:pt x="1483923" y="1262735"/>
                    <a:pt x="1478737" y="1273381"/>
                    <a:pt x="1473441" y="1284136"/>
                  </a:cubicBezTo>
                  <a:cubicBezTo>
                    <a:pt x="1471967" y="1287139"/>
                    <a:pt x="1471421" y="1290087"/>
                    <a:pt x="1473277" y="1293144"/>
                  </a:cubicBezTo>
                  <a:cubicBezTo>
                    <a:pt x="1478573" y="1301934"/>
                    <a:pt x="1480920" y="1312252"/>
                    <a:pt x="1489219" y="1319458"/>
                  </a:cubicBezTo>
                  <a:cubicBezTo>
                    <a:pt x="1491894" y="1321806"/>
                    <a:pt x="1492604" y="1326447"/>
                    <a:pt x="1494187" y="1330050"/>
                  </a:cubicBezTo>
                  <a:cubicBezTo>
                    <a:pt x="1495115" y="1332179"/>
                    <a:pt x="1495879" y="1334417"/>
                    <a:pt x="1496917" y="1336547"/>
                  </a:cubicBezTo>
                  <a:cubicBezTo>
                    <a:pt x="1498118" y="1338894"/>
                    <a:pt x="1502977" y="1339986"/>
                    <a:pt x="1505324" y="1338293"/>
                  </a:cubicBezTo>
                  <a:cubicBezTo>
                    <a:pt x="1509091" y="1335618"/>
                    <a:pt x="1511766" y="1331087"/>
                    <a:pt x="1517608" y="1332397"/>
                  </a:cubicBezTo>
                  <a:cubicBezTo>
                    <a:pt x="1518700" y="1332616"/>
                    <a:pt x="1520665" y="1331469"/>
                    <a:pt x="1521320" y="1330377"/>
                  </a:cubicBezTo>
                  <a:cubicBezTo>
                    <a:pt x="1523832" y="1326337"/>
                    <a:pt x="1526234" y="1322188"/>
                    <a:pt x="1528199" y="1317821"/>
                  </a:cubicBezTo>
                  <a:cubicBezTo>
                    <a:pt x="1529127" y="1315746"/>
                    <a:pt x="1529346" y="1313180"/>
                    <a:pt x="1529291" y="1310942"/>
                  </a:cubicBezTo>
                  <a:cubicBezTo>
                    <a:pt x="1529127" y="1304663"/>
                    <a:pt x="1528199" y="1298440"/>
                    <a:pt x="1528363" y="1292161"/>
                  </a:cubicBezTo>
                  <a:cubicBezTo>
                    <a:pt x="1528527" y="1285828"/>
                    <a:pt x="1529400" y="1279550"/>
                    <a:pt x="1530438" y="1273272"/>
                  </a:cubicBezTo>
                  <a:cubicBezTo>
                    <a:pt x="1531912" y="1264810"/>
                    <a:pt x="1531366" y="1256402"/>
                    <a:pt x="1530929" y="1247940"/>
                  </a:cubicBezTo>
                  <a:cubicBezTo>
                    <a:pt x="1530874" y="1246848"/>
                    <a:pt x="1530765" y="1245702"/>
                    <a:pt x="1530765" y="1244610"/>
                  </a:cubicBezTo>
                  <a:cubicBezTo>
                    <a:pt x="1530601" y="1240351"/>
                    <a:pt x="1532567" y="1237021"/>
                    <a:pt x="1536770" y="1235329"/>
                  </a:cubicBezTo>
                  <a:cubicBezTo>
                    <a:pt x="1542667" y="1232981"/>
                    <a:pt x="1548672" y="1230634"/>
                    <a:pt x="1554514" y="1228231"/>
                  </a:cubicBezTo>
                  <a:cubicBezTo>
                    <a:pt x="1567180" y="1223045"/>
                    <a:pt x="1578972" y="1216712"/>
                    <a:pt x="1588690" y="1206776"/>
                  </a:cubicBezTo>
                  <a:cubicBezTo>
                    <a:pt x="1591365" y="1203991"/>
                    <a:pt x="1595241" y="1202408"/>
                    <a:pt x="1598407" y="1200006"/>
                  </a:cubicBezTo>
                  <a:cubicBezTo>
                    <a:pt x="1599554" y="1199133"/>
                    <a:pt x="1601083" y="1197222"/>
                    <a:pt x="1600755" y="1196348"/>
                  </a:cubicBezTo>
                  <a:cubicBezTo>
                    <a:pt x="1599554" y="1192963"/>
                    <a:pt x="1599608" y="1189633"/>
                    <a:pt x="1600154" y="1186303"/>
                  </a:cubicBezTo>
                  <a:cubicBezTo>
                    <a:pt x="1601083" y="1180298"/>
                    <a:pt x="1603485" y="1174347"/>
                    <a:pt x="1602229" y="1168178"/>
                  </a:cubicBezTo>
                  <a:cubicBezTo>
                    <a:pt x="1600537" y="1159552"/>
                    <a:pt x="1599881" y="1150817"/>
                    <a:pt x="1598298" y="1142191"/>
                  </a:cubicBezTo>
                  <a:cubicBezTo>
                    <a:pt x="1597752" y="1139188"/>
                    <a:pt x="1596060" y="1136240"/>
                    <a:pt x="1594367" y="1133619"/>
                  </a:cubicBezTo>
                  <a:cubicBezTo>
                    <a:pt x="1592238" y="1130289"/>
                    <a:pt x="1589399" y="1127396"/>
                    <a:pt x="1586997" y="1124229"/>
                  </a:cubicBezTo>
                  <a:cubicBezTo>
                    <a:pt x="1583612" y="1119589"/>
                    <a:pt x="1583776" y="1114948"/>
                    <a:pt x="1587106" y="1111127"/>
                  </a:cubicBezTo>
                  <a:cubicBezTo>
                    <a:pt x="1593876" y="1103374"/>
                    <a:pt x="1602557" y="1097369"/>
                    <a:pt x="1607088" y="1087596"/>
                  </a:cubicBezTo>
                  <a:cubicBezTo>
                    <a:pt x="1607961" y="1085795"/>
                    <a:pt x="1610909" y="1084867"/>
                    <a:pt x="1612929" y="1083611"/>
                  </a:cubicBezTo>
                  <a:cubicBezTo>
                    <a:pt x="1617406" y="1080991"/>
                    <a:pt x="1620300" y="1077879"/>
                    <a:pt x="1618498" y="1072037"/>
                  </a:cubicBezTo>
                  <a:cubicBezTo>
                    <a:pt x="1617570" y="1069089"/>
                    <a:pt x="1616806" y="1065595"/>
                    <a:pt x="1617461" y="1062647"/>
                  </a:cubicBezTo>
                  <a:cubicBezTo>
                    <a:pt x="1619044" y="1055277"/>
                    <a:pt x="1613039" y="1048398"/>
                    <a:pt x="1615714" y="1041792"/>
                  </a:cubicBezTo>
                  <a:cubicBezTo>
                    <a:pt x="1618061" y="1036059"/>
                    <a:pt x="1622975" y="1031419"/>
                    <a:pt x="1626742" y="1026342"/>
                  </a:cubicBezTo>
                  <a:cubicBezTo>
                    <a:pt x="1629471" y="1022629"/>
                    <a:pt x="1628926" y="1018971"/>
                    <a:pt x="1626742" y="1015204"/>
                  </a:cubicBezTo>
                  <a:cubicBezTo>
                    <a:pt x="1623685" y="1009963"/>
                    <a:pt x="1624121" y="1004668"/>
                    <a:pt x="1626196" y="999099"/>
                  </a:cubicBezTo>
                  <a:cubicBezTo>
                    <a:pt x="1629635" y="989873"/>
                    <a:pt x="1639790" y="984086"/>
                    <a:pt x="1649180" y="986706"/>
                  </a:cubicBezTo>
                  <a:cubicBezTo>
                    <a:pt x="1652947" y="987798"/>
                    <a:pt x="1657096" y="988890"/>
                    <a:pt x="1660154" y="991183"/>
                  </a:cubicBezTo>
                  <a:cubicBezTo>
                    <a:pt x="1665722" y="995441"/>
                    <a:pt x="1672110" y="996642"/>
                    <a:pt x="1678497" y="997680"/>
                  </a:cubicBezTo>
                  <a:cubicBezTo>
                    <a:pt x="1681391" y="998171"/>
                    <a:pt x="1684339" y="998553"/>
                    <a:pt x="1687178" y="999208"/>
                  </a:cubicBezTo>
                  <a:cubicBezTo>
                    <a:pt x="1690071" y="999809"/>
                    <a:pt x="1693674" y="999481"/>
                    <a:pt x="1696459" y="998280"/>
                  </a:cubicBezTo>
                  <a:cubicBezTo>
                    <a:pt x="1703829" y="995168"/>
                    <a:pt x="1708742" y="998335"/>
                    <a:pt x="1712782" y="1003958"/>
                  </a:cubicBezTo>
                  <a:cubicBezTo>
                    <a:pt x="1715130" y="1007124"/>
                    <a:pt x="1718023" y="1010236"/>
                    <a:pt x="1719170" y="1013840"/>
                  </a:cubicBezTo>
                  <a:cubicBezTo>
                    <a:pt x="1721244" y="1020063"/>
                    <a:pt x="1724629" y="1025250"/>
                    <a:pt x="1728724" y="1030163"/>
                  </a:cubicBezTo>
                  <a:cubicBezTo>
                    <a:pt x="1730471" y="1032292"/>
                    <a:pt x="1729870" y="1034640"/>
                    <a:pt x="1729761" y="1036933"/>
                  </a:cubicBezTo>
                  <a:cubicBezTo>
                    <a:pt x="1729652" y="1039444"/>
                    <a:pt x="1730362" y="1041628"/>
                    <a:pt x="1732764" y="1042829"/>
                  </a:cubicBezTo>
                  <a:cubicBezTo>
                    <a:pt x="1735657" y="1044303"/>
                    <a:pt x="1738496" y="1046869"/>
                    <a:pt x="1741335" y="1046869"/>
                  </a:cubicBezTo>
                  <a:cubicBezTo>
                    <a:pt x="1748160" y="1046869"/>
                    <a:pt x="1752472" y="1052383"/>
                    <a:pt x="1758314" y="1054294"/>
                  </a:cubicBezTo>
                  <a:cubicBezTo>
                    <a:pt x="1759024" y="1054512"/>
                    <a:pt x="1759843" y="1054731"/>
                    <a:pt x="1760607" y="1054840"/>
                  </a:cubicBezTo>
                  <a:cubicBezTo>
                    <a:pt x="1762845" y="1055113"/>
                    <a:pt x="1764319" y="1058989"/>
                    <a:pt x="1763173" y="1060681"/>
                  </a:cubicBezTo>
                  <a:cubicBezTo>
                    <a:pt x="1758696" y="1067287"/>
                    <a:pt x="1756185" y="1074821"/>
                    <a:pt x="1753346" y="1082246"/>
                  </a:cubicBezTo>
                  <a:cubicBezTo>
                    <a:pt x="1752527" y="1084485"/>
                    <a:pt x="1750507" y="1087214"/>
                    <a:pt x="1751162" y="1088852"/>
                  </a:cubicBezTo>
                  <a:cubicBezTo>
                    <a:pt x="1754493" y="1097150"/>
                    <a:pt x="1749361" y="1104357"/>
                    <a:pt x="1748924" y="1112109"/>
                  </a:cubicBezTo>
                  <a:cubicBezTo>
                    <a:pt x="1748706" y="1116804"/>
                    <a:pt x="1749306" y="1121718"/>
                    <a:pt x="1754383" y="1124393"/>
                  </a:cubicBezTo>
                  <a:cubicBezTo>
                    <a:pt x="1758041" y="1126249"/>
                    <a:pt x="1760989" y="1128870"/>
                    <a:pt x="1762354" y="1132855"/>
                  </a:cubicBezTo>
                  <a:cubicBezTo>
                    <a:pt x="1763446" y="1135967"/>
                    <a:pt x="1765138" y="1138478"/>
                    <a:pt x="1767814" y="1140444"/>
                  </a:cubicBezTo>
                  <a:cubicBezTo>
                    <a:pt x="1771198" y="1142955"/>
                    <a:pt x="1774747" y="1144702"/>
                    <a:pt x="1778896" y="1143064"/>
                  </a:cubicBezTo>
                  <a:cubicBezTo>
                    <a:pt x="1782609" y="1141590"/>
                    <a:pt x="1786212" y="1139898"/>
                    <a:pt x="1789542" y="1137823"/>
                  </a:cubicBezTo>
                  <a:cubicBezTo>
                    <a:pt x="1792217" y="1136185"/>
                    <a:pt x="1794183" y="1133128"/>
                    <a:pt x="1797021" y="1132036"/>
                  </a:cubicBezTo>
                  <a:cubicBezTo>
                    <a:pt x="1808377" y="1127559"/>
                    <a:pt x="1814219" y="1118224"/>
                    <a:pt x="1819023" y="1108069"/>
                  </a:cubicBezTo>
                  <a:cubicBezTo>
                    <a:pt x="1823773" y="1097915"/>
                    <a:pt x="1831416" y="1089780"/>
                    <a:pt x="1837203" y="1080390"/>
                  </a:cubicBezTo>
                  <a:cubicBezTo>
                    <a:pt x="1837476" y="1079899"/>
                    <a:pt x="1838786" y="1079571"/>
                    <a:pt x="1839332" y="1079789"/>
                  </a:cubicBezTo>
                  <a:cubicBezTo>
                    <a:pt x="1840642" y="1080335"/>
                    <a:pt x="1842498" y="1081100"/>
                    <a:pt x="1842881" y="1082137"/>
                  </a:cubicBezTo>
                  <a:cubicBezTo>
                    <a:pt x="1843809" y="1085194"/>
                    <a:pt x="1844191" y="1088361"/>
                    <a:pt x="1844573" y="1091527"/>
                  </a:cubicBezTo>
                  <a:cubicBezTo>
                    <a:pt x="1845883" y="1102610"/>
                    <a:pt x="1847739" y="1113529"/>
                    <a:pt x="1851779" y="1124011"/>
                  </a:cubicBezTo>
                  <a:cubicBezTo>
                    <a:pt x="1853472" y="1128378"/>
                    <a:pt x="1854455" y="1133128"/>
                    <a:pt x="1855328" y="1137823"/>
                  </a:cubicBezTo>
                  <a:cubicBezTo>
                    <a:pt x="1855983" y="1141590"/>
                    <a:pt x="1855274" y="1145739"/>
                    <a:pt x="1856475" y="1149343"/>
                  </a:cubicBezTo>
                  <a:cubicBezTo>
                    <a:pt x="1857457" y="1152400"/>
                    <a:pt x="1854728" y="1156276"/>
                    <a:pt x="1857839" y="1158242"/>
                  </a:cubicBezTo>
                  <a:cubicBezTo>
                    <a:pt x="1861879" y="1160753"/>
                    <a:pt x="1859696" y="1165721"/>
                    <a:pt x="1862808" y="1168505"/>
                  </a:cubicBezTo>
                  <a:cubicBezTo>
                    <a:pt x="1864445" y="1169979"/>
                    <a:pt x="1866520" y="1172764"/>
                    <a:pt x="1866083" y="1174456"/>
                  </a:cubicBezTo>
                  <a:cubicBezTo>
                    <a:pt x="1864554" y="1181280"/>
                    <a:pt x="1866902" y="1186794"/>
                    <a:pt x="1870505" y="1192199"/>
                  </a:cubicBezTo>
                  <a:cubicBezTo>
                    <a:pt x="1872416" y="1195093"/>
                    <a:pt x="1872198" y="1198259"/>
                    <a:pt x="1869741" y="1200880"/>
                  </a:cubicBezTo>
                  <a:cubicBezTo>
                    <a:pt x="1867066" y="1203773"/>
                    <a:pt x="1864172" y="1206503"/>
                    <a:pt x="1861497" y="1209342"/>
                  </a:cubicBezTo>
                  <a:cubicBezTo>
                    <a:pt x="1861443" y="1209396"/>
                    <a:pt x="1861443" y="1209451"/>
                    <a:pt x="1861443" y="1209451"/>
                  </a:cubicBezTo>
                  <a:cubicBezTo>
                    <a:pt x="1859041" y="1212017"/>
                    <a:pt x="1859204" y="1215129"/>
                    <a:pt x="1861661" y="1218131"/>
                  </a:cubicBezTo>
                  <a:cubicBezTo>
                    <a:pt x="1864118" y="1221134"/>
                    <a:pt x="1866411" y="1224519"/>
                    <a:pt x="1869304" y="1227139"/>
                  </a:cubicBezTo>
                  <a:cubicBezTo>
                    <a:pt x="1875146" y="1232599"/>
                    <a:pt x="1881479" y="1237512"/>
                    <a:pt x="1883226" y="1245975"/>
                  </a:cubicBezTo>
                  <a:cubicBezTo>
                    <a:pt x="1883499" y="1247230"/>
                    <a:pt x="1885082" y="1248650"/>
                    <a:pt x="1886392" y="1249305"/>
                  </a:cubicBezTo>
                  <a:cubicBezTo>
                    <a:pt x="1894090" y="1253181"/>
                    <a:pt x="1902716" y="1255419"/>
                    <a:pt x="1908394" y="1262790"/>
                  </a:cubicBezTo>
                  <a:cubicBezTo>
                    <a:pt x="1909049" y="1263609"/>
                    <a:pt x="1911506" y="1263281"/>
                    <a:pt x="1913034" y="1263117"/>
                  </a:cubicBezTo>
                  <a:cubicBezTo>
                    <a:pt x="1917839" y="1262680"/>
                    <a:pt x="1920186" y="1265956"/>
                    <a:pt x="1922424" y="1269177"/>
                  </a:cubicBezTo>
                  <a:cubicBezTo>
                    <a:pt x="1924499" y="1272180"/>
                    <a:pt x="1923953" y="1275947"/>
                    <a:pt x="1921060" y="1277421"/>
                  </a:cubicBezTo>
                  <a:cubicBezTo>
                    <a:pt x="1918985" y="1278458"/>
                    <a:pt x="1916583" y="1278950"/>
                    <a:pt x="1914454" y="1279878"/>
                  </a:cubicBezTo>
                  <a:cubicBezTo>
                    <a:pt x="1913362" y="1280314"/>
                    <a:pt x="1912598" y="1281352"/>
                    <a:pt x="1911615" y="1282116"/>
                  </a:cubicBezTo>
                  <a:cubicBezTo>
                    <a:pt x="1912324" y="1282334"/>
                    <a:pt x="1913089" y="1282717"/>
                    <a:pt x="1913853" y="1282771"/>
                  </a:cubicBezTo>
                  <a:cubicBezTo>
                    <a:pt x="1916255" y="1282989"/>
                    <a:pt x="1918657" y="1282880"/>
                    <a:pt x="1921005" y="1283317"/>
                  </a:cubicBezTo>
                  <a:cubicBezTo>
                    <a:pt x="1925318" y="1284081"/>
                    <a:pt x="1927884" y="1287084"/>
                    <a:pt x="1929085" y="1291124"/>
                  </a:cubicBezTo>
                  <a:cubicBezTo>
                    <a:pt x="1929740" y="1293308"/>
                    <a:pt x="1929849" y="1295710"/>
                    <a:pt x="1930177" y="1298003"/>
                  </a:cubicBezTo>
                  <a:cubicBezTo>
                    <a:pt x="1938311" y="1296802"/>
                    <a:pt x="1943225" y="1301552"/>
                    <a:pt x="1946992" y="1307830"/>
                  </a:cubicBezTo>
                  <a:cubicBezTo>
                    <a:pt x="1948084" y="1309741"/>
                    <a:pt x="1948411" y="1312470"/>
                    <a:pt x="1948029" y="1314709"/>
                  </a:cubicBezTo>
                  <a:cubicBezTo>
                    <a:pt x="1947538" y="1317766"/>
                    <a:pt x="1946282" y="1320769"/>
                    <a:pt x="1944917" y="1323608"/>
                  </a:cubicBezTo>
                  <a:cubicBezTo>
                    <a:pt x="1943007" y="1327593"/>
                    <a:pt x="1943716" y="1331032"/>
                    <a:pt x="1945354" y="1334854"/>
                  </a:cubicBezTo>
                  <a:cubicBezTo>
                    <a:pt x="1947920" y="1340969"/>
                    <a:pt x="1945081" y="1346101"/>
                    <a:pt x="1940386" y="1349485"/>
                  </a:cubicBezTo>
                  <a:cubicBezTo>
                    <a:pt x="1931378" y="1355982"/>
                    <a:pt x="1922152" y="1362206"/>
                    <a:pt x="1910359" y="1362533"/>
                  </a:cubicBezTo>
                  <a:cubicBezTo>
                    <a:pt x="1906428" y="1362697"/>
                    <a:pt x="1902498" y="1363734"/>
                    <a:pt x="1898567" y="1364335"/>
                  </a:cubicBezTo>
                  <a:cubicBezTo>
                    <a:pt x="1897475" y="1364499"/>
                    <a:pt x="1896438" y="1364717"/>
                    <a:pt x="1895400" y="1365045"/>
                  </a:cubicBezTo>
                  <a:cubicBezTo>
                    <a:pt x="1890978" y="1366246"/>
                    <a:pt x="1887211" y="1368593"/>
                    <a:pt x="1884536" y="1372524"/>
                  </a:cubicBezTo>
                  <a:cubicBezTo>
                    <a:pt x="1880441" y="1378639"/>
                    <a:pt x="1874818" y="1382897"/>
                    <a:pt x="1868595" y="1386446"/>
                  </a:cubicBezTo>
                  <a:cubicBezTo>
                    <a:pt x="1868595" y="1386446"/>
                    <a:pt x="1866245" y="1385552"/>
                    <a:pt x="1862132" y="1383987"/>
                  </a:cubicBezTo>
                  <a:lnTo>
                    <a:pt x="1856787" y="1381954"/>
                  </a:lnTo>
                  <a:lnTo>
                    <a:pt x="1845094" y="1377506"/>
                  </a:lnTo>
                  <a:lnTo>
                    <a:pt x="1815462" y="1366234"/>
                  </a:lnTo>
                  <a:lnTo>
                    <a:pt x="1793391" y="1357838"/>
                  </a:lnTo>
                  <a:lnTo>
                    <a:pt x="1766159" y="1347479"/>
                  </a:lnTo>
                  <a:lnTo>
                    <a:pt x="1718187" y="1329231"/>
                  </a:lnTo>
                  <a:cubicBezTo>
                    <a:pt x="1718187" y="1329231"/>
                    <a:pt x="1727587" y="1332807"/>
                    <a:pt x="1741688" y="1338171"/>
                  </a:cubicBezTo>
                  <a:lnTo>
                    <a:pt x="1766159" y="1347479"/>
                  </a:lnTo>
                  <a:lnTo>
                    <a:pt x="1815462" y="1366234"/>
                  </a:lnTo>
                  <a:lnTo>
                    <a:pt x="1856787" y="1381954"/>
                  </a:lnTo>
                  <a:lnTo>
                    <a:pt x="1868595" y="1386446"/>
                  </a:lnTo>
                  <a:cubicBezTo>
                    <a:pt x="1866520" y="1387592"/>
                    <a:pt x="1864282" y="1388575"/>
                    <a:pt x="1862043" y="1389285"/>
                  </a:cubicBezTo>
                  <a:cubicBezTo>
                    <a:pt x="1859750" y="1389994"/>
                    <a:pt x="1857239" y="1390922"/>
                    <a:pt x="1855055" y="1390540"/>
                  </a:cubicBezTo>
                  <a:cubicBezTo>
                    <a:pt x="1845446" y="1388848"/>
                    <a:pt x="1836329" y="1393379"/>
                    <a:pt x="1826721" y="1391960"/>
                  </a:cubicBezTo>
                  <a:cubicBezTo>
                    <a:pt x="1804774" y="1388793"/>
                    <a:pt x="1782718" y="1385900"/>
                    <a:pt x="1760498" y="1385408"/>
                  </a:cubicBezTo>
                  <a:cubicBezTo>
                    <a:pt x="1755038" y="1385299"/>
                    <a:pt x="1749197" y="1381969"/>
                    <a:pt x="1744174" y="1385135"/>
                  </a:cubicBezTo>
                  <a:cubicBezTo>
                    <a:pt x="1742536" y="1386118"/>
                    <a:pt x="1741008" y="1387265"/>
                    <a:pt x="1739534" y="1388466"/>
                  </a:cubicBezTo>
                  <a:cubicBezTo>
                    <a:pt x="1736040" y="1391195"/>
                    <a:pt x="1732873" y="1394307"/>
                    <a:pt x="1729543" y="1397201"/>
                  </a:cubicBezTo>
                  <a:cubicBezTo>
                    <a:pt x="1728396" y="1398238"/>
                    <a:pt x="1727359" y="1399658"/>
                    <a:pt x="1726813" y="1401077"/>
                  </a:cubicBezTo>
                  <a:cubicBezTo>
                    <a:pt x="1724193" y="1407737"/>
                    <a:pt x="1718569" y="1410249"/>
                    <a:pt x="1712346" y="1412214"/>
                  </a:cubicBezTo>
                  <a:cubicBezTo>
                    <a:pt x="1702410" y="1415326"/>
                    <a:pt x="1693456" y="1420458"/>
                    <a:pt x="1685649" y="1427337"/>
                  </a:cubicBezTo>
                  <a:cubicBezTo>
                    <a:pt x="1682810" y="1429794"/>
                    <a:pt x="1680954" y="1432905"/>
                    <a:pt x="1681282" y="1436836"/>
                  </a:cubicBezTo>
                  <a:cubicBezTo>
                    <a:pt x="1699625" y="1423952"/>
                    <a:pt x="1721354" y="1419748"/>
                    <a:pt x="1742482" y="1414343"/>
                  </a:cubicBezTo>
                  <a:cubicBezTo>
                    <a:pt x="1744556" y="1413852"/>
                    <a:pt x="1746631" y="1413634"/>
                    <a:pt x="1748651" y="1413688"/>
                  </a:cubicBezTo>
                  <a:cubicBezTo>
                    <a:pt x="1754438" y="1413852"/>
                    <a:pt x="1759843" y="1416309"/>
                    <a:pt x="1764756" y="1419803"/>
                  </a:cubicBezTo>
                  <a:cubicBezTo>
                    <a:pt x="1767104" y="1421550"/>
                    <a:pt x="1768742" y="1424607"/>
                    <a:pt x="1770270" y="1427282"/>
                  </a:cubicBezTo>
                  <a:cubicBezTo>
                    <a:pt x="1772072" y="1430558"/>
                    <a:pt x="1770762" y="1435854"/>
                    <a:pt x="1768196" y="1438201"/>
                  </a:cubicBezTo>
                  <a:cubicBezTo>
                    <a:pt x="1765575" y="1440603"/>
                    <a:pt x="1762682" y="1442514"/>
                    <a:pt x="1759624" y="1444152"/>
                  </a:cubicBezTo>
                  <a:cubicBezTo>
                    <a:pt x="1757168" y="1445462"/>
                    <a:pt x="1754602" y="1446554"/>
                    <a:pt x="1751927" y="1447591"/>
                  </a:cubicBezTo>
                  <a:cubicBezTo>
                    <a:pt x="1750562" y="1448083"/>
                    <a:pt x="1749142" y="1448519"/>
                    <a:pt x="1747723" y="1448956"/>
                  </a:cubicBezTo>
                  <a:cubicBezTo>
                    <a:pt x="1748432" y="1449284"/>
                    <a:pt x="1749088" y="1449884"/>
                    <a:pt x="1749797" y="1449993"/>
                  </a:cubicBezTo>
                  <a:cubicBezTo>
                    <a:pt x="1751381" y="1450266"/>
                    <a:pt x="1753018" y="1450048"/>
                    <a:pt x="1754547" y="1450485"/>
                  </a:cubicBezTo>
                  <a:cubicBezTo>
                    <a:pt x="1758587" y="1451522"/>
                    <a:pt x="1760443" y="1454033"/>
                    <a:pt x="1758969" y="1457091"/>
                  </a:cubicBezTo>
                  <a:cubicBezTo>
                    <a:pt x="1755311" y="1464516"/>
                    <a:pt x="1755475" y="1471940"/>
                    <a:pt x="1756622" y="1479911"/>
                  </a:cubicBezTo>
                  <a:cubicBezTo>
                    <a:pt x="1757877" y="1488974"/>
                    <a:pt x="1762136" y="1493833"/>
                    <a:pt x="1770925" y="1494542"/>
                  </a:cubicBezTo>
                  <a:cubicBezTo>
                    <a:pt x="1770925" y="1494379"/>
                    <a:pt x="1770816" y="1494160"/>
                    <a:pt x="1770816" y="1493996"/>
                  </a:cubicBezTo>
                  <a:cubicBezTo>
                    <a:pt x="1771035" y="1494051"/>
                    <a:pt x="1771253" y="1494160"/>
                    <a:pt x="1771417" y="1494160"/>
                  </a:cubicBezTo>
                  <a:cubicBezTo>
                    <a:pt x="1768742" y="1489683"/>
                    <a:pt x="1766066" y="1485207"/>
                    <a:pt x="1763501" y="1480675"/>
                  </a:cubicBezTo>
                  <a:cubicBezTo>
                    <a:pt x="1763227" y="1480184"/>
                    <a:pt x="1763391" y="1478874"/>
                    <a:pt x="1763828" y="1478601"/>
                  </a:cubicBezTo>
                  <a:cubicBezTo>
                    <a:pt x="1765029" y="1477891"/>
                    <a:pt x="1767377" y="1476690"/>
                    <a:pt x="1767595" y="1476963"/>
                  </a:cubicBezTo>
                  <a:cubicBezTo>
                    <a:pt x="1769233" y="1479038"/>
                    <a:pt x="1771144" y="1480621"/>
                    <a:pt x="1773273" y="1481877"/>
                  </a:cubicBezTo>
                  <a:cubicBezTo>
                    <a:pt x="1777040" y="1484224"/>
                    <a:pt x="1781407" y="1485589"/>
                    <a:pt x="1785447" y="1487445"/>
                  </a:cubicBezTo>
                  <a:cubicBezTo>
                    <a:pt x="1796858" y="1492632"/>
                    <a:pt x="1795930" y="1489192"/>
                    <a:pt x="1794892" y="1503714"/>
                  </a:cubicBezTo>
                  <a:lnTo>
                    <a:pt x="1795656" y="1503714"/>
                  </a:lnTo>
                  <a:cubicBezTo>
                    <a:pt x="1795493" y="1504096"/>
                    <a:pt x="1795220" y="1504260"/>
                    <a:pt x="1795001" y="1504588"/>
                  </a:cubicBezTo>
                  <a:cubicBezTo>
                    <a:pt x="1797294" y="1504970"/>
                    <a:pt x="1799642" y="1505188"/>
                    <a:pt x="1801880" y="1505843"/>
                  </a:cubicBezTo>
                  <a:cubicBezTo>
                    <a:pt x="1805374" y="1506826"/>
                    <a:pt x="1807285" y="1505898"/>
                    <a:pt x="1809523" y="1502622"/>
                  </a:cubicBezTo>
                  <a:cubicBezTo>
                    <a:pt x="1815310" y="1494106"/>
                    <a:pt x="1821425" y="1485753"/>
                    <a:pt x="1829341" y="1478983"/>
                  </a:cubicBezTo>
                  <a:cubicBezTo>
                    <a:pt x="1830706" y="1477782"/>
                    <a:pt x="1834746" y="1479256"/>
                    <a:pt x="1835347" y="1481112"/>
                  </a:cubicBezTo>
                  <a:cubicBezTo>
                    <a:pt x="1835620" y="1481877"/>
                    <a:pt x="1836329" y="1482805"/>
                    <a:pt x="1836056" y="1483351"/>
                  </a:cubicBezTo>
                  <a:cubicBezTo>
                    <a:pt x="1833054" y="1490775"/>
                    <a:pt x="1837148" y="1495307"/>
                    <a:pt x="1842225" y="1499674"/>
                  </a:cubicBezTo>
                  <a:cubicBezTo>
                    <a:pt x="1843536" y="1500766"/>
                    <a:pt x="1842389" y="1505079"/>
                    <a:pt x="1840861" y="1506062"/>
                  </a:cubicBezTo>
                  <a:cubicBezTo>
                    <a:pt x="1839550" y="1506935"/>
                    <a:pt x="1838349" y="1507973"/>
                    <a:pt x="1836930" y="1508682"/>
                  </a:cubicBezTo>
                  <a:cubicBezTo>
                    <a:pt x="1834801" y="1509720"/>
                    <a:pt x="1832399" y="1510375"/>
                    <a:pt x="1830379" y="1511631"/>
                  </a:cubicBezTo>
                  <a:cubicBezTo>
                    <a:pt x="1825301" y="1514797"/>
                    <a:pt x="1816839" y="1512231"/>
                    <a:pt x="1814983" y="1520748"/>
                  </a:cubicBezTo>
                  <a:cubicBezTo>
                    <a:pt x="1811216" y="1522058"/>
                    <a:pt x="1807558" y="1523423"/>
                    <a:pt x="1803791" y="1524624"/>
                  </a:cubicBezTo>
                  <a:cubicBezTo>
                    <a:pt x="1799260" y="1526098"/>
                    <a:pt x="1794783" y="1527517"/>
                    <a:pt x="1790306" y="1528991"/>
                  </a:cubicBezTo>
                  <a:cubicBezTo>
                    <a:pt x="1782663" y="1531448"/>
                    <a:pt x="1775075" y="1533905"/>
                    <a:pt x="1767486" y="1536362"/>
                  </a:cubicBezTo>
                  <a:cubicBezTo>
                    <a:pt x="1761317" y="1534888"/>
                    <a:pt x="1757113" y="1537290"/>
                    <a:pt x="1753455" y="1542367"/>
                  </a:cubicBezTo>
                  <a:cubicBezTo>
                    <a:pt x="1747231" y="1550938"/>
                    <a:pt x="1738278" y="1556289"/>
                    <a:pt x="1728724" y="1560492"/>
                  </a:cubicBezTo>
                  <a:cubicBezTo>
                    <a:pt x="1727523" y="1560984"/>
                    <a:pt x="1725503" y="1560438"/>
                    <a:pt x="1724247" y="1559728"/>
                  </a:cubicBezTo>
                  <a:cubicBezTo>
                    <a:pt x="1719934" y="1557162"/>
                    <a:pt x="1716932" y="1553286"/>
                    <a:pt x="1716003" y="1548482"/>
                  </a:cubicBezTo>
                  <a:cubicBezTo>
                    <a:pt x="1715457" y="1545534"/>
                    <a:pt x="1715949" y="1542039"/>
                    <a:pt x="1717150" y="1539255"/>
                  </a:cubicBezTo>
                  <a:cubicBezTo>
                    <a:pt x="1719934" y="1532376"/>
                    <a:pt x="1725121" y="1527408"/>
                    <a:pt x="1731727" y="1524078"/>
                  </a:cubicBezTo>
                  <a:cubicBezTo>
                    <a:pt x="1734511" y="1522659"/>
                    <a:pt x="1737677" y="1521894"/>
                    <a:pt x="1740407" y="1520420"/>
                  </a:cubicBezTo>
                  <a:cubicBezTo>
                    <a:pt x="1741335" y="1519929"/>
                    <a:pt x="1741444" y="1518018"/>
                    <a:pt x="1741827" y="1516653"/>
                  </a:cubicBezTo>
                  <a:cubicBezTo>
                    <a:pt x="1741827" y="1516489"/>
                    <a:pt x="1740516" y="1515670"/>
                    <a:pt x="1739916" y="1515780"/>
                  </a:cubicBezTo>
                  <a:cubicBezTo>
                    <a:pt x="1732163" y="1517363"/>
                    <a:pt x="1724356" y="1518837"/>
                    <a:pt x="1716713" y="1520857"/>
                  </a:cubicBezTo>
                  <a:cubicBezTo>
                    <a:pt x="1714693" y="1521403"/>
                    <a:pt x="1712346" y="1523423"/>
                    <a:pt x="1711636" y="1525334"/>
                  </a:cubicBezTo>
                  <a:cubicBezTo>
                    <a:pt x="1710544" y="1528391"/>
                    <a:pt x="1710053" y="1531612"/>
                    <a:pt x="1706340" y="1532267"/>
                  </a:cubicBezTo>
                  <a:cubicBezTo>
                    <a:pt x="1696240" y="1534123"/>
                    <a:pt x="1686795" y="1539146"/>
                    <a:pt x="1676040" y="1538218"/>
                  </a:cubicBezTo>
                  <a:cubicBezTo>
                    <a:pt x="1672164" y="1537890"/>
                    <a:pt x="1668124" y="1539201"/>
                    <a:pt x="1665067" y="1542149"/>
                  </a:cubicBezTo>
                  <a:cubicBezTo>
                    <a:pt x="1660972" y="1546134"/>
                    <a:pt x="1655731" y="1548099"/>
                    <a:pt x="1650545" y="1550174"/>
                  </a:cubicBezTo>
                  <a:cubicBezTo>
                    <a:pt x="1641100" y="1553941"/>
                    <a:pt x="1634876" y="1561038"/>
                    <a:pt x="1630782" y="1569992"/>
                  </a:cubicBezTo>
                  <a:cubicBezTo>
                    <a:pt x="1628489" y="1574960"/>
                    <a:pt x="1626960" y="1580419"/>
                    <a:pt x="1625322" y="1585715"/>
                  </a:cubicBezTo>
                  <a:cubicBezTo>
                    <a:pt x="1624121" y="1589373"/>
                    <a:pt x="1626796" y="1594395"/>
                    <a:pt x="1631219" y="1597398"/>
                  </a:cubicBezTo>
                  <a:cubicBezTo>
                    <a:pt x="1637115" y="1601383"/>
                    <a:pt x="1637388" y="1603130"/>
                    <a:pt x="1632420" y="1606952"/>
                  </a:cubicBezTo>
                  <a:cubicBezTo>
                    <a:pt x="1630509" y="1608426"/>
                    <a:pt x="1628380" y="1610664"/>
                    <a:pt x="1626414" y="1610664"/>
                  </a:cubicBezTo>
                  <a:cubicBezTo>
                    <a:pt x="1612820" y="1610392"/>
                    <a:pt x="1600100" y="1617270"/>
                    <a:pt x="1586342" y="1615250"/>
                  </a:cubicBezTo>
                  <a:cubicBezTo>
                    <a:pt x="1585578" y="1615087"/>
                    <a:pt x="1584704" y="1615141"/>
                    <a:pt x="1583940" y="1615250"/>
                  </a:cubicBezTo>
                  <a:cubicBezTo>
                    <a:pt x="1583176" y="1615305"/>
                    <a:pt x="1581865" y="1615305"/>
                    <a:pt x="1581701" y="1615742"/>
                  </a:cubicBezTo>
                  <a:cubicBezTo>
                    <a:pt x="1581046" y="1617434"/>
                    <a:pt x="1582029" y="1618199"/>
                    <a:pt x="1584213" y="1618308"/>
                  </a:cubicBezTo>
                  <a:cubicBezTo>
                    <a:pt x="1585796" y="1618471"/>
                    <a:pt x="1587379" y="1618963"/>
                    <a:pt x="1588799" y="1619563"/>
                  </a:cubicBezTo>
                  <a:cubicBezTo>
                    <a:pt x="1589399" y="1619782"/>
                    <a:pt x="1590000" y="1620819"/>
                    <a:pt x="1590000" y="1621529"/>
                  </a:cubicBezTo>
                  <a:cubicBezTo>
                    <a:pt x="1590000" y="1622129"/>
                    <a:pt x="1589454" y="1623057"/>
                    <a:pt x="1588853" y="1623385"/>
                  </a:cubicBezTo>
                  <a:cubicBezTo>
                    <a:pt x="1586833" y="1624586"/>
                    <a:pt x="1584813" y="1626060"/>
                    <a:pt x="1582575" y="1626606"/>
                  </a:cubicBezTo>
                  <a:cubicBezTo>
                    <a:pt x="1577934" y="1627698"/>
                    <a:pt x="1573185" y="1628681"/>
                    <a:pt x="1568490" y="1629008"/>
                  </a:cubicBezTo>
                  <a:cubicBezTo>
                    <a:pt x="1561502" y="1629500"/>
                    <a:pt x="1556697" y="1631246"/>
                    <a:pt x="1555333" y="1639654"/>
                  </a:cubicBezTo>
                  <a:cubicBezTo>
                    <a:pt x="1553804" y="1649208"/>
                    <a:pt x="1548672" y="1657506"/>
                    <a:pt x="1541848" y="1664495"/>
                  </a:cubicBezTo>
                  <a:cubicBezTo>
                    <a:pt x="1539063" y="1667388"/>
                    <a:pt x="1536061" y="1670008"/>
                    <a:pt x="1531639" y="1669790"/>
                  </a:cubicBezTo>
                  <a:cubicBezTo>
                    <a:pt x="1529619" y="1669736"/>
                    <a:pt x="1528472" y="1670500"/>
                    <a:pt x="1528363" y="1672411"/>
                  </a:cubicBezTo>
                  <a:cubicBezTo>
                    <a:pt x="1528254" y="1674758"/>
                    <a:pt x="1528527" y="1677215"/>
                    <a:pt x="1528145" y="1679508"/>
                  </a:cubicBezTo>
                  <a:cubicBezTo>
                    <a:pt x="1527599" y="1682620"/>
                    <a:pt x="1527271" y="1686059"/>
                    <a:pt x="1525742" y="1688625"/>
                  </a:cubicBezTo>
                  <a:cubicBezTo>
                    <a:pt x="1522085" y="1694794"/>
                    <a:pt x="1517826" y="1700472"/>
                    <a:pt x="1513677" y="1706314"/>
                  </a:cubicBezTo>
                  <a:cubicBezTo>
                    <a:pt x="1513240" y="1706860"/>
                    <a:pt x="1511876" y="1707460"/>
                    <a:pt x="1511602" y="1707242"/>
                  </a:cubicBezTo>
                  <a:cubicBezTo>
                    <a:pt x="1510511" y="1706368"/>
                    <a:pt x="1508927" y="1705167"/>
                    <a:pt x="1508873" y="1704021"/>
                  </a:cubicBezTo>
                  <a:cubicBezTo>
                    <a:pt x="1508654" y="1700145"/>
                    <a:pt x="1509801" y="1696050"/>
                    <a:pt x="1506089" y="1693102"/>
                  </a:cubicBezTo>
                  <a:cubicBezTo>
                    <a:pt x="1505488" y="1692665"/>
                    <a:pt x="1504724" y="1692338"/>
                    <a:pt x="1504014" y="1692338"/>
                  </a:cubicBezTo>
                  <a:cubicBezTo>
                    <a:pt x="1503359" y="1692338"/>
                    <a:pt x="1502158" y="1692829"/>
                    <a:pt x="1502158" y="1693211"/>
                  </a:cubicBezTo>
                  <a:cubicBezTo>
                    <a:pt x="1501557" y="1700254"/>
                    <a:pt x="1500793" y="1707296"/>
                    <a:pt x="1500520" y="1714394"/>
                  </a:cubicBezTo>
                  <a:cubicBezTo>
                    <a:pt x="1500465" y="1716687"/>
                    <a:pt x="1501120" y="1719307"/>
                    <a:pt x="1502376" y="1721218"/>
                  </a:cubicBezTo>
                  <a:cubicBezTo>
                    <a:pt x="1506361" y="1727387"/>
                    <a:pt x="1505269" y="1733665"/>
                    <a:pt x="1502431" y="1739452"/>
                  </a:cubicBezTo>
                  <a:cubicBezTo>
                    <a:pt x="1500247" y="1743929"/>
                    <a:pt x="1501939" y="1746768"/>
                    <a:pt x="1504123" y="1750208"/>
                  </a:cubicBezTo>
                  <a:cubicBezTo>
                    <a:pt x="1505488" y="1752391"/>
                    <a:pt x="1504123" y="1755012"/>
                    <a:pt x="1502485" y="1756595"/>
                  </a:cubicBezTo>
                  <a:cubicBezTo>
                    <a:pt x="1500247" y="1758779"/>
                    <a:pt x="1497681" y="1760690"/>
                    <a:pt x="1495006" y="1762327"/>
                  </a:cubicBezTo>
                  <a:cubicBezTo>
                    <a:pt x="1492986" y="1763583"/>
                    <a:pt x="1490693" y="1764347"/>
                    <a:pt x="1490693" y="1767296"/>
                  </a:cubicBezTo>
                  <a:cubicBezTo>
                    <a:pt x="1490584" y="1771881"/>
                    <a:pt x="1488072" y="1774993"/>
                    <a:pt x="1483814" y="1775812"/>
                  </a:cubicBezTo>
                  <a:cubicBezTo>
                    <a:pt x="1474806" y="1777559"/>
                    <a:pt x="1467545" y="1782200"/>
                    <a:pt x="1461048" y="1788260"/>
                  </a:cubicBezTo>
                  <a:cubicBezTo>
                    <a:pt x="1456954" y="1792081"/>
                    <a:pt x="1452859" y="1795521"/>
                    <a:pt x="1447127" y="1797104"/>
                  </a:cubicBezTo>
                  <a:cubicBezTo>
                    <a:pt x="1444342" y="1797868"/>
                    <a:pt x="1441886" y="1800543"/>
                    <a:pt x="1439756" y="1802836"/>
                  </a:cubicBezTo>
                  <a:cubicBezTo>
                    <a:pt x="1437027" y="1805730"/>
                    <a:pt x="1435007" y="1809224"/>
                    <a:pt x="1432386" y="1812227"/>
                  </a:cubicBezTo>
                  <a:cubicBezTo>
                    <a:pt x="1429274" y="1815884"/>
                    <a:pt x="1425726" y="1819051"/>
                    <a:pt x="1420921" y="1820525"/>
                  </a:cubicBezTo>
                  <a:cubicBezTo>
                    <a:pt x="1419939" y="1820853"/>
                    <a:pt x="1418956" y="1821235"/>
                    <a:pt x="1417973" y="1821617"/>
                  </a:cubicBezTo>
                  <a:cubicBezTo>
                    <a:pt x="1417427" y="1821835"/>
                    <a:pt x="1416936" y="1821999"/>
                    <a:pt x="1416390" y="1822163"/>
                  </a:cubicBezTo>
                  <a:cubicBezTo>
                    <a:pt x="1403178" y="1825548"/>
                    <a:pt x="1395426" y="1836030"/>
                    <a:pt x="1387018" y="1845475"/>
                  </a:cubicBezTo>
                  <a:cubicBezTo>
                    <a:pt x="1385108" y="1847658"/>
                    <a:pt x="1384179" y="1851262"/>
                    <a:pt x="1383852" y="1854264"/>
                  </a:cubicBezTo>
                  <a:cubicBezTo>
                    <a:pt x="1381996" y="1873427"/>
                    <a:pt x="1381122" y="1892535"/>
                    <a:pt x="1388438" y="1910933"/>
                  </a:cubicBezTo>
                  <a:cubicBezTo>
                    <a:pt x="1388765" y="1911588"/>
                    <a:pt x="1389038" y="1912353"/>
                    <a:pt x="1389148" y="1913117"/>
                  </a:cubicBezTo>
                  <a:lnTo>
                    <a:pt x="1389148" y="1913226"/>
                  </a:lnTo>
                  <a:cubicBezTo>
                    <a:pt x="1389857" y="1919504"/>
                    <a:pt x="1389966" y="1925892"/>
                    <a:pt x="1391277" y="1932007"/>
                  </a:cubicBezTo>
                  <a:cubicBezTo>
                    <a:pt x="1392587" y="1938176"/>
                    <a:pt x="1395207" y="1944126"/>
                    <a:pt x="1397064" y="1950186"/>
                  </a:cubicBezTo>
                  <a:cubicBezTo>
                    <a:pt x="1397555" y="1951606"/>
                    <a:pt x="1397500" y="1953298"/>
                    <a:pt x="1397337" y="1954881"/>
                  </a:cubicBezTo>
                  <a:cubicBezTo>
                    <a:pt x="1396299" y="1966237"/>
                    <a:pt x="1392805" y="1976719"/>
                    <a:pt x="1386855" y="1986383"/>
                  </a:cubicBezTo>
                  <a:cubicBezTo>
                    <a:pt x="1383961" y="1991078"/>
                    <a:pt x="1376099" y="1992169"/>
                    <a:pt x="1372332" y="1987802"/>
                  </a:cubicBezTo>
                  <a:cubicBezTo>
                    <a:pt x="1368183" y="1983052"/>
                    <a:pt x="1363379" y="1978193"/>
                    <a:pt x="1361141" y="1972516"/>
                  </a:cubicBezTo>
                  <a:cubicBezTo>
                    <a:pt x="1356227" y="1960013"/>
                    <a:pt x="1348802" y="1948549"/>
                    <a:pt x="1345472" y="1935391"/>
                  </a:cubicBezTo>
                  <a:cubicBezTo>
                    <a:pt x="1341814" y="1931297"/>
                    <a:pt x="1341923" y="1926875"/>
                    <a:pt x="1344053" y="1922070"/>
                  </a:cubicBezTo>
                  <a:cubicBezTo>
                    <a:pt x="1345035" y="1919941"/>
                    <a:pt x="1345636" y="1917539"/>
                    <a:pt x="1346455" y="1915301"/>
                  </a:cubicBezTo>
                  <a:cubicBezTo>
                    <a:pt x="1347983" y="1911261"/>
                    <a:pt x="1347547" y="1907439"/>
                    <a:pt x="1344926" y="1904054"/>
                  </a:cubicBezTo>
                  <a:cubicBezTo>
                    <a:pt x="1340067" y="1897776"/>
                    <a:pt x="1335263" y="1891388"/>
                    <a:pt x="1330077" y="1885383"/>
                  </a:cubicBezTo>
                  <a:cubicBezTo>
                    <a:pt x="1327947" y="1882872"/>
                    <a:pt x="1324617" y="1882053"/>
                    <a:pt x="1321341" y="1883145"/>
                  </a:cubicBezTo>
                  <a:cubicBezTo>
                    <a:pt x="1318339" y="1884127"/>
                    <a:pt x="1315500" y="1885656"/>
                    <a:pt x="1312552" y="1886802"/>
                  </a:cubicBezTo>
                  <a:cubicBezTo>
                    <a:pt x="1312388" y="1886857"/>
                    <a:pt x="1312279" y="1886912"/>
                    <a:pt x="1312115" y="1886966"/>
                  </a:cubicBezTo>
                  <a:cubicBezTo>
                    <a:pt x="1308293" y="1888331"/>
                    <a:pt x="1304199" y="1888659"/>
                    <a:pt x="1301360" y="1885492"/>
                  </a:cubicBezTo>
                  <a:cubicBezTo>
                    <a:pt x="1292570" y="1875720"/>
                    <a:pt x="1281488" y="1872936"/>
                    <a:pt x="1268986" y="1873591"/>
                  </a:cubicBezTo>
                  <a:cubicBezTo>
                    <a:pt x="1257848" y="1874191"/>
                    <a:pt x="1246711" y="1871243"/>
                    <a:pt x="1235574" y="1873208"/>
                  </a:cubicBezTo>
                  <a:cubicBezTo>
                    <a:pt x="1232462" y="1873754"/>
                    <a:pt x="1229186" y="1873809"/>
                    <a:pt x="1226238" y="1874846"/>
                  </a:cubicBezTo>
                  <a:cubicBezTo>
                    <a:pt x="1222635" y="1876102"/>
                    <a:pt x="1219195" y="1877685"/>
                    <a:pt x="1218868" y="1882817"/>
                  </a:cubicBezTo>
                  <a:cubicBezTo>
                    <a:pt x="1218540" y="1887348"/>
                    <a:pt x="1216848" y="1891770"/>
                    <a:pt x="1215647" y="1896247"/>
                  </a:cubicBezTo>
                  <a:cubicBezTo>
                    <a:pt x="1211389" y="1898049"/>
                    <a:pt x="1207239" y="1900560"/>
                    <a:pt x="1202817" y="1901325"/>
                  </a:cubicBezTo>
                  <a:cubicBezTo>
                    <a:pt x="1194028" y="1902799"/>
                    <a:pt x="1185456" y="1902962"/>
                    <a:pt x="1179778" y="1893572"/>
                  </a:cubicBezTo>
                  <a:cubicBezTo>
                    <a:pt x="1177213" y="1889259"/>
                    <a:pt x="1172463" y="1888113"/>
                    <a:pt x="1167167" y="1890515"/>
                  </a:cubicBezTo>
                  <a:cubicBezTo>
                    <a:pt x="1162690" y="1892590"/>
                    <a:pt x="1157886" y="1891607"/>
                    <a:pt x="1153246" y="1889860"/>
                  </a:cubicBezTo>
                  <a:cubicBezTo>
                    <a:pt x="1147131" y="1887458"/>
                    <a:pt x="1140471" y="1886093"/>
                    <a:pt x="1134574" y="1888495"/>
                  </a:cubicBezTo>
                  <a:cubicBezTo>
                    <a:pt x="1133537" y="1888932"/>
                    <a:pt x="1132500" y="1889314"/>
                    <a:pt x="1131463" y="1889641"/>
                  </a:cubicBezTo>
                  <a:cubicBezTo>
                    <a:pt x="1125184" y="1891770"/>
                    <a:pt x="1118469" y="1893135"/>
                    <a:pt x="1113228" y="1898049"/>
                  </a:cubicBezTo>
                  <a:cubicBezTo>
                    <a:pt x="1104984" y="1905747"/>
                    <a:pt x="1095157" y="1910060"/>
                    <a:pt x="1083638" y="1912080"/>
                  </a:cubicBezTo>
                  <a:cubicBezTo>
                    <a:pt x="1073975" y="1913827"/>
                    <a:pt x="1067587" y="1922070"/>
                    <a:pt x="1064366" y="1931515"/>
                  </a:cubicBezTo>
                  <a:cubicBezTo>
                    <a:pt x="1060708" y="1942052"/>
                    <a:pt x="1058252" y="1952971"/>
                    <a:pt x="1059398" y="1964272"/>
                  </a:cubicBezTo>
                  <a:cubicBezTo>
                    <a:pt x="1060272" y="1972570"/>
                    <a:pt x="1059016" y="1979886"/>
                    <a:pt x="1053338" y="1986492"/>
                  </a:cubicBezTo>
                  <a:cubicBezTo>
                    <a:pt x="1051373" y="1988730"/>
                    <a:pt x="1050554" y="1992169"/>
                    <a:pt x="1049899" y="1995172"/>
                  </a:cubicBezTo>
                  <a:cubicBezTo>
                    <a:pt x="1047496" y="2005982"/>
                    <a:pt x="1045968" y="2016846"/>
                    <a:pt x="1044931" y="2027820"/>
                  </a:cubicBezTo>
                  <a:cubicBezTo>
                    <a:pt x="1044385" y="2033443"/>
                    <a:pt x="1044002" y="2039121"/>
                    <a:pt x="1043675" y="2044798"/>
                  </a:cubicBezTo>
                  <a:cubicBezTo>
                    <a:pt x="1043402" y="2049548"/>
                    <a:pt x="1043948" y="2054352"/>
                    <a:pt x="1044603" y="2059048"/>
                  </a:cubicBezTo>
                  <a:cubicBezTo>
                    <a:pt x="1045640" y="2066145"/>
                    <a:pt x="1047060" y="2073133"/>
                    <a:pt x="1048315" y="2080175"/>
                  </a:cubicBezTo>
                  <a:cubicBezTo>
                    <a:pt x="1049025" y="2084161"/>
                    <a:pt x="1050281" y="2087928"/>
                    <a:pt x="1053011" y="2090985"/>
                  </a:cubicBezTo>
                  <a:cubicBezTo>
                    <a:pt x="1058852" y="2097646"/>
                    <a:pt x="1063056" y="2105180"/>
                    <a:pt x="1066550" y="2113314"/>
                  </a:cubicBezTo>
                  <a:cubicBezTo>
                    <a:pt x="1069116" y="2119265"/>
                    <a:pt x="1073156" y="2124069"/>
                    <a:pt x="1079707" y="2126253"/>
                  </a:cubicBezTo>
                  <a:cubicBezTo>
                    <a:pt x="1085057" y="2128055"/>
                    <a:pt x="1090080" y="2130511"/>
                    <a:pt x="1093847" y="2134879"/>
                  </a:cubicBezTo>
                  <a:cubicBezTo>
                    <a:pt x="1098815" y="2140721"/>
                    <a:pt x="1105366" y="2140229"/>
                    <a:pt x="1111481" y="2138864"/>
                  </a:cubicBezTo>
                  <a:cubicBezTo>
                    <a:pt x="1119179" y="2137172"/>
                    <a:pt x="1126549" y="2133787"/>
                    <a:pt x="1134192" y="2131767"/>
                  </a:cubicBezTo>
                  <a:cubicBezTo>
                    <a:pt x="1137905" y="2130784"/>
                    <a:pt x="1142491" y="2130075"/>
                    <a:pt x="1145821" y="2131330"/>
                  </a:cubicBezTo>
                  <a:cubicBezTo>
                    <a:pt x="1153682" y="2134333"/>
                    <a:pt x="1159633" y="2134606"/>
                    <a:pt x="1162527" y="2125216"/>
                  </a:cubicBezTo>
                  <a:cubicBezTo>
                    <a:pt x="1172135" y="2117245"/>
                    <a:pt x="1176448" y="2106326"/>
                    <a:pt x="1179506" y="2094643"/>
                  </a:cubicBezTo>
                  <a:cubicBezTo>
                    <a:pt x="1180434" y="2090876"/>
                    <a:pt x="1181908" y="2087164"/>
                    <a:pt x="1183545" y="2083560"/>
                  </a:cubicBezTo>
                  <a:cubicBezTo>
                    <a:pt x="1186384" y="2077337"/>
                    <a:pt x="1191025" y="2073351"/>
                    <a:pt x="1198231" y="2073133"/>
                  </a:cubicBezTo>
                  <a:cubicBezTo>
                    <a:pt x="1206147" y="2072915"/>
                    <a:pt x="1214009" y="2072369"/>
                    <a:pt x="1221489" y="2069038"/>
                  </a:cubicBezTo>
                  <a:cubicBezTo>
                    <a:pt x="1230497" y="2064998"/>
                    <a:pt x="1240160" y="2066582"/>
                    <a:pt x="1249659" y="2066854"/>
                  </a:cubicBezTo>
                  <a:cubicBezTo>
                    <a:pt x="1253972" y="2067018"/>
                    <a:pt x="1258230" y="2073351"/>
                    <a:pt x="1256920" y="2077337"/>
                  </a:cubicBezTo>
                  <a:cubicBezTo>
                    <a:pt x="1256210" y="2079630"/>
                    <a:pt x="1255555" y="2082032"/>
                    <a:pt x="1254245" y="2083943"/>
                  </a:cubicBezTo>
                  <a:cubicBezTo>
                    <a:pt x="1251570" y="2087873"/>
                    <a:pt x="1248676" y="2091695"/>
                    <a:pt x="1245510" y="2095244"/>
                  </a:cubicBezTo>
                  <a:cubicBezTo>
                    <a:pt x="1240542" y="2100867"/>
                    <a:pt x="1238194" y="2107036"/>
                    <a:pt x="1238631" y="2114734"/>
                  </a:cubicBezTo>
                  <a:cubicBezTo>
                    <a:pt x="1238904" y="2120193"/>
                    <a:pt x="1237539" y="2125762"/>
                    <a:pt x="1236502" y="2131221"/>
                  </a:cubicBezTo>
                  <a:cubicBezTo>
                    <a:pt x="1235574" y="2136298"/>
                    <a:pt x="1232844" y="2139847"/>
                    <a:pt x="1227003" y="2140011"/>
                  </a:cubicBezTo>
                  <a:cubicBezTo>
                    <a:pt x="1224273" y="2140120"/>
                    <a:pt x="1222963" y="2142249"/>
                    <a:pt x="1222635" y="2144651"/>
                  </a:cubicBezTo>
                  <a:cubicBezTo>
                    <a:pt x="1221925" y="2149401"/>
                    <a:pt x="1220779" y="2154205"/>
                    <a:pt x="1221161" y="2158846"/>
                  </a:cubicBezTo>
                  <a:cubicBezTo>
                    <a:pt x="1222034" y="2169164"/>
                    <a:pt x="1218704" y="2177517"/>
                    <a:pt x="1211443" y="2184614"/>
                  </a:cubicBezTo>
                  <a:cubicBezTo>
                    <a:pt x="1210297" y="2185706"/>
                    <a:pt x="1211006" y="2187508"/>
                    <a:pt x="1212972" y="2187945"/>
                  </a:cubicBezTo>
                  <a:cubicBezTo>
                    <a:pt x="1216793" y="2188764"/>
                    <a:pt x="1220724" y="2189746"/>
                    <a:pt x="1224600" y="2189746"/>
                  </a:cubicBezTo>
                  <a:cubicBezTo>
                    <a:pt x="1230933" y="2189746"/>
                    <a:pt x="1237321" y="2188436"/>
                    <a:pt x="1243599" y="2188709"/>
                  </a:cubicBezTo>
                  <a:cubicBezTo>
                    <a:pt x="1251515" y="2189146"/>
                    <a:pt x="1258831" y="2184778"/>
                    <a:pt x="1267075" y="2186744"/>
                  </a:cubicBezTo>
                  <a:cubicBezTo>
                    <a:pt x="1274008" y="2188436"/>
                    <a:pt x="1281215" y="2189146"/>
                    <a:pt x="1288312" y="2189419"/>
                  </a:cubicBezTo>
                  <a:cubicBezTo>
                    <a:pt x="1289131" y="2189419"/>
                    <a:pt x="1289895" y="2189473"/>
                    <a:pt x="1290659" y="2189583"/>
                  </a:cubicBezTo>
                  <a:cubicBezTo>
                    <a:pt x="1297047" y="2190401"/>
                    <a:pt x="1302015" y="2193622"/>
                    <a:pt x="1306656" y="2197826"/>
                  </a:cubicBezTo>
                  <a:lnTo>
                    <a:pt x="1306710" y="2197826"/>
                  </a:lnTo>
                  <a:cubicBezTo>
                    <a:pt x="1309604" y="2198918"/>
                    <a:pt x="1312716" y="2199846"/>
                    <a:pt x="1315445" y="2201320"/>
                  </a:cubicBezTo>
                  <a:cubicBezTo>
                    <a:pt x="1316646" y="2201921"/>
                    <a:pt x="1317902" y="2203832"/>
                    <a:pt x="1317902" y="2205087"/>
                  </a:cubicBezTo>
                  <a:cubicBezTo>
                    <a:pt x="1317574" y="2213058"/>
                    <a:pt x="1318175" y="2221247"/>
                    <a:pt x="1315937" y="2228617"/>
                  </a:cubicBezTo>
                  <a:cubicBezTo>
                    <a:pt x="1313534" y="2236206"/>
                    <a:pt x="1311405" y="2243576"/>
                    <a:pt x="1311187" y="2251602"/>
                  </a:cubicBezTo>
                  <a:cubicBezTo>
                    <a:pt x="1311132" y="2254659"/>
                    <a:pt x="1310259" y="2258208"/>
                    <a:pt x="1308457" y="2260555"/>
                  </a:cubicBezTo>
                  <a:cubicBezTo>
                    <a:pt x="1303216" y="2267489"/>
                    <a:pt x="1303216" y="2275295"/>
                    <a:pt x="1303380" y="2283266"/>
                  </a:cubicBezTo>
                  <a:cubicBezTo>
                    <a:pt x="1303435" y="2285559"/>
                    <a:pt x="1304090" y="2288071"/>
                    <a:pt x="1305236" y="2290036"/>
                  </a:cubicBezTo>
                  <a:cubicBezTo>
                    <a:pt x="1308785" y="2296205"/>
                    <a:pt x="1312224" y="2302538"/>
                    <a:pt x="1316537" y="2308107"/>
                  </a:cubicBezTo>
                  <a:cubicBezTo>
                    <a:pt x="1323798" y="2317661"/>
                    <a:pt x="1331933" y="2326396"/>
                    <a:pt x="1344981" y="2327651"/>
                  </a:cubicBezTo>
                  <a:cubicBezTo>
                    <a:pt x="1352078" y="2332128"/>
                    <a:pt x="1358520" y="2329781"/>
                    <a:pt x="1364962" y="2325904"/>
                  </a:cubicBezTo>
                  <a:cubicBezTo>
                    <a:pt x="1367692" y="2324267"/>
                    <a:pt x="1370749" y="2323284"/>
                    <a:pt x="1373479" y="2321701"/>
                  </a:cubicBezTo>
                  <a:cubicBezTo>
                    <a:pt x="1382269" y="2316623"/>
                    <a:pt x="1391550" y="2316569"/>
                    <a:pt x="1401158" y="2318698"/>
                  </a:cubicBezTo>
                  <a:cubicBezTo>
                    <a:pt x="1408201" y="2320336"/>
                    <a:pt x="1414643" y="2323011"/>
                    <a:pt x="1419884" y="2328252"/>
                  </a:cubicBezTo>
                  <a:cubicBezTo>
                    <a:pt x="1420266" y="2328580"/>
                    <a:pt x="1420594" y="2328907"/>
                    <a:pt x="1420921" y="2329235"/>
                  </a:cubicBezTo>
                  <a:cubicBezTo>
                    <a:pt x="1424525" y="2332783"/>
                    <a:pt x="1428292" y="2336168"/>
                    <a:pt x="1432168" y="2339498"/>
                  </a:cubicBezTo>
                  <a:cubicBezTo>
                    <a:pt x="1433205" y="2340317"/>
                    <a:pt x="1434734" y="2340536"/>
                    <a:pt x="1436099" y="2340972"/>
                  </a:cubicBezTo>
                  <a:cubicBezTo>
                    <a:pt x="1436972" y="2338134"/>
                    <a:pt x="1437300" y="2334913"/>
                    <a:pt x="1439047" y="2332893"/>
                  </a:cubicBezTo>
                  <a:cubicBezTo>
                    <a:pt x="1442704" y="2328743"/>
                    <a:pt x="1446908" y="2324867"/>
                    <a:pt x="1451549" y="2321864"/>
                  </a:cubicBezTo>
                  <a:cubicBezTo>
                    <a:pt x="1456735" y="2318480"/>
                    <a:pt x="1459028" y="2314276"/>
                    <a:pt x="1459793" y="2308270"/>
                  </a:cubicBezTo>
                  <a:cubicBezTo>
                    <a:pt x="1460611" y="2301774"/>
                    <a:pt x="1464815" y="2296697"/>
                    <a:pt x="1469128" y="2291892"/>
                  </a:cubicBezTo>
                  <a:cubicBezTo>
                    <a:pt x="1472404" y="2288289"/>
                    <a:pt x="1476444" y="2285778"/>
                    <a:pt x="1481685" y="2286378"/>
                  </a:cubicBezTo>
                  <a:cubicBezTo>
                    <a:pt x="1483268" y="2286597"/>
                    <a:pt x="1485506" y="2287252"/>
                    <a:pt x="1486380" y="2286487"/>
                  </a:cubicBezTo>
                  <a:cubicBezTo>
                    <a:pt x="1492768" y="2280700"/>
                    <a:pt x="1500957" y="2280755"/>
                    <a:pt x="1508600" y="2278844"/>
                  </a:cubicBezTo>
                  <a:cubicBezTo>
                    <a:pt x="1511493" y="2278134"/>
                    <a:pt x="1514168" y="2276988"/>
                    <a:pt x="1516734" y="2275569"/>
                  </a:cubicBezTo>
                  <a:cubicBezTo>
                    <a:pt x="1520392" y="2273549"/>
                    <a:pt x="1523777" y="2270928"/>
                    <a:pt x="1526780" y="2267871"/>
                  </a:cubicBezTo>
                  <a:cubicBezTo>
                    <a:pt x="1530820" y="2263722"/>
                    <a:pt x="1535952" y="2261319"/>
                    <a:pt x="1541520" y="2260391"/>
                  </a:cubicBezTo>
                  <a:cubicBezTo>
                    <a:pt x="1543595" y="2260064"/>
                    <a:pt x="1546161" y="2260883"/>
                    <a:pt x="1548181" y="2261811"/>
                  </a:cubicBezTo>
                  <a:cubicBezTo>
                    <a:pt x="1550910" y="2263121"/>
                    <a:pt x="1552330" y="2268198"/>
                    <a:pt x="1550528" y="2270054"/>
                  </a:cubicBezTo>
                  <a:cubicBezTo>
                    <a:pt x="1547307" y="2273439"/>
                    <a:pt x="1543704" y="2276606"/>
                    <a:pt x="1540428" y="2279991"/>
                  </a:cubicBezTo>
                  <a:cubicBezTo>
                    <a:pt x="1538244" y="2282174"/>
                    <a:pt x="1539555" y="2284413"/>
                    <a:pt x="1540756" y="2286433"/>
                  </a:cubicBezTo>
                  <a:cubicBezTo>
                    <a:pt x="1542448" y="2289381"/>
                    <a:pt x="1544141" y="2290145"/>
                    <a:pt x="1546434" y="2289217"/>
                  </a:cubicBezTo>
                  <a:cubicBezTo>
                    <a:pt x="1550146" y="2287743"/>
                    <a:pt x="1553695" y="2285832"/>
                    <a:pt x="1557516" y="2284686"/>
                  </a:cubicBezTo>
                  <a:cubicBezTo>
                    <a:pt x="1562703" y="2283157"/>
                    <a:pt x="1565705" y="2280209"/>
                    <a:pt x="1566033" y="2274640"/>
                  </a:cubicBezTo>
                  <a:cubicBezTo>
                    <a:pt x="1566088" y="2273166"/>
                    <a:pt x="1566797" y="2271583"/>
                    <a:pt x="1567452" y="2270164"/>
                  </a:cubicBezTo>
                  <a:cubicBezTo>
                    <a:pt x="1568544" y="2267543"/>
                    <a:pt x="1572748" y="2265196"/>
                    <a:pt x="1575150" y="2265523"/>
                  </a:cubicBezTo>
                  <a:cubicBezTo>
                    <a:pt x="1577825" y="2265796"/>
                    <a:pt x="1579518" y="2267489"/>
                    <a:pt x="1580227" y="2269782"/>
                  </a:cubicBezTo>
                  <a:cubicBezTo>
                    <a:pt x="1581920" y="2275896"/>
                    <a:pt x="1585905" y="2279062"/>
                    <a:pt x="1592075" y="2279827"/>
                  </a:cubicBezTo>
                  <a:cubicBezTo>
                    <a:pt x="1595241" y="2280209"/>
                    <a:pt x="1598353" y="2280810"/>
                    <a:pt x="1601465" y="2281519"/>
                  </a:cubicBezTo>
                  <a:cubicBezTo>
                    <a:pt x="1606651" y="2282666"/>
                    <a:pt x="1609818" y="2285941"/>
                    <a:pt x="1610855" y="2291128"/>
                  </a:cubicBezTo>
                  <a:cubicBezTo>
                    <a:pt x="1610964" y="2291947"/>
                    <a:pt x="1611019" y="2292766"/>
                    <a:pt x="1611292" y="2293530"/>
                  </a:cubicBezTo>
                  <a:cubicBezTo>
                    <a:pt x="1612657" y="2296969"/>
                    <a:pt x="1614895" y="2298662"/>
                    <a:pt x="1618389" y="2298498"/>
                  </a:cubicBezTo>
                  <a:cubicBezTo>
                    <a:pt x="1625541" y="2298061"/>
                    <a:pt x="1632747" y="2297788"/>
                    <a:pt x="1639845" y="2297024"/>
                  </a:cubicBezTo>
                  <a:cubicBezTo>
                    <a:pt x="1646396" y="2296314"/>
                    <a:pt x="1652292" y="2296587"/>
                    <a:pt x="1657970" y="2300791"/>
                  </a:cubicBezTo>
                  <a:cubicBezTo>
                    <a:pt x="1667360" y="2307615"/>
                    <a:pt x="1679098" y="2302538"/>
                    <a:pt x="1686304" y="2296205"/>
                  </a:cubicBezTo>
                  <a:cubicBezTo>
                    <a:pt x="1687833" y="2294786"/>
                    <a:pt x="1687833" y="2291783"/>
                    <a:pt x="1688870" y="2289654"/>
                  </a:cubicBezTo>
                  <a:cubicBezTo>
                    <a:pt x="1689634" y="2287961"/>
                    <a:pt x="1691709" y="2287252"/>
                    <a:pt x="1692910" y="2288562"/>
                  </a:cubicBezTo>
                  <a:cubicBezTo>
                    <a:pt x="1695804" y="2291674"/>
                    <a:pt x="1699025" y="2293257"/>
                    <a:pt x="1703392" y="2292984"/>
                  </a:cubicBezTo>
                  <a:cubicBezTo>
                    <a:pt x="1710490" y="2292547"/>
                    <a:pt x="1717696" y="2291510"/>
                    <a:pt x="1724739" y="2293912"/>
                  </a:cubicBezTo>
                  <a:cubicBezTo>
                    <a:pt x="1725448" y="2294131"/>
                    <a:pt x="1726376" y="2294567"/>
                    <a:pt x="1726704" y="2295168"/>
                  </a:cubicBezTo>
                  <a:cubicBezTo>
                    <a:pt x="1727468" y="2296642"/>
                    <a:pt x="1726813" y="2297952"/>
                    <a:pt x="1725121" y="2298716"/>
                  </a:cubicBezTo>
                  <a:cubicBezTo>
                    <a:pt x="1724411" y="2299044"/>
                    <a:pt x="1723647" y="2299317"/>
                    <a:pt x="1722882" y="2299535"/>
                  </a:cubicBezTo>
                  <a:cubicBezTo>
                    <a:pt x="1720862" y="2300300"/>
                    <a:pt x="1717641" y="2300518"/>
                    <a:pt x="1718406" y="2303412"/>
                  </a:cubicBezTo>
                  <a:cubicBezTo>
                    <a:pt x="1718897" y="2305268"/>
                    <a:pt x="1721299" y="2307015"/>
                    <a:pt x="1723265" y="2307998"/>
                  </a:cubicBezTo>
                  <a:cubicBezTo>
                    <a:pt x="1728888" y="2310946"/>
                    <a:pt x="1734675" y="2313621"/>
                    <a:pt x="1740516" y="2316077"/>
                  </a:cubicBezTo>
                  <a:cubicBezTo>
                    <a:pt x="1747068" y="2318862"/>
                    <a:pt x="1750889" y="2323175"/>
                    <a:pt x="1750562" y="2330654"/>
                  </a:cubicBezTo>
                  <a:cubicBezTo>
                    <a:pt x="1750452" y="2333384"/>
                    <a:pt x="1752527" y="2334640"/>
                    <a:pt x="1755038" y="2334967"/>
                  </a:cubicBezTo>
                  <a:cubicBezTo>
                    <a:pt x="1758969" y="2335513"/>
                    <a:pt x="1763173" y="2335185"/>
                    <a:pt x="1766831" y="2336441"/>
                  </a:cubicBezTo>
                  <a:cubicBezTo>
                    <a:pt x="1771253" y="2337970"/>
                    <a:pt x="1775730" y="2340154"/>
                    <a:pt x="1779333" y="2343102"/>
                  </a:cubicBezTo>
                  <a:cubicBezTo>
                    <a:pt x="1784847" y="2347578"/>
                    <a:pt x="1789651" y="2352983"/>
                    <a:pt x="1794728" y="2358006"/>
                  </a:cubicBezTo>
                  <a:cubicBezTo>
                    <a:pt x="1797622" y="2360845"/>
                    <a:pt x="1799314" y="2364393"/>
                    <a:pt x="1800515" y="2368270"/>
                  </a:cubicBezTo>
                  <a:cubicBezTo>
                    <a:pt x="1800898" y="2369580"/>
                    <a:pt x="1802099" y="2371545"/>
                    <a:pt x="1803191" y="2371764"/>
                  </a:cubicBezTo>
                  <a:cubicBezTo>
                    <a:pt x="1811871" y="2373347"/>
                    <a:pt x="1817931" y="2379407"/>
                    <a:pt x="1824755" y="2384047"/>
                  </a:cubicBezTo>
                  <a:cubicBezTo>
                    <a:pt x="1825028" y="2384211"/>
                    <a:pt x="1825247" y="2384375"/>
                    <a:pt x="1825520" y="2384539"/>
                  </a:cubicBezTo>
                  <a:cubicBezTo>
                    <a:pt x="1825956" y="2384812"/>
                    <a:pt x="1826448" y="2385085"/>
                    <a:pt x="1826884" y="2385412"/>
                  </a:cubicBezTo>
                  <a:cubicBezTo>
                    <a:pt x="1827157" y="2385631"/>
                    <a:pt x="1827430" y="2385740"/>
                    <a:pt x="1827703" y="2385904"/>
                  </a:cubicBezTo>
                  <a:cubicBezTo>
                    <a:pt x="1829669" y="2387105"/>
                    <a:pt x="1832126" y="2387978"/>
                    <a:pt x="1834364" y="2388033"/>
                  </a:cubicBezTo>
                  <a:cubicBezTo>
                    <a:pt x="1843099" y="2388360"/>
                    <a:pt x="1851889" y="2388579"/>
                    <a:pt x="1860624" y="2388306"/>
                  </a:cubicBezTo>
                  <a:cubicBezTo>
                    <a:pt x="1869523" y="2388033"/>
                    <a:pt x="1878094" y="2388742"/>
                    <a:pt x="1886174" y="2392946"/>
                  </a:cubicBezTo>
                  <a:cubicBezTo>
                    <a:pt x="1888303" y="2394038"/>
                    <a:pt x="1890541" y="2395185"/>
                    <a:pt x="1892834" y="2395567"/>
                  </a:cubicBezTo>
                  <a:cubicBezTo>
                    <a:pt x="1912161" y="2399061"/>
                    <a:pt x="1924827" y="2412546"/>
                    <a:pt x="1937765" y="2425539"/>
                  </a:cubicBezTo>
                  <a:cubicBezTo>
                    <a:pt x="1941260" y="2428979"/>
                    <a:pt x="1943389" y="2433237"/>
                    <a:pt x="1944208" y="2438096"/>
                  </a:cubicBezTo>
                  <a:cubicBezTo>
                    <a:pt x="1945845" y="2447868"/>
                    <a:pt x="1950540" y="2456221"/>
                    <a:pt x="1957092" y="2463264"/>
                  </a:cubicBezTo>
                  <a:cubicBezTo>
                    <a:pt x="1957856" y="2464083"/>
                    <a:pt x="1958511" y="2464902"/>
                    <a:pt x="1959112" y="2465775"/>
                  </a:cubicBezTo>
                  <a:cubicBezTo>
                    <a:pt x="1961296" y="2468832"/>
                    <a:pt x="1962879" y="2472108"/>
                    <a:pt x="1965226" y="2474947"/>
                  </a:cubicBezTo>
                  <a:cubicBezTo>
                    <a:pt x="1968011" y="2478386"/>
                    <a:pt x="1968229" y="2482426"/>
                    <a:pt x="1967356" y="2486303"/>
                  </a:cubicBezTo>
                  <a:cubicBezTo>
                    <a:pt x="1966045" y="2492363"/>
                    <a:pt x="1964189" y="2498259"/>
                    <a:pt x="1962551" y="2504264"/>
                  </a:cubicBezTo>
                  <a:cubicBezTo>
                    <a:pt x="1962715" y="2504264"/>
                    <a:pt x="1962824" y="2504155"/>
                    <a:pt x="1962988" y="2504155"/>
                  </a:cubicBezTo>
                  <a:cubicBezTo>
                    <a:pt x="1963097" y="2504373"/>
                    <a:pt x="1963206" y="2504537"/>
                    <a:pt x="1963316" y="2504701"/>
                  </a:cubicBezTo>
                  <a:cubicBezTo>
                    <a:pt x="1966973" y="2504646"/>
                    <a:pt x="1970194" y="2505411"/>
                    <a:pt x="1971996" y="2509014"/>
                  </a:cubicBezTo>
                  <a:cubicBezTo>
                    <a:pt x="1972214" y="2509014"/>
                    <a:pt x="1972487" y="2509014"/>
                    <a:pt x="1972760" y="2509014"/>
                  </a:cubicBezTo>
                  <a:cubicBezTo>
                    <a:pt x="1972706" y="2509232"/>
                    <a:pt x="1972597" y="2509505"/>
                    <a:pt x="1972597" y="2509778"/>
                  </a:cubicBezTo>
                  <a:cubicBezTo>
                    <a:pt x="1978547" y="2511634"/>
                    <a:pt x="1984607" y="2513218"/>
                    <a:pt x="1990394" y="2515510"/>
                  </a:cubicBezTo>
                  <a:cubicBezTo>
                    <a:pt x="1994161" y="2516985"/>
                    <a:pt x="1998147" y="2520642"/>
                    <a:pt x="1996618" y="2527030"/>
                  </a:cubicBezTo>
                  <a:cubicBezTo>
                    <a:pt x="1996290" y="2528559"/>
                    <a:pt x="1995963" y="2530142"/>
                    <a:pt x="1995581" y="2531670"/>
                  </a:cubicBezTo>
                  <a:cubicBezTo>
                    <a:pt x="1995089" y="2533581"/>
                    <a:pt x="1995581" y="2534892"/>
                    <a:pt x="1997164" y="2534892"/>
                  </a:cubicBezTo>
                  <a:cubicBezTo>
                    <a:pt x="1997765" y="2534946"/>
                    <a:pt x="1998693" y="2534291"/>
                    <a:pt x="1999020" y="2533690"/>
                  </a:cubicBezTo>
                  <a:cubicBezTo>
                    <a:pt x="2002514" y="2527139"/>
                    <a:pt x="2008028" y="2525720"/>
                    <a:pt x="2015071" y="2526102"/>
                  </a:cubicBezTo>
                  <a:cubicBezTo>
                    <a:pt x="2023260" y="2526593"/>
                    <a:pt x="2030739" y="2528941"/>
                    <a:pt x="2038110" y="2532053"/>
                  </a:cubicBezTo>
                  <a:cubicBezTo>
                    <a:pt x="2047555" y="2535929"/>
                    <a:pt x="2055908" y="2542371"/>
                    <a:pt x="2066717" y="2543135"/>
                  </a:cubicBezTo>
                  <a:cubicBezTo>
                    <a:pt x="2069229" y="2543354"/>
                    <a:pt x="2072122" y="2546629"/>
                    <a:pt x="2073651" y="2549195"/>
                  </a:cubicBezTo>
                  <a:cubicBezTo>
                    <a:pt x="2075616" y="2552525"/>
                    <a:pt x="2076435" y="2556620"/>
                    <a:pt x="2077854" y="2560333"/>
                  </a:cubicBezTo>
                  <a:cubicBezTo>
                    <a:pt x="2078892" y="2563008"/>
                    <a:pt x="2081075" y="2564209"/>
                    <a:pt x="2083314" y="2563171"/>
                  </a:cubicBezTo>
                  <a:cubicBezTo>
                    <a:pt x="2086207" y="2561806"/>
                    <a:pt x="2088937" y="2560005"/>
                    <a:pt x="2091885" y="2558968"/>
                  </a:cubicBezTo>
                  <a:cubicBezTo>
                    <a:pt x="2093960" y="2558258"/>
                    <a:pt x="2096635" y="2557712"/>
                    <a:pt x="2098764" y="2558258"/>
                  </a:cubicBezTo>
                  <a:cubicBezTo>
                    <a:pt x="2117326" y="2563117"/>
                    <a:pt x="2136052" y="2566556"/>
                    <a:pt x="2155378" y="2565901"/>
                  </a:cubicBezTo>
                  <a:cubicBezTo>
                    <a:pt x="2158272" y="2565792"/>
                    <a:pt x="2161220" y="2566119"/>
                    <a:pt x="2164004" y="2566884"/>
                  </a:cubicBezTo>
                  <a:cubicBezTo>
                    <a:pt x="2166570" y="2567539"/>
                    <a:pt x="2169027" y="2568576"/>
                    <a:pt x="2171429" y="2569941"/>
                  </a:cubicBezTo>
                  <a:cubicBezTo>
                    <a:pt x="2182402" y="2576219"/>
                    <a:pt x="2194304" y="2581078"/>
                    <a:pt x="2201674" y="2592543"/>
                  </a:cubicBezTo>
                  <a:cubicBezTo>
                    <a:pt x="2206151" y="2599531"/>
                    <a:pt x="2214886" y="2601224"/>
                    <a:pt x="2220946" y="2606410"/>
                  </a:cubicBezTo>
                  <a:cubicBezTo>
                    <a:pt x="2225969" y="2610668"/>
                    <a:pt x="2231483" y="2612961"/>
                    <a:pt x="2238416" y="2612415"/>
                  </a:cubicBezTo>
                  <a:cubicBezTo>
                    <a:pt x="2242183" y="2612142"/>
                    <a:pt x="2246223" y="2613890"/>
                    <a:pt x="2249826" y="2615418"/>
                  </a:cubicBezTo>
                  <a:cubicBezTo>
                    <a:pt x="2251846" y="2616237"/>
                    <a:pt x="2254085" y="2618202"/>
                    <a:pt x="2254849" y="2620168"/>
                  </a:cubicBezTo>
                  <a:cubicBezTo>
                    <a:pt x="2255450" y="2621696"/>
                    <a:pt x="2256050" y="2623280"/>
                    <a:pt x="2256651" y="2624863"/>
                  </a:cubicBezTo>
                  <a:lnTo>
                    <a:pt x="2257142" y="2624481"/>
                  </a:lnTo>
                  <a:cubicBezTo>
                    <a:pt x="2260581" y="2633270"/>
                    <a:pt x="2263748" y="2642169"/>
                    <a:pt x="2266751" y="2651177"/>
                  </a:cubicBezTo>
                  <a:cubicBezTo>
                    <a:pt x="2268825" y="2657619"/>
                    <a:pt x="2266368" y="2676072"/>
                    <a:pt x="2263311" y="2683989"/>
                  </a:cubicBezTo>
                  <a:cubicBezTo>
                    <a:pt x="2260145" y="2692341"/>
                    <a:pt x="2255395" y="2699657"/>
                    <a:pt x="2249335" y="2706099"/>
                  </a:cubicBezTo>
                  <a:cubicBezTo>
                    <a:pt x="2243384" y="2712487"/>
                    <a:pt x="2237324" y="2718874"/>
                    <a:pt x="2230718" y="2724607"/>
                  </a:cubicBezTo>
                  <a:cubicBezTo>
                    <a:pt x="2225150" y="2729466"/>
                    <a:pt x="2221164" y="2735143"/>
                    <a:pt x="2218162" y="2741804"/>
                  </a:cubicBezTo>
                  <a:cubicBezTo>
                    <a:pt x="2217179" y="2744042"/>
                    <a:pt x="2215760" y="2746008"/>
                    <a:pt x="2214995" y="2748246"/>
                  </a:cubicBezTo>
                  <a:cubicBezTo>
                    <a:pt x="2211337" y="2759383"/>
                    <a:pt x="2205114" y="2768064"/>
                    <a:pt x="2194031" y="2772977"/>
                  </a:cubicBezTo>
                  <a:cubicBezTo>
                    <a:pt x="2190046" y="2774779"/>
                    <a:pt x="2188735" y="2779037"/>
                    <a:pt x="2188735" y="2783077"/>
                  </a:cubicBezTo>
                  <a:cubicBezTo>
                    <a:pt x="2188626" y="2791812"/>
                    <a:pt x="2189336" y="2800602"/>
                    <a:pt x="2189336" y="2809283"/>
                  </a:cubicBezTo>
                  <a:cubicBezTo>
                    <a:pt x="2189336" y="2822057"/>
                    <a:pt x="2189336" y="2834833"/>
                    <a:pt x="2188790" y="2847553"/>
                  </a:cubicBezTo>
                  <a:cubicBezTo>
                    <a:pt x="2188353" y="2857926"/>
                    <a:pt x="2187316" y="2868135"/>
                    <a:pt x="2180874" y="2877143"/>
                  </a:cubicBezTo>
                  <a:cubicBezTo>
                    <a:pt x="2177598" y="2881838"/>
                    <a:pt x="2177653" y="2887735"/>
                    <a:pt x="2178417" y="2893358"/>
                  </a:cubicBezTo>
                  <a:cubicBezTo>
                    <a:pt x="2179400" y="2900837"/>
                    <a:pt x="2177325" y="2907279"/>
                    <a:pt x="2173121" y="2913558"/>
                  </a:cubicBezTo>
                  <a:cubicBezTo>
                    <a:pt x="2167880" y="2921528"/>
                    <a:pt x="2163786" y="2930209"/>
                    <a:pt x="2159036" y="2938507"/>
                  </a:cubicBezTo>
                  <a:cubicBezTo>
                    <a:pt x="2156962" y="2942220"/>
                    <a:pt x="2156416" y="2945987"/>
                    <a:pt x="2157398" y="2950026"/>
                  </a:cubicBezTo>
                  <a:cubicBezTo>
                    <a:pt x="2158272" y="2953575"/>
                    <a:pt x="2156743" y="2956414"/>
                    <a:pt x="2154177" y="2958380"/>
                  </a:cubicBezTo>
                  <a:cubicBezTo>
                    <a:pt x="2150410" y="2961218"/>
                    <a:pt x="2145060" y="2962638"/>
                    <a:pt x="2142330" y="2966187"/>
                  </a:cubicBezTo>
                  <a:cubicBezTo>
                    <a:pt x="2136270" y="2974157"/>
                    <a:pt x="2128136" y="2975850"/>
                    <a:pt x="2119237" y="2976013"/>
                  </a:cubicBezTo>
                  <a:cubicBezTo>
                    <a:pt x="2114542" y="2976068"/>
                    <a:pt x="2109737" y="2974976"/>
                    <a:pt x="2105097" y="2975577"/>
                  </a:cubicBezTo>
                  <a:cubicBezTo>
                    <a:pt x="2100347" y="2976286"/>
                    <a:pt x="2095816" y="2977433"/>
                    <a:pt x="2090957" y="2976286"/>
                  </a:cubicBezTo>
                  <a:cubicBezTo>
                    <a:pt x="2089865" y="2976013"/>
                    <a:pt x="2087408" y="2977160"/>
                    <a:pt x="2087190" y="2978088"/>
                  </a:cubicBezTo>
                  <a:cubicBezTo>
                    <a:pt x="2086043" y="2983329"/>
                    <a:pt x="2081676" y="2985677"/>
                    <a:pt x="2078346" y="2989007"/>
                  </a:cubicBezTo>
                  <a:cubicBezTo>
                    <a:pt x="2075507" y="2991846"/>
                    <a:pt x="2072340" y="2993647"/>
                    <a:pt x="2068846" y="2995176"/>
                  </a:cubicBezTo>
                  <a:cubicBezTo>
                    <a:pt x="2067427" y="2995831"/>
                    <a:pt x="2065898" y="2996377"/>
                    <a:pt x="2064260" y="2996923"/>
                  </a:cubicBezTo>
                  <a:cubicBezTo>
                    <a:pt x="2054597" y="3000253"/>
                    <a:pt x="2045535" y="3005440"/>
                    <a:pt x="2038164" y="3013083"/>
                  </a:cubicBezTo>
                  <a:cubicBezTo>
                    <a:pt x="2037072" y="3014229"/>
                    <a:pt x="2035926" y="3015321"/>
                    <a:pt x="2034834" y="3016413"/>
                  </a:cubicBezTo>
                  <a:cubicBezTo>
                    <a:pt x="2031340" y="3019798"/>
                    <a:pt x="2027791" y="3023019"/>
                    <a:pt x="2024134" y="3026076"/>
                  </a:cubicBezTo>
                  <a:cubicBezTo>
                    <a:pt x="2012560" y="3035904"/>
                    <a:pt x="2009994" y="3048460"/>
                    <a:pt x="2012232" y="3062709"/>
                  </a:cubicBezTo>
                  <a:cubicBezTo>
                    <a:pt x="2012451" y="3064292"/>
                    <a:pt x="2012560" y="3065985"/>
                    <a:pt x="2013324" y="3067350"/>
                  </a:cubicBezTo>
                  <a:cubicBezTo>
                    <a:pt x="2019439" y="3078869"/>
                    <a:pt x="2015562" y="3089679"/>
                    <a:pt x="2009120" y="3098851"/>
                  </a:cubicBezTo>
                  <a:cubicBezTo>
                    <a:pt x="1999348" y="3112663"/>
                    <a:pt x="1992360" y="3127731"/>
                    <a:pt x="1985808" y="3143127"/>
                  </a:cubicBezTo>
                  <a:cubicBezTo>
                    <a:pt x="1985481" y="3144000"/>
                    <a:pt x="1985044" y="3144874"/>
                    <a:pt x="1984553" y="3145747"/>
                  </a:cubicBezTo>
                  <a:cubicBezTo>
                    <a:pt x="1983133" y="3148204"/>
                    <a:pt x="1981113" y="3150224"/>
                    <a:pt x="1977783" y="3150606"/>
                  </a:cubicBezTo>
                  <a:cubicBezTo>
                    <a:pt x="1977838" y="3150770"/>
                    <a:pt x="1977892" y="3150988"/>
                    <a:pt x="1977892" y="3151097"/>
                  </a:cubicBezTo>
                  <a:cubicBezTo>
                    <a:pt x="1977783" y="3151261"/>
                    <a:pt x="1977674" y="3151261"/>
                    <a:pt x="1977565" y="3151261"/>
                  </a:cubicBezTo>
                  <a:cubicBezTo>
                    <a:pt x="1977674" y="3151862"/>
                    <a:pt x="1977838" y="3152517"/>
                    <a:pt x="1977674" y="3153063"/>
                  </a:cubicBezTo>
                  <a:cubicBezTo>
                    <a:pt x="1974125" y="3165074"/>
                    <a:pt x="1966755" y="3172880"/>
                    <a:pt x="1953980" y="3174518"/>
                  </a:cubicBezTo>
                  <a:cubicBezTo>
                    <a:pt x="1953925" y="3174737"/>
                    <a:pt x="1953871" y="3175010"/>
                    <a:pt x="1953762" y="3175283"/>
                  </a:cubicBezTo>
                  <a:lnTo>
                    <a:pt x="1953270" y="3174682"/>
                  </a:lnTo>
                  <a:cubicBezTo>
                    <a:pt x="1951305" y="3182380"/>
                    <a:pt x="1949340" y="3190132"/>
                    <a:pt x="1947374" y="3197775"/>
                  </a:cubicBezTo>
                  <a:cubicBezTo>
                    <a:pt x="1945573" y="3204873"/>
                    <a:pt x="1942679" y="3211315"/>
                    <a:pt x="1936728" y="3216010"/>
                  </a:cubicBezTo>
                  <a:cubicBezTo>
                    <a:pt x="1936182" y="3216447"/>
                    <a:pt x="1935636" y="3216993"/>
                    <a:pt x="1935145" y="3217484"/>
                  </a:cubicBezTo>
                  <a:cubicBezTo>
                    <a:pt x="1931214" y="3221633"/>
                    <a:pt x="1929686" y="3227365"/>
                    <a:pt x="1926847" y="3232170"/>
                  </a:cubicBezTo>
                  <a:cubicBezTo>
                    <a:pt x="1920404" y="3242870"/>
                    <a:pt x="1910905" y="3247129"/>
                    <a:pt x="1898949" y="3247020"/>
                  </a:cubicBezTo>
                  <a:cubicBezTo>
                    <a:pt x="1894145" y="3246965"/>
                    <a:pt x="1889395" y="3246910"/>
                    <a:pt x="1884645" y="3246583"/>
                  </a:cubicBezTo>
                  <a:cubicBezTo>
                    <a:pt x="1884536" y="3246583"/>
                    <a:pt x="1884427" y="3246583"/>
                    <a:pt x="1884372" y="3246583"/>
                  </a:cubicBezTo>
                  <a:cubicBezTo>
                    <a:pt x="1882079" y="3246419"/>
                    <a:pt x="1879513" y="3246310"/>
                    <a:pt x="1877712" y="3245218"/>
                  </a:cubicBezTo>
                  <a:cubicBezTo>
                    <a:pt x="1867339" y="3238994"/>
                    <a:pt x="1855765" y="3239049"/>
                    <a:pt x="1844409" y="3237793"/>
                  </a:cubicBezTo>
                  <a:cubicBezTo>
                    <a:pt x="1848886" y="3243034"/>
                    <a:pt x="1855601" y="3245382"/>
                    <a:pt x="1860569" y="3250022"/>
                  </a:cubicBezTo>
                  <a:cubicBezTo>
                    <a:pt x="1864991" y="3254117"/>
                    <a:pt x="1867830" y="3258430"/>
                    <a:pt x="1865373" y="3264708"/>
                  </a:cubicBezTo>
                  <a:cubicBezTo>
                    <a:pt x="1864554" y="3266946"/>
                    <a:pt x="1864118" y="3269349"/>
                    <a:pt x="1864009" y="3271696"/>
                  </a:cubicBezTo>
                  <a:cubicBezTo>
                    <a:pt x="1863899" y="3274153"/>
                    <a:pt x="1864664" y="3276500"/>
                    <a:pt x="1866902" y="3277865"/>
                  </a:cubicBezTo>
                  <a:cubicBezTo>
                    <a:pt x="1867721" y="3278357"/>
                    <a:pt x="1868595" y="3278794"/>
                    <a:pt x="1869468" y="3279176"/>
                  </a:cubicBezTo>
                  <a:cubicBezTo>
                    <a:pt x="1870778" y="3279831"/>
                    <a:pt x="1872088" y="3280377"/>
                    <a:pt x="1873290" y="3281086"/>
                  </a:cubicBezTo>
                  <a:cubicBezTo>
                    <a:pt x="1876565" y="3283052"/>
                    <a:pt x="1878749" y="3287692"/>
                    <a:pt x="1877930" y="3291241"/>
                  </a:cubicBezTo>
                  <a:cubicBezTo>
                    <a:pt x="1877275" y="3294298"/>
                    <a:pt x="1876511" y="3297410"/>
                    <a:pt x="1875310" y="3300358"/>
                  </a:cubicBezTo>
                  <a:cubicBezTo>
                    <a:pt x="1873180" y="3305436"/>
                    <a:pt x="1869686" y="3310294"/>
                    <a:pt x="1868649" y="3315590"/>
                  </a:cubicBezTo>
                  <a:cubicBezTo>
                    <a:pt x="1866847" y="3324817"/>
                    <a:pt x="1860515" y="3328856"/>
                    <a:pt x="1853090" y="3332187"/>
                  </a:cubicBezTo>
                  <a:cubicBezTo>
                    <a:pt x="1850033" y="3333551"/>
                    <a:pt x="1846811" y="3334589"/>
                    <a:pt x="1843645" y="3335681"/>
                  </a:cubicBezTo>
                  <a:cubicBezTo>
                    <a:pt x="1842280" y="3336172"/>
                    <a:pt x="1840915" y="3336663"/>
                    <a:pt x="1839605" y="3337210"/>
                  </a:cubicBezTo>
                  <a:cubicBezTo>
                    <a:pt x="1822845" y="3343925"/>
                    <a:pt x="1805702" y="3345453"/>
                    <a:pt x="1788013" y="3341686"/>
                  </a:cubicBezTo>
                  <a:cubicBezTo>
                    <a:pt x="1783427" y="3340703"/>
                    <a:pt x="1781025" y="3343706"/>
                    <a:pt x="1782008" y="3348892"/>
                  </a:cubicBezTo>
                  <a:cubicBezTo>
                    <a:pt x="1782281" y="3350421"/>
                    <a:pt x="1782827" y="3351950"/>
                    <a:pt x="1783264" y="3353479"/>
                  </a:cubicBezTo>
                  <a:cubicBezTo>
                    <a:pt x="1783537" y="3354243"/>
                    <a:pt x="1784083" y="3355062"/>
                    <a:pt x="1783973" y="3355771"/>
                  </a:cubicBezTo>
                  <a:cubicBezTo>
                    <a:pt x="1783264" y="3361231"/>
                    <a:pt x="1781899" y="3366636"/>
                    <a:pt x="1781735" y="3372095"/>
                  </a:cubicBezTo>
                  <a:cubicBezTo>
                    <a:pt x="1781626" y="3376790"/>
                    <a:pt x="1783373" y="3381485"/>
                    <a:pt x="1783482" y="3386235"/>
                  </a:cubicBezTo>
                  <a:cubicBezTo>
                    <a:pt x="1783591" y="3392295"/>
                    <a:pt x="1776003" y="3399665"/>
                    <a:pt x="1769397" y="3400593"/>
                  </a:cubicBezTo>
                  <a:cubicBezTo>
                    <a:pt x="1762955" y="3401467"/>
                    <a:pt x="1756785" y="3400976"/>
                    <a:pt x="1750889" y="3397591"/>
                  </a:cubicBezTo>
                  <a:cubicBezTo>
                    <a:pt x="1746795" y="3395243"/>
                    <a:pt x="1742263" y="3393714"/>
                    <a:pt x="1737787" y="3392131"/>
                  </a:cubicBezTo>
                  <a:cubicBezTo>
                    <a:pt x="1734839" y="3391094"/>
                    <a:pt x="1730580" y="3394479"/>
                    <a:pt x="1731235" y="3397099"/>
                  </a:cubicBezTo>
                  <a:cubicBezTo>
                    <a:pt x="1731672" y="3398573"/>
                    <a:pt x="1732327" y="3400047"/>
                    <a:pt x="1732655" y="3401521"/>
                  </a:cubicBezTo>
                  <a:cubicBezTo>
                    <a:pt x="1733801" y="3406216"/>
                    <a:pt x="1734729" y="3410857"/>
                    <a:pt x="1735821" y="3415498"/>
                  </a:cubicBezTo>
                  <a:cubicBezTo>
                    <a:pt x="1737623" y="3423141"/>
                    <a:pt x="1744775" y="3426471"/>
                    <a:pt x="1752363" y="3423196"/>
                  </a:cubicBezTo>
                  <a:cubicBezTo>
                    <a:pt x="1753783" y="3422595"/>
                    <a:pt x="1755093" y="3421557"/>
                    <a:pt x="1756567" y="3420957"/>
                  </a:cubicBezTo>
                  <a:cubicBezTo>
                    <a:pt x="1758751" y="3420084"/>
                    <a:pt x="1762081" y="3421339"/>
                    <a:pt x="1762682" y="3423305"/>
                  </a:cubicBezTo>
                  <a:cubicBezTo>
                    <a:pt x="1763828" y="3427126"/>
                    <a:pt x="1765029" y="3430893"/>
                    <a:pt x="1765793" y="3434770"/>
                  </a:cubicBezTo>
                  <a:cubicBezTo>
                    <a:pt x="1766722" y="3439519"/>
                    <a:pt x="1763009" y="3443450"/>
                    <a:pt x="1757331" y="3443887"/>
                  </a:cubicBezTo>
                  <a:cubicBezTo>
                    <a:pt x="1755803" y="3443941"/>
                    <a:pt x="1754274" y="3443450"/>
                    <a:pt x="1752745" y="3443177"/>
                  </a:cubicBezTo>
                  <a:cubicBezTo>
                    <a:pt x="1750070" y="3446671"/>
                    <a:pt x="1747614" y="3450438"/>
                    <a:pt x="1744502" y="3453495"/>
                  </a:cubicBezTo>
                  <a:cubicBezTo>
                    <a:pt x="1739370" y="3458354"/>
                    <a:pt x="1737950" y="3464141"/>
                    <a:pt x="1738606" y="3470747"/>
                  </a:cubicBezTo>
                  <a:cubicBezTo>
                    <a:pt x="1738878" y="3473094"/>
                    <a:pt x="1739042" y="3475606"/>
                    <a:pt x="1739970" y="3477735"/>
                  </a:cubicBezTo>
                  <a:cubicBezTo>
                    <a:pt x="1743355" y="3485269"/>
                    <a:pt x="1737568" y="3491384"/>
                    <a:pt x="1736804" y="3498263"/>
                  </a:cubicBezTo>
                  <a:cubicBezTo>
                    <a:pt x="1736640" y="3499409"/>
                    <a:pt x="1734839" y="3500719"/>
                    <a:pt x="1733528" y="3501320"/>
                  </a:cubicBezTo>
                  <a:cubicBezTo>
                    <a:pt x="1728560" y="3503722"/>
                    <a:pt x="1723155" y="3505360"/>
                    <a:pt x="1718406" y="3508199"/>
                  </a:cubicBezTo>
                  <a:cubicBezTo>
                    <a:pt x="1715185" y="3510164"/>
                    <a:pt x="1712346" y="3513167"/>
                    <a:pt x="1709998" y="3516279"/>
                  </a:cubicBezTo>
                  <a:cubicBezTo>
                    <a:pt x="1703829" y="3524577"/>
                    <a:pt x="1704702" y="3532712"/>
                    <a:pt x="1712182" y="3539536"/>
                  </a:cubicBezTo>
                  <a:cubicBezTo>
                    <a:pt x="1715676" y="3542702"/>
                    <a:pt x="1719607" y="3545487"/>
                    <a:pt x="1723265" y="3548489"/>
                  </a:cubicBezTo>
                  <a:cubicBezTo>
                    <a:pt x="1726431" y="3551164"/>
                    <a:pt x="1729980" y="3552802"/>
                    <a:pt x="1734074" y="3552966"/>
                  </a:cubicBezTo>
                  <a:cubicBezTo>
                    <a:pt x="1738060" y="3553075"/>
                    <a:pt x="1740680" y="3554495"/>
                    <a:pt x="1742482" y="3556678"/>
                  </a:cubicBezTo>
                  <a:cubicBezTo>
                    <a:pt x="1744338" y="3558917"/>
                    <a:pt x="1745321" y="3561974"/>
                    <a:pt x="1746085" y="3565304"/>
                  </a:cubicBezTo>
                  <a:cubicBezTo>
                    <a:pt x="1746576" y="3567597"/>
                    <a:pt x="1746795" y="3569999"/>
                    <a:pt x="1747068" y="3572347"/>
                  </a:cubicBezTo>
                  <a:cubicBezTo>
                    <a:pt x="1747614" y="3576496"/>
                    <a:pt x="1746685" y="3580318"/>
                    <a:pt x="1744119" y="3583539"/>
                  </a:cubicBezTo>
                  <a:cubicBezTo>
                    <a:pt x="1739697" y="3589162"/>
                    <a:pt x="1735330" y="3594840"/>
                    <a:pt x="1730362" y="3599972"/>
                  </a:cubicBezTo>
                  <a:cubicBezTo>
                    <a:pt x="1726103" y="3604339"/>
                    <a:pt x="1723865" y="3609144"/>
                    <a:pt x="1723756" y="3614821"/>
                  </a:cubicBezTo>
                  <a:cubicBezTo>
                    <a:pt x="1723756" y="3615586"/>
                    <a:pt x="1723810" y="3616350"/>
                    <a:pt x="1723810" y="3617114"/>
                  </a:cubicBezTo>
                  <a:cubicBezTo>
                    <a:pt x="1723974" y="3618971"/>
                    <a:pt x="1723974" y="3620772"/>
                    <a:pt x="1723701" y="3622465"/>
                  </a:cubicBezTo>
                  <a:cubicBezTo>
                    <a:pt x="1722937" y="3627706"/>
                    <a:pt x="1720153" y="3632019"/>
                    <a:pt x="1715457" y="3635622"/>
                  </a:cubicBezTo>
                  <a:cubicBezTo>
                    <a:pt x="1715075" y="3636004"/>
                    <a:pt x="1714584" y="3636386"/>
                    <a:pt x="1714147" y="3636768"/>
                  </a:cubicBezTo>
                  <a:cubicBezTo>
                    <a:pt x="1712236" y="3638406"/>
                    <a:pt x="1710490" y="3640372"/>
                    <a:pt x="1708852" y="3642282"/>
                  </a:cubicBezTo>
                  <a:cubicBezTo>
                    <a:pt x="1704375" y="3647523"/>
                    <a:pt x="1703065" y="3653420"/>
                    <a:pt x="1705139" y="3660080"/>
                  </a:cubicBezTo>
                  <a:cubicBezTo>
                    <a:pt x="1706832" y="3665376"/>
                    <a:pt x="1707869" y="3670890"/>
                    <a:pt x="1709944" y="3675967"/>
                  </a:cubicBezTo>
                  <a:cubicBezTo>
                    <a:pt x="1710216" y="3676677"/>
                    <a:pt x="1710544" y="3677441"/>
                    <a:pt x="1710926" y="3678151"/>
                  </a:cubicBezTo>
                  <a:cubicBezTo>
                    <a:pt x="1713656" y="3683665"/>
                    <a:pt x="1718187" y="3688360"/>
                    <a:pt x="1721627" y="3693656"/>
                  </a:cubicBezTo>
                  <a:cubicBezTo>
                    <a:pt x="1722282" y="3694638"/>
                    <a:pt x="1722173" y="3696822"/>
                    <a:pt x="1721518" y="3697805"/>
                  </a:cubicBezTo>
                  <a:cubicBezTo>
                    <a:pt x="1720753" y="3698842"/>
                    <a:pt x="1718952" y="3699333"/>
                    <a:pt x="1717587" y="3699770"/>
                  </a:cubicBezTo>
                  <a:cubicBezTo>
                    <a:pt x="1716877" y="3699934"/>
                    <a:pt x="1716003" y="3699606"/>
                    <a:pt x="1715239" y="3699443"/>
                  </a:cubicBezTo>
                  <a:cubicBezTo>
                    <a:pt x="1710926" y="3698078"/>
                    <a:pt x="1708688" y="3699770"/>
                    <a:pt x="1707050" y="3702336"/>
                  </a:cubicBezTo>
                  <a:cubicBezTo>
                    <a:pt x="1706449" y="3703373"/>
                    <a:pt x="1705903" y="3704465"/>
                    <a:pt x="1705358" y="3705666"/>
                  </a:cubicBezTo>
                  <a:cubicBezTo>
                    <a:pt x="1705849" y="3705612"/>
                    <a:pt x="1706286" y="3705557"/>
                    <a:pt x="1706723" y="3705557"/>
                  </a:cubicBezTo>
                  <a:cubicBezTo>
                    <a:pt x="1709070" y="3705393"/>
                    <a:pt x="1711418" y="3705284"/>
                    <a:pt x="1713711" y="3705393"/>
                  </a:cubicBezTo>
                  <a:cubicBezTo>
                    <a:pt x="1724083" y="3705885"/>
                    <a:pt x="1729488" y="3710198"/>
                    <a:pt x="1731454" y="3720571"/>
                  </a:cubicBezTo>
                  <a:cubicBezTo>
                    <a:pt x="1732218" y="3724556"/>
                    <a:pt x="1733419" y="3727504"/>
                    <a:pt x="1735985" y="3730834"/>
                  </a:cubicBezTo>
                  <a:cubicBezTo>
                    <a:pt x="1740407" y="3736621"/>
                    <a:pt x="1746795" y="3740061"/>
                    <a:pt x="1751271" y="3745520"/>
                  </a:cubicBezTo>
                  <a:cubicBezTo>
                    <a:pt x="1752254" y="3746721"/>
                    <a:pt x="1753673" y="3747595"/>
                    <a:pt x="1755093" y="3748250"/>
                  </a:cubicBezTo>
                  <a:cubicBezTo>
                    <a:pt x="1765084" y="3752836"/>
                    <a:pt x="1775129" y="3757422"/>
                    <a:pt x="1785284" y="3761680"/>
                  </a:cubicBezTo>
                  <a:cubicBezTo>
                    <a:pt x="1788013" y="3762826"/>
                    <a:pt x="1791726" y="3761189"/>
                    <a:pt x="1793964" y="3764191"/>
                  </a:cubicBezTo>
                  <a:cubicBezTo>
                    <a:pt x="1794346" y="3764737"/>
                    <a:pt x="1794619" y="3766048"/>
                    <a:pt x="1794346" y="3766266"/>
                  </a:cubicBezTo>
                  <a:cubicBezTo>
                    <a:pt x="1789433" y="3769978"/>
                    <a:pt x="1784738" y="3774073"/>
                    <a:pt x="1779333" y="3776912"/>
                  </a:cubicBezTo>
                  <a:cubicBezTo>
                    <a:pt x="1777094" y="3778059"/>
                    <a:pt x="1773327" y="3776530"/>
                    <a:pt x="1770325" y="3775984"/>
                  </a:cubicBezTo>
                  <a:cubicBezTo>
                    <a:pt x="1768414" y="3775656"/>
                    <a:pt x="1766831" y="3775929"/>
                    <a:pt x="1766503" y="3777840"/>
                  </a:cubicBezTo>
                  <a:cubicBezTo>
                    <a:pt x="1765957" y="3781279"/>
                    <a:pt x="1764374" y="3783518"/>
                    <a:pt x="1760880" y="3784501"/>
                  </a:cubicBezTo>
                  <a:cubicBezTo>
                    <a:pt x="1756567" y="3785647"/>
                    <a:pt x="1752309" y="3786957"/>
                    <a:pt x="1747996" y="3788213"/>
                  </a:cubicBezTo>
                  <a:cubicBezTo>
                    <a:pt x="1749524" y="3795310"/>
                    <a:pt x="1749415" y="3795474"/>
                    <a:pt x="1744393" y="3795146"/>
                  </a:cubicBezTo>
                  <a:cubicBezTo>
                    <a:pt x="1741335" y="3794928"/>
                    <a:pt x="1738223" y="3794546"/>
                    <a:pt x="1735166" y="3794546"/>
                  </a:cubicBezTo>
                  <a:cubicBezTo>
                    <a:pt x="1732873" y="3794546"/>
                    <a:pt x="1730526" y="3795638"/>
                    <a:pt x="1728342" y="3795310"/>
                  </a:cubicBezTo>
                  <a:cubicBezTo>
                    <a:pt x="1725394" y="3794819"/>
                    <a:pt x="1722282" y="3793727"/>
                    <a:pt x="1719770" y="3792089"/>
                  </a:cubicBezTo>
                  <a:cubicBezTo>
                    <a:pt x="1716877" y="3790178"/>
                    <a:pt x="1717423" y="3786739"/>
                    <a:pt x="1717641" y="3783627"/>
                  </a:cubicBezTo>
                  <a:cubicBezTo>
                    <a:pt x="1717751" y="3782098"/>
                    <a:pt x="1717751" y="3780460"/>
                    <a:pt x="1717259" y="3779041"/>
                  </a:cubicBezTo>
                  <a:cubicBezTo>
                    <a:pt x="1716604" y="3777349"/>
                    <a:pt x="1715021" y="3777021"/>
                    <a:pt x="1713274" y="3777840"/>
                  </a:cubicBezTo>
                  <a:cubicBezTo>
                    <a:pt x="1708961" y="3779751"/>
                    <a:pt x="1707105" y="3784009"/>
                    <a:pt x="1704320" y="3787449"/>
                  </a:cubicBezTo>
                  <a:cubicBezTo>
                    <a:pt x="1702082" y="3787339"/>
                    <a:pt x="1699734" y="3787012"/>
                    <a:pt x="1698097" y="3785811"/>
                  </a:cubicBezTo>
                  <a:cubicBezTo>
                    <a:pt x="1697441" y="3785265"/>
                    <a:pt x="1696841" y="3784610"/>
                    <a:pt x="1696459" y="3783682"/>
                  </a:cubicBezTo>
                  <a:cubicBezTo>
                    <a:pt x="1694111" y="3778277"/>
                    <a:pt x="1690836" y="3774564"/>
                    <a:pt x="1684994" y="3773200"/>
                  </a:cubicBezTo>
                  <a:cubicBezTo>
                    <a:pt x="1683138" y="3772763"/>
                    <a:pt x="1682319" y="3771398"/>
                    <a:pt x="1682756" y="3769596"/>
                  </a:cubicBezTo>
                  <a:cubicBezTo>
                    <a:pt x="1684230" y="3763427"/>
                    <a:pt x="1680517" y="3761298"/>
                    <a:pt x="1675495" y="3760097"/>
                  </a:cubicBezTo>
                  <a:cubicBezTo>
                    <a:pt x="1674130" y="3759769"/>
                    <a:pt x="1672819" y="3759169"/>
                    <a:pt x="1671454" y="3758732"/>
                  </a:cubicBezTo>
                  <a:lnTo>
                    <a:pt x="1671454" y="3759169"/>
                  </a:lnTo>
                  <a:lnTo>
                    <a:pt x="1670581" y="3759169"/>
                  </a:lnTo>
                  <a:cubicBezTo>
                    <a:pt x="1668889" y="3761298"/>
                    <a:pt x="1668452" y="3761298"/>
                    <a:pt x="1666869" y="3759169"/>
                  </a:cubicBezTo>
                  <a:cubicBezTo>
                    <a:pt x="1666650" y="3759169"/>
                    <a:pt x="1666323" y="3759169"/>
                    <a:pt x="1666050" y="3759169"/>
                  </a:cubicBezTo>
                  <a:cubicBezTo>
                    <a:pt x="1666104" y="3758951"/>
                    <a:pt x="1666213" y="3758787"/>
                    <a:pt x="1666268" y="3758623"/>
                  </a:cubicBezTo>
                  <a:cubicBezTo>
                    <a:pt x="1663211" y="3758732"/>
                    <a:pt x="1659935" y="3759496"/>
                    <a:pt x="1657205" y="3758568"/>
                  </a:cubicBezTo>
                  <a:cubicBezTo>
                    <a:pt x="1652838" y="3757149"/>
                    <a:pt x="1647815" y="3755402"/>
                    <a:pt x="1644867" y="3752126"/>
                  </a:cubicBezTo>
                  <a:cubicBezTo>
                    <a:pt x="1636896" y="3743227"/>
                    <a:pt x="1627069" y="3736949"/>
                    <a:pt x="1617461" y="3730234"/>
                  </a:cubicBezTo>
                  <a:cubicBezTo>
                    <a:pt x="1616533" y="3729579"/>
                    <a:pt x="1616369" y="3727504"/>
                    <a:pt x="1616205" y="3726030"/>
                  </a:cubicBezTo>
                  <a:cubicBezTo>
                    <a:pt x="1616150" y="3725593"/>
                    <a:pt x="1617297" y="3724556"/>
                    <a:pt x="1617898" y="3724610"/>
                  </a:cubicBezTo>
                  <a:cubicBezTo>
                    <a:pt x="1619426" y="3724720"/>
                    <a:pt x="1621119" y="3724883"/>
                    <a:pt x="1622374" y="3725648"/>
                  </a:cubicBezTo>
                  <a:cubicBezTo>
                    <a:pt x="1628325" y="3729469"/>
                    <a:pt x="1634767" y="3730507"/>
                    <a:pt x="1641537" y="3729742"/>
                  </a:cubicBezTo>
                  <a:cubicBezTo>
                    <a:pt x="1636733" y="3726139"/>
                    <a:pt x="1632037" y="3722372"/>
                    <a:pt x="1627015" y="3719096"/>
                  </a:cubicBezTo>
                  <a:cubicBezTo>
                    <a:pt x="1623357" y="3716585"/>
                    <a:pt x="1621282" y="3713801"/>
                    <a:pt x="1622975" y="3709269"/>
                  </a:cubicBezTo>
                  <a:cubicBezTo>
                    <a:pt x="1619808" y="3704138"/>
                    <a:pt x="1617898" y="3697696"/>
                    <a:pt x="1610091" y="3697313"/>
                  </a:cubicBezTo>
                  <a:cubicBezTo>
                    <a:pt x="1607798" y="3697204"/>
                    <a:pt x="1605505" y="3696167"/>
                    <a:pt x="1603321" y="3695403"/>
                  </a:cubicBezTo>
                  <a:cubicBezTo>
                    <a:pt x="1601683" y="3694802"/>
                    <a:pt x="1600809" y="3693164"/>
                    <a:pt x="1601683" y="3691636"/>
                  </a:cubicBezTo>
                  <a:cubicBezTo>
                    <a:pt x="1602393" y="3690489"/>
                    <a:pt x="1603758" y="3689288"/>
                    <a:pt x="1605122" y="3688906"/>
                  </a:cubicBezTo>
                  <a:cubicBezTo>
                    <a:pt x="1606487" y="3688469"/>
                    <a:pt x="1608180" y="3689124"/>
                    <a:pt x="1609763" y="3689124"/>
                  </a:cubicBezTo>
                  <a:cubicBezTo>
                    <a:pt x="1613366" y="3689124"/>
                    <a:pt x="1615168" y="3686504"/>
                    <a:pt x="1617133" y="3684047"/>
                  </a:cubicBezTo>
                  <a:cubicBezTo>
                    <a:pt x="1619645" y="3680771"/>
                    <a:pt x="1618443" y="3678315"/>
                    <a:pt x="1616096" y="3675694"/>
                  </a:cubicBezTo>
                  <a:cubicBezTo>
                    <a:pt x="1613967" y="3673346"/>
                    <a:pt x="1612766" y="3670562"/>
                    <a:pt x="1612766" y="3667123"/>
                  </a:cubicBezTo>
                  <a:cubicBezTo>
                    <a:pt x="1612766" y="3664011"/>
                    <a:pt x="1611346" y="3661336"/>
                    <a:pt x="1609108" y="3659097"/>
                  </a:cubicBezTo>
                  <a:cubicBezTo>
                    <a:pt x="1606706" y="3664611"/>
                    <a:pt x="1607088" y="3670617"/>
                    <a:pt x="1606487" y="3676458"/>
                  </a:cubicBezTo>
                  <a:cubicBezTo>
                    <a:pt x="1606105" y="3680498"/>
                    <a:pt x="1604304" y="3682355"/>
                    <a:pt x="1600809" y="3682245"/>
                  </a:cubicBezTo>
                  <a:cubicBezTo>
                    <a:pt x="1597206" y="3682136"/>
                    <a:pt x="1594422" y="3679789"/>
                    <a:pt x="1595405" y="3676568"/>
                  </a:cubicBezTo>
                  <a:cubicBezTo>
                    <a:pt x="1597752" y="3668706"/>
                    <a:pt x="1595023" y="3661117"/>
                    <a:pt x="1595077" y="3653365"/>
                  </a:cubicBezTo>
                  <a:lnTo>
                    <a:pt x="1594313" y="3654020"/>
                  </a:lnTo>
                  <a:cubicBezTo>
                    <a:pt x="1594313" y="3653747"/>
                    <a:pt x="1594313" y="3653474"/>
                    <a:pt x="1594313" y="3653201"/>
                  </a:cubicBezTo>
                  <a:cubicBezTo>
                    <a:pt x="1592347" y="3652765"/>
                    <a:pt x="1590273" y="3652437"/>
                    <a:pt x="1588471" y="3651563"/>
                  </a:cubicBezTo>
                  <a:cubicBezTo>
                    <a:pt x="1586178" y="3650471"/>
                    <a:pt x="1586178" y="3646868"/>
                    <a:pt x="1588471" y="3645831"/>
                  </a:cubicBezTo>
                  <a:cubicBezTo>
                    <a:pt x="1590273" y="3644958"/>
                    <a:pt x="1592402" y="3644630"/>
                    <a:pt x="1594422" y="3644193"/>
                  </a:cubicBezTo>
                  <a:lnTo>
                    <a:pt x="1594422" y="3643702"/>
                  </a:lnTo>
                  <a:cubicBezTo>
                    <a:pt x="1590928" y="3641354"/>
                    <a:pt x="1587488" y="3639007"/>
                    <a:pt x="1583885" y="3636823"/>
                  </a:cubicBezTo>
                  <a:cubicBezTo>
                    <a:pt x="1578098" y="3633384"/>
                    <a:pt x="1578098" y="3633493"/>
                    <a:pt x="1579245" y="3626668"/>
                  </a:cubicBezTo>
                  <a:cubicBezTo>
                    <a:pt x="1579627" y="3624485"/>
                    <a:pt x="1579518" y="3622246"/>
                    <a:pt x="1579682" y="3620008"/>
                  </a:cubicBezTo>
                  <a:cubicBezTo>
                    <a:pt x="1578590" y="3619244"/>
                    <a:pt x="1577443" y="3618534"/>
                    <a:pt x="1576624" y="3617551"/>
                  </a:cubicBezTo>
                  <a:cubicBezTo>
                    <a:pt x="1575751" y="3616514"/>
                    <a:pt x="1575369" y="3615422"/>
                    <a:pt x="1575205" y="3614330"/>
                  </a:cubicBezTo>
                  <a:cubicBezTo>
                    <a:pt x="1574877" y="3612529"/>
                    <a:pt x="1575205" y="3610618"/>
                    <a:pt x="1574986" y="3608762"/>
                  </a:cubicBezTo>
                  <a:cubicBezTo>
                    <a:pt x="1574823" y="3606742"/>
                    <a:pt x="1572202" y="3605103"/>
                    <a:pt x="1571383" y="3603029"/>
                  </a:cubicBezTo>
                  <a:cubicBezTo>
                    <a:pt x="1570237" y="3600190"/>
                    <a:pt x="1569527" y="3597133"/>
                    <a:pt x="1569036" y="3594130"/>
                  </a:cubicBezTo>
                  <a:cubicBezTo>
                    <a:pt x="1568490" y="3590800"/>
                    <a:pt x="1570018" y="3588452"/>
                    <a:pt x="1572475" y="3586105"/>
                  </a:cubicBezTo>
                  <a:cubicBezTo>
                    <a:pt x="1576024" y="3582829"/>
                    <a:pt x="1580227" y="3582065"/>
                    <a:pt x="1584595" y="3581355"/>
                  </a:cubicBezTo>
                  <a:cubicBezTo>
                    <a:pt x="1583503" y="3575131"/>
                    <a:pt x="1584977" y="3569181"/>
                    <a:pt x="1586342" y="3563175"/>
                  </a:cubicBezTo>
                  <a:cubicBezTo>
                    <a:pt x="1586997" y="3560391"/>
                    <a:pt x="1584704" y="3556187"/>
                    <a:pt x="1582138" y="3555532"/>
                  </a:cubicBezTo>
                  <a:cubicBezTo>
                    <a:pt x="1577662" y="3554440"/>
                    <a:pt x="1573076" y="3553239"/>
                    <a:pt x="1568490" y="3553075"/>
                  </a:cubicBezTo>
                  <a:cubicBezTo>
                    <a:pt x="1566579" y="3552966"/>
                    <a:pt x="1564723" y="3555641"/>
                    <a:pt x="1562593" y="3556405"/>
                  </a:cubicBezTo>
                  <a:cubicBezTo>
                    <a:pt x="1561447" y="3556788"/>
                    <a:pt x="1559536" y="3556078"/>
                    <a:pt x="1558608" y="3555150"/>
                  </a:cubicBezTo>
                  <a:cubicBezTo>
                    <a:pt x="1557626" y="3554222"/>
                    <a:pt x="1556643" y="3552038"/>
                    <a:pt x="1557080" y="3551055"/>
                  </a:cubicBezTo>
                  <a:cubicBezTo>
                    <a:pt x="1560410" y="3544122"/>
                    <a:pt x="1564777" y="3537898"/>
                    <a:pt x="1566524" y="3529927"/>
                  </a:cubicBezTo>
                  <a:lnTo>
                    <a:pt x="1579948" y="3520578"/>
                  </a:lnTo>
                  <a:lnTo>
                    <a:pt x="1579736" y="3520046"/>
                  </a:lnTo>
                  <a:lnTo>
                    <a:pt x="1580162" y="3519620"/>
                  </a:lnTo>
                  <a:lnTo>
                    <a:pt x="1578044" y="3511529"/>
                  </a:lnTo>
                  <a:cubicBezTo>
                    <a:pt x="1577662" y="3509836"/>
                    <a:pt x="1578590" y="3508253"/>
                    <a:pt x="1580283" y="3508307"/>
                  </a:cubicBezTo>
                  <a:cubicBezTo>
                    <a:pt x="1581593" y="3508362"/>
                    <a:pt x="1583285" y="3509454"/>
                    <a:pt x="1583995" y="3510600"/>
                  </a:cubicBezTo>
                  <a:lnTo>
                    <a:pt x="1583940" y="3510600"/>
                  </a:lnTo>
                  <a:cubicBezTo>
                    <a:pt x="1584596" y="3511747"/>
                    <a:pt x="1584814" y="3513876"/>
                    <a:pt x="1584214" y="3514968"/>
                  </a:cubicBezTo>
                  <a:cubicBezTo>
                    <a:pt x="1583231" y="3516715"/>
                    <a:pt x="1581593" y="3518134"/>
                    <a:pt x="1580173" y="3519663"/>
                  </a:cubicBezTo>
                  <a:lnTo>
                    <a:pt x="1580173" y="3519718"/>
                  </a:lnTo>
                  <a:lnTo>
                    <a:pt x="1580353" y="3520296"/>
                  </a:lnTo>
                  <a:lnTo>
                    <a:pt x="1580555" y="3520155"/>
                  </a:lnTo>
                  <a:cubicBezTo>
                    <a:pt x="1581538" y="3522884"/>
                    <a:pt x="1582466" y="3525723"/>
                    <a:pt x="1583558" y="3528453"/>
                  </a:cubicBezTo>
                  <a:cubicBezTo>
                    <a:pt x="1583776" y="3529054"/>
                    <a:pt x="1584650" y="3529490"/>
                    <a:pt x="1585359" y="3529818"/>
                  </a:cubicBezTo>
                  <a:cubicBezTo>
                    <a:pt x="1587106" y="3530691"/>
                    <a:pt x="1588198" y="3529982"/>
                    <a:pt x="1589072" y="3528126"/>
                  </a:cubicBezTo>
                  <a:cubicBezTo>
                    <a:pt x="1593330" y="3519172"/>
                    <a:pt x="1595241" y="3510273"/>
                    <a:pt x="1589563" y="3501101"/>
                  </a:cubicBezTo>
                  <a:cubicBezTo>
                    <a:pt x="1587816" y="3498317"/>
                    <a:pt x="1588198" y="3495205"/>
                    <a:pt x="1588690" y="3491984"/>
                  </a:cubicBezTo>
                  <a:cubicBezTo>
                    <a:pt x="1590218" y="3482048"/>
                    <a:pt x="1591638" y="3472112"/>
                    <a:pt x="1591092" y="3461848"/>
                  </a:cubicBezTo>
                  <a:cubicBezTo>
                    <a:pt x="1590546" y="3451803"/>
                    <a:pt x="1592566" y="3441594"/>
                    <a:pt x="1593112" y="3431439"/>
                  </a:cubicBezTo>
                  <a:cubicBezTo>
                    <a:pt x="1593221" y="3429255"/>
                    <a:pt x="1591747" y="3427017"/>
                    <a:pt x="1591201" y="3424779"/>
                  </a:cubicBezTo>
                  <a:cubicBezTo>
                    <a:pt x="1590327" y="3421012"/>
                    <a:pt x="1589727" y="3420247"/>
                    <a:pt x="1586888" y="3421721"/>
                  </a:cubicBezTo>
                  <a:cubicBezTo>
                    <a:pt x="1583285" y="3423632"/>
                    <a:pt x="1579736" y="3424997"/>
                    <a:pt x="1575696" y="3423796"/>
                  </a:cubicBezTo>
                  <a:cubicBezTo>
                    <a:pt x="1578426" y="3427672"/>
                    <a:pt x="1580883" y="3431821"/>
                    <a:pt x="1580227" y="3436680"/>
                  </a:cubicBezTo>
                  <a:cubicBezTo>
                    <a:pt x="1579518" y="3442085"/>
                    <a:pt x="1579190" y="3447381"/>
                    <a:pt x="1579409" y="3452840"/>
                  </a:cubicBezTo>
                  <a:cubicBezTo>
                    <a:pt x="1579572" y="3456880"/>
                    <a:pt x="1577006" y="3460047"/>
                    <a:pt x="1574004" y="3462722"/>
                  </a:cubicBezTo>
                  <a:cubicBezTo>
                    <a:pt x="1572038" y="3464414"/>
                    <a:pt x="1566524" y="3463049"/>
                    <a:pt x="1566088" y="3460593"/>
                  </a:cubicBezTo>
                  <a:cubicBezTo>
                    <a:pt x="1564723" y="3452949"/>
                    <a:pt x="1563303" y="3445306"/>
                    <a:pt x="1562266" y="3437663"/>
                  </a:cubicBezTo>
                  <a:cubicBezTo>
                    <a:pt x="1561993" y="3435425"/>
                    <a:pt x="1562976" y="3433077"/>
                    <a:pt x="1563576" y="3430839"/>
                  </a:cubicBezTo>
                  <a:cubicBezTo>
                    <a:pt x="1565432" y="3424124"/>
                    <a:pt x="1566852" y="3423250"/>
                    <a:pt x="1575478" y="3423577"/>
                  </a:cubicBezTo>
                  <a:cubicBezTo>
                    <a:pt x="1573512" y="3421066"/>
                    <a:pt x="1571492" y="3418609"/>
                    <a:pt x="1569582" y="3416043"/>
                  </a:cubicBezTo>
                  <a:cubicBezTo>
                    <a:pt x="1566142" y="3411458"/>
                    <a:pt x="1564177" y="3406380"/>
                    <a:pt x="1564177" y="3400539"/>
                  </a:cubicBezTo>
                  <a:cubicBezTo>
                    <a:pt x="1564177" y="3395734"/>
                    <a:pt x="1564504" y="3390930"/>
                    <a:pt x="1563849" y="3386235"/>
                  </a:cubicBezTo>
                  <a:cubicBezTo>
                    <a:pt x="1563194" y="3381213"/>
                    <a:pt x="1563849" y="3376954"/>
                    <a:pt x="1566361" y="3372532"/>
                  </a:cubicBezTo>
                  <a:cubicBezTo>
                    <a:pt x="1570564" y="3365052"/>
                    <a:pt x="1570892" y="3357191"/>
                    <a:pt x="1566197" y="3349766"/>
                  </a:cubicBezTo>
                  <a:cubicBezTo>
                    <a:pt x="1561010" y="3341632"/>
                    <a:pt x="1560574" y="3331641"/>
                    <a:pt x="1555333" y="3323397"/>
                  </a:cubicBezTo>
                  <a:cubicBezTo>
                    <a:pt x="1552221" y="3318483"/>
                    <a:pt x="1552330" y="3312751"/>
                    <a:pt x="1557571" y="3308329"/>
                  </a:cubicBezTo>
                  <a:cubicBezTo>
                    <a:pt x="1560137" y="3306145"/>
                    <a:pt x="1560956" y="3303142"/>
                    <a:pt x="1561720" y="3299976"/>
                  </a:cubicBezTo>
                  <a:cubicBezTo>
                    <a:pt x="1565815" y="3282124"/>
                    <a:pt x="1569964" y="3264217"/>
                    <a:pt x="1574168" y="3246419"/>
                  </a:cubicBezTo>
                  <a:cubicBezTo>
                    <a:pt x="1574222" y="3246146"/>
                    <a:pt x="1574331" y="3245818"/>
                    <a:pt x="1574386" y="3245545"/>
                  </a:cubicBezTo>
                  <a:cubicBezTo>
                    <a:pt x="1575587" y="3240414"/>
                    <a:pt x="1576843" y="3235282"/>
                    <a:pt x="1578590" y="3230368"/>
                  </a:cubicBezTo>
                  <a:cubicBezTo>
                    <a:pt x="1580009" y="3226437"/>
                    <a:pt x="1580173" y="3222780"/>
                    <a:pt x="1579136" y="3218740"/>
                  </a:cubicBezTo>
                  <a:cubicBezTo>
                    <a:pt x="1578208" y="3214973"/>
                    <a:pt x="1577552" y="3210987"/>
                    <a:pt x="1577389" y="3207002"/>
                  </a:cubicBezTo>
                  <a:cubicBezTo>
                    <a:pt x="1577170" y="3202307"/>
                    <a:pt x="1579081" y="3196957"/>
                    <a:pt x="1577498" y="3192916"/>
                  </a:cubicBezTo>
                  <a:cubicBezTo>
                    <a:pt x="1573840" y="3183745"/>
                    <a:pt x="1576242" y="3173808"/>
                    <a:pt x="1572475" y="3164746"/>
                  </a:cubicBezTo>
                  <a:cubicBezTo>
                    <a:pt x="1569636" y="3157867"/>
                    <a:pt x="1569909" y="3150933"/>
                    <a:pt x="1572639" y="3143836"/>
                  </a:cubicBezTo>
                  <a:cubicBezTo>
                    <a:pt x="1572748" y="3143509"/>
                    <a:pt x="1572857" y="3143181"/>
                    <a:pt x="1573021" y="3142799"/>
                  </a:cubicBezTo>
                  <a:cubicBezTo>
                    <a:pt x="1575314" y="3136357"/>
                    <a:pt x="1575587" y="3129478"/>
                    <a:pt x="1573021" y="3122818"/>
                  </a:cubicBezTo>
                  <a:cubicBezTo>
                    <a:pt x="1571219" y="3118013"/>
                    <a:pt x="1571602" y="3113646"/>
                    <a:pt x="1572857" y="3108841"/>
                  </a:cubicBezTo>
                  <a:cubicBezTo>
                    <a:pt x="1573021" y="3108241"/>
                    <a:pt x="1573130" y="3107640"/>
                    <a:pt x="1573294" y="3107040"/>
                  </a:cubicBezTo>
                  <a:cubicBezTo>
                    <a:pt x="1575041" y="3099888"/>
                    <a:pt x="1576515" y="3092681"/>
                    <a:pt x="1577716" y="3085420"/>
                  </a:cubicBezTo>
                  <a:cubicBezTo>
                    <a:pt x="1578754" y="3079197"/>
                    <a:pt x="1580009" y="3072755"/>
                    <a:pt x="1579736" y="3066476"/>
                  </a:cubicBezTo>
                  <a:cubicBezTo>
                    <a:pt x="1578863" y="3042673"/>
                    <a:pt x="1581975" y="3018706"/>
                    <a:pt x="1576297" y="2995176"/>
                  </a:cubicBezTo>
                  <a:cubicBezTo>
                    <a:pt x="1575805" y="2992992"/>
                    <a:pt x="1576297" y="2990426"/>
                    <a:pt x="1576897" y="2988188"/>
                  </a:cubicBezTo>
                  <a:cubicBezTo>
                    <a:pt x="1581046" y="2972519"/>
                    <a:pt x="1582302" y="2956905"/>
                    <a:pt x="1577225" y="2941182"/>
                  </a:cubicBezTo>
                  <a:cubicBezTo>
                    <a:pt x="1576351" y="2938234"/>
                    <a:pt x="1575532" y="2934631"/>
                    <a:pt x="1576351" y="2931847"/>
                  </a:cubicBezTo>
                  <a:cubicBezTo>
                    <a:pt x="1578699" y="2923821"/>
                    <a:pt x="1577389" y="2916124"/>
                    <a:pt x="1575642" y="2908262"/>
                  </a:cubicBezTo>
                  <a:cubicBezTo>
                    <a:pt x="1574768" y="2904440"/>
                    <a:pt x="1574823" y="2900346"/>
                    <a:pt x="1574277" y="2896415"/>
                  </a:cubicBezTo>
                  <a:cubicBezTo>
                    <a:pt x="1573895" y="2893249"/>
                    <a:pt x="1572748" y="2890355"/>
                    <a:pt x="1570128" y="2888117"/>
                  </a:cubicBezTo>
                  <a:cubicBezTo>
                    <a:pt x="1569254" y="2887352"/>
                    <a:pt x="1568326" y="2886588"/>
                    <a:pt x="1567452" y="2885824"/>
                  </a:cubicBezTo>
                  <a:cubicBezTo>
                    <a:pt x="1558717" y="2878344"/>
                    <a:pt x="1549818" y="2870974"/>
                    <a:pt x="1541684" y="2862730"/>
                  </a:cubicBezTo>
                  <a:cubicBezTo>
                    <a:pt x="1534860" y="2855851"/>
                    <a:pt x="1525797" y="2852084"/>
                    <a:pt x="1517117" y="2848044"/>
                  </a:cubicBezTo>
                  <a:cubicBezTo>
                    <a:pt x="1513513" y="2846407"/>
                    <a:pt x="1509091" y="2846024"/>
                    <a:pt x="1506034" y="2843677"/>
                  </a:cubicBezTo>
                  <a:cubicBezTo>
                    <a:pt x="1490365" y="2831557"/>
                    <a:pt x="1472185" y="2822658"/>
                    <a:pt x="1458701" y="2807699"/>
                  </a:cubicBezTo>
                  <a:cubicBezTo>
                    <a:pt x="1454497" y="2803004"/>
                    <a:pt x="1450348" y="2798091"/>
                    <a:pt x="1451876" y="2790720"/>
                  </a:cubicBezTo>
                  <a:cubicBezTo>
                    <a:pt x="1452258" y="2788700"/>
                    <a:pt x="1451057" y="2786025"/>
                    <a:pt x="1449911" y="2784060"/>
                  </a:cubicBezTo>
                  <a:cubicBezTo>
                    <a:pt x="1442595" y="2771776"/>
                    <a:pt x="1435553" y="2759329"/>
                    <a:pt x="1427582" y="2747482"/>
                  </a:cubicBezTo>
                  <a:cubicBezTo>
                    <a:pt x="1419939" y="2736290"/>
                    <a:pt x="1412841" y="2725043"/>
                    <a:pt x="1408310" y="2712105"/>
                  </a:cubicBezTo>
                  <a:cubicBezTo>
                    <a:pt x="1406836" y="2708010"/>
                    <a:pt x="1404871" y="2704134"/>
                    <a:pt x="1402905" y="2700258"/>
                  </a:cubicBezTo>
                  <a:cubicBezTo>
                    <a:pt x="1400175" y="2694962"/>
                    <a:pt x="1397337" y="2689612"/>
                    <a:pt x="1395699" y="2683770"/>
                  </a:cubicBezTo>
                  <a:cubicBezTo>
                    <a:pt x="1395317" y="2682296"/>
                    <a:pt x="1394498" y="2680877"/>
                    <a:pt x="1393515" y="2679566"/>
                  </a:cubicBezTo>
                  <a:cubicBezTo>
                    <a:pt x="1392532" y="2678311"/>
                    <a:pt x="1391386" y="2677110"/>
                    <a:pt x="1390239" y="2676127"/>
                  </a:cubicBezTo>
                  <a:cubicBezTo>
                    <a:pt x="1385872" y="2672360"/>
                    <a:pt x="1382815" y="2667992"/>
                    <a:pt x="1380685" y="2662697"/>
                  </a:cubicBezTo>
                  <a:cubicBezTo>
                    <a:pt x="1378174" y="2656418"/>
                    <a:pt x="1373151" y="2652597"/>
                    <a:pt x="1367364" y="2649540"/>
                  </a:cubicBezTo>
                  <a:cubicBezTo>
                    <a:pt x="1363652" y="2647574"/>
                    <a:pt x="1359885" y="2645609"/>
                    <a:pt x="1356282" y="2643480"/>
                  </a:cubicBezTo>
                  <a:cubicBezTo>
                    <a:pt x="1355081" y="2642824"/>
                    <a:pt x="1353934" y="2642115"/>
                    <a:pt x="1352788" y="2641405"/>
                  </a:cubicBezTo>
                  <a:cubicBezTo>
                    <a:pt x="1349185" y="2639221"/>
                    <a:pt x="1347219" y="2636055"/>
                    <a:pt x="1349021" y="2631414"/>
                  </a:cubicBezTo>
                  <a:cubicBezTo>
                    <a:pt x="1349840" y="2629285"/>
                    <a:pt x="1350167" y="2626719"/>
                    <a:pt x="1349840" y="2624481"/>
                  </a:cubicBezTo>
                  <a:cubicBezTo>
                    <a:pt x="1349294" y="2620550"/>
                    <a:pt x="1348366" y="2616674"/>
                    <a:pt x="1347164" y="2612907"/>
                  </a:cubicBezTo>
                  <a:cubicBezTo>
                    <a:pt x="1344271" y="2603899"/>
                    <a:pt x="1348311" y="2597347"/>
                    <a:pt x="1354644" y="2591888"/>
                  </a:cubicBezTo>
                  <a:cubicBezTo>
                    <a:pt x="1358848" y="2588285"/>
                    <a:pt x="1363761" y="2585555"/>
                    <a:pt x="1368238" y="2582279"/>
                  </a:cubicBezTo>
                  <a:cubicBezTo>
                    <a:pt x="1371623" y="2579713"/>
                    <a:pt x="1372878" y="2575892"/>
                    <a:pt x="1372988" y="2571797"/>
                  </a:cubicBezTo>
                  <a:cubicBezTo>
                    <a:pt x="1372988" y="2570542"/>
                    <a:pt x="1372223" y="2569286"/>
                    <a:pt x="1371787" y="2568030"/>
                  </a:cubicBezTo>
                  <a:cubicBezTo>
                    <a:pt x="1370858" y="2569286"/>
                    <a:pt x="1370040" y="2570596"/>
                    <a:pt x="1369057" y="2571797"/>
                  </a:cubicBezTo>
                  <a:cubicBezTo>
                    <a:pt x="1368620" y="2572343"/>
                    <a:pt x="1367583" y="2573162"/>
                    <a:pt x="1367255" y="2572998"/>
                  </a:cubicBezTo>
                  <a:cubicBezTo>
                    <a:pt x="1361359" y="2570378"/>
                    <a:pt x="1355299" y="2566447"/>
                    <a:pt x="1354207" y="2560387"/>
                  </a:cubicBezTo>
                  <a:cubicBezTo>
                    <a:pt x="1352842" y="2552744"/>
                    <a:pt x="1354262" y="2544609"/>
                    <a:pt x="1354753" y="2536693"/>
                  </a:cubicBezTo>
                  <a:cubicBezTo>
                    <a:pt x="1354862" y="2535328"/>
                    <a:pt x="1356336" y="2534018"/>
                    <a:pt x="1357155" y="2532653"/>
                  </a:cubicBezTo>
                  <a:cubicBezTo>
                    <a:pt x="1362325" y="2523956"/>
                    <a:pt x="1366382" y="2512983"/>
                    <a:pt x="1369330" y="2499733"/>
                  </a:cubicBezTo>
                  <a:cubicBezTo>
                    <a:pt x="1369657" y="2498259"/>
                    <a:pt x="1370531" y="2496457"/>
                    <a:pt x="1371732" y="2495747"/>
                  </a:cubicBezTo>
                  <a:cubicBezTo>
                    <a:pt x="1375717" y="2493236"/>
                    <a:pt x="1380030" y="2490998"/>
                    <a:pt x="1384234" y="2488869"/>
                  </a:cubicBezTo>
                  <a:cubicBezTo>
                    <a:pt x="1388711" y="2486521"/>
                    <a:pt x="1391713" y="2483245"/>
                    <a:pt x="1392969" y="2478168"/>
                  </a:cubicBezTo>
                  <a:cubicBezTo>
                    <a:pt x="1393242" y="2477022"/>
                    <a:pt x="1393570" y="2475930"/>
                    <a:pt x="1394006" y="2474838"/>
                  </a:cubicBezTo>
                  <a:cubicBezTo>
                    <a:pt x="1396682" y="2467577"/>
                    <a:pt x="1401595" y="2462227"/>
                    <a:pt x="1409238" y="2458842"/>
                  </a:cubicBezTo>
                  <a:cubicBezTo>
                    <a:pt x="1417646" y="2455129"/>
                    <a:pt x="1422286" y="2447431"/>
                    <a:pt x="1427036" y="2440061"/>
                  </a:cubicBezTo>
                  <a:cubicBezTo>
                    <a:pt x="1428292" y="2438041"/>
                    <a:pt x="1429056" y="2435530"/>
                    <a:pt x="1427364" y="2433346"/>
                  </a:cubicBezTo>
                  <a:cubicBezTo>
                    <a:pt x="1423706" y="2428706"/>
                    <a:pt x="1423269" y="2423847"/>
                    <a:pt x="1423924" y="2417841"/>
                  </a:cubicBezTo>
                  <a:cubicBezTo>
                    <a:pt x="1425125" y="2407687"/>
                    <a:pt x="1424525" y="2397314"/>
                    <a:pt x="1424525" y="2386996"/>
                  </a:cubicBezTo>
                  <a:cubicBezTo>
                    <a:pt x="1424525" y="2384757"/>
                    <a:pt x="1424306" y="2381754"/>
                    <a:pt x="1422887" y="2380390"/>
                  </a:cubicBezTo>
                  <a:cubicBezTo>
                    <a:pt x="1417482" y="2375203"/>
                    <a:pt x="1416608" y="2367505"/>
                    <a:pt x="1412077" y="2361937"/>
                  </a:cubicBezTo>
                  <a:cubicBezTo>
                    <a:pt x="1408474" y="2357460"/>
                    <a:pt x="1406782" y="2352492"/>
                    <a:pt x="1406290" y="2346650"/>
                  </a:cubicBezTo>
                  <a:cubicBezTo>
                    <a:pt x="1405635" y="2338898"/>
                    <a:pt x="1400612" y="2333602"/>
                    <a:pt x="1393788" y="2330381"/>
                  </a:cubicBezTo>
                  <a:cubicBezTo>
                    <a:pt x="1391932" y="2329508"/>
                    <a:pt x="1388274" y="2329344"/>
                    <a:pt x="1387291" y="2330490"/>
                  </a:cubicBezTo>
                  <a:cubicBezTo>
                    <a:pt x="1382651" y="2335895"/>
                    <a:pt x="1379048" y="2342064"/>
                    <a:pt x="1372933" y="2346159"/>
                  </a:cubicBezTo>
                  <a:cubicBezTo>
                    <a:pt x="1370804" y="2347578"/>
                    <a:pt x="1372059" y="2350526"/>
                    <a:pt x="1372933" y="2352710"/>
                  </a:cubicBezTo>
                  <a:cubicBezTo>
                    <a:pt x="1374298" y="2356150"/>
                    <a:pt x="1373479" y="2358989"/>
                    <a:pt x="1370640" y="2361118"/>
                  </a:cubicBezTo>
                  <a:cubicBezTo>
                    <a:pt x="1364198" y="2366086"/>
                    <a:pt x="1361250" y="2366686"/>
                    <a:pt x="1356063" y="2362046"/>
                  </a:cubicBezTo>
                  <a:cubicBezTo>
                    <a:pt x="1351368" y="2357788"/>
                    <a:pt x="1345418" y="2355604"/>
                    <a:pt x="1341050" y="2350526"/>
                  </a:cubicBezTo>
                  <a:cubicBezTo>
                    <a:pt x="1336246" y="2345013"/>
                    <a:pt x="1329421" y="2342392"/>
                    <a:pt x="1321560" y="2345176"/>
                  </a:cubicBezTo>
                  <a:cubicBezTo>
                    <a:pt x="1319376" y="2345941"/>
                    <a:pt x="1316756" y="2346323"/>
                    <a:pt x="1314517" y="2345941"/>
                  </a:cubicBezTo>
                  <a:cubicBezTo>
                    <a:pt x="1307256" y="2344685"/>
                    <a:pt x="1300323" y="2342719"/>
                    <a:pt x="1298466" y="2334039"/>
                  </a:cubicBezTo>
                  <a:cubicBezTo>
                    <a:pt x="1296829" y="2326287"/>
                    <a:pt x="1290550" y="2322410"/>
                    <a:pt x="1284927" y="2318043"/>
                  </a:cubicBezTo>
                  <a:cubicBezTo>
                    <a:pt x="1283071" y="2316569"/>
                    <a:pt x="1280723" y="2316623"/>
                    <a:pt x="1278212" y="2316623"/>
                  </a:cubicBezTo>
                  <a:cubicBezTo>
                    <a:pt x="1275155" y="2316569"/>
                    <a:pt x="1272097" y="2315368"/>
                    <a:pt x="1269095" y="2314440"/>
                  </a:cubicBezTo>
                  <a:cubicBezTo>
                    <a:pt x="1261997" y="2312365"/>
                    <a:pt x="1257848" y="2308052"/>
                    <a:pt x="1260360" y="2300354"/>
                  </a:cubicBezTo>
                  <a:cubicBezTo>
                    <a:pt x="1262107" y="2295113"/>
                    <a:pt x="1260032" y="2290691"/>
                    <a:pt x="1257302" y="2287033"/>
                  </a:cubicBezTo>
                  <a:cubicBezTo>
                    <a:pt x="1252553" y="2280646"/>
                    <a:pt x="1246875" y="2274913"/>
                    <a:pt x="1241798" y="2268799"/>
                  </a:cubicBezTo>
                  <a:cubicBezTo>
                    <a:pt x="1240760" y="2267489"/>
                    <a:pt x="1239668" y="2266233"/>
                    <a:pt x="1238522" y="2265032"/>
                  </a:cubicBezTo>
                  <a:cubicBezTo>
                    <a:pt x="1234809" y="2260937"/>
                    <a:pt x="1231097" y="2256897"/>
                    <a:pt x="1229132" y="2251547"/>
                  </a:cubicBezTo>
                  <a:cubicBezTo>
                    <a:pt x="1228204" y="2249199"/>
                    <a:pt x="1226293" y="2247725"/>
                    <a:pt x="1223672" y="2247944"/>
                  </a:cubicBezTo>
                  <a:cubicBezTo>
                    <a:pt x="1211389" y="2248763"/>
                    <a:pt x="1200251" y="2243904"/>
                    <a:pt x="1188950" y="2240301"/>
                  </a:cubicBezTo>
                  <a:cubicBezTo>
                    <a:pt x="1179069" y="2237243"/>
                    <a:pt x="1169406" y="2233695"/>
                    <a:pt x="1158923" y="2232821"/>
                  </a:cubicBezTo>
                  <a:cubicBezTo>
                    <a:pt x="1151444" y="2232221"/>
                    <a:pt x="1144893" y="2228617"/>
                    <a:pt x="1140361" y="2222940"/>
                  </a:cubicBezTo>
                  <a:cubicBezTo>
                    <a:pt x="1129770" y="2209673"/>
                    <a:pt x="1114975" y="2201156"/>
                    <a:pt x="1102964" y="2189528"/>
                  </a:cubicBezTo>
                  <a:cubicBezTo>
                    <a:pt x="1097614" y="2184396"/>
                    <a:pt x="1090462" y="2183522"/>
                    <a:pt x="1082819" y="2186361"/>
                  </a:cubicBezTo>
                  <a:cubicBezTo>
                    <a:pt x="1067150" y="2192094"/>
                    <a:pt x="1060763" y="2194496"/>
                    <a:pt x="1052628" y="2193732"/>
                  </a:cubicBezTo>
                  <a:cubicBezTo>
                    <a:pt x="1047060" y="2193240"/>
                    <a:pt x="1040727" y="2191330"/>
                    <a:pt x="1030081" y="2188054"/>
                  </a:cubicBezTo>
                  <a:cubicBezTo>
                    <a:pt x="1022547" y="2185761"/>
                    <a:pt x="1014958" y="2183522"/>
                    <a:pt x="1007916" y="2179373"/>
                  </a:cubicBezTo>
                  <a:cubicBezTo>
                    <a:pt x="1001801" y="2175770"/>
                    <a:pt x="995195" y="2172385"/>
                    <a:pt x="988371" y="2170638"/>
                  </a:cubicBezTo>
                  <a:cubicBezTo>
                    <a:pt x="974831" y="2167090"/>
                    <a:pt x="963585" y="2160102"/>
                    <a:pt x="953321" y="2150984"/>
                  </a:cubicBezTo>
                  <a:cubicBezTo>
                    <a:pt x="951028" y="2148910"/>
                    <a:pt x="947807" y="2147872"/>
                    <a:pt x="944859" y="2146944"/>
                  </a:cubicBezTo>
                  <a:cubicBezTo>
                    <a:pt x="941857" y="2145907"/>
                    <a:pt x="938581" y="2145689"/>
                    <a:pt x="935469" y="2144924"/>
                  </a:cubicBezTo>
                  <a:cubicBezTo>
                    <a:pt x="928372" y="2143177"/>
                    <a:pt x="922148" y="2140229"/>
                    <a:pt x="917671" y="2133842"/>
                  </a:cubicBezTo>
                  <a:cubicBezTo>
                    <a:pt x="913467" y="2127946"/>
                    <a:pt x="907844" y="2123469"/>
                    <a:pt x="900747" y="2121176"/>
                  </a:cubicBezTo>
                  <a:cubicBezTo>
                    <a:pt x="896489" y="2119811"/>
                    <a:pt x="893213" y="2117409"/>
                    <a:pt x="890483" y="2114352"/>
                  </a:cubicBezTo>
                  <a:cubicBezTo>
                    <a:pt x="888572" y="2112168"/>
                    <a:pt x="886935" y="2109656"/>
                    <a:pt x="885461" y="2106927"/>
                  </a:cubicBezTo>
                  <a:cubicBezTo>
                    <a:pt x="881366" y="2099502"/>
                    <a:pt x="879073" y="2092459"/>
                    <a:pt x="884696" y="2084707"/>
                  </a:cubicBezTo>
                  <a:cubicBezTo>
                    <a:pt x="886498" y="2082141"/>
                    <a:pt x="887699" y="2079029"/>
                    <a:pt x="888627" y="2076026"/>
                  </a:cubicBezTo>
                  <a:cubicBezTo>
                    <a:pt x="889282" y="2073788"/>
                    <a:pt x="889446" y="2071222"/>
                    <a:pt x="888900" y="2068984"/>
                  </a:cubicBezTo>
                  <a:cubicBezTo>
                    <a:pt x="882567" y="2044307"/>
                    <a:pt x="876671" y="2031150"/>
                    <a:pt x="859474" y="2011660"/>
                  </a:cubicBezTo>
                  <a:cubicBezTo>
                    <a:pt x="856799" y="2008548"/>
                    <a:pt x="853741" y="2005272"/>
                    <a:pt x="850356" y="2001778"/>
                  </a:cubicBezTo>
                  <a:cubicBezTo>
                    <a:pt x="848227" y="1999540"/>
                    <a:pt x="845388" y="1996755"/>
                    <a:pt x="845170" y="1994135"/>
                  </a:cubicBezTo>
                  <a:cubicBezTo>
                    <a:pt x="844679" y="1987584"/>
                    <a:pt x="841512" y="1984253"/>
                    <a:pt x="835998" y="1981469"/>
                  </a:cubicBezTo>
                  <a:cubicBezTo>
                    <a:pt x="831085" y="1979012"/>
                    <a:pt x="826608" y="1975409"/>
                    <a:pt x="822131" y="1972133"/>
                  </a:cubicBezTo>
                  <a:cubicBezTo>
                    <a:pt x="818692" y="1969622"/>
                    <a:pt x="818310" y="1964981"/>
                    <a:pt x="820493" y="1961378"/>
                  </a:cubicBezTo>
                  <a:cubicBezTo>
                    <a:pt x="821258" y="1960013"/>
                    <a:pt x="822131" y="1958649"/>
                    <a:pt x="823059" y="1957338"/>
                  </a:cubicBezTo>
                  <a:cubicBezTo>
                    <a:pt x="824697" y="1954991"/>
                    <a:pt x="824042" y="1952480"/>
                    <a:pt x="822404" y="1950842"/>
                  </a:cubicBezTo>
                  <a:cubicBezTo>
                    <a:pt x="819074" y="1947402"/>
                    <a:pt x="815307" y="1944454"/>
                    <a:pt x="811704" y="1941397"/>
                  </a:cubicBezTo>
                  <a:cubicBezTo>
                    <a:pt x="806190" y="1936702"/>
                    <a:pt x="800949" y="1932061"/>
                    <a:pt x="799256" y="1924418"/>
                  </a:cubicBezTo>
                  <a:cubicBezTo>
                    <a:pt x="798656" y="1921634"/>
                    <a:pt x="795653" y="1919341"/>
                    <a:pt x="793688" y="1916884"/>
                  </a:cubicBezTo>
                  <a:cubicBezTo>
                    <a:pt x="783642" y="1904436"/>
                    <a:pt x="775835" y="1890624"/>
                    <a:pt x="769994" y="1875665"/>
                  </a:cubicBezTo>
                  <a:cubicBezTo>
                    <a:pt x="766172" y="1865893"/>
                    <a:pt x="764971" y="1855575"/>
                    <a:pt x="763169" y="1845420"/>
                  </a:cubicBezTo>
                  <a:cubicBezTo>
                    <a:pt x="762187" y="1839851"/>
                    <a:pt x="759239" y="1837012"/>
                    <a:pt x="754817" y="1834829"/>
                  </a:cubicBezTo>
                  <a:cubicBezTo>
                    <a:pt x="750558" y="1832754"/>
                    <a:pt x="746245" y="1830789"/>
                    <a:pt x="741878" y="1828878"/>
                  </a:cubicBezTo>
                  <a:cubicBezTo>
                    <a:pt x="740022" y="1828059"/>
                    <a:pt x="738875" y="1828933"/>
                    <a:pt x="738329" y="1830953"/>
                  </a:cubicBezTo>
                  <a:cubicBezTo>
                    <a:pt x="735053" y="1842799"/>
                    <a:pt x="737073" y="1854646"/>
                    <a:pt x="738493" y="1866493"/>
                  </a:cubicBezTo>
                  <a:cubicBezTo>
                    <a:pt x="738711" y="1868732"/>
                    <a:pt x="739858" y="1871189"/>
                    <a:pt x="741332" y="1872936"/>
                  </a:cubicBezTo>
                  <a:cubicBezTo>
                    <a:pt x="749084" y="1882162"/>
                    <a:pt x="753343" y="1893518"/>
                    <a:pt x="759785" y="1903563"/>
                  </a:cubicBezTo>
                  <a:cubicBezTo>
                    <a:pt x="765681" y="1912844"/>
                    <a:pt x="770376" y="1923217"/>
                    <a:pt x="773815" y="1933644"/>
                  </a:cubicBezTo>
                  <a:cubicBezTo>
                    <a:pt x="776217" y="1940905"/>
                    <a:pt x="783588" y="1944454"/>
                    <a:pt x="785062" y="1951715"/>
                  </a:cubicBezTo>
                  <a:cubicBezTo>
                    <a:pt x="786317" y="1957939"/>
                    <a:pt x="786809" y="1964326"/>
                    <a:pt x="788119" y="1970550"/>
                  </a:cubicBezTo>
                  <a:cubicBezTo>
                    <a:pt x="788938" y="1974426"/>
                    <a:pt x="790740" y="1978084"/>
                    <a:pt x="791941" y="1981906"/>
                  </a:cubicBezTo>
                  <a:cubicBezTo>
                    <a:pt x="793360" y="1986546"/>
                    <a:pt x="802805" y="2003034"/>
                    <a:pt x="806026" y="2006746"/>
                  </a:cubicBezTo>
                  <a:cubicBezTo>
                    <a:pt x="806790" y="2007565"/>
                    <a:pt x="807500" y="2008439"/>
                    <a:pt x="808155" y="2009312"/>
                  </a:cubicBezTo>
                  <a:cubicBezTo>
                    <a:pt x="810830" y="2012861"/>
                    <a:pt x="813069" y="2016682"/>
                    <a:pt x="814270" y="2021104"/>
                  </a:cubicBezTo>
                  <a:cubicBezTo>
                    <a:pt x="815252" y="2024489"/>
                    <a:pt x="813724" y="2028802"/>
                    <a:pt x="810175" y="2031532"/>
                  </a:cubicBezTo>
                  <a:cubicBezTo>
                    <a:pt x="807391" y="2033770"/>
                    <a:pt x="802969" y="2033716"/>
                    <a:pt x="801658" y="2031095"/>
                  </a:cubicBezTo>
                  <a:cubicBezTo>
                    <a:pt x="797182" y="2021978"/>
                    <a:pt x="790467" y="2014935"/>
                    <a:pt x="783369" y="2008220"/>
                  </a:cubicBezTo>
                  <a:cubicBezTo>
                    <a:pt x="778401" y="2003525"/>
                    <a:pt x="773215" y="1998994"/>
                    <a:pt x="768411" y="1994080"/>
                  </a:cubicBezTo>
                  <a:cubicBezTo>
                    <a:pt x="764643" y="1990204"/>
                    <a:pt x="763060" y="1986601"/>
                    <a:pt x="764207" y="1981360"/>
                  </a:cubicBezTo>
                  <a:cubicBezTo>
                    <a:pt x="765080" y="1977484"/>
                    <a:pt x="765353" y="1973444"/>
                    <a:pt x="765353" y="1969513"/>
                  </a:cubicBezTo>
                  <a:cubicBezTo>
                    <a:pt x="765408" y="1965473"/>
                    <a:pt x="764207" y="1961597"/>
                    <a:pt x="761040" y="1958758"/>
                  </a:cubicBezTo>
                  <a:cubicBezTo>
                    <a:pt x="753397" y="1951879"/>
                    <a:pt x="746518" y="1944236"/>
                    <a:pt x="736855" y="1939759"/>
                  </a:cubicBezTo>
                  <a:cubicBezTo>
                    <a:pt x="729539" y="1936374"/>
                    <a:pt x="724080" y="1930369"/>
                    <a:pt x="720258" y="1923108"/>
                  </a:cubicBezTo>
                  <a:cubicBezTo>
                    <a:pt x="719330" y="1921306"/>
                    <a:pt x="720695" y="1918030"/>
                    <a:pt x="722824" y="1917321"/>
                  </a:cubicBezTo>
                  <a:cubicBezTo>
                    <a:pt x="723589" y="1917102"/>
                    <a:pt x="724408" y="1916939"/>
                    <a:pt x="725172" y="1916939"/>
                  </a:cubicBezTo>
                  <a:cubicBezTo>
                    <a:pt x="728502" y="1917102"/>
                    <a:pt x="731450" y="1916611"/>
                    <a:pt x="733252" y="1913281"/>
                  </a:cubicBezTo>
                  <a:cubicBezTo>
                    <a:pt x="735654" y="1908859"/>
                    <a:pt x="736582" y="1904327"/>
                    <a:pt x="733962" y="1899687"/>
                  </a:cubicBezTo>
                  <a:cubicBezTo>
                    <a:pt x="729266" y="1891388"/>
                    <a:pt x="724735" y="1882872"/>
                    <a:pt x="717092" y="1876703"/>
                  </a:cubicBezTo>
                  <a:cubicBezTo>
                    <a:pt x="713216" y="1873591"/>
                    <a:pt x="710322" y="1869551"/>
                    <a:pt x="709722" y="1864746"/>
                  </a:cubicBezTo>
                  <a:cubicBezTo>
                    <a:pt x="707865" y="1849569"/>
                    <a:pt x="700877" y="1835975"/>
                    <a:pt x="696837" y="1821453"/>
                  </a:cubicBezTo>
                  <a:cubicBezTo>
                    <a:pt x="694490" y="1812991"/>
                    <a:pt x="691706" y="1804693"/>
                    <a:pt x="691433" y="1795848"/>
                  </a:cubicBezTo>
                  <a:cubicBezTo>
                    <a:pt x="691105" y="1784438"/>
                    <a:pt x="685427" y="1776577"/>
                    <a:pt x="675819" y="1770735"/>
                  </a:cubicBezTo>
                  <a:cubicBezTo>
                    <a:pt x="674890" y="1770189"/>
                    <a:pt x="673962" y="1769643"/>
                    <a:pt x="673034" y="1769043"/>
                  </a:cubicBezTo>
                  <a:cubicBezTo>
                    <a:pt x="662552" y="1762382"/>
                    <a:pt x="652834" y="1754521"/>
                    <a:pt x="639950" y="1752501"/>
                  </a:cubicBezTo>
                  <a:cubicBezTo>
                    <a:pt x="636947" y="1752009"/>
                    <a:pt x="635255" y="1750426"/>
                    <a:pt x="634655" y="1747587"/>
                  </a:cubicBezTo>
                  <a:cubicBezTo>
                    <a:pt x="634382" y="1746440"/>
                    <a:pt x="634327" y="1745130"/>
                    <a:pt x="634491" y="1743492"/>
                  </a:cubicBezTo>
                  <a:cubicBezTo>
                    <a:pt x="635037" y="1738415"/>
                    <a:pt x="633890" y="1734157"/>
                    <a:pt x="631761" y="1729735"/>
                  </a:cubicBezTo>
                  <a:cubicBezTo>
                    <a:pt x="627612" y="1721109"/>
                    <a:pt x="623736" y="1712374"/>
                    <a:pt x="619914" y="1703639"/>
                  </a:cubicBezTo>
                  <a:cubicBezTo>
                    <a:pt x="618986" y="1701509"/>
                    <a:pt x="617839" y="1698616"/>
                    <a:pt x="618549" y="1696760"/>
                  </a:cubicBezTo>
                  <a:cubicBezTo>
                    <a:pt x="621552" y="1689116"/>
                    <a:pt x="617621" y="1682947"/>
                    <a:pt x="615383" y="1676287"/>
                  </a:cubicBezTo>
                  <a:cubicBezTo>
                    <a:pt x="614673" y="1674212"/>
                    <a:pt x="615110" y="1671592"/>
                    <a:pt x="615601" y="1669299"/>
                  </a:cubicBezTo>
                  <a:cubicBezTo>
                    <a:pt x="616092" y="1667006"/>
                    <a:pt x="617403" y="1664931"/>
                    <a:pt x="618276" y="1662693"/>
                  </a:cubicBezTo>
                  <a:cubicBezTo>
                    <a:pt x="619696" y="1659090"/>
                    <a:pt x="619532" y="1659199"/>
                    <a:pt x="615164" y="1656415"/>
                  </a:cubicBezTo>
                  <a:cubicBezTo>
                    <a:pt x="613254" y="1655159"/>
                    <a:pt x="610906" y="1653794"/>
                    <a:pt x="609923" y="1651883"/>
                  </a:cubicBezTo>
                  <a:cubicBezTo>
                    <a:pt x="606757" y="1645496"/>
                    <a:pt x="604027" y="1638944"/>
                    <a:pt x="601352" y="1632338"/>
                  </a:cubicBezTo>
                  <a:cubicBezTo>
                    <a:pt x="600478" y="1630155"/>
                    <a:pt x="600260" y="1627698"/>
                    <a:pt x="600151" y="1625350"/>
                  </a:cubicBezTo>
                  <a:cubicBezTo>
                    <a:pt x="600042" y="1621420"/>
                    <a:pt x="599441" y="1617216"/>
                    <a:pt x="600424" y="1613503"/>
                  </a:cubicBezTo>
                  <a:cubicBezTo>
                    <a:pt x="602771" y="1604495"/>
                    <a:pt x="601570" y="1596252"/>
                    <a:pt x="597530" y="1588008"/>
                  </a:cubicBezTo>
                  <a:cubicBezTo>
                    <a:pt x="597530" y="1588008"/>
                    <a:pt x="597530" y="1587953"/>
                    <a:pt x="597530" y="1587899"/>
                  </a:cubicBezTo>
                  <a:cubicBezTo>
                    <a:pt x="595729" y="1584132"/>
                    <a:pt x="596166" y="1580037"/>
                    <a:pt x="598568" y="1576652"/>
                  </a:cubicBezTo>
                  <a:cubicBezTo>
                    <a:pt x="606320" y="1565679"/>
                    <a:pt x="608231" y="1553340"/>
                    <a:pt x="607521" y="1540293"/>
                  </a:cubicBezTo>
                  <a:cubicBezTo>
                    <a:pt x="607357" y="1537945"/>
                    <a:pt x="607194" y="1535543"/>
                    <a:pt x="607194" y="1533141"/>
                  </a:cubicBezTo>
                  <a:cubicBezTo>
                    <a:pt x="607030" y="1521785"/>
                    <a:pt x="608777" y="1511085"/>
                    <a:pt x="615547" y="1501367"/>
                  </a:cubicBezTo>
                  <a:cubicBezTo>
                    <a:pt x="622862" y="1490775"/>
                    <a:pt x="627339" y="1478710"/>
                    <a:pt x="630232" y="1466317"/>
                  </a:cubicBezTo>
                  <a:cubicBezTo>
                    <a:pt x="633399" y="1452996"/>
                    <a:pt x="639350" y="1440822"/>
                    <a:pt x="644154" y="1428156"/>
                  </a:cubicBezTo>
                  <a:cubicBezTo>
                    <a:pt x="648631" y="1416309"/>
                    <a:pt x="651360" y="1404462"/>
                    <a:pt x="650760" y="1391741"/>
                  </a:cubicBezTo>
                  <a:cubicBezTo>
                    <a:pt x="650760" y="1391414"/>
                    <a:pt x="650760" y="1391141"/>
                    <a:pt x="650760" y="1390813"/>
                  </a:cubicBezTo>
                  <a:cubicBezTo>
                    <a:pt x="650105" y="1380495"/>
                    <a:pt x="650432" y="1370067"/>
                    <a:pt x="650596" y="1359749"/>
                  </a:cubicBezTo>
                  <a:cubicBezTo>
                    <a:pt x="650760" y="1352652"/>
                    <a:pt x="654636" y="1348066"/>
                    <a:pt x="661078" y="1345500"/>
                  </a:cubicBezTo>
                  <a:cubicBezTo>
                    <a:pt x="660969" y="1345336"/>
                    <a:pt x="660641" y="1345009"/>
                    <a:pt x="660641" y="1345009"/>
                  </a:cubicBezTo>
                  <a:lnTo>
                    <a:pt x="661351" y="1345391"/>
                  </a:lnTo>
                  <a:cubicBezTo>
                    <a:pt x="659549" y="1343807"/>
                    <a:pt x="657257" y="1342552"/>
                    <a:pt x="656001" y="1340586"/>
                  </a:cubicBezTo>
                  <a:cubicBezTo>
                    <a:pt x="651033" y="1332834"/>
                    <a:pt x="645082" y="1325955"/>
                    <a:pt x="639186" y="1318912"/>
                  </a:cubicBezTo>
                  <a:cubicBezTo>
                    <a:pt x="634382" y="1313180"/>
                    <a:pt x="629632" y="1307393"/>
                    <a:pt x="625483" y="1301115"/>
                  </a:cubicBezTo>
                  <a:cubicBezTo>
                    <a:pt x="622480" y="1296474"/>
                    <a:pt x="618331" y="1292598"/>
                    <a:pt x="615001" y="1288176"/>
                  </a:cubicBezTo>
                  <a:cubicBezTo>
                    <a:pt x="613690" y="1286374"/>
                    <a:pt x="612380" y="1283808"/>
                    <a:pt x="612544" y="1281734"/>
                  </a:cubicBezTo>
                  <a:cubicBezTo>
                    <a:pt x="612926" y="1276766"/>
                    <a:pt x="611397" y="1272289"/>
                    <a:pt x="610578" y="1267594"/>
                  </a:cubicBezTo>
                  <a:cubicBezTo>
                    <a:pt x="610305" y="1265847"/>
                    <a:pt x="613417" y="1263063"/>
                    <a:pt x="615383" y="1263390"/>
                  </a:cubicBezTo>
                  <a:cubicBezTo>
                    <a:pt x="617676" y="1263718"/>
                    <a:pt x="620242" y="1263881"/>
                    <a:pt x="622152" y="1265083"/>
                  </a:cubicBezTo>
                  <a:cubicBezTo>
                    <a:pt x="625483" y="1267157"/>
                    <a:pt x="628376" y="1269941"/>
                    <a:pt x="631488" y="1272453"/>
                  </a:cubicBezTo>
                  <a:cubicBezTo>
                    <a:pt x="636456" y="1276493"/>
                    <a:pt x="641588" y="1280096"/>
                    <a:pt x="648030" y="1281734"/>
                  </a:cubicBezTo>
                  <a:cubicBezTo>
                    <a:pt x="656383" y="1283863"/>
                    <a:pt x="661679" y="1289432"/>
                    <a:pt x="663753" y="1298003"/>
                  </a:cubicBezTo>
                  <a:cubicBezTo>
                    <a:pt x="664518" y="1301388"/>
                    <a:pt x="665773" y="1304663"/>
                    <a:pt x="666756" y="1307994"/>
                  </a:cubicBezTo>
                  <a:cubicBezTo>
                    <a:pt x="666920" y="1308485"/>
                    <a:pt x="667029" y="1308976"/>
                    <a:pt x="667193" y="1309413"/>
                  </a:cubicBezTo>
                  <a:cubicBezTo>
                    <a:pt x="668339" y="1313726"/>
                    <a:pt x="671615" y="1315364"/>
                    <a:pt x="675109" y="1316893"/>
                  </a:cubicBezTo>
                  <a:cubicBezTo>
                    <a:pt x="675054" y="1316674"/>
                    <a:pt x="674945" y="1316456"/>
                    <a:pt x="674890" y="1316237"/>
                  </a:cubicBezTo>
                  <a:cubicBezTo>
                    <a:pt x="675054" y="1316292"/>
                    <a:pt x="675273" y="1316347"/>
                    <a:pt x="675491" y="1316347"/>
                  </a:cubicBezTo>
                  <a:cubicBezTo>
                    <a:pt x="675163" y="1314763"/>
                    <a:pt x="674836" y="1313180"/>
                    <a:pt x="674508" y="1311542"/>
                  </a:cubicBezTo>
                  <a:lnTo>
                    <a:pt x="674618" y="1311542"/>
                  </a:lnTo>
                  <a:cubicBezTo>
                    <a:pt x="673416" y="1309904"/>
                    <a:pt x="671888" y="1308321"/>
                    <a:pt x="671287" y="1306520"/>
                  </a:cubicBezTo>
                  <a:cubicBezTo>
                    <a:pt x="671233" y="1306465"/>
                    <a:pt x="671233" y="1306356"/>
                    <a:pt x="671233" y="1306301"/>
                  </a:cubicBezTo>
                  <a:cubicBezTo>
                    <a:pt x="669704" y="1301661"/>
                    <a:pt x="670632" y="1297129"/>
                    <a:pt x="672325" y="1292543"/>
                  </a:cubicBezTo>
                  <a:cubicBezTo>
                    <a:pt x="673198" y="1290141"/>
                    <a:pt x="671669" y="1287903"/>
                    <a:pt x="669595" y="1286647"/>
                  </a:cubicBezTo>
                  <a:cubicBezTo>
                    <a:pt x="666155" y="1284682"/>
                    <a:pt x="662607" y="1282717"/>
                    <a:pt x="658949" y="1281352"/>
                  </a:cubicBezTo>
                  <a:cubicBezTo>
                    <a:pt x="654363" y="1279605"/>
                    <a:pt x="650596" y="1277039"/>
                    <a:pt x="647703" y="1272999"/>
                  </a:cubicBezTo>
                  <a:cubicBezTo>
                    <a:pt x="644918" y="1269068"/>
                    <a:pt x="640824" y="1266502"/>
                    <a:pt x="636402" y="1264537"/>
                  </a:cubicBezTo>
                  <a:lnTo>
                    <a:pt x="629632" y="1250560"/>
                  </a:lnTo>
                  <a:cubicBezTo>
                    <a:pt x="629959" y="1249851"/>
                    <a:pt x="630123" y="1248977"/>
                    <a:pt x="630615" y="1248377"/>
                  </a:cubicBezTo>
                  <a:cubicBezTo>
                    <a:pt x="633453" y="1244992"/>
                    <a:pt x="633453" y="1241443"/>
                    <a:pt x="632034" y="1237349"/>
                  </a:cubicBezTo>
                  <a:cubicBezTo>
                    <a:pt x="631324" y="1235274"/>
                    <a:pt x="632252" y="1232708"/>
                    <a:pt x="632416" y="1230361"/>
                  </a:cubicBezTo>
                  <a:lnTo>
                    <a:pt x="631979" y="1230797"/>
                  </a:lnTo>
                  <a:cubicBezTo>
                    <a:pt x="631979" y="1230579"/>
                    <a:pt x="631979" y="1230306"/>
                    <a:pt x="631979" y="1230088"/>
                  </a:cubicBezTo>
                  <a:cubicBezTo>
                    <a:pt x="632089" y="1230142"/>
                    <a:pt x="632198" y="1230197"/>
                    <a:pt x="632307" y="1230251"/>
                  </a:cubicBezTo>
                  <a:cubicBezTo>
                    <a:pt x="633617" y="1227849"/>
                    <a:pt x="635146" y="1225447"/>
                    <a:pt x="636074" y="1222881"/>
                  </a:cubicBezTo>
                  <a:cubicBezTo>
                    <a:pt x="637166" y="1219878"/>
                    <a:pt x="636620" y="1216876"/>
                    <a:pt x="634382" y="1214474"/>
                  </a:cubicBezTo>
                  <a:cubicBezTo>
                    <a:pt x="630505" y="1210270"/>
                    <a:pt x="626575" y="1206121"/>
                    <a:pt x="622644" y="1201917"/>
                  </a:cubicBezTo>
                  <a:cubicBezTo>
                    <a:pt x="622425" y="1201699"/>
                    <a:pt x="622043" y="1201316"/>
                    <a:pt x="622043" y="1201316"/>
                  </a:cubicBezTo>
                  <a:cubicBezTo>
                    <a:pt x="621061" y="1200334"/>
                    <a:pt x="619859" y="1199351"/>
                    <a:pt x="619859" y="1198368"/>
                  </a:cubicBezTo>
                  <a:lnTo>
                    <a:pt x="619859" y="1196785"/>
                  </a:lnTo>
                  <a:cubicBezTo>
                    <a:pt x="620023" y="1191708"/>
                    <a:pt x="621825" y="1187122"/>
                    <a:pt x="625865" y="1183573"/>
                  </a:cubicBezTo>
                  <a:cubicBezTo>
                    <a:pt x="628212" y="1181499"/>
                    <a:pt x="630724" y="1179533"/>
                    <a:pt x="632744" y="1177240"/>
                  </a:cubicBezTo>
                  <a:cubicBezTo>
                    <a:pt x="633508" y="1176367"/>
                    <a:pt x="633235" y="1174565"/>
                    <a:pt x="633126" y="1173200"/>
                  </a:cubicBezTo>
                  <a:cubicBezTo>
                    <a:pt x="633071" y="1172818"/>
                    <a:pt x="631870" y="1172327"/>
                    <a:pt x="631160" y="1172327"/>
                  </a:cubicBezTo>
                  <a:cubicBezTo>
                    <a:pt x="625373" y="1172108"/>
                    <a:pt x="620351" y="1174729"/>
                    <a:pt x="615110" y="1176476"/>
                  </a:cubicBezTo>
                  <a:cubicBezTo>
                    <a:pt x="611015" y="1177786"/>
                    <a:pt x="606429" y="1174128"/>
                    <a:pt x="605174" y="1168560"/>
                  </a:cubicBezTo>
                  <a:cubicBezTo>
                    <a:pt x="604737" y="1166594"/>
                    <a:pt x="606265" y="1166158"/>
                    <a:pt x="607903" y="1165448"/>
                  </a:cubicBezTo>
                  <a:cubicBezTo>
                    <a:pt x="614618" y="1162391"/>
                    <a:pt x="614946" y="1159879"/>
                    <a:pt x="609541" y="1153983"/>
                  </a:cubicBezTo>
                  <a:cubicBezTo>
                    <a:pt x="607521" y="1151745"/>
                    <a:pt x="607903" y="1150271"/>
                    <a:pt x="610851" y="1148742"/>
                  </a:cubicBezTo>
                  <a:cubicBezTo>
                    <a:pt x="612926" y="1147705"/>
                    <a:pt x="616311" y="1147923"/>
                    <a:pt x="616365" y="1145030"/>
                  </a:cubicBezTo>
                  <a:cubicBezTo>
                    <a:pt x="616475" y="1138151"/>
                    <a:pt x="619750" y="1133128"/>
                    <a:pt x="624118" y="1128324"/>
                  </a:cubicBezTo>
                  <a:cubicBezTo>
                    <a:pt x="625974" y="1126249"/>
                    <a:pt x="624937" y="1124120"/>
                    <a:pt x="621989" y="1123410"/>
                  </a:cubicBezTo>
                  <a:cubicBezTo>
                    <a:pt x="619696" y="1122919"/>
                    <a:pt x="617184" y="1122919"/>
                    <a:pt x="615164" y="1121991"/>
                  </a:cubicBezTo>
                  <a:cubicBezTo>
                    <a:pt x="612216" y="1120626"/>
                    <a:pt x="610305" y="1118005"/>
                    <a:pt x="609705" y="1114675"/>
                  </a:cubicBezTo>
                  <a:cubicBezTo>
                    <a:pt x="608941" y="1110690"/>
                    <a:pt x="609650" y="1107305"/>
                    <a:pt x="613254" y="1105176"/>
                  </a:cubicBezTo>
                  <a:cubicBezTo>
                    <a:pt x="611616" y="1102337"/>
                    <a:pt x="609978" y="1099553"/>
                    <a:pt x="608340" y="1096768"/>
                  </a:cubicBezTo>
                  <a:cubicBezTo>
                    <a:pt x="606866" y="1096768"/>
                    <a:pt x="605337" y="1096768"/>
                    <a:pt x="603863" y="1096768"/>
                  </a:cubicBezTo>
                  <a:cubicBezTo>
                    <a:pt x="603645" y="1104685"/>
                    <a:pt x="600096" y="1111563"/>
                    <a:pt x="596984" y="1118497"/>
                  </a:cubicBezTo>
                  <a:cubicBezTo>
                    <a:pt x="596493" y="1119589"/>
                    <a:pt x="594582" y="1120626"/>
                    <a:pt x="593272" y="1120735"/>
                  </a:cubicBezTo>
                  <a:cubicBezTo>
                    <a:pt x="592016" y="1120844"/>
                    <a:pt x="590106" y="1119916"/>
                    <a:pt x="589505" y="1118879"/>
                  </a:cubicBezTo>
                  <a:cubicBezTo>
                    <a:pt x="586448" y="1113420"/>
                    <a:pt x="587212" y="1106595"/>
                    <a:pt x="583445" y="1101190"/>
                  </a:cubicBezTo>
                  <a:cubicBezTo>
                    <a:pt x="582408" y="1099716"/>
                    <a:pt x="583281" y="1096714"/>
                    <a:pt x="583718" y="1094475"/>
                  </a:cubicBezTo>
                  <a:cubicBezTo>
                    <a:pt x="584209" y="1091418"/>
                    <a:pt x="584919" y="1088306"/>
                    <a:pt x="585956" y="1085358"/>
                  </a:cubicBezTo>
                  <a:cubicBezTo>
                    <a:pt x="587485" y="1081100"/>
                    <a:pt x="585793" y="1078042"/>
                    <a:pt x="583554" y="1074603"/>
                  </a:cubicBezTo>
                  <a:cubicBezTo>
                    <a:pt x="582626" y="1073184"/>
                    <a:pt x="583663" y="1070508"/>
                    <a:pt x="584046" y="1068270"/>
                  </a:cubicBezTo>
                  <a:cubicBezTo>
                    <a:pt x="582735" y="1068106"/>
                    <a:pt x="581425" y="1068052"/>
                    <a:pt x="580224" y="1067670"/>
                  </a:cubicBezTo>
                  <a:cubicBezTo>
                    <a:pt x="576894" y="1066632"/>
                    <a:pt x="574382" y="1063466"/>
                    <a:pt x="575584" y="1060954"/>
                  </a:cubicBezTo>
                  <a:cubicBezTo>
                    <a:pt x="578859" y="1054403"/>
                    <a:pt x="577822" y="1047415"/>
                    <a:pt x="578477" y="1040591"/>
                  </a:cubicBezTo>
                  <a:cubicBezTo>
                    <a:pt x="575911" y="1045723"/>
                    <a:pt x="573400" y="1050909"/>
                    <a:pt x="570615" y="1055932"/>
                  </a:cubicBezTo>
                  <a:cubicBezTo>
                    <a:pt x="570124" y="1056860"/>
                    <a:pt x="568104" y="1057078"/>
                    <a:pt x="566739" y="1057242"/>
                  </a:cubicBezTo>
                  <a:cubicBezTo>
                    <a:pt x="566357" y="1057297"/>
                    <a:pt x="565538" y="1056096"/>
                    <a:pt x="565429" y="1055386"/>
                  </a:cubicBezTo>
                  <a:cubicBezTo>
                    <a:pt x="564392" y="1047415"/>
                    <a:pt x="564938" y="1039663"/>
                    <a:pt x="567722" y="1032019"/>
                  </a:cubicBezTo>
                  <a:cubicBezTo>
                    <a:pt x="569469" y="1027324"/>
                    <a:pt x="567722" y="1023230"/>
                    <a:pt x="564828" y="1019517"/>
                  </a:cubicBezTo>
                  <a:cubicBezTo>
                    <a:pt x="564719" y="1019736"/>
                    <a:pt x="564555" y="1019954"/>
                    <a:pt x="564392" y="1020172"/>
                  </a:cubicBezTo>
                  <a:cubicBezTo>
                    <a:pt x="564392" y="1019736"/>
                    <a:pt x="564392" y="1019244"/>
                    <a:pt x="564392" y="1018808"/>
                  </a:cubicBezTo>
                  <a:lnTo>
                    <a:pt x="564992" y="1019354"/>
                  </a:lnTo>
                  <a:cubicBezTo>
                    <a:pt x="564774" y="1018153"/>
                    <a:pt x="564555" y="1017006"/>
                    <a:pt x="564337" y="1015805"/>
                  </a:cubicBezTo>
                  <a:cubicBezTo>
                    <a:pt x="563682" y="1012311"/>
                    <a:pt x="563027" y="1008762"/>
                    <a:pt x="562372" y="1005268"/>
                  </a:cubicBezTo>
                  <a:cubicBezTo>
                    <a:pt x="561444" y="1000355"/>
                    <a:pt x="563081" y="995878"/>
                    <a:pt x="564992" y="991456"/>
                  </a:cubicBezTo>
                  <a:cubicBezTo>
                    <a:pt x="566848" y="987088"/>
                    <a:pt x="571871" y="984795"/>
                    <a:pt x="576894" y="986215"/>
                  </a:cubicBezTo>
                  <a:cubicBezTo>
                    <a:pt x="578368" y="986652"/>
                    <a:pt x="579733" y="987580"/>
                    <a:pt x="581043" y="988453"/>
                  </a:cubicBezTo>
                  <a:cubicBezTo>
                    <a:pt x="582735" y="989545"/>
                    <a:pt x="584155" y="989436"/>
                    <a:pt x="585083" y="987689"/>
                  </a:cubicBezTo>
                  <a:cubicBezTo>
                    <a:pt x="585356" y="987198"/>
                    <a:pt x="585028" y="986160"/>
                    <a:pt x="584592" y="985614"/>
                  </a:cubicBezTo>
                  <a:cubicBezTo>
                    <a:pt x="581698" y="981902"/>
                    <a:pt x="578313" y="978735"/>
                    <a:pt x="577986" y="973331"/>
                  </a:cubicBezTo>
                  <a:cubicBezTo>
                    <a:pt x="577822" y="970382"/>
                    <a:pt x="575856" y="967489"/>
                    <a:pt x="574710" y="964541"/>
                  </a:cubicBezTo>
                  <a:cubicBezTo>
                    <a:pt x="573836" y="962357"/>
                    <a:pt x="572745" y="961920"/>
                    <a:pt x="571816" y="963504"/>
                  </a:cubicBezTo>
                  <a:cubicBezTo>
                    <a:pt x="571489" y="964104"/>
                    <a:pt x="571489" y="965032"/>
                    <a:pt x="571653" y="965742"/>
                  </a:cubicBezTo>
                  <a:cubicBezTo>
                    <a:pt x="572253" y="968035"/>
                    <a:pt x="573127" y="970273"/>
                    <a:pt x="573618" y="972566"/>
                  </a:cubicBezTo>
                  <a:cubicBezTo>
                    <a:pt x="574328" y="975678"/>
                    <a:pt x="571707" y="978681"/>
                    <a:pt x="568432" y="979063"/>
                  </a:cubicBezTo>
                  <a:cubicBezTo>
                    <a:pt x="564064" y="979664"/>
                    <a:pt x="560515" y="977971"/>
                    <a:pt x="557731" y="975023"/>
                  </a:cubicBezTo>
                  <a:cubicBezTo>
                    <a:pt x="552708" y="969727"/>
                    <a:pt x="549542" y="963394"/>
                    <a:pt x="548341" y="956133"/>
                  </a:cubicBezTo>
                  <a:cubicBezTo>
                    <a:pt x="547850" y="952967"/>
                    <a:pt x="546976" y="949855"/>
                    <a:pt x="547140" y="946689"/>
                  </a:cubicBezTo>
                  <a:cubicBezTo>
                    <a:pt x="547358" y="941775"/>
                    <a:pt x="544192" y="940246"/>
                    <a:pt x="540698" y="938172"/>
                  </a:cubicBezTo>
                  <a:cubicBezTo>
                    <a:pt x="538132" y="936698"/>
                    <a:pt x="536658" y="933477"/>
                    <a:pt x="534419" y="931238"/>
                  </a:cubicBezTo>
                  <a:cubicBezTo>
                    <a:pt x="529615" y="926434"/>
                    <a:pt x="529233" y="921848"/>
                    <a:pt x="534310" y="916880"/>
                  </a:cubicBezTo>
                  <a:cubicBezTo>
                    <a:pt x="535457" y="915734"/>
                    <a:pt x="534474" y="913932"/>
                    <a:pt x="532782" y="913168"/>
                  </a:cubicBezTo>
                  <a:cubicBezTo>
                    <a:pt x="532072" y="912840"/>
                    <a:pt x="531198" y="912567"/>
                    <a:pt x="530543" y="912731"/>
                  </a:cubicBezTo>
                  <a:cubicBezTo>
                    <a:pt x="522463" y="914969"/>
                    <a:pt x="516622" y="911257"/>
                    <a:pt x="511490" y="905743"/>
                  </a:cubicBezTo>
                  <a:cubicBezTo>
                    <a:pt x="509961" y="904160"/>
                    <a:pt x="508705" y="902303"/>
                    <a:pt x="507341" y="900502"/>
                  </a:cubicBezTo>
                  <a:cubicBezTo>
                    <a:pt x="505321" y="899301"/>
                    <a:pt x="503082" y="898427"/>
                    <a:pt x="501390" y="896899"/>
                  </a:cubicBezTo>
                  <a:cubicBezTo>
                    <a:pt x="495767" y="891876"/>
                    <a:pt x="489379" y="889365"/>
                    <a:pt x="481791" y="889528"/>
                  </a:cubicBezTo>
                  <a:cubicBezTo>
                    <a:pt x="478624" y="889583"/>
                    <a:pt x="475512" y="888982"/>
                    <a:pt x="472346" y="888491"/>
                  </a:cubicBezTo>
                  <a:cubicBezTo>
                    <a:pt x="468961" y="888000"/>
                    <a:pt x="466504" y="885871"/>
                    <a:pt x="464921" y="883032"/>
                  </a:cubicBezTo>
                  <a:cubicBezTo>
                    <a:pt x="463774" y="880957"/>
                    <a:pt x="463447" y="878446"/>
                    <a:pt x="462355" y="876371"/>
                  </a:cubicBezTo>
                  <a:cubicBezTo>
                    <a:pt x="459680" y="871403"/>
                    <a:pt x="456513" y="866653"/>
                    <a:pt x="450836" y="864852"/>
                  </a:cubicBezTo>
                  <a:cubicBezTo>
                    <a:pt x="441172" y="861794"/>
                    <a:pt x="437569" y="854097"/>
                    <a:pt x="435658" y="845198"/>
                  </a:cubicBezTo>
                  <a:cubicBezTo>
                    <a:pt x="435222" y="843014"/>
                    <a:pt x="435440" y="840666"/>
                    <a:pt x="435440" y="838428"/>
                  </a:cubicBezTo>
                  <a:cubicBezTo>
                    <a:pt x="431673" y="838701"/>
                    <a:pt x="427797" y="838592"/>
                    <a:pt x="424194" y="839302"/>
                  </a:cubicBezTo>
                  <a:cubicBezTo>
                    <a:pt x="418134" y="840503"/>
                    <a:pt x="415950" y="837172"/>
                    <a:pt x="414203" y="832368"/>
                  </a:cubicBezTo>
                  <a:cubicBezTo>
                    <a:pt x="413275" y="829748"/>
                    <a:pt x="410873" y="829966"/>
                    <a:pt x="408580" y="831931"/>
                  </a:cubicBezTo>
                  <a:cubicBezTo>
                    <a:pt x="404594" y="835371"/>
                    <a:pt x="403066" y="839520"/>
                    <a:pt x="404976" y="844324"/>
                  </a:cubicBezTo>
                  <a:cubicBezTo>
                    <a:pt x="406068" y="847054"/>
                    <a:pt x="407651" y="850166"/>
                    <a:pt x="409944" y="851858"/>
                  </a:cubicBezTo>
                  <a:cubicBezTo>
                    <a:pt x="414039" y="854806"/>
                    <a:pt x="412783" y="858027"/>
                    <a:pt x="411691" y="861412"/>
                  </a:cubicBezTo>
                  <a:lnTo>
                    <a:pt x="412237" y="861412"/>
                  </a:lnTo>
                  <a:cubicBezTo>
                    <a:pt x="412019" y="861631"/>
                    <a:pt x="411801" y="861849"/>
                    <a:pt x="411637" y="862013"/>
                  </a:cubicBezTo>
                  <a:cubicBezTo>
                    <a:pt x="413166" y="862286"/>
                    <a:pt x="414694" y="862450"/>
                    <a:pt x="416168" y="862832"/>
                  </a:cubicBezTo>
                  <a:cubicBezTo>
                    <a:pt x="418024" y="863323"/>
                    <a:pt x="419116" y="864742"/>
                    <a:pt x="418352" y="865998"/>
                  </a:cubicBezTo>
                  <a:cubicBezTo>
                    <a:pt x="415131" y="871567"/>
                    <a:pt x="410490" y="875934"/>
                    <a:pt x="405249" y="879538"/>
                  </a:cubicBezTo>
                  <a:cubicBezTo>
                    <a:pt x="404267" y="880193"/>
                    <a:pt x="402356" y="879756"/>
                    <a:pt x="400882" y="879538"/>
                  </a:cubicBezTo>
                  <a:cubicBezTo>
                    <a:pt x="398698" y="879210"/>
                    <a:pt x="398753" y="876426"/>
                    <a:pt x="401046" y="873751"/>
                  </a:cubicBezTo>
                  <a:cubicBezTo>
                    <a:pt x="403066" y="871294"/>
                    <a:pt x="405195" y="869001"/>
                    <a:pt x="407324" y="866653"/>
                  </a:cubicBezTo>
                  <a:lnTo>
                    <a:pt x="406723" y="866981"/>
                  </a:lnTo>
                  <a:lnTo>
                    <a:pt x="406723" y="864470"/>
                  </a:lnTo>
                  <a:cubicBezTo>
                    <a:pt x="406614" y="864087"/>
                    <a:pt x="406341" y="863705"/>
                    <a:pt x="406341" y="863268"/>
                  </a:cubicBezTo>
                  <a:cubicBezTo>
                    <a:pt x="406287" y="863050"/>
                    <a:pt x="406450" y="862777"/>
                    <a:pt x="406669" y="862504"/>
                  </a:cubicBezTo>
                  <a:lnTo>
                    <a:pt x="406669" y="861412"/>
                  </a:lnTo>
                  <a:lnTo>
                    <a:pt x="406942" y="861412"/>
                  </a:lnTo>
                  <a:cubicBezTo>
                    <a:pt x="404485" y="859174"/>
                    <a:pt x="401755" y="858137"/>
                    <a:pt x="399353" y="861248"/>
                  </a:cubicBezTo>
                  <a:cubicBezTo>
                    <a:pt x="396842" y="864360"/>
                    <a:pt x="394440" y="867472"/>
                    <a:pt x="390727" y="869165"/>
                  </a:cubicBezTo>
                  <a:cubicBezTo>
                    <a:pt x="388543" y="870147"/>
                    <a:pt x="386141" y="872004"/>
                    <a:pt x="384176" y="871621"/>
                  </a:cubicBezTo>
                  <a:cubicBezTo>
                    <a:pt x="375605" y="869820"/>
                    <a:pt x="368780" y="873751"/>
                    <a:pt x="361738" y="877463"/>
                  </a:cubicBezTo>
                  <a:cubicBezTo>
                    <a:pt x="359008" y="878937"/>
                    <a:pt x="355896" y="879974"/>
                    <a:pt x="352893" y="880848"/>
                  </a:cubicBezTo>
                  <a:cubicBezTo>
                    <a:pt x="345250" y="883032"/>
                    <a:pt x="337880" y="885761"/>
                    <a:pt x="330892" y="889747"/>
                  </a:cubicBezTo>
                  <a:cubicBezTo>
                    <a:pt x="327616" y="891603"/>
                    <a:pt x="323358" y="892258"/>
                    <a:pt x="319482" y="892367"/>
                  </a:cubicBezTo>
                  <a:cubicBezTo>
                    <a:pt x="318608" y="892422"/>
                    <a:pt x="317571" y="891821"/>
                    <a:pt x="316643" y="890948"/>
                  </a:cubicBezTo>
                  <a:cubicBezTo>
                    <a:pt x="315769" y="890183"/>
                    <a:pt x="314896" y="889201"/>
                    <a:pt x="314295" y="888327"/>
                  </a:cubicBezTo>
                  <a:cubicBezTo>
                    <a:pt x="313476" y="887290"/>
                    <a:pt x="313531" y="885434"/>
                    <a:pt x="314131" y="883960"/>
                  </a:cubicBezTo>
                  <a:cubicBezTo>
                    <a:pt x="314514" y="883086"/>
                    <a:pt x="315005" y="882377"/>
                    <a:pt x="315715" y="881994"/>
                  </a:cubicBezTo>
                  <a:cubicBezTo>
                    <a:pt x="319809" y="879701"/>
                    <a:pt x="324068" y="877572"/>
                    <a:pt x="328271" y="875388"/>
                  </a:cubicBezTo>
                  <a:cubicBezTo>
                    <a:pt x="330346" y="874351"/>
                    <a:pt x="330237" y="873423"/>
                    <a:pt x="328490" y="871785"/>
                  </a:cubicBezTo>
                  <a:cubicBezTo>
                    <a:pt x="324887" y="868455"/>
                    <a:pt x="325323" y="864470"/>
                    <a:pt x="328217" y="861248"/>
                  </a:cubicBezTo>
                  <a:cubicBezTo>
                    <a:pt x="336133" y="852404"/>
                    <a:pt x="344868" y="844215"/>
                    <a:pt x="349236" y="832696"/>
                  </a:cubicBezTo>
                  <a:cubicBezTo>
                    <a:pt x="350000" y="830730"/>
                    <a:pt x="352238" y="829092"/>
                    <a:pt x="354149" y="827837"/>
                  </a:cubicBezTo>
                  <a:cubicBezTo>
                    <a:pt x="362775" y="822268"/>
                    <a:pt x="371674" y="821176"/>
                    <a:pt x="381009" y="826308"/>
                  </a:cubicBezTo>
                  <a:cubicBezTo>
                    <a:pt x="381610" y="826636"/>
                    <a:pt x="384067" y="825216"/>
                    <a:pt x="384285" y="824234"/>
                  </a:cubicBezTo>
                  <a:cubicBezTo>
                    <a:pt x="384831" y="821941"/>
                    <a:pt x="384722" y="819484"/>
                    <a:pt x="384558" y="817136"/>
                  </a:cubicBezTo>
                  <a:cubicBezTo>
                    <a:pt x="384121" y="812004"/>
                    <a:pt x="378880" y="808128"/>
                    <a:pt x="374513" y="810203"/>
                  </a:cubicBezTo>
                  <a:cubicBezTo>
                    <a:pt x="361083" y="816700"/>
                    <a:pt x="346451" y="821449"/>
                    <a:pt x="338426" y="835698"/>
                  </a:cubicBezTo>
                  <a:cubicBezTo>
                    <a:pt x="336788" y="838646"/>
                    <a:pt x="333731" y="839684"/>
                    <a:pt x="330401" y="840011"/>
                  </a:cubicBezTo>
                  <a:cubicBezTo>
                    <a:pt x="326088" y="840448"/>
                    <a:pt x="322157" y="842796"/>
                    <a:pt x="321283" y="846617"/>
                  </a:cubicBezTo>
                  <a:cubicBezTo>
                    <a:pt x="319700" y="853714"/>
                    <a:pt x="314241" y="856772"/>
                    <a:pt x="309436" y="860812"/>
                  </a:cubicBezTo>
                  <a:cubicBezTo>
                    <a:pt x="308508" y="861631"/>
                    <a:pt x="307526" y="862286"/>
                    <a:pt x="306543" y="862777"/>
                  </a:cubicBezTo>
                  <a:cubicBezTo>
                    <a:pt x="304141" y="863978"/>
                    <a:pt x="301575" y="864251"/>
                    <a:pt x="298572" y="863596"/>
                  </a:cubicBezTo>
                  <a:cubicBezTo>
                    <a:pt x="291749" y="862122"/>
                    <a:pt x="286125" y="864633"/>
                    <a:pt x="281429" y="869601"/>
                  </a:cubicBezTo>
                  <a:cubicBezTo>
                    <a:pt x="279027" y="872167"/>
                    <a:pt x="278427" y="874842"/>
                    <a:pt x="280119" y="878173"/>
                  </a:cubicBezTo>
                  <a:cubicBezTo>
                    <a:pt x="281211" y="880302"/>
                    <a:pt x="282740" y="882213"/>
                    <a:pt x="283722" y="884342"/>
                  </a:cubicBezTo>
                  <a:cubicBezTo>
                    <a:pt x="285961" y="889092"/>
                    <a:pt x="284487" y="893841"/>
                    <a:pt x="280010" y="896626"/>
                  </a:cubicBezTo>
                  <a:cubicBezTo>
                    <a:pt x="277280" y="898263"/>
                    <a:pt x="274332" y="899519"/>
                    <a:pt x="271657" y="901212"/>
                  </a:cubicBezTo>
                  <a:cubicBezTo>
                    <a:pt x="268327" y="903341"/>
                    <a:pt x="264341" y="905142"/>
                    <a:pt x="262158" y="908200"/>
                  </a:cubicBezTo>
                  <a:cubicBezTo>
                    <a:pt x="256807" y="915679"/>
                    <a:pt x="250365" y="919774"/>
                    <a:pt x="241139" y="922066"/>
                  </a:cubicBezTo>
                  <a:cubicBezTo>
                    <a:pt x="228855" y="925069"/>
                    <a:pt x="217936" y="932057"/>
                    <a:pt x="207181" y="938827"/>
                  </a:cubicBezTo>
                  <a:cubicBezTo>
                    <a:pt x="205270" y="940028"/>
                    <a:pt x="203196" y="941830"/>
                    <a:pt x="202378" y="943850"/>
                  </a:cubicBezTo>
                  <a:cubicBezTo>
                    <a:pt x="200084" y="949418"/>
                    <a:pt x="196153" y="952585"/>
                    <a:pt x="190639" y="954769"/>
                  </a:cubicBezTo>
                  <a:cubicBezTo>
                    <a:pt x="187091" y="956188"/>
                    <a:pt x="183815" y="958208"/>
                    <a:pt x="180321" y="959846"/>
                  </a:cubicBezTo>
                  <a:cubicBezTo>
                    <a:pt x="178792" y="960555"/>
                    <a:pt x="177209" y="961156"/>
                    <a:pt x="175517" y="961593"/>
                  </a:cubicBezTo>
                  <a:cubicBezTo>
                    <a:pt x="173988" y="961975"/>
                    <a:pt x="173005" y="964759"/>
                    <a:pt x="171913" y="966725"/>
                  </a:cubicBezTo>
                  <a:cubicBezTo>
                    <a:pt x="169566" y="966397"/>
                    <a:pt x="166891" y="965251"/>
                    <a:pt x="165144" y="966124"/>
                  </a:cubicBezTo>
                  <a:cubicBezTo>
                    <a:pt x="159466" y="968854"/>
                    <a:pt x="154225" y="972348"/>
                    <a:pt x="148820" y="975569"/>
                  </a:cubicBezTo>
                  <a:cubicBezTo>
                    <a:pt x="145599" y="984249"/>
                    <a:pt x="137082" y="985450"/>
                    <a:pt x="130040" y="988617"/>
                  </a:cubicBezTo>
                  <a:cubicBezTo>
                    <a:pt x="125727" y="990582"/>
                    <a:pt x="121086" y="991783"/>
                    <a:pt x="117483" y="995223"/>
                  </a:cubicBezTo>
                  <a:cubicBezTo>
                    <a:pt x="114917" y="997680"/>
                    <a:pt x="112078" y="996260"/>
                    <a:pt x="108912" y="995933"/>
                  </a:cubicBezTo>
                  <a:cubicBezTo>
                    <a:pt x="101923" y="995168"/>
                    <a:pt x="95263" y="998662"/>
                    <a:pt x="88330" y="999809"/>
                  </a:cubicBezTo>
                  <a:cubicBezTo>
                    <a:pt x="87347" y="999973"/>
                    <a:pt x="86692" y="1002320"/>
                    <a:pt x="85927" y="1003685"/>
                  </a:cubicBezTo>
                  <a:cubicBezTo>
                    <a:pt x="83416" y="1008216"/>
                    <a:pt x="83361" y="1008216"/>
                    <a:pt x="81887" y="1005814"/>
                  </a:cubicBezTo>
                  <a:cubicBezTo>
                    <a:pt x="79922" y="1002648"/>
                    <a:pt x="78011" y="999481"/>
                    <a:pt x="76046" y="996315"/>
                  </a:cubicBezTo>
                  <a:cubicBezTo>
                    <a:pt x="71351" y="1005541"/>
                    <a:pt x="63762" y="1010618"/>
                    <a:pt x="53498" y="1011001"/>
                  </a:cubicBezTo>
                  <a:cubicBezTo>
                    <a:pt x="45910" y="1011274"/>
                    <a:pt x="39577" y="1012966"/>
                    <a:pt x="34336" y="1018917"/>
                  </a:cubicBezTo>
                  <a:cubicBezTo>
                    <a:pt x="32480" y="1020991"/>
                    <a:pt x="28658" y="1021701"/>
                    <a:pt x="25601" y="1022356"/>
                  </a:cubicBezTo>
                  <a:cubicBezTo>
                    <a:pt x="20960" y="1023339"/>
                    <a:pt x="16047" y="1021756"/>
                    <a:pt x="11406" y="1023776"/>
                  </a:cubicBezTo>
                  <a:cubicBezTo>
                    <a:pt x="9386" y="1024704"/>
                    <a:pt x="6820" y="1025031"/>
                    <a:pt x="4527" y="1024977"/>
                  </a:cubicBezTo>
                  <a:cubicBezTo>
                    <a:pt x="3272" y="1024922"/>
                    <a:pt x="1525" y="1023830"/>
                    <a:pt x="760" y="1022684"/>
                  </a:cubicBezTo>
                  <a:cubicBezTo>
                    <a:pt x="51" y="1021537"/>
                    <a:pt x="-332" y="1019244"/>
                    <a:pt x="378" y="1018371"/>
                  </a:cubicBezTo>
                  <a:cubicBezTo>
                    <a:pt x="4691" y="1012748"/>
                    <a:pt x="9004" y="1006851"/>
                    <a:pt x="17139" y="1006360"/>
                  </a:cubicBezTo>
                  <a:cubicBezTo>
                    <a:pt x="21069" y="1006087"/>
                    <a:pt x="25000" y="1005159"/>
                    <a:pt x="28986" y="1004995"/>
                  </a:cubicBezTo>
                  <a:cubicBezTo>
                    <a:pt x="39850" y="1004504"/>
                    <a:pt x="48803" y="1000136"/>
                    <a:pt x="56938" y="993039"/>
                  </a:cubicBezTo>
                  <a:cubicBezTo>
                    <a:pt x="61742" y="988945"/>
                    <a:pt x="66983" y="985232"/>
                    <a:pt x="72388" y="981902"/>
                  </a:cubicBezTo>
                  <a:cubicBezTo>
                    <a:pt x="78666" y="978026"/>
                    <a:pt x="85545" y="976060"/>
                    <a:pt x="92915" y="978626"/>
                  </a:cubicBezTo>
                  <a:cubicBezTo>
                    <a:pt x="96246" y="979773"/>
                    <a:pt x="99194" y="979500"/>
                    <a:pt x="101268" y="976442"/>
                  </a:cubicBezTo>
                  <a:cubicBezTo>
                    <a:pt x="104926" y="970928"/>
                    <a:pt x="109676" y="967052"/>
                    <a:pt x="115572" y="964159"/>
                  </a:cubicBezTo>
                  <a:cubicBezTo>
                    <a:pt x="124853" y="959573"/>
                    <a:pt x="133479" y="953622"/>
                    <a:pt x="142978" y="949691"/>
                  </a:cubicBezTo>
                  <a:cubicBezTo>
                    <a:pt x="149093" y="947234"/>
                    <a:pt x="153733" y="942922"/>
                    <a:pt x="159302" y="940083"/>
                  </a:cubicBezTo>
                  <a:cubicBezTo>
                    <a:pt x="176281" y="931402"/>
                    <a:pt x="186928" y="916880"/>
                    <a:pt x="195443" y="900829"/>
                  </a:cubicBezTo>
                  <a:cubicBezTo>
                    <a:pt x="195553" y="900666"/>
                    <a:pt x="195662" y="900502"/>
                    <a:pt x="195717" y="900338"/>
                  </a:cubicBezTo>
                  <a:cubicBezTo>
                    <a:pt x="199538" y="893077"/>
                    <a:pt x="203578" y="886744"/>
                    <a:pt x="210239" y="881994"/>
                  </a:cubicBezTo>
                  <a:cubicBezTo>
                    <a:pt x="211986" y="880793"/>
                    <a:pt x="211986" y="879265"/>
                    <a:pt x="210621" y="878391"/>
                  </a:cubicBezTo>
                  <a:cubicBezTo>
                    <a:pt x="210020" y="878009"/>
                    <a:pt x="209147" y="877736"/>
                    <a:pt x="208437" y="877900"/>
                  </a:cubicBezTo>
                  <a:cubicBezTo>
                    <a:pt x="206035" y="878173"/>
                    <a:pt x="203796" y="879046"/>
                    <a:pt x="201394" y="879101"/>
                  </a:cubicBezTo>
                  <a:lnTo>
                    <a:pt x="201067" y="879101"/>
                  </a:lnTo>
                  <a:cubicBezTo>
                    <a:pt x="198883" y="879155"/>
                    <a:pt x="196535" y="878937"/>
                    <a:pt x="194570" y="878173"/>
                  </a:cubicBezTo>
                  <a:cubicBezTo>
                    <a:pt x="187364" y="875388"/>
                    <a:pt x="187309" y="875170"/>
                    <a:pt x="183487" y="879920"/>
                  </a:cubicBezTo>
                  <a:cubicBezTo>
                    <a:pt x="182996" y="880575"/>
                    <a:pt x="182668" y="881339"/>
                    <a:pt x="182122" y="881940"/>
                  </a:cubicBezTo>
                  <a:cubicBezTo>
                    <a:pt x="180321" y="883960"/>
                    <a:pt x="177427" y="883687"/>
                    <a:pt x="176881" y="881121"/>
                  </a:cubicBezTo>
                  <a:cubicBezTo>
                    <a:pt x="174916" y="871458"/>
                    <a:pt x="166290" y="867745"/>
                    <a:pt x="160230" y="861740"/>
                  </a:cubicBezTo>
                  <a:cubicBezTo>
                    <a:pt x="160012" y="861521"/>
                    <a:pt x="158429" y="862122"/>
                    <a:pt x="158156" y="862668"/>
                  </a:cubicBezTo>
                  <a:cubicBezTo>
                    <a:pt x="153679" y="871239"/>
                    <a:pt x="146745" y="869328"/>
                    <a:pt x="139703" y="867090"/>
                  </a:cubicBezTo>
                  <a:cubicBezTo>
                    <a:pt x="137246" y="866326"/>
                    <a:pt x="136755" y="864415"/>
                    <a:pt x="138392" y="861740"/>
                  </a:cubicBezTo>
                  <a:cubicBezTo>
                    <a:pt x="139594" y="859774"/>
                    <a:pt x="141231" y="857973"/>
                    <a:pt x="142214" y="855898"/>
                  </a:cubicBezTo>
                  <a:cubicBezTo>
                    <a:pt x="143579" y="853005"/>
                    <a:pt x="144507" y="850111"/>
                    <a:pt x="142815" y="846836"/>
                  </a:cubicBezTo>
                  <a:cubicBezTo>
                    <a:pt x="140795" y="842959"/>
                    <a:pt x="140958" y="839029"/>
                    <a:pt x="144398" y="835971"/>
                  </a:cubicBezTo>
                  <a:cubicBezTo>
                    <a:pt x="148820" y="832150"/>
                    <a:pt x="151823" y="827946"/>
                    <a:pt x="151823" y="821777"/>
                  </a:cubicBezTo>
                  <a:cubicBezTo>
                    <a:pt x="151877" y="818010"/>
                    <a:pt x="152860" y="814352"/>
                    <a:pt x="153460" y="810640"/>
                  </a:cubicBezTo>
                  <a:cubicBezTo>
                    <a:pt x="147237" y="809875"/>
                    <a:pt x="141286" y="811513"/>
                    <a:pt x="135226" y="812769"/>
                  </a:cubicBezTo>
                  <a:cubicBezTo>
                    <a:pt x="132387" y="813315"/>
                    <a:pt x="129002" y="812277"/>
                    <a:pt x="126054" y="811349"/>
                  </a:cubicBezTo>
                  <a:cubicBezTo>
                    <a:pt x="122888" y="810421"/>
                    <a:pt x="120322" y="808292"/>
                    <a:pt x="119394" y="805071"/>
                  </a:cubicBezTo>
                  <a:cubicBezTo>
                    <a:pt x="117865" y="799721"/>
                    <a:pt x="116882" y="794207"/>
                    <a:pt x="115244" y="788856"/>
                  </a:cubicBezTo>
                  <a:cubicBezTo>
                    <a:pt x="115135" y="788529"/>
                    <a:pt x="115026" y="788147"/>
                    <a:pt x="114917" y="787765"/>
                  </a:cubicBezTo>
                  <a:cubicBezTo>
                    <a:pt x="112624" y="779139"/>
                    <a:pt x="113334" y="771386"/>
                    <a:pt x="120267" y="764617"/>
                  </a:cubicBezTo>
                  <a:cubicBezTo>
                    <a:pt x="123324" y="761668"/>
                    <a:pt x="123761" y="757683"/>
                    <a:pt x="122560" y="753534"/>
                  </a:cubicBezTo>
                  <a:cubicBezTo>
                    <a:pt x="121523" y="749767"/>
                    <a:pt x="120704" y="745891"/>
                    <a:pt x="119721" y="742069"/>
                  </a:cubicBezTo>
                  <a:cubicBezTo>
                    <a:pt x="117046" y="731696"/>
                    <a:pt x="119721" y="723398"/>
                    <a:pt x="128565" y="716901"/>
                  </a:cubicBezTo>
                  <a:cubicBezTo>
                    <a:pt x="141231" y="707566"/>
                    <a:pt x="150785" y="694354"/>
                    <a:pt x="164925" y="686601"/>
                  </a:cubicBezTo>
                  <a:cubicBezTo>
                    <a:pt x="166181" y="685892"/>
                    <a:pt x="167273" y="684254"/>
                    <a:pt x="167655" y="682834"/>
                  </a:cubicBezTo>
                  <a:cubicBezTo>
                    <a:pt x="170494" y="672352"/>
                    <a:pt x="178847" y="667384"/>
                    <a:pt x="187254" y="662471"/>
                  </a:cubicBezTo>
                  <a:cubicBezTo>
                    <a:pt x="187800" y="662143"/>
                    <a:pt x="188401" y="661815"/>
                    <a:pt x="188947" y="661488"/>
                  </a:cubicBezTo>
                  <a:cubicBezTo>
                    <a:pt x="193915" y="658540"/>
                    <a:pt x="198501" y="660232"/>
                    <a:pt x="202705" y="666183"/>
                  </a:cubicBezTo>
                  <a:cubicBezTo>
                    <a:pt x="203633" y="667439"/>
                    <a:pt x="204179" y="669077"/>
                    <a:pt x="205380" y="670059"/>
                  </a:cubicBezTo>
                  <a:cubicBezTo>
                    <a:pt x="206526" y="670987"/>
                    <a:pt x="208328" y="671861"/>
                    <a:pt x="209639" y="671642"/>
                  </a:cubicBezTo>
                  <a:cubicBezTo>
                    <a:pt x="218864" y="670223"/>
                    <a:pt x="226125" y="665910"/>
                    <a:pt x="229510" y="656738"/>
                  </a:cubicBezTo>
                  <a:cubicBezTo>
                    <a:pt x="230220" y="654718"/>
                    <a:pt x="229783" y="651224"/>
                    <a:pt x="232349" y="651333"/>
                  </a:cubicBezTo>
                  <a:cubicBezTo>
                    <a:pt x="233987" y="651388"/>
                    <a:pt x="235407" y="654609"/>
                    <a:pt x="237154" y="656083"/>
                  </a:cubicBezTo>
                  <a:cubicBezTo>
                    <a:pt x="239556" y="658103"/>
                    <a:pt x="242122" y="660014"/>
                    <a:pt x="244797" y="661652"/>
                  </a:cubicBezTo>
                  <a:cubicBezTo>
                    <a:pt x="246107" y="662471"/>
                    <a:pt x="247745" y="663071"/>
                    <a:pt x="249273" y="663071"/>
                  </a:cubicBezTo>
                  <a:cubicBezTo>
                    <a:pt x="257409" y="663180"/>
                    <a:pt x="269364" y="654827"/>
                    <a:pt x="270674" y="647075"/>
                  </a:cubicBezTo>
                  <a:cubicBezTo>
                    <a:pt x="271875" y="639814"/>
                    <a:pt x="274769" y="633481"/>
                    <a:pt x="278099" y="627094"/>
                  </a:cubicBezTo>
                  <a:cubicBezTo>
                    <a:pt x="279082" y="625237"/>
                    <a:pt x="278918" y="622398"/>
                    <a:pt x="278427" y="620215"/>
                  </a:cubicBezTo>
                  <a:cubicBezTo>
                    <a:pt x="277171" y="614755"/>
                    <a:pt x="280501" y="613390"/>
                    <a:pt x="284651" y="612298"/>
                  </a:cubicBezTo>
                  <a:cubicBezTo>
                    <a:pt x="286070" y="611862"/>
                    <a:pt x="287435" y="610879"/>
                    <a:pt x="288636" y="609896"/>
                  </a:cubicBezTo>
                  <a:cubicBezTo>
                    <a:pt x="289073" y="609569"/>
                    <a:pt x="289073" y="608422"/>
                    <a:pt x="288854" y="607713"/>
                  </a:cubicBezTo>
                  <a:cubicBezTo>
                    <a:pt x="288636" y="607057"/>
                    <a:pt x="288035" y="606238"/>
                    <a:pt x="287435" y="606129"/>
                  </a:cubicBezTo>
                  <a:cubicBezTo>
                    <a:pt x="285142" y="605747"/>
                    <a:pt x="282521" y="604819"/>
                    <a:pt x="280556" y="605583"/>
                  </a:cubicBezTo>
                  <a:cubicBezTo>
                    <a:pt x="272367" y="608641"/>
                    <a:pt x="264232" y="611971"/>
                    <a:pt x="256371" y="615792"/>
                  </a:cubicBezTo>
                  <a:cubicBezTo>
                    <a:pt x="251348" y="618249"/>
                    <a:pt x="247090" y="617649"/>
                    <a:pt x="243104" y="614428"/>
                  </a:cubicBezTo>
                  <a:cubicBezTo>
                    <a:pt x="235734" y="608477"/>
                    <a:pt x="227490" y="607494"/>
                    <a:pt x="218373" y="609023"/>
                  </a:cubicBezTo>
                  <a:cubicBezTo>
                    <a:pt x="207400" y="610879"/>
                    <a:pt x="200466" y="604164"/>
                    <a:pt x="194953" y="596029"/>
                  </a:cubicBezTo>
                  <a:cubicBezTo>
                    <a:pt x="193369" y="593682"/>
                    <a:pt x="192878" y="589642"/>
                    <a:pt x="193642" y="586912"/>
                  </a:cubicBezTo>
                  <a:cubicBezTo>
                    <a:pt x="195771" y="579323"/>
                    <a:pt x="200193" y="572554"/>
                    <a:pt x="201614" y="564638"/>
                  </a:cubicBezTo>
                  <a:cubicBezTo>
                    <a:pt x="201776" y="563764"/>
                    <a:pt x="204069" y="563164"/>
                    <a:pt x="205434" y="562563"/>
                  </a:cubicBezTo>
                  <a:cubicBezTo>
                    <a:pt x="209256" y="560871"/>
                    <a:pt x="210129" y="559724"/>
                    <a:pt x="208819" y="557922"/>
                  </a:cubicBezTo>
                  <a:cubicBezTo>
                    <a:pt x="205052" y="552791"/>
                    <a:pt x="201176" y="547823"/>
                    <a:pt x="197573" y="542582"/>
                  </a:cubicBezTo>
                  <a:cubicBezTo>
                    <a:pt x="195171" y="539197"/>
                    <a:pt x="196426" y="533901"/>
                    <a:pt x="200302" y="532536"/>
                  </a:cubicBezTo>
                  <a:cubicBezTo>
                    <a:pt x="210730" y="528878"/>
                    <a:pt x="219356" y="520962"/>
                    <a:pt x="230711" y="519215"/>
                  </a:cubicBezTo>
                  <a:cubicBezTo>
                    <a:pt x="234588" y="518615"/>
                    <a:pt x="238573" y="517250"/>
                    <a:pt x="242340" y="517577"/>
                  </a:cubicBezTo>
                  <a:cubicBezTo>
                    <a:pt x="246544" y="518014"/>
                    <a:pt x="249984" y="518232"/>
                    <a:pt x="253204" y="515448"/>
                  </a:cubicBezTo>
                  <a:cubicBezTo>
                    <a:pt x="253805" y="514957"/>
                    <a:pt x="254351" y="514411"/>
                    <a:pt x="254897" y="513701"/>
                  </a:cubicBezTo>
                  <a:cubicBezTo>
                    <a:pt x="257026" y="510971"/>
                    <a:pt x="261612" y="509334"/>
                    <a:pt x="265379" y="508733"/>
                  </a:cubicBezTo>
                  <a:cubicBezTo>
                    <a:pt x="271603" y="507696"/>
                    <a:pt x="278045" y="507532"/>
                    <a:pt x="284324" y="507696"/>
                  </a:cubicBezTo>
                  <a:cubicBezTo>
                    <a:pt x="289018" y="507805"/>
                    <a:pt x="293440" y="512773"/>
                    <a:pt x="292294" y="517632"/>
                  </a:cubicBezTo>
                  <a:cubicBezTo>
                    <a:pt x="292130" y="518342"/>
                    <a:pt x="291857" y="519051"/>
                    <a:pt x="291420" y="519761"/>
                  </a:cubicBezTo>
                  <a:cubicBezTo>
                    <a:pt x="289728" y="522436"/>
                    <a:pt x="287708" y="524948"/>
                    <a:pt x="286015" y="527623"/>
                  </a:cubicBezTo>
                  <a:cubicBezTo>
                    <a:pt x="284105" y="530516"/>
                    <a:pt x="284869" y="533683"/>
                    <a:pt x="288145" y="535539"/>
                  </a:cubicBezTo>
                  <a:cubicBezTo>
                    <a:pt x="292949" y="538323"/>
                    <a:pt x="297753" y="541162"/>
                    <a:pt x="302776" y="543619"/>
                  </a:cubicBezTo>
                  <a:cubicBezTo>
                    <a:pt x="307198" y="545748"/>
                    <a:pt x="312002" y="546349"/>
                    <a:pt x="316315" y="543073"/>
                  </a:cubicBezTo>
                  <a:cubicBezTo>
                    <a:pt x="320246" y="540070"/>
                    <a:pt x="324559" y="538651"/>
                    <a:pt x="329472" y="538105"/>
                  </a:cubicBezTo>
                  <a:cubicBezTo>
                    <a:pt x="333294" y="537668"/>
                    <a:pt x="332857" y="534065"/>
                    <a:pt x="333785" y="531499"/>
                  </a:cubicBezTo>
                  <a:cubicBezTo>
                    <a:pt x="331711" y="531499"/>
                    <a:pt x="329636" y="531553"/>
                    <a:pt x="327780" y="531062"/>
                  </a:cubicBezTo>
                  <a:cubicBezTo>
                    <a:pt x="326415" y="530735"/>
                    <a:pt x="324450" y="529151"/>
                    <a:pt x="324450" y="528169"/>
                  </a:cubicBezTo>
                  <a:cubicBezTo>
                    <a:pt x="324559" y="525275"/>
                    <a:pt x="324668" y="522382"/>
                    <a:pt x="324887" y="519488"/>
                  </a:cubicBezTo>
                  <a:cubicBezTo>
                    <a:pt x="325105" y="516103"/>
                    <a:pt x="325432" y="512664"/>
                    <a:pt x="325869" y="509279"/>
                  </a:cubicBezTo>
                  <a:cubicBezTo>
                    <a:pt x="326197" y="506658"/>
                    <a:pt x="328763" y="505785"/>
                    <a:pt x="331274" y="505457"/>
                  </a:cubicBezTo>
                  <a:cubicBezTo>
                    <a:pt x="331984" y="505348"/>
                    <a:pt x="333294" y="504857"/>
                    <a:pt x="333294" y="504693"/>
                  </a:cubicBezTo>
                  <a:cubicBezTo>
                    <a:pt x="333076" y="503274"/>
                    <a:pt x="333021" y="501308"/>
                    <a:pt x="332093" y="500708"/>
                  </a:cubicBezTo>
                  <a:cubicBezTo>
                    <a:pt x="328162" y="498087"/>
                    <a:pt x="323795" y="496231"/>
                    <a:pt x="319918" y="493556"/>
                  </a:cubicBezTo>
                  <a:cubicBezTo>
                    <a:pt x="316534" y="491263"/>
                    <a:pt x="314623" y="485913"/>
                    <a:pt x="316261" y="483019"/>
                  </a:cubicBezTo>
                  <a:cubicBezTo>
                    <a:pt x="324504" y="468606"/>
                    <a:pt x="322976" y="454030"/>
                    <a:pt x="317625" y="439234"/>
                  </a:cubicBezTo>
                  <a:cubicBezTo>
                    <a:pt x="315715" y="433993"/>
                    <a:pt x="314896" y="428370"/>
                    <a:pt x="312821" y="423238"/>
                  </a:cubicBezTo>
                  <a:cubicBezTo>
                    <a:pt x="309709" y="415486"/>
                    <a:pt x="311347" y="409808"/>
                    <a:pt x="317844" y="404403"/>
                  </a:cubicBezTo>
                  <a:cubicBezTo>
                    <a:pt x="322102" y="400964"/>
                    <a:pt x="324887" y="395832"/>
                    <a:pt x="328544" y="391628"/>
                  </a:cubicBezTo>
                  <a:cubicBezTo>
                    <a:pt x="334004" y="385241"/>
                    <a:pt x="337989" y="384258"/>
                    <a:pt x="345305" y="386988"/>
                  </a:cubicBezTo>
                  <a:cubicBezTo>
                    <a:pt x="346069" y="387261"/>
                    <a:pt x="346833" y="387534"/>
                    <a:pt x="347489" y="387916"/>
                  </a:cubicBezTo>
                  <a:cubicBezTo>
                    <a:pt x="362011" y="396160"/>
                    <a:pt x="374895" y="392556"/>
                    <a:pt x="387452" y="386278"/>
                  </a:cubicBezTo>
                  <a:cubicBezTo>
                    <a:pt x="390563" y="384695"/>
                    <a:pt x="393675" y="382948"/>
                    <a:pt x="396787" y="381201"/>
                  </a:cubicBezTo>
                  <a:cubicBezTo>
                    <a:pt x="398807" y="380000"/>
                    <a:pt x="400609" y="378307"/>
                    <a:pt x="402301" y="376615"/>
                  </a:cubicBezTo>
                  <a:cubicBezTo>
                    <a:pt x="414257" y="364604"/>
                    <a:pt x="429435" y="357125"/>
                    <a:pt x="443356" y="347953"/>
                  </a:cubicBezTo>
                  <a:cubicBezTo>
                    <a:pt x="450563" y="343203"/>
                    <a:pt x="459134" y="340419"/>
                    <a:pt x="468306" y="342985"/>
                  </a:cubicBezTo>
                  <a:cubicBezTo>
                    <a:pt x="472182" y="344077"/>
                    <a:pt x="476058" y="343476"/>
                    <a:pt x="479825" y="342603"/>
                  </a:cubicBezTo>
                  <a:cubicBezTo>
                    <a:pt x="482282" y="342057"/>
                    <a:pt x="484684" y="341402"/>
                    <a:pt x="487086" y="340965"/>
                  </a:cubicBezTo>
                  <a:cubicBezTo>
                    <a:pt x="489052" y="340583"/>
                    <a:pt x="490962" y="338453"/>
                    <a:pt x="492436" y="336706"/>
                  </a:cubicBezTo>
                  <a:cubicBezTo>
                    <a:pt x="493910" y="334905"/>
                    <a:pt x="494402" y="332230"/>
                    <a:pt x="495985" y="330592"/>
                  </a:cubicBezTo>
                  <a:cubicBezTo>
                    <a:pt x="496586" y="329991"/>
                    <a:pt x="497186" y="329445"/>
                    <a:pt x="497787" y="328899"/>
                  </a:cubicBezTo>
                  <a:cubicBezTo>
                    <a:pt x="502700" y="324586"/>
                    <a:pt x="508269" y="322184"/>
                    <a:pt x="515311" y="324313"/>
                  </a:cubicBezTo>
                  <a:cubicBezTo>
                    <a:pt x="519897" y="325733"/>
                    <a:pt x="524483" y="327098"/>
                    <a:pt x="529069" y="328408"/>
                  </a:cubicBezTo>
                  <a:cubicBezTo>
                    <a:pt x="537095" y="330756"/>
                    <a:pt x="544847" y="330646"/>
                    <a:pt x="551726" y="325078"/>
                  </a:cubicBezTo>
                  <a:cubicBezTo>
                    <a:pt x="551999" y="324859"/>
                    <a:pt x="552217" y="324696"/>
                    <a:pt x="552436" y="324532"/>
                  </a:cubicBezTo>
                  <a:cubicBezTo>
                    <a:pt x="556748" y="321311"/>
                    <a:pt x="561826" y="319618"/>
                    <a:pt x="566794" y="317926"/>
                  </a:cubicBezTo>
                  <a:close/>
                  <a:moveTo>
                    <a:pt x="3270685" y="315797"/>
                  </a:moveTo>
                  <a:cubicBezTo>
                    <a:pt x="3270630" y="316125"/>
                    <a:pt x="3270576" y="316561"/>
                    <a:pt x="3270521" y="316834"/>
                  </a:cubicBezTo>
                  <a:cubicBezTo>
                    <a:pt x="3270303" y="316780"/>
                    <a:pt x="3270085" y="316671"/>
                    <a:pt x="3269921" y="316561"/>
                  </a:cubicBezTo>
                  <a:cubicBezTo>
                    <a:pt x="3269921" y="316452"/>
                    <a:pt x="3269921" y="316398"/>
                    <a:pt x="3269921" y="316234"/>
                  </a:cubicBezTo>
                  <a:cubicBezTo>
                    <a:pt x="3270358" y="316070"/>
                    <a:pt x="3270412" y="315961"/>
                    <a:pt x="3270685" y="315797"/>
                  </a:cubicBezTo>
                  <a:close/>
                  <a:moveTo>
                    <a:pt x="1637278" y="308645"/>
                  </a:moveTo>
                  <a:cubicBezTo>
                    <a:pt x="1644922" y="311811"/>
                    <a:pt x="1649835" y="318308"/>
                    <a:pt x="1656113" y="323112"/>
                  </a:cubicBezTo>
                  <a:cubicBezTo>
                    <a:pt x="1657751" y="324423"/>
                    <a:pt x="1658352" y="327207"/>
                    <a:pt x="1659171" y="329391"/>
                  </a:cubicBezTo>
                  <a:cubicBezTo>
                    <a:pt x="1660208" y="332393"/>
                    <a:pt x="1660918" y="335560"/>
                    <a:pt x="1661900" y="338562"/>
                  </a:cubicBezTo>
                  <a:cubicBezTo>
                    <a:pt x="1663101" y="342002"/>
                    <a:pt x="1665995" y="343421"/>
                    <a:pt x="1669216" y="343804"/>
                  </a:cubicBezTo>
                  <a:cubicBezTo>
                    <a:pt x="1673147" y="344295"/>
                    <a:pt x="1677187" y="344022"/>
                    <a:pt x="1681118" y="344513"/>
                  </a:cubicBezTo>
                  <a:cubicBezTo>
                    <a:pt x="1685376" y="345059"/>
                    <a:pt x="1690562" y="350246"/>
                    <a:pt x="1689798" y="354504"/>
                  </a:cubicBezTo>
                  <a:cubicBezTo>
                    <a:pt x="1688706" y="360782"/>
                    <a:pt x="1690126" y="365259"/>
                    <a:pt x="1695039" y="369026"/>
                  </a:cubicBezTo>
                  <a:cubicBezTo>
                    <a:pt x="1696240" y="369954"/>
                    <a:pt x="1696786" y="371647"/>
                    <a:pt x="1697605" y="373011"/>
                  </a:cubicBezTo>
                  <a:cubicBezTo>
                    <a:pt x="1698533" y="374485"/>
                    <a:pt x="1696677" y="378416"/>
                    <a:pt x="1695039" y="378908"/>
                  </a:cubicBezTo>
                  <a:cubicBezTo>
                    <a:pt x="1690235" y="380273"/>
                    <a:pt x="1685594" y="378962"/>
                    <a:pt x="1680954" y="378307"/>
                  </a:cubicBezTo>
                  <a:cubicBezTo>
                    <a:pt x="1678715" y="380273"/>
                    <a:pt x="1676641" y="382511"/>
                    <a:pt x="1674130" y="383985"/>
                  </a:cubicBezTo>
                  <a:cubicBezTo>
                    <a:pt x="1671837" y="385350"/>
                    <a:pt x="1671618" y="385732"/>
                    <a:pt x="1674348" y="386442"/>
                  </a:cubicBezTo>
                  <a:cubicBezTo>
                    <a:pt x="1678224" y="387479"/>
                    <a:pt x="1681554" y="388844"/>
                    <a:pt x="1682592" y="393648"/>
                  </a:cubicBezTo>
                  <a:cubicBezTo>
                    <a:pt x="1684939" y="404076"/>
                    <a:pt x="1693019" y="408989"/>
                    <a:pt x="1702246" y="412210"/>
                  </a:cubicBezTo>
                  <a:cubicBezTo>
                    <a:pt x="1705248" y="413247"/>
                    <a:pt x="1709070" y="413357"/>
                    <a:pt x="1710489" y="416250"/>
                  </a:cubicBezTo>
                  <a:cubicBezTo>
                    <a:pt x="1714584" y="424221"/>
                    <a:pt x="1720535" y="421546"/>
                    <a:pt x="1726868" y="420508"/>
                  </a:cubicBezTo>
                  <a:cubicBezTo>
                    <a:pt x="1737022" y="418871"/>
                    <a:pt x="1747341" y="418052"/>
                    <a:pt x="1757604" y="417069"/>
                  </a:cubicBezTo>
                  <a:cubicBezTo>
                    <a:pt x="1759952" y="416851"/>
                    <a:pt x="1762845" y="416578"/>
                    <a:pt x="1764592" y="417670"/>
                  </a:cubicBezTo>
                  <a:cubicBezTo>
                    <a:pt x="1771144" y="421928"/>
                    <a:pt x="1778186" y="421655"/>
                    <a:pt x="1785393" y="421273"/>
                  </a:cubicBezTo>
                  <a:cubicBezTo>
                    <a:pt x="1790634" y="420945"/>
                    <a:pt x="1794783" y="423129"/>
                    <a:pt x="1796912" y="427988"/>
                  </a:cubicBezTo>
                  <a:cubicBezTo>
                    <a:pt x="1798277" y="430991"/>
                    <a:pt x="1800024" y="433120"/>
                    <a:pt x="1802644" y="435140"/>
                  </a:cubicBezTo>
                  <a:cubicBezTo>
                    <a:pt x="1811653" y="442073"/>
                    <a:pt x="1812963" y="449771"/>
                    <a:pt x="1806848" y="459707"/>
                  </a:cubicBezTo>
                  <a:cubicBezTo>
                    <a:pt x="1805156" y="462492"/>
                    <a:pt x="1803682" y="464894"/>
                    <a:pt x="1804119" y="468333"/>
                  </a:cubicBezTo>
                  <a:cubicBezTo>
                    <a:pt x="1804555" y="471663"/>
                    <a:pt x="1803682" y="474775"/>
                    <a:pt x="1800352" y="476304"/>
                  </a:cubicBezTo>
                  <a:cubicBezTo>
                    <a:pt x="1795220" y="478651"/>
                    <a:pt x="1790907" y="482036"/>
                    <a:pt x="1786757" y="485803"/>
                  </a:cubicBezTo>
                  <a:cubicBezTo>
                    <a:pt x="1785120" y="487277"/>
                    <a:pt x="1782554" y="488205"/>
                    <a:pt x="1780315" y="488533"/>
                  </a:cubicBezTo>
                  <a:cubicBezTo>
                    <a:pt x="1775566" y="489079"/>
                    <a:pt x="1770761" y="488751"/>
                    <a:pt x="1766066" y="489407"/>
                  </a:cubicBezTo>
                  <a:cubicBezTo>
                    <a:pt x="1759351" y="490389"/>
                    <a:pt x="1753455" y="488697"/>
                    <a:pt x="1747777" y="485421"/>
                  </a:cubicBezTo>
                  <a:cubicBezTo>
                    <a:pt x="1745048" y="483838"/>
                    <a:pt x="1742099" y="481272"/>
                    <a:pt x="1739370" y="481381"/>
                  </a:cubicBezTo>
                  <a:cubicBezTo>
                    <a:pt x="1723974" y="481982"/>
                    <a:pt x="1710053" y="474229"/>
                    <a:pt x="1694766" y="474120"/>
                  </a:cubicBezTo>
                  <a:cubicBezTo>
                    <a:pt x="1686959" y="474011"/>
                    <a:pt x="1679207" y="471227"/>
                    <a:pt x="1671509" y="469370"/>
                  </a:cubicBezTo>
                  <a:lnTo>
                    <a:pt x="1671509" y="469316"/>
                  </a:lnTo>
                  <a:cubicBezTo>
                    <a:pt x="1668397" y="468497"/>
                    <a:pt x="1665394" y="466477"/>
                    <a:pt x="1664630" y="463256"/>
                  </a:cubicBezTo>
                  <a:cubicBezTo>
                    <a:pt x="1664139" y="461127"/>
                    <a:pt x="1665285" y="458615"/>
                    <a:pt x="1665722" y="456322"/>
                  </a:cubicBezTo>
                  <a:cubicBezTo>
                    <a:pt x="1666159" y="454302"/>
                    <a:pt x="1665449" y="453156"/>
                    <a:pt x="1663484" y="453538"/>
                  </a:cubicBezTo>
                  <a:cubicBezTo>
                    <a:pt x="1662010" y="453866"/>
                    <a:pt x="1660590" y="454739"/>
                    <a:pt x="1659171" y="455503"/>
                  </a:cubicBezTo>
                  <a:cubicBezTo>
                    <a:pt x="1655840" y="457305"/>
                    <a:pt x="1652619" y="458124"/>
                    <a:pt x="1649562" y="457742"/>
                  </a:cubicBezTo>
                  <a:cubicBezTo>
                    <a:pt x="1646778" y="457414"/>
                    <a:pt x="1644103" y="456159"/>
                    <a:pt x="1641537" y="453866"/>
                  </a:cubicBezTo>
                  <a:cubicBezTo>
                    <a:pt x="1640936" y="453320"/>
                    <a:pt x="1640336" y="452774"/>
                    <a:pt x="1639899" y="452119"/>
                  </a:cubicBezTo>
                  <a:cubicBezTo>
                    <a:pt x="1636405" y="446768"/>
                    <a:pt x="1626742" y="447314"/>
                    <a:pt x="1626305" y="439726"/>
                  </a:cubicBezTo>
                  <a:cubicBezTo>
                    <a:pt x="1625704" y="428698"/>
                    <a:pt x="1626469" y="417506"/>
                    <a:pt x="1633348" y="407897"/>
                  </a:cubicBezTo>
                  <a:cubicBezTo>
                    <a:pt x="1635095" y="405440"/>
                    <a:pt x="1636732" y="403038"/>
                    <a:pt x="1638698" y="400855"/>
                  </a:cubicBezTo>
                  <a:cubicBezTo>
                    <a:pt x="1639954" y="399490"/>
                    <a:pt x="1641264" y="398289"/>
                    <a:pt x="1642847" y="397251"/>
                  </a:cubicBezTo>
                  <a:cubicBezTo>
                    <a:pt x="1647924" y="393866"/>
                    <a:pt x="1649944" y="389008"/>
                    <a:pt x="1649562" y="382893"/>
                  </a:cubicBezTo>
                  <a:cubicBezTo>
                    <a:pt x="1649289" y="378143"/>
                    <a:pt x="1649562" y="373339"/>
                    <a:pt x="1649671" y="368589"/>
                  </a:cubicBezTo>
                  <a:cubicBezTo>
                    <a:pt x="1649726" y="363457"/>
                    <a:pt x="1649344" y="362857"/>
                    <a:pt x="1643120" y="360455"/>
                  </a:cubicBezTo>
                  <a:cubicBezTo>
                    <a:pt x="1638698" y="358762"/>
                    <a:pt x="1634385" y="357125"/>
                    <a:pt x="1630017" y="355377"/>
                  </a:cubicBezTo>
                  <a:cubicBezTo>
                    <a:pt x="1627779" y="354504"/>
                    <a:pt x="1625486" y="353630"/>
                    <a:pt x="1623248" y="352648"/>
                  </a:cubicBezTo>
                  <a:cubicBezTo>
                    <a:pt x="1621992" y="352102"/>
                    <a:pt x="1620463" y="350464"/>
                    <a:pt x="1620354" y="349208"/>
                  </a:cubicBezTo>
                  <a:cubicBezTo>
                    <a:pt x="1619590" y="339764"/>
                    <a:pt x="1617843" y="330592"/>
                    <a:pt x="1614731" y="321474"/>
                  </a:cubicBezTo>
                  <a:cubicBezTo>
                    <a:pt x="1613530" y="317762"/>
                    <a:pt x="1616096" y="313613"/>
                    <a:pt x="1619372" y="311047"/>
                  </a:cubicBezTo>
                  <a:cubicBezTo>
                    <a:pt x="1620027" y="310556"/>
                    <a:pt x="1620682" y="310119"/>
                    <a:pt x="1621337" y="309682"/>
                  </a:cubicBezTo>
                  <a:cubicBezTo>
                    <a:pt x="1626196" y="306679"/>
                    <a:pt x="1631437" y="306243"/>
                    <a:pt x="1637278" y="308645"/>
                  </a:cubicBezTo>
                  <a:close/>
                  <a:moveTo>
                    <a:pt x="4225921" y="305915"/>
                  </a:moveTo>
                  <a:cubicBezTo>
                    <a:pt x="4226685" y="306843"/>
                    <a:pt x="4227286" y="307990"/>
                    <a:pt x="4227886" y="309082"/>
                  </a:cubicBezTo>
                  <a:cubicBezTo>
                    <a:pt x="4227995" y="309300"/>
                    <a:pt x="4228104" y="309519"/>
                    <a:pt x="4228214" y="309682"/>
                  </a:cubicBezTo>
                  <a:cubicBezTo>
                    <a:pt x="4228159" y="309846"/>
                    <a:pt x="4228159" y="309901"/>
                    <a:pt x="4228159" y="310064"/>
                  </a:cubicBezTo>
                  <a:lnTo>
                    <a:pt x="4215309" y="319920"/>
                  </a:lnTo>
                  <a:lnTo>
                    <a:pt x="4212873" y="316834"/>
                  </a:lnTo>
                  <a:cubicBezTo>
                    <a:pt x="4212763" y="315469"/>
                    <a:pt x="4213364" y="313559"/>
                    <a:pt x="4214402" y="312685"/>
                  </a:cubicBezTo>
                  <a:cubicBezTo>
                    <a:pt x="4217350" y="310174"/>
                    <a:pt x="4220570" y="308099"/>
                    <a:pt x="4223792" y="305970"/>
                  </a:cubicBezTo>
                  <a:cubicBezTo>
                    <a:pt x="4224283" y="305642"/>
                    <a:pt x="4225593" y="305533"/>
                    <a:pt x="4225921" y="305915"/>
                  </a:cubicBezTo>
                  <a:close/>
                  <a:moveTo>
                    <a:pt x="1712783" y="304714"/>
                  </a:moveTo>
                  <a:cubicBezTo>
                    <a:pt x="1717914" y="304223"/>
                    <a:pt x="1723265" y="310064"/>
                    <a:pt x="1722773" y="316070"/>
                  </a:cubicBezTo>
                  <a:cubicBezTo>
                    <a:pt x="1722282" y="319509"/>
                    <a:pt x="1720098" y="322621"/>
                    <a:pt x="1716386" y="324477"/>
                  </a:cubicBezTo>
                  <a:cubicBezTo>
                    <a:pt x="1712619" y="326333"/>
                    <a:pt x="1708852" y="325951"/>
                    <a:pt x="1705303" y="323658"/>
                  </a:cubicBezTo>
                  <a:cubicBezTo>
                    <a:pt x="1704757" y="323331"/>
                    <a:pt x="1703993" y="322566"/>
                    <a:pt x="1703993" y="322020"/>
                  </a:cubicBezTo>
                  <a:lnTo>
                    <a:pt x="1703993" y="321966"/>
                  </a:lnTo>
                  <a:cubicBezTo>
                    <a:pt x="1704157" y="316452"/>
                    <a:pt x="1704976" y="310992"/>
                    <a:pt x="1708797" y="306679"/>
                  </a:cubicBezTo>
                  <a:cubicBezTo>
                    <a:pt x="1709780" y="305642"/>
                    <a:pt x="1711418" y="304823"/>
                    <a:pt x="1712783" y="304714"/>
                  </a:cubicBezTo>
                  <a:close/>
                  <a:moveTo>
                    <a:pt x="1558226" y="302148"/>
                  </a:moveTo>
                  <a:cubicBezTo>
                    <a:pt x="1558881" y="302311"/>
                    <a:pt x="1559700" y="303021"/>
                    <a:pt x="1559919" y="303622"/>
                  </a:cubicBezTo>
                  <a:lnTo>
                    <a:pt x="1559864" y="303676"/>
                  </a:lnTo>
                  <a:cubicBezTo>
                    <a:pt x="1560082" y="304222"/>
                    <a:pt x="1559810" y="305369"/>
                    <a:pt x="1559373" y="305696"/>
                  </a:cubicBezTo>
                  <a:lnTo>
                    <a:pt x="1550774" y="311320"/>
                  </a:lnTo>
                  <a:lnTo>
                    <a:pt x="1550801" y="311320"/>
                  </a:lnTo>
                  <a:cubicBezTo>
                    <a:pt x="1550747" y="311429"/>
                    <a:pt x="1550637" y="311538"/>
                    <a:pt x="1550583" y="311648"/>
                  </a:cubicBezTo>
                  <a:cubicBezTo>
                    <a:pt x="1550419" y="311702"/>
                    <a:pt x="1550201" y="311757"/>
                    <a:pt x="1550037" y="311811"/>
                  </a:cubicBezTo>
                  <a:lnTo>
                    <a:pt x="1550679" y="311367"/>
                  </a:lnTo>
                  <a:lnTo>
                    <a:pt x="1545014" y="308207"/>
                  </a:lnTo>
                  <a:cubicBezTo>
                    <a:pt x="1544469" y="307716"/>
                    <a:pt x="1544632" y="305096"/>
                    <a:pt x="1545397" y="304440"/>
                  </a:cubicBezTo>
                  <a:cubicBezTo>
                    <a:pt x="1549109" y="301056"/>
                    <a:pt x="1553640" y="301165"/>
                    <a:pt x="1558226" y="302148"/>
                  </a:cubicBezTo>
                  <a:close/>
                  <a:moveTo>
                    <a:pt x="3207738" y="298108"/>
                  </a:moveTo>
                  <a:cubicBezTo>
                    <a:pt x="3209539" y="297071"/>
                    <a:pt x="3212651" y="298327"/>
                    <a:pt x="3213689" y="300401"/>
                  </a:cubicBezTo>
                  <a:cubicBezTo>
                    <a:pt x="3214398" y="301821"/>
                    <a:pt x="3214781" y="303349"/>
                    <a:pt x="3215381" y="304823"/>
                  </a:cubicBezTo>
                  <a:cubicBezTo>
                    <a:pt x="3217456" y="309628"/>
                    <a:pt x="3218002" y="310010"/>
                    <a:pt x="3221660" y="307007"/>
                  </a:cubicBezTo>
                  <a:cubicBezTo>
                    <a:pt x="3224990" y="304332"/>
                    <a:pt x="3228320" y="302367"/>
                    <a:pt x="3232360" y="304332"/>
                  </a:cubicBezTo>
                  <a:cubicBezTo>
                    <a:pt x="3235909" y="306024"/>
                    <a:pt x="3239512" y="307389"/>
                    <a:pt x="3243224" y="308536"/>
                  </a:cubicBezTo>
                  <a:cubicBezTo>
                    <a:pt x="3247755" y="309955"/>
                    <a:pt x="3252451" y="310938"/>
                    <a:pt x="3257309" y="311484"/>
                  </a:cubicBezTo>
                  <a:cubicBezTo>
                    <a:pt x="3261623" y="311975"/>
                    <a:pt x="3265663" y="314705"/>
                    <a:pt x="3269866" y="316561"/>
                  </a:cubicBezTo>
                  <a:cubicBezTo>
                    <a:pt x="3270358" y="322457"/>
                    <a:pt x="3270030" y="328026"/>
                    <a:pt x="3267955" y="333267"/>
                  </a:cubicBezTo>
                  <a:cubicBezTo>
                    <a:pt x="3266918" y="335833"/>
                    <a:pt x="3265499" y="338344"/>
                    <a:pt x="3263533" y="340801"/>
                  </a:cubicBezTo>
                  <a:cubicBezTo>
                    <a:pt x="3260585" y="344404"/>
                    <a:pt x="3257801" y="348772"/>
                    <a:pt x="3256928" y="353248"/>
                  </a:cubicBezTo>
                  <a:cubicBezTo>
                    <a:pt x="3255289" y="361601"/>
                    <a:pt x="3251031" y="365314"/>
                    <a:pt x="3242842" y="365314"/>
                  </a:cubicBezTo>
                  <a:lnTo>
                    <a:pt x="3242296" y="365314"/>
                  </a:lnTo>
                  <a:cubicBezTo>
                    <a:pt x="3239020" y="365259"/>
                    <a:pt x="3236946" y="368153"/>
                    <a:pt x="3234544" y="370173"/>
                  </a:cubicBezTo>
                  <a:cubicBezTo>
                    <a:pt x="3232906" y="371592"/>
                    <a:pt x="3231377" y="372684"/>
                    <a:pt x="3229903" y="373448"/>
                  </a:cubicBezTo>
                  <a:cubicBezTo>
                    <a:pt x="3225590" y="375687"/>
                    <a:pt x="3222042" y="374977"/>
                    <a:pt x="3218220" y="370664"/>
                  </a:cubicBezTo>
                  <a:cubicBezTo>
                    <a:pt x="3213743" y="365641"/>
                    <a:pt x="3209267" y="364713"/>
                    <a:pt x="3203534" y="366187"/>
                  </a:cubicBezTo>
                  <a:cubicBezTo>
                    <a:pt x="3198675" y="367443"/>
                    <a:pt x="3194362" y="367170"/>
                    <a:pt x="3190159" y="363949"/>
                  </a:cubicBezTo>
                  <a:cubicBezTo>
                    <a:pt x="3186446" y="361165"/>
                    <a:pt x="3182133" y="359145"/>
                    <a:pt x="3178148" y="356633"/>
                  </a:cubicBezTo>
                  <a:cubicBezTo>
                    <a:pt x="3175309" y="354886"/>
                    <a:pt x="3175418" y="351556"/>
                    <a:pt x="3178093" y="348990"/>
                  </a:cubicBezTo>
                  <a:cubicBezTo>
                    <a:pt x="3179458" y="347625"/>
                    <a:pt x="3180768" y="346206"/>
                    <a:pt x="3182133" y="344786"/>
                  </a:cubicBezTo>
                  <a:cubicBezTo>
                    <a:pt x="3178585" y="345278"/>
                    <a:pt x="3175090" y="345987"/>
                    <a:pt x="3171651" y="345878"/>
                  </a:cubicBezTo>
                  <a:cubicBezTo>
                    <a:pt x="3160296" y="345605"/>
                    <a:pt x="3156965" y="342493"/>
                    <a:pt x="3154290" y="330701"/>
                  </a:cubicBezTo>
                  <a:lnTo>
                    <a:pt x="3154181" y="330756"/>
                  </a:lnTo>
                  <a:cubicBezTo>
                    <a:pt x="3153526" y="327698"/>
                    <a:pt x="3152434" y="324696"/>
                    <a:pt x="3151943" y="321584"/>
                  </a:cubicBezTo>
                  <a:cubicBezTo>
                    <a:pt x="3151834" y="321202"/>
                    <a:pt x="3151834" y="320819"/>
                    <a:pt x="3151834" y="320437"/>
                  </a:cubicBezTo>
                  <a:cubicBezTo>
                    <a:pt x="3151670" y="316725"/>
                    <a:pt x="3153635" y="313558"/>
                    <a:pt x="3155764" y="310665"/>
                  </a:cubicBezTo>
                  <a:cubicBezTo>
                    <a:pt x="3156201" y="310010"/>
                    <a:pt x="3158330" y="310283"/>
                    <a:pt x="3159641" y="310501"/>
                  </a:cubicBezTo>
                  <a:cubicBezTo>
                    <a:pt x="3161060" y="310719"/>
                    <a:pt x="3162698" y="312194"/>
                    <a:pt x="3163626" y="311757"/>
                  </a:cubicBezTo>
                  <a:cubicBezTo>
                    <a:pt x="3164718" y="311265"/>
                    <a:pt x="3165482" y="309409"/>
                    <a:pt x="3165810" y="308044"/>
                  </a:cubicBezTo>
                  <a:cubicBezTo>
                    <a:pt x="3166192" y="306570"/>
                    <a:pt x="3165646" y="304878"/>
                    <a:pt x="3165810" y="303349"/>
                  </a:cubicBezTo>
                  <a:cubicBezTo>
                    <a:pt x="3166192" y="299691"/>
                    <a:pt x="3169850" y="297562"/>
                    <a:pt x="3172306" y="299418"/>
                  </a:cubicBezTo>
                  <a:cubicBezTo>
                    <a:pt x="3173562" y="300401"/>
                    <a:pt x="3175145" y="301056"/>
                    <a:pt x="3176128" y="302257"/>
                  </a:cubicBezTo>
                  <a:cubicBezTo>
                    <a:pt x="3180768" y="308099"/>
                    <a:pt x="3186283" y="312194"/>
                    <a:pt x="3194253" y="311702"/>
                  </a:cubicBezTo>
                  <a:cubicBezTo>
                    <a:pt x="3194963" y="311702"/>
                    <a:pt x="3195837" y="312139"/>
                    <a:pt x="3196437" y="312576"/>
                  </a:cubicBezTo>
                  <a:cubicBezTo>
                    <a:pt x="3198184" y="313722"/>
                    <a:pt x="3199658" y="316779"/>
                    <a:pt x="3201787" y="314705"/>
                  </a:cubicBezTo>
                  <a:cubicBezTo>
                    <a:pt x="3203097" y="313395"/>
                    <a:pt x="3202934" y="310392"/>
                    <a:pt x="3203316" y="308099"/>
                  </a:cubicBezTo>
                  <a:cubicBezTo>
                    <a:pt x="3203698" y="305806"/>
                    <a:pt x="3203644" y="303349"/>
                    <a:pt x="3204408" y="301220"/>
                  </a:cubicBezTo>
                  <a:cubicBezTo>
                    <a:pt x="3204626" y="300620"/>
                    <a:pt x="3205063" y="300074"/>
                    <a:pt x="3205609" y="299582"/>
                  </a:cubicBezTo>
                  <a:cubicBezTo>
                    <a:pt x="3206264" y="299036"/>
                    <a:pt x="3207028" y="298490"/>
                    <a:pt x="3207738" y="298108"/>
                  </a:cubicBezTo>
                  <a:close/>
                  <a:moveTo>
                    <a:pt x="1502594" y="295706"/>
                  </a:moveTo>
                  <a:cubicBezTo>
                    <a:pt x="1503850" y="293249"/>
                    <a:pt x="1509364" y="293413"/>
                    <a:pt x="1510729" y="295869"/>
                  </a:cubicBezTo>
                  <a:cubicBezTo>
                    <a:pt x="1511875" y="297889"/>
                    <a:pt x="1513022" y="299964"/>
                    <a:pt x="1513895" y="302148"/>
                  </a:cubicBezTo>
                  <a:cubicBezTo>
                    <a:pt x="1514441" y="303622"/>
                    <a:pt x="1514933" y="305260"/>
                    <a:pt x="1514823" y="306788"/>
                  </a:cubicBezTo>
                  <a:cubicBezTo>
                    <a:pt x="1514550" y="312630"/>
                    <a:pt x="1514878" y="318253"/>
                    <a:pt x="1516843" y="323822"/>
                  </a:cubicBezTo>
                  <a:cubicBezTo>
                    <a:pt x="1516953" y="324259"/>
                    <a:pt x="1517116" y="324750"/>
                    <a:pt x="1517335" y="325187"/>
                  </a:cubicBezTo>
                  <a:cubicBezTo>
                    <a:pt x="1518045" y="326934"/>
                    <a:pt x="1516570" y="329773"/>
                    <a:pt x="1515588" y="331902"/>
                  </a:cubicBezTo>
                  <a:cubicBezTo>
                    <a:pt x="1513349" y="336761"/>
                    <a:pt x="1515533" y="340582"/>
                    <a:pt x="1518045" y="344349"/>
                  </a:cubicBezTo>
                  <a:cubicBezTo>
                    <a:pt x="1521156" y="337361"/>
                    <a:pt x="1524214" y="330264"/>
                    <a:pt x="1527544" y="323385"/>
                  </a:cubicBezTo>
                  <a:cubicBezTo>
                    <a:pt x="1528035" y="322348"/>
                    <a:pt x="1530110" y="321529"/>
                    <a:pt x="1531475" y="321529"/>
                  </a:cubicBezTo>
                  <a:cubicBezTo>
                    <a:pt x="1532840" y="321529"/>
                    <a:pt x="1534969" y="322293"/>
                    <a:pt x="1535406" y="323330"/>
                  </a:cubicBezTo>
                  <a:cubicBezTo>
                    <a:pt x="1537971" y="329008"/>
                    <a:pt x="1540155" y="334850"/>
                    <a:pt x="1542339" y="340691"/>
                  </a:cubicBezTo>
                  <a:cubicBezTo>
                    <a:pt x="1543049" y="342602"/>
                    <a:pt x="1543813" y="343476"/>
                    <a:pt x="1544850" y="342711"/>
                  </a:cubicBezTo>
                  <a:cubicBezTo>
                    <a:pt x="1545396" y="342329"/>
                    <a:pt x="1545669" y="341347"/>
                    <a:pt x="1545669" y="340582"/>
                  </a:cubicBezTo>
                  <a:cubicBezTo>
                    <a:pt x="1545778" y="335123"/>
                    <a:pt x="1545778" y="329609"/>
                    <a:pt x="1545669" y="324095"/>
                  </a:cubicBezTo>
                  <a:cubicBezTo>
                    <a:pt x="1545615" y="319181"/>
                    <a:pt x="1548126" y="315360"/>
                    <a:pt x="1550692" y="311538"/>
                  </a:cubicBezTo>
                  <a:lnTo>
                    <a:pt x="1569875" y="311538"/>
                  </a:lnTo>
                  <a:lnTo>
                    <a:pt x="1569473" y="311047"/>
                  </a:lnTo>
                  <a:lnTo>
                    <a:pt x="1571275" y="310501"/>
                  </a:lnTo>
                  <a:lnTo>
                    <a:pt x="1570078" y="311593"/>
                  </a:lnTo>
                  <a:lnTo>
                    <a:pt x="1575566" y="316642"/>
                  </a:lnTo>
                  <a:cubicBezTo>
                    <a:pt x="1577675" y="317789"/>
                    <a:pt x="1580145" y="318198"/>
                    <a:pt x="1583285" y="317325"/>
                  </a:cubicBezTo>
                  <a:cubicBezTo>
                    <a:pt x="1585632" y="316670"/>
                    <a:pt x="1587816" y="318144"/>
                    <a:pt x="1588908" y="320328"/>
                  </a:cubicBezTo>
                  <a:cubicBezTo>
                    <a:pt x="1590327" y="323112"/>
                    <a:pt x="1591638" y="325951"/>
                    <a:pt x="1592675" y="328899"/>
                  </a:cubicBezTo>
                  <a:cubicBezTo>
                    <a:pt x="1593112" y="330264"/>
                    <a:pt x="1593330" y="332229"/>
                    <a:pt x="1592730" y="333430"/>
                  </a:cubicBezTo>
                  <a:cubicBezTo>
                    <a:pt x="1589290" y="340364"/>
                    <a:pt x="1585578" y="347188"/>
                    <a:pt x="1581920" y="354012"/>
                  </a:cubicBezTo>
                  <a:cubicBezTo>
                    <a:pt x="1581538" y="354722"/>
                    <a:pt x="1580828" y="355213"/>
                    <a:pt x="1580391" y="355814"/>
                  </a:cubicBezTo>
                  <a:cubicBezTo>
                    <a:pt x="1577061" y="360127"/>
                    <a:pt x="1573239" y="364167"/>
                    <a:pt x="1570619" y="368862"/>
                  </a:cubicBezTo>
                  <a:lnTo>
                    <a:pt x="1565053" y="383049"/>
                  </a:lnTo>
                  <a:lnTo>
                    <a:pt x="1565378" y="383002"/>
                  </a:lnTo>
                  <a:lnTo>
                    <a:pt x="1565580" y="383557"/>
                  </a:lnTo>
                  <a:lnTo>
                    <a:pt x="1564778" y="383657"/>
                  </a:lnTo>
                  <a:lnTo>
                    <a:pt x="1564977" y="383109"/>
                  </a:lnTo>
                  <a:lnTo>
                    <a:pt x="1552712" y="391846"/>
                  </a:lnTo>
                  <a:cubicBezTo>
                    <a:pt x="1552166" y="393320"/>
                    <a:pt x="1551948" y="394958"/>
                    <a:pt x="1551238" y="396323"/>
                  </a:cubicBezTo>
                  <a:cubicBezTo>
                    <a:pt x="1548344" y="401946"/>
                    <a:pt x="1541465" y="405549"/>
                    <a:pt x="1535351" y="404130"/>
                  </a:cubicBezTo>
                  <a:cubicBezTo>
                    <a:pt x="1529182" y="402765"/>
                    <a:pt x="1523122" y="400909"/>
                    <a:pt x="1517062" y="399107"/>
                  </a:cubicBezTo>
                  <a:cubicBezTo>
                    <a:pt x="1514223" y="398234"/>
                    <a:pt x="1511875" y="394740"/>
                    <a:pt x="1512148" y="391792"/>
                  </a:cubicBezTo>
                  <a:cubicBezTo>
                    <a:pt x="1512367" y="388680"/>
                    <a:pt x="1512640" y="385513"/>
                    <a:pt x="1513240" y="382401"/>
                  </a:cubicBezTo>
                  <a:cubicBezTo>
                    <a:pt x="1514004" y="378198"/>
                    <a:pt x="1516188" y="375195"/>
                    <a:pt x="1520392" y="373830"/>
                  </a:cubicBezTo>
                  <a:cubicBezTo>
                    <a:pt x="1523395" y="372847"/>
                    <a:pt x="1526507" y="372192"/>
                    <a:pt x="1529345" y="370827"/>
                  </a:cubicBezTo>
                  <a:cubicBezTo>
                    <a:pt x="1530437" y="370282"/>
                    <a:pt x="1530929" y="368316"/>
                    <a:pt x="1531529" y="366951"/>
                  </a:cubicBezTo>
                  <a:cubicBezTo>
                    <a:pt x="1531584" y="366842"/>
                    <a:pt x="1530547" y="365914"/>
                    <a:pt x="1529946" y="365805"/>
                  </a:cubicBezTo>
                  <a:cubicBezTo>
                    <a:pt x="1522903" y="364931"/>
                    <a:pt x="1515752" y="364331"/>
                    <a:pt x="1508709" y="363403"/>
                  </a:cubicBezTo>
                  <a:cubicBezTo>
                    <a:pt x="1502867" y="362638"/>
                    <a:pt x="1497572" y="361219"/>
                    <a:pt x="1499209" y="353193"/>
                  </a:cubicBezTo>
                  <a:cubicBezTo>
                    <a:pt x="1499373" y="352375"/>
                    <a:pt x="1497299" y="351119"/>
                    <a:pt x="1496152" y="350082"/>
                  </a:cubicBezTo>
                  <a:cubicBezTo>
                    <a:pt x="1495170" y="349099"/>
                    <a:pt x="1492986" y="347734"/>
                    <a:pt x="1493040" y="347243"/>
                  </a:cubicBezTo>
                  <a:cubicBezTo>
                    <a:pt x="1496371" y="339327"/>
                    <a:pt x="1493095" y="331902"/>
                    <a:pt x="1492003" y="324313"/>
                  </a:cubicBezTo>
                  <a:cubicBezTo>
                    <a:pt x="1491785" y="322948"/>
                    <a:pt x="1492331" y="320983"/>
                    <a:pt x="1493259" y="319946"/>
                  </a:cubicBezTo>
                  <a:cubicBezTo>
                    <a:pt x="1497299" y="315523"/>
                    <a:pt x="1497299" y="309846"/>
                    <a:pt x="1498663" y="304550"/>
                  </a:cubicBezTo>
                  <a:cubicBezTo>
                    <a:pt x="1499482" y="301547"/>
                    <a:pt x="1501066" y="298763"/>
                    <a:pt x="1502485" y="295979"/>
                  </a:cubicBezTo>
                  <a:close/>
                  <a:moveTo>
                    <a:pt x="4870025" y="292211"/>
                  </a:moveTo>
                  <a:cubicBezTo>
                    <a:pt x="4873737" y="291283"/>
                    <a:pt x="4877286" y="291065"/>
                    <a:pt x="4880343" y="294013"/>
                  </a:cubicBezTo>
                  <a:cubicBezTo>
                    <a:pt x="4880835" y="294504"/>
                    <a:pt x="4881217" y="295378"/>
                    <a:pt x="4881217" y="296033"/>
                  </a:cubicBezTo>
                  <a:cubicBezTo>
                    <a:pt x="4881217" y="296688"/>
                    <a:pt x="4880726" y="297889"/>
                    <a:pt x="4880289" y="297889"/>
                  </a:cubicBezTo>
                  <a:cubicBezTo>
                    <a:pt x="4875594" y="298380"/>
                    <a:pt x="4871445" y="297562"/>
                    <a:pt x="4870025" y="292266"/>
                  </a:cubicBezTo>
                  <a:close/>
                  <a:moveTo>
                    <a:pt x="4869424" y="291884"/>
                  </a:moveTo>
                  <a:lnTo>
                    <a:pt x="4869861" y="291884"/>
                  </a:lnTo>
                  <a:cubicBezTo>
                    <a:pt x="4869915" y="292048"/>
                    <a:pt x="4870024" y="292102"/>
                    <a:pt x="4870024" y="292266"/>
                  </a:cubicBezTo>
                  <a:cubicBezTo>
                    <a:pt x="4869861" y="292321"/>
                    <a:pt x="4869642" y="292430"/>
                    <a:pt x="4869479" y="292430"/>
                  </a:cubicBezTo>
                  <a:cubicBezTo>
                    <a:pt x="4869533" y="292266"/>
                    <a:pt x="4869424" y="291939"/>
                    <a:pt x="4869424" y="291939"/>
                  </a:cubicBezTo>
                  <a:close/>
                  <a:moveTo>
                    <a:pt x="4867404" y="288499"/>
                  </a:moveTo>
                  <a:cubicBezTo>
                    <a:pt x="4868987" y="289100"/>
                    <a:pt x="4869534" y="290301"/>
                    <a:pt x="4869424" y="291884"/>
                  </a:cubicBezTo>
                  <a:cubicBezTo>
                    <a:pt x="4868059" y="291939"/>
                    <a:pt x="4866695" y="292103"/>
                    <a:pt x="4865330" y="291939"/>
                  </a:cubicBezTo>
                  <a:cubicBezTo>
                    <a:pt x="4864729" y="291830"/>
                    <a:pt x="4863692" y="290738"/>
                    <a:pt x="4863801" y="290301"/>
                  </a:cubicBezTo>
                  <a:cubicBezTo>
                    <a:pt x="4864183" y="288499"/>
                    <a:pt x="4865603" y="287790"/>
                    <a:pt x="4867404" y="288499"/>
                  </a:cubicBezTo>
                  <a:close/>
                  <a:moveTo>
                    <a:pt x="3185245" y="284186"/>
                  </a:moveTo>
                  <a:lnTo>
                    <a:pt x="3185245" y="284241"/>
                  </a:lnTo>
                  <a:lnTo>
                    <a:pt x="3185204" y="284211"/>
                  </a:lnTo>
                  <a:close/>
                  <a:moveTo>
                    <a:pt x="3552245" y="282385"/>
                  </a:moveTo>
                  <a:lnTo>
                    <a:pt x="3553047" y="282385"/>
                  </a:lnTo>
                  <a:cubicBezTo>
                    <a:pt x="3553047" y="282548"/>
                    <a:pt x="3552937" y="282658"/>
                    <a:pt x="3552883" y="282821"/>
                  </a:cubicBezTo>
                  <a:cubicBezTo>
                    <a:pt x="3552774" y="282876"/>
                    <a:pt x="3552610" y="282985"/>
                    <a:pt x="3552446" y="283040"/>
                  </a:cubicBezTo>
                  <a:close/>
                  <a:moveTo>
                    <a:pt x="3552228" y="282330"/>
                  </a:moveTo>
                  <a:lnTo>
                    <a:pt x="3552245" y="282385"/>
                  </a:lnTo>
                  <a:lnTo>
                    <a:pt x="3552173" y="282385"/>
                  </a:lnTo>
                  <a:close/>
                  <a:moveTo>
                    <a:pt x="3560690" y="281566"/>
                  </a:moveTo>
                  <a:cubicBezTo>
                    <a:pt x="3562929" y="283422"/>
                    <a:pt x="3564130" y="286479"/>
                    <a:pt x="3565604" y="289100"/>
                  </a:cubicBezTo>
                  <a:cubicBezTo>
                    <a:pt x="3565877" y="289482"/>
                    <a:pt x="3565440" y="290519"/>
                    <a:pt x="3565003" y="291011"/>
                  </a:cubicBezTo>
                  <a:cubicBezTo>
                    <a:pt x="3562601" y="294341"/>
                    <a:pt x="3555941" y="295433"/>
                    <a:pt x="3552774" y="292812"/>
                  </a:cubicBezTo>
                  <a:cubicBezTo>
                    <a:pt x="3551791" y="291993"/>
                    <a:pt x="3550918" y="290137"/>
                    <a:pt x="3551082" y="288936"/>
                  </a:cubicBezTo>
                  <a:cubicBezTo>
                    <a:pt x="3551300" y="286861"/>
                    <a:pt x="3552174" y="284896"/>
                    <a:pt x="3552883" y="282876"/>
                  </a:cubicBezTo>
                  <a:cubicBezTo>
                    <a:pt x="3555449" y="281730"/>
                    <a:pt x="3558124" y="279382"/>
                    <a:pt x="3560690" y="281566"/>
                  </a:cubicBezTo>
                  <a:close/>
                  <a:moveTo>
                    <a:pt x="3178202" y="281511"/>
                  </a:moveTo>
                  <a:lnTo>
                    <a:pt x="3179512" y="282657"/>
                  </a:lnTo>
                  <a:cubicBezTo>
                    <a:pt x="3179567" y="282767"/>
                    <a:pt x="3179785" y="283149"/>
                    <a:pt x="3179785" y="283149"/>
                  </a:cubicBezTo>
                  <a:lnTo>
                    <a:pt x="3179789" y="283153"/>
                  </a:lnTo>
                  <a:lnTo>
                    <a:pt x="3179786" y="283149"/>
                  </a:lnTo>
                  <a:cubicBezTo>
                    <a:pt x="3180987" y="283040"/>
                    <a:pt x="3182188" y="282822"/>
                    <a:pt x="3183444" y="282931"/>
                  </a:cubicBezTo>
                  <a:lnTo>
                    <a:pt x="3185204" y="284211"/>
                  </a:lnTo>
                  <a:lnTo>
                    <a:pt x="3182024" y="286152"/>
                  </a:lnTo>
                  <a:lnTo>
                    <a:pt x="3179826" y="283203"/>
                  </a:lnTo>
                  <a:lnTo>
                    <a:pt x="3178966" y="283203"/>
                  </a:lnTo>
                  <a:close/>
                  <a:moveTo>
                    <a:pt x="3545459" y="273431"/>
                  </a:moveTo>
                  <a:cubicBezTo>
                    <a:pt x="3546714" y="273213"/>
                    <a:pt x="3548843" y="273759"/>
                    <a:pt x="3549335" y="274687"/>
                  </a:cubicBezTo>
                  <a:cubicBezTo>
                    <a:pt x="3550590" y="277089"/>
                    <a:pt x="3551355" y="279764"/>
                    <a:pt x="3552228" y="282330"/>
                  </a:cubicBezTo>
                  <a:cubicBezTo>
                    <a:pt x="3549499" y="282275"/>
                    <a:pt x="3546659" y="282494"/>
                    <a:pt x="3544258" y="281511"/>
                  </a:cubicBezTo>
                  <a:cubicBezTo>
                    <a:pt x="3543002" y="280965"/>
                    <a:pt x="3542347" y="277853"/>
                    <a:pt x="3542183" y="275833"/>
                  </a:cubicBezTo>
                  <a:cubicBezTo>
                    <a:pt x="3542128" y="275069"/>
                    <a:pt x="3544203" y="273649"/>
                    <a:pt x="3545459" y="273431"/>
                  </a:cubicBezTo>
                  <a:close/>
                  <a:moveTo>
                    <a:pt x="1656277" y="273268"/>
                  </a:moveTo>
                  <a:cubicBezTo>
                    <a:pt x="1669489" y="274360"/>
                    <a:pt x="1679535" y="281457"/>
                    <a:pt x="1688761" y="290192"/>
                  </a:cubicBezTo>
                  <a:cubicBezTo>
                    <a:pt x="1690071" y="291393"/>
                    <a:pt x="1689798" y="295215"/>
                    <a:pt x="1688543" y="296525"/>
                  </a:cubicBezTo>
                  <a:cubicBezTo>
                    <a:pt x="1685704" y="299419"/>
                    <a:pt x="1682319" y="301220"/>
                    <a:pt x="1678388" y="301930"/>
                  </a:cubicBezTo>
                  <a:lnTo>
                    <a:pt x="1678388" y="301984"/>
                  </a:lnTo>
                  <a:cubicBezTo>
                    <a:pt x="1677569" y="301984"/>
                    <a:pt x="1676805" y="302148"/>
                    <a:pt x="1676040" y="301984"/>
                  </a:cubicBezTo>
                  <a:cubicBezTo>
                    <a:pt x="1665285" y="299691"/>
                    <a:pt x="1654858" y="296525"/>
                    <a:pt x="1645686" y="290083"/>
                  </a:cubicBezTo>
                  <a:cubicBezTo>
                    <a:pt x="1643557" y="288554"/>
                    <a:pt x="1642356" y="284350"/>
                    <a:pt x="1643448" y="281566"/>
                  </a:cubicBezTo>
                  <a:cubicBezTo>
                    <a:pt x="1645522" y="276107"/>
                    <a:pt x="1650927" y="272831"/>
                    <a:pt x="1656277" y="273268"/>
                  </a:cubicBezTo>
                  <a:close/>
                  <a:moveTo>
                    <a:pt x="1771581" y="268955"/>
                  </a:moveTo>
                  <a:cubicBezTo>
                    <a:pt x="1772509" y="269665"/>
                    <a:pt x="1773437" y="270374"/>
                    <a:pt x="1774256" y="271193"/>
                  </a:cubicBezTo>
                  <a:cubicBezTo>
                    <a:pt x="1774529" y="271466"/>
                    <a:pt x="1774038" y="272394"/>
                    <a:pt x="1773819" y="273050"/>
                  </a:cubicBezTo>
                  <a:lnTo>
                    <a:pt x="1773765" y="273050"/>
                  </a:lnTo>
                  <a:cubicBezTo>
                    <a:pt x="1771581" y="272340"/>
                    <a:pt x="1771745" y="270593"/>
                    <a:pt x="1771581" y="268955"/>
                  </a:cubicBezTo>
                  <a:close/>
                  <a:moveTo>
                    <a:pt x="1298194" y="268354"/>
                  </a:moveTo>
                  <a:cubicBezTo>
                    <a:pt x="1299504" y="268135"/>
                    <a:pt x="1301142" y="269063"/>
                    <a:pt x="1302507" y="269664"/>
                  </a:cubicBezTo>
                  <a:cubicBezTo>
                    <a:pt x="1302944" y="269882"/>
                    <a:pt x="1303107" y="270810"/>
                    <a:pt x="1303326" y="271411"/>
                  </a:cubicBezTo>
                  <a:lnTo>
                    <a:pt x="1303271" y="271411"/>
                  </a:lnTo>
                  <a:cubicBezTo>
                    <a:pt x="1303107" y="272175"/>
                    <a:pt x="1303162" y="273212"/>
                    <a:pt x="1302671" y="273595"/>
                  </a:cubicBezTo>
                  <a:cubicBezTo>
                    <a:pt x="1293499" y="280801"/>
                    <a:pt x="1284381" y="288117"/>
                    <a:pt x="1274937" y="294996"/>
                  </a:cubicBezTo>
                  <a:cubicBezTo>
                    <a:pt x="1272316" y="296906"/>
                    <a:pt x="1269040" y="295651"/>
                    <a:pt x="1266202" y="293904"/>
                  </a:cubicBezTo>
                  <a:cubicBezTo>
                    <a:pt x="1262380" y="291611"/>
                    <a:pt x="1261561" y="286806"/>
                    <a:pt x="1264728" y="284241"/>
                  </a:cubicBezTo>
                  <a:cubicBezTo>
                    <a:pt x="1274664" y="276434"/>
                    <a:pt x="1285583" y="270483"/>
                    <a:pt x="1298194" y="268354"/>
                  </a:cubicBezTo>
                  <a:close/>
                  <a:moveTo>
                    <a:pt x="4968404" y="267372"/>
                  </a:moveTo>
                  <a:cubicBezTo>
                    <a:pt x="4972389" y="267317"/>
                    <a:pt x="4976429" y="267208"/>
                    <a:pt x="4980251" y="267972"/>
                  </a:cubicBezTo>
                  <a:cubicBezTo>
                    <a:pt x="4984072" y="268737"/>
                    <a:pt x="4987730" y="270757"/>
                    <a:pt x="4991497" y="271794"/>
                  </a:cubicBezTo>
                  <a:cubicBezTo>
                    <a:pt x="4999686" y="274142"/>
                    <a:pt x="5004982" y="279765"/>
                    <a:pt x="5009240" y="286698"/>
                  </a:cubicBezTo>
                  <a:cubicBezTo>
                    <a:pt x="5011533" y="290356"/>
                    <a:pt x="5009841" y="295488"/>
                    <a:pt x="5005801" y="296034"/>
                  </a:cubicBezTo>
                  <a:cubicBezTo>
                    <a:pt x="4997175" y="297235"/>
                    <a:pt x="4988495" y="298764"/>
                    <a:pt x="4979814" y="298927"/>
                  </a:cubicBezTo>
                  <a:cubicBezTo>
                    <a:pt x="4971734" y="299091"/>
                    <a:pt x="4964200" y="299965"/>
                    <a:pt x="4957485" y="304714"/>
                  </a:cubicBezTo>
                  <a:cubicBezTo>
                    <a:pt x="4957048" y="304987"/>
                    <a:pt x="4955956" y="304605"/>
                    <a:pt x="4955356" y="304223"/>
                  </a:cubicBezTo>
                  <a:cubicBezTo>
                    <a:pt x="4954755" y="303841"/>
                    <a:pt x="4953936" y="302913"/>
                    <a:pt x="4954100" y="302421"/>
                  </a:cubicBezTo>
                  <a:cubicBezTo>
                    <a:pt x="4955083" y="297726"/>
                    <a:pt x="4956229" y="293140"/>
                    <a:pt x="4956229" y="293359"/>
                  </a:cubicBezTo>
                  <a:cubicBezTo>
                    <a:pt x="4957922" y="283750"/>
                    <a:pt x="4958577" y="279055"/>
                    <a:pt x="4959614" y="274469"/>
                  </a:cubicBezTo>
                  <a:cubicBezTo>
                    <a:pt x="4960324" y="271248"/>
                    <a:pt x="4965074" y="267426"/>
                    <a:pt x="4968404" y="267372"/>
                  </a:cubicBezTo>
                  <a:close/>
                  <a:moveTo>
                    <a:pt x="3584548" y="263495"/>
                  </a:moveTo>
                  <a:cubicBezTo>
                    <a:pt x="3589516" y="263550"/>
                    <a:pt x="3594430" y="263713"/>
                    <a:pt x="3599343" y="263877"/>
                  </a:cubicBezTo>
                  <a:cubicBezTo>
                    <a:pt x="3595085" y="267753"/>
                    <a:pt x="3591318" y="272285"/>
                    <a:pt x="3585967" y="274741"/>
                  </a:cubicBezTo>
                  <a:lnTo>
                    <a:pt x="3585913" y="274741"/>
                  </a:lnTo>
                  <a:cubicBezTo>
                    <a:pt x="3584767" y="275287"/>
                    <a:pt x="3582692" y="274905"/>
                    <a:pt x="3581655" y="274141"/>
                  </a:cubicBezTo>
                  <a:cubicBezTo>
                    <a:pt x="3580563" y="273377"/>
                    <a:pt x="3579744" y="271575"/>
                    <a:pt x="3579635" y="270210"/>
                  </a:cubicBezTo>
                  <a:cubicBezTo>
                    <a:pt x="3579525" y="266552"/>
                    <a:pt x="3581873" y="263495"/>
                    <a:pt x="3584548" y="263495"/>
                  </a:cubicBezTo>
                  <a:close/>
                  <a:moveTo>
                    <a:pt x="3600107" y="263168"/>
                  </a:moveTo>
                  <a:lnTo>
                    <a:pt x="3600817" y="263168"/>
                  </a:lnTo>
                  <a:lnTo>
                    <a:pt x="3600817" y="263277"/>
                  </a:lnTo>
                  <a:lnTo>
                    <a:pt x="3600817" y="263877"/>
                  </a:lnTo>
                  <a:cubicBezTo>
                    <a:pt x="3600326" y="263877"/>
                    <a:pt x="3599834" y="263877"/>
                    <a:pt x="3599343" y="263877"/>
                  </a:cubicBezTo>
                  <a:cubicBezTo>
                    <a:pt x="3599616" y="263604"/>
                    <a:pt x="3600107" y="263168"/>
                    <a:pt x="3600107" y="263168"/>
                  </a:cubicBezTo>
                  <a:close/>
                  <a:moveTo>
                    <a:pt x="3665401" y="263059"/>
                  </a:moveTo>
                  <a:cubicBezTo>
                    <a:pt x="3668404" y="263004"/>
                    <a:pt x="3671516" y="265625"/>
                    <a:pt x="3671680" y="268300"/>
                  </a:cubicBezTo>
                  <a:cubicBezTo>
                    <a:pt x="3671898" y="272121"/>
                    <a:pt x="3668895" y="275233"/>
                    <a:pt x="3664692" y="275561"/>
                  </a:cubicBezTo>
                  <a:cubicBezTo>
                    <a:pt x="3661798" y="275834"/>
                    <a:pt x="3658796" y="273268"/>
                    <a:pt x="3658577" y="270265"/>
                  </a:cubicBezTo>
                  <a:lnTo>
                    <a:pt x="3658632" y="270265"/>
                  </a:lnTo>
                  <a:cubicBezTo>
                    <a:pt x="3658304" y="266280"/>
                    <a:pt x="3661361" y="263059"/>
                    <a:pt x="3665401" y="263059"/>
                  </a:cubicBezTo>
                  <a:close/>
                  <a:moveTo>
                    <a:pt x="1354098" y="258964"/>
                  </a:moveTo>
                  <a:cubicBezTo>
                    <a:pt x="1355299" y="259182"/>
                    <a:pt x="1356391" y="259510"/>
                    <a:pt x="1357374" y="259947"/>
                  </a:cubicBezTo>
                  <a:cubicBezTo>
                    <a:pt x="1360977" y="261639"/>
                    <a:pt x="1362615" y="265078"/>
                    <a:pt x="1362615" y="270865"/>
                  </a:cubicBezTo>
                  <a:cubicBezTo>
                    <a:pt x="1362615" y="275451"/>
                    <a:pt x="1362451" y="275888"/>
                    <a:pt x="1367146" y="277035"/>
                  </a:cubicBezTo>
                  <a:cubicBezTo>
                    <a:pt x="1372387" y="278290"/>
                    <a:pt x="1376100" y="280856"/>
                    <a:pt x="1376864" y="286097"/>
                  </a:cubicBezTo>
                  <a:cubicBezTo>
                    <a:pt x="1377683" y="291611"/>
                    <a:pt x="1377628" y="297180"/>
                    <a:pt x="1378010" y="303295"/>
                  </a:cubicBezTo>
                  <a:cubicBezTo>
                    <a:pt x="1376482" y="309518"/>
                    <a:pt x="1381068" y="316779"/>
                    <a:pt x="1376809" y="323549"/>
                  </a:cubicBezTo>
                  <a:cubicBezTo>
                    <a:pt x="1376482" y="324040"/>
                    <a:pt x="1378010" y="326606"/>
                    <a:pt x="1378993" y="326879"/>
                  </a:cubicBezTo>
                  <a:cubicBezTo>
                    <a:pt x="1385927" y="328572"/>
                    <a:pt x="1392915" y="329991"/>
                    <a:pt x="1399903" y="331411"/>
                  </a:cubicBezTo>
                  <a:lnTo>
                    <a:pt x="1399903" y="331301"/>
                  </a:lnTo>
                  <a:cubicBezTo>
                    <a:pt x="1402742" y="331847"/>
                    <a:pt x="1405690" y="328026"/>
                    <a:pt x="1404980" y="324750"/>
                  </a:cubicBezTo>
                  <a:cubicBezTo>
                    <a:pt x="1404652" y="323167"/>
                    <a:pt x="1403943" y="321747"/>
                    <a:pt x="1403451" y="320219"/>
                  </a:cubicBezTo>
                  <a:cubicBezTo>
                    <a:pt x="1402087" y="316124"/>
                    <a:pt x="1402360" y="312412"/>
                    <a:pt x="1406509" y="309900"/>
                  </a:cubicBezTo>
                  <a:cubicBezTo>
                    <a:pt x="1407164" y="309518"/>
                    <a:pt x="1407819" y="309027"/>
                    <a:pt x="1408474" y="308590"/>
                  </a:cubicBezTo>
                  <a:cubicBezTo>
                    <a:pt x="1412132" y="306461"/>
                    <a:pt x="1414643" y="303786"/>
                    <a:pt x="1413278" y="298982"/>
                  </a:cubicBezTo>
                  <a:cubicBezTo>
                    <a:pt x="1412623" y="296689"/>
                    <a:pt x="1412132" y="294341"/>
                    <a:pt x="1411859" y="291993"/>
                  </a:cubicBezTo>
                  <a:cubicBezTo>
                    <a:pt x="1411368" y="287844"/>
                    <a:pt x="1412186" y="284023"/>
                    <a:pt x="1415735" y="281348"/>
                  </a:cubicBezTo>
                  <a:cubicBezTo>
                    <a:pt x="1422123" y="276598"/>
                    <a:pt x="1428565" y="271848"/>
                    <a:pt x="1435007" y="267208"/>
                  </a:cubicBezTo>
                  <a:cubicBezTo>
                    <a:pt x="1438010" y="265024"/>
                    <a:pt x="1441340" y="265297"/>
                    <a:pt x="1443687" y="267535"/>
                  </a:cubicBezTo>
                  <a:cubicBezTo>
                    <a:pt x="1445544" y="269282"/>
                    <a:pt x="1446635" y="271684"/>
                    <a:pt x="1445544" y="273923"/>
                  </a:cubicBezTo>
                  <a:cubicBezTo>
                    <a:pt x="1442213" y="280419"/>
                    <a:pt x="1440848" y="287298"/>
                    <a:pt x="1441231" y="294614"/>
                  </a:cubicBezTo>
                  <a:cubicBezTo>
                    <a:pt x="1441340" y="297944"/>
                    <a:pt x="1440303" y="301002"/>
                    <a:pt x="1438010" y="303349"/>
                  </a:cubicBezTo>
                  <a:cubicBezTo>
                    <a:pt x="1434133" y="307389"/>
                    <a:pt x="1436535" y="310446"/>
                    <a:pt x="1439047" y="313667"/>
                  </a:cubicBezTo>
                  <a:cubicBezTo>
                    <a:pt x="1436972" y="320164"/>
                    <a:pt x="1443305" y="321365"/>
                    <a:pt x="1446144" y="324641"/>
                  </a:cubicBezTo>
                  <a:cubicBezTo>
                    <a:pt x="1447454" y="326115"/>
                    <a:pt x="1448819" y="325296"/>
                    <a:pt x="1449911" y="323494"/>
                  </a:cubicBezTo>
                  <a:cubicBezTo>
                    <a:pt x="1451549" y="320656"/>
                    <a:pt x="1453951" y="318472"/>
                    <a:pt x="1457281" y="317871"/>
                  </a:cubicBezTo>
                  <a:cubicBezTo>
                    <a:pt x="1458701" y="317598"/>
                    <a:pt x="1460612" y="317707"/>
                    <a:pt x="1461758" y="318472"/>
                  </a:cubicBezTo>
                  <a:cubicBezTo>
                    <a:pt x="1468255" y="322730"/>
                    <a:pt x="1470712" y="330919"/>
                    <a:pt x="1467436" y="337198"/>
                  </a:cubicBezTo>
                  <a:cubicBezTo>
                    <a:pt x="1465962" y="340036"/>
                    <a:pt x="1464652" y="343258"/>
                    <a:pt x="1462359" y="345223"/>
                  </a:cubicBezTo>
                  <a:cubicBezTo>
                    <a:pt x="1454552" y="351938"/>
                    <a:pt x="1448055" y="359963"/>
                    <a:pt x="1440685" y="367170"/>
                  </a:cubicBezTo>
                  <a:cubicBezTo>
                    <a:pt x="1437191" y="370609"/>
                    <a:pt x="1433260" y="373011"/>
                    <a:pt x="1428237" y="373612"/>
                  </a:cubicBezTo>
                  <a:cubicBezTo>
                    <a:pt x="1425016" y="373994"/>
                    <a:pt x="1421904" y="374649"/>
                    <a:pt x="1418792" y="375250"/>
                  </a:cubicBezTo>
                  <a:cubicBezTo>
                    <a:pt x="1414698" y="376123"/>
                    <a:pt x="1411095" y="375577"/>
                    <a:pt x="1407273" y="373667"/>
                  </a:cubicBezTo>
                  <a:cubicBezTo>
                    <a:pt x="1402360" y="371210"/>
                    <a:pt x="1397064" y="369463"/>
                    <a:pt x="1391877" y="367607"/>
                  </a:cubicBezTo>
                  <a:cubicBezTo>
                    <a:pt x="1390458" y="367115"/>
                    <a:pt x="1388602" y="366678"/>
                    <a:pt x="1387346" y="367115"/>
                  </a:cubicBezTo>
                  <a:cubicBezTo>
                    <a:pt x="1380467" y="369681"/>
                    <a:pt x="1373315" y="369463"/>
                    <a:pt x="1366164" y="370282"/>
                  </a:cubicBezTo>
                  <a:cubicBezTo>
                    <a:pt x="1363161" y="370609"/>
                    <a:pt x="1360104" y="372247"/>
                    <a:pt x="1357483" y="373885"/>
                  </a:cubicBezTo>
                  <a:cubicBezTo>
                    <a:pt x="1349731" y="378744"/>
                    <a:pt x="1341432" y="380491"/>
                    <a:pt x="1332370" y="379563"/>
                  </a:cubicBezTo>
                  <a:cubicBezTo>
                    <a:pt x="1327620" y="379126"/>
                    <a:pt x="1322816" y="379727"/>
                    <a:pt x="1318066" y="379181"/>
                  </a:cubicBezTo>
                  <a:cubicBezTo>
                    <a:pt x="1316373" y="379017"/>
                    <a:pt x="1314627" y="378525"/>
                    <a:pt x="1312989" y="377925"/>
                  </a:cubicBezTo>
                  <a:cubicBezTo>
                    <a:pt x="1311678" y="377488"/>
                    <a:pt x="1310368" y="376888"/>
                    <a:pt x="1309112" y="376287"/>
                  </a:cubicBezTo>
                  <a:cubicBezTo>
                    <a:pt x="1303107" y="373339"/>
                    <a:pt x="1300541" y="367716"/>
                    <a:pt x="1301306" y="360346"/>
                  </a:cubicBezTo>
                  <a:cubicBezTo>
                    <a:pt x="1301633" y="357234"/>
                    <a:pt x="1304254" y="354013"/>
                    <a:pt x="1306983" y="353576"/>
                  </a:cubicBezTo>
                  <a:cubicBezTo>
                    <a:pt x="1312388" y="352702"/>
                    <a:pt x="1317793" y="351829"/>
                    <a:pt x="1323198" y="350955"/>
                  </a:cubicBezTo>
                  <a:cubicBezTo>
                    <a:pt x="1328002" y="350191"/>
                    <a:pt x="1332806" y="349372"/>
                    <a:pt x="1337611" y="348608"/>
                  </a:cubicBezTo>
                  <a:cubicBezTo>
                    <a:pt x="1338320" y="348499"/>
                    <a:pt x="1339030" y="347953"/>
                    <a:pt x="1339740" y="347625"/>
                  </a:cubicBezTo>
                  <a:cubicBezTo>
                    <a:pt x="1339139" y="347188"/>
                    <a:pt x="1338539" y="346479"/>
                    <a:pt x="1337938" y="346369"/>
                  </a:cubicBezTo>
                  <a:cubicBezTo>
                    <a:pt x="1333789" y="346042"/>
                    <a:pt x="1329531" y="345878"/>
                    <a:pt x="1325491" y="344841"/>
                  </a:cubicBezTo>
                  <a:cubicBezTo>
                    <a:pt x="1323471" y="344295"/>
                    <a:pt x="1321451" y="343476"/>
                    <a:pt x="1319540" y="342275"/>
                  </a:cubicBezTo>
                  <a:cubicBezTo>
                    <a:pt x="1318448" y="341620"/>
                    <a:pt x="1316210" y="341674"/>
                    <a:pt x="1315009" y="342275"/>
                  </a:cubicBezTo>
                  <a:cubicBezTo>
                    <a:pt x="1304636" y="347407"/>
                    <a:pt x="1296938" y="341783"/>
                    <a:pt x="1289240" y="336051"/>
                  </a:cubicBezTo>
                  <a:cubicBezTo>
                    <a:pt x="1286019" y="333649"/>
                    <a:pt x="1282907" y="331192"/>
                    <a:pt x="1279795" y="328681"/>
                  </a:cubicBezTo>
                  <a:cubicBezTo>
                    <a:pt x="1276465" y="326006"/>
                    <a:pt x="1274718" y="322894"/>
                    <a:pt x="1276247" y="318363"/>
                  </a:cubicBezTo>
                  <a:cubicBezTo>
                    <a:pt x="1278157" y="312412"/>
                    <a:pt x="1282361" y="307717"/>
                    <a:pt x="1287602" y="307826"/>
                  </a:cubicBezTo>
                  <a:cubicBezTo>
                    <a:pt x="1293062" y="307935"/>
                    <a:pt x="1298521" y="309245"/>
                    <a:pt x="1303981" y="309955"/>
                  </a:cubicBezTo>
                  <a:cubicBezTo>
                    <a:pt x="1304690" y="310010"/>
                    <a:pt x="1305673" y="309791"/>
                    <a:pt x="1306164" y="309354"/>
                  </a:cubicBezTo>
                  <a:cubicBezTo>
                    <a:pt x="1307311" y="308372"/>
                    <a:pt x="1306874" y="307062"/>
                    <a:pt x="1305182" y="305970"/>
                  </a:cubicBezTo>
                  <a:cubicBezTo>
                    <a:pt x="1302507" y="304277"/>
                    <a:pt x="1299668" y="302803"/>
                    <a:pt x="1297156" y="300947"/>
                  </a:cubicBezTo>
                  <a:cubicBezTo>
                    <a:pt x="1295682" y="299910"/>
                    <a:pt x="1295628" y="297944"/>
                    <a:pt x="1296938" y="296634"/>
                  </a:cubicBezTo>
                  <a:cubicBezTo>
                    <a:pt x="1299722" y="293850"/>
                    <a:pt x="1302288" y="290356"/>
                    <a:pt x="1305728" y="288827"/>
                  </a:cubicBezTo>
                  <a:cubicBezTo>
                    <a:pt x="1310477" y="286807"/>
                    <a:pt x="1314354" y="285060"/>
                    <a:pt x="1313371" y="279000"/>
                  </a:cubicBezTo>
                  <a:cubicBezTo>
                    <a:pt x="1315445" y="276598"/>
                    <a:pt x="1317192" y="273759"/>
                    <a:pt x="1319649" y="271957"/>
                  </a:cubicBezTo>
                  <a:cubicBezTo>
                    <a:pt x="1326037" y="267371"/>
                    <a:pt x="1334280" y="266389"/>
                    <a:pt x="1340286" y="260493"/>
                  </a:cubicBezTo>
                  <a:cubicBezTo>
                    <a:pt x="1343616" y="257272"/>
                    <a:pt x="1349294" y="258200"/>
                    <a:pt x="1354098" y="258964"/>
                  </a:cubicBezTo>
                  <a:close/>
                  <a:moveTo>
                    <a:pt x="3600926" y="258909"/>
                  </a:moveTo>
                  <a:cubicBezTo>
                    <a:pt x="3602237" y="258855"/>
                    <a:pt x="3603601" y="258745"/>
                    <a:pt x="3604802" y="259073"/>
                  </a:cubicBezTo>
                  <a:cubicBezTo>
                    <a:pt x="3606167" y="259401"/>
                    <a:pt x="3607368" y="260383"/>
                    <a:pt x="3608569" y="261038"/>
                  </a:cubicBezTo>
                  <a:lnTo>
                    <a:pt x="3608569" y="261093"/>
                  </a:lnTo>
                  <a:cubicBezTo>
                    <a:pt x="3607204" y="261803"/>
                    <a:pt x="3606004" y="262731"/>
                    <a:pt x="3604639" y="263058"/>
                  </a:cubicBezTo>
                  <a:cubicBezTo>
                    <a:pt x="3603437" y="263386"/>
                    <a:pt x="3602127" y="263277"/>
                    <a:pt x="3600817" y="263277"/>
                  </a:cubicBezTo>
                  <a:lnTo>
                    <a:pt x="3600819" y="263168"/>
                  </a:lnTo>
                  <a:lnTo>
                    <a:pt x="3600817" y="263168"/>
                  </a:lnTo>
                  <a:lnTo>
                    <a:pt x="3600817" y="263113"/>
                  </a:lnTo>
                  <a:lnTo>
                    <a:pt x="3600821" y="263117"/>
                  </a:lnTo>
                  <a:close/>
                  <a:moveTo>
                    <a:pt x="3600217" y="257837"/>
                  </a:moveTo>
                  <a:lnTo>
                    <a:pt x="3600926" y="258090"/>
                  </a:lnTo>
                  <a:cubicBezTo>
                    <a:pt x="3600926" y="258363"/>
                    <a:pt x="3600926" y="258636"/>
                    <a:pt x="3600926" y="258854"/>
                  </a:cubicBezTo>
                  <a:cubicBezTo>
                    <a:pt x="3600708" y="258854"/>
                    <a:pt x="3600217" y="258854"/>
                    <a:pt x="3600217" y="258854"/>
                  </a:cubicBezTo>
                  <a:close/>
                  <a:moveTo>
                    <a:pt x="4938649" y="253887"/>
                  </a:moveTo>
                  <a:cubicBezTo>
                    <a:pt x="4943836" y="256180"/>
                    <a:pt x="4947384" y="260220"/>
                    <a:pt x="4948149" y="266826"/>
                  </a:cubicBezTo>
                  <a:cubicBezTo>
                    <a:pt x="4947603" y="268464"/>
                    <a:pt x="4947002" y="270702"/>
                    <a:pt x="4946129" y="272831"/>
                  </a:cubicBezTo>
                  <a:cubicBezTo>
                    <a:pt x="4945310" y="274797"/>
                    <a:pt x="4941980" y="275834"/>
                    <a:pt x="4940233" y="275069"/>
                  </a:cubicBezTo>
                  <a:cubicBezTo>
                    <a:pt x="4934063" y="272285"/>
                    <a:pt x="4930296" y="267535"/>
                    <a:pt x="4929696" y="260875"/>
                  </a:cubicBezTo>
                  <a:cubicBezTo>
                    <a:pt x="4929532" y="258910"/>
                    <a:pt x="4930733" y="256071"/>
                    <a:pt x="4932262" y="254870"/>
                  </a:cubicBezTo>
                  <a:cubicBezTo>
                    <a:pt x="4933791" y="253723"/>
                    <a:pt x="4936957" y="253177"/>
                    <a:pt x="4938649" y="253941"/>
                  </a:cubicBezTo>
                  <a:close/>
                  <a:moveTo>
                    <a:pt x="1690291" y="249574"/>
                  </a:moveTo>
                  <a:cubicBezTo>
                    <a:pt x="1691219" y="250284"/>
                    <a:pt x="1692202" y="250939"/>
                    <a:pt x="1692966" y="251812"/>
                  </a:cubicBezTo>
                  <a:cubicBezTo>
                    <a:pt x="1693130" y="252031"/>
                    <a:pt x="1693239" y="252413"/>
                    <a:pt x="1693294" y="252850"/>
                  </a:cubicBezTo>
                  <a:cubicBezTo>
                    <a:pt x="1693349" y="253286"/>
                    <a:pt x="1693294" y="253723"/>
                    <a:pt x="1693130" y="253887"/>
                  </a:cubicBezTo>
                  <a:cubicBezTo>
                    <a:pt x="1691820" y="255470"/>
                    <a:pt x="1690673" y="255033"/>
                    <a:pt x="1690400" y="252850"/>
                  </a:cubicBezTo>
                  <a:lnTo>
                    <a:pt x="1690291" y="252904"/>
                  </a:lnTo>
                  <a:cubicBezTo>
                    <a:pt x="1690291" y="252686"/>
                    <a:pt x="1690291" y="252467"/>
                    <a:pt x="1690291" y="252304"/>
                  </a:cubicBezTo>
                  <a:cubicBezTo>
                    <a:pt x="1690237" y="251376"/>
                    <a:pt x="1690291" y="250502"/>
                    <a:pt x="1690291" y="249574"/>
                  </a:cubicBezTo>
                  <a:close/>
                  <a:moveTo>
                    <a:pt x="4366010" y="247881"/>
                  </a:moveTo>
                  <a:cubicBezTo>
                    <a:pt x="4368467" y="249191"/>
                    <a:pt x="4369395" y="251648"/>
                    <a:pt x="4367921" y="253613"/>
                  </a:cubicBezTo>
                  <a:lnTo>
                    <a:pt x="4367976" y="253613"/>
                  </a:lnTo>
                  <a:cubicBezTo>
                    <a:pt x="4367212" y="254596"/>
                    <a:pt x="4365410" y="254814"/>
                    <a:pt x="4364045" y="255360"/>
                  </a:cubicBezTo>
                  <a:cubicBezTo>
                    <a:pt x="4362080" y="254378"/>
                    <a:pt x="4361261" y="251757"/>
                    <a:pt x="4362243" y="249300"/>
                  </a:cubicBezTo>
                  <a:cubicBezTo>
                    <a:pt x="4362898" y="247553"/>
                    <a:pt x="4364373" y="246953"/>
                    <a:pt x="4366010" y="247881"/>
                  </a:cubicBezTo>
                  <a:close/>
                  <a:moveTo>
                    <a:pt x="3588151" y="245042"/>
                  </a:moveTo>
                  <a:cubicBezTo>
                    <a:pt x="3590444" y="245151"/>
                    <a:pt x="3592628" y="245861"/>
                    <a:pt x="3594866" y="246298"/>
                  </a:cubicBezTo>
                  <a:lnTo>
                    <a:pt x="3594866" y="246352"/>
                  </a:lnTo>
                  <a:cubicBezTo>
                    <a:pt x="3599725" y="247280"/>
                    <a:pt x="3599998" y="247444"/>
                    <a:pt x="3600216" y="251976"/>
                  </a:cubicBezTo>
                  <a:lnTo>
                    <a:pt x="3600216" y="257817"/>
                  </a:lnTo>
                  <a:lnTo>
                    <a:pt x="3600217" y="257817"/>
                  </a:lnTo>
                  <a:lnTo>
                    <a:pt x="3600217" y="257837"/>
                  </a:lnTo>
                  <a:lnTo>
                    <a:pt x="3600216" y="257836"/>
                  </a:lnTo>
                  <a:lnTo>
                    <a:pt x="3600216" y="257872"/>
                  </a:lnTo>
                  <a:cubicBezTo>
                    <a:pt x="3594702" y="255906"/>
                    <a:pt x="3589352" y="253395"/>
                    <a:pt x="3583346" y="253067"/>
                  </a:cubicBezTo>
                  <a:cubicBezTo>
                    <a:pt x="3581545" y="252958"/>
                    <a:pt x="3580617" y="251266"/>
                    <a:pt x="3581217" y="249737"/>
                  </a:cubicBezTo>
                  <a:cubicBezTo>
                    <a:pt x="3581763" y="248427"/>
                    <a:pt x="3582746" y="247062"/>
                    <a:pt x="3583892" y="246298"/>
                  </a:cubicBezTo>
                  <a:cubicBezTo>
                    <a:pt x="3585094" y="245479"/>
                    <a:pt x="3586731" y="244988"/>
                    <a:pt x="3588151" y="245042"/>
                  </a:cubicBezTo>
                  <a:close/>
                  <a:moveTo>
                    <a:pt x="4309888" y="241002"/>
                  </a:moveTo>
                  <a:cubicBezTo>
                    <a:pt x="4315565" y="241111"/>
                    <a:pt x="4320915" y="243459"/>
                    <a:pt x="4326429" y="244769"/>
                  </a:cubicBezTo>
                  <a:cubicBezTo>
                    <a:pt x="4329323" y="245479"/>
                    <a:pt x="4332271" y="245861"/>
                    <a:pt x="4335383" y="245479"/>
                  </a:cubicBezTo>
                  <a:cubicBezTo>
                    <a:pt x="4340678" y="249301"/>
                    <a:pt x="4345537" y="253177"/>
                    <a:pt x="4343900" y="260984"/>
                  </a:cubicBezTo>
                  <a:cubicBezTo>
                    <a:pt x="4343135" y="264532"/>
                    <a:pt x="4345046" y="266662"/>
                    <a:pt x="4348431" y="268190"/>
                  </a:cubicBezTo>
                  <a:cubicBezTo>
                    <a:pt x="4352908" y="270156"/>
                    <a:pt x="4357330" y="271575"/>
                    <a:pt x="4362243" y="270156"/>
                  </a:cubicBezTo>
                  <a:cubicBezTo>
                    <a:pt x="4365301" y="269337"/>
                    <a:pt x="4368303" y="268409"/>
                    <a:pt x="4371415" y="267808"/>
                  </a:cubicBezTo>
                  <a:cubicBezTo>
                    <a:pt x="4374964" y="267153"/>
                    <a:pt x="4379877" y="270210"/>
                    <a:pt x="4380696" y="273813"/>
                  </a:cubicBezTo>
                  <a:cubicBezTo>
                    <a:pt x="4381570" y="277635"/>
                    <a:pt x="4382061" y="281566"/>
                    <a:pt x="4382389" y="285497"/>
                  </a:cubicBezTo>
                  <a:cubicBezTo>
                    <a:pt x="4382771" y="289482"/>
                    <a:pt x="4382498" y="293413"/>
                    <a:pt x="4382935" y="297344"/>
                  </a:cubicBezTo>
                  <a:cubicBezTo>
                    <a:pt x="4383535" y="302858"/>
                    <a:pt x="4388831" y="305151"/>
                    <a:pt x="4393417" y="302148"/>
                  </a:cubicBezTo>
                  <a:cubicBezTo>
                    <a:pt x="4397566" y="299473"/>
                    <a:pt x="4398876" y="296306"/>
                    <a:pt x="4397293" y="292103"/>
                  </a:cubicBezTo>
                  <a:cubicBezTo>
                    <a:pt x="4396474" y="289864"/>
                    <a:pt x="4394945" y="287953"/>
                    <a:pt x="4394017" y="285770"/>
                  </a:cubicBezTo>
                  <a:cubicBezTo>
                    <a:pt x="4393089" y="283695"/>
                    <a:pt x="4394454" y="280747"/>
                    <a:pt x="4396692" y="279928"/>
                  </a:cubicBezTo>
                  <a:cubicBezTo>
                    <a:pt x="4404226" y="277253"/>
                    <a:pt x="4411870" y="274523"/>
                    <a:pt x="4419021" y="270920"/>
                  </a:cubicBezTo>
                  <a:cubicBezTo>
                    <a:pt x="4421751" y="269501"/>
                    <a:pt x="4424426" y="268026"/>
                    <a:pt x="4426992" y="266279"/>
                  </a:cubicBezTo>
                  <a:cubicBezTo>
                    <a:pt x="4432288" y="262785"/>
                    <a:pt x="4437038" y="263550"/>
                    <a:pt x="4442333" y="267262"/>
                  </a:cubicBezTo>
                  <a:cubicBezTo>
                    <a:pt x="4447465" y="270811"/>
                    <a:pt x="4453634" y="272885"/>
                    <a:pt x="4459257" y="275779"/>
                  </a:cubicBezTo>
                  <a:cubicBezTo>
                    <a:pt x="4465645" y="279109"/>
                    <a:pt x="4471814" y="282549"/>
                    <a:pt x="4476345" y="288554"/>
                  </a:cubicBezTo>
                  <a:cubicBezTo>
                    <a:pt x="4480385" y="293850"/>
                    <a:pt x="4480276" y="287735"/>
                    <a:pt x="4481696" y="286097"/>
                  </a:cubicBezTo>
                  <a:cubicBezTo>
                    <a:pt x="4483388" y="284186"/>
                    <a:pt x="4486009" y="284023"/>
                    <a:pt x="4487701" y="285770"/>
                  </a:cubicBezTo>
                  <a:cubicBezTo>
                    <a:pt x="4493652" y="292048"/>
                    <a:pt x="4497856" y="300073"/>
                    <a:pt x="4506372" y="303786"/>
                  </a:cubicBezTo>
                  <a:cubicBezTo>
                    <a:pt x="4507628" y="304332"/>
                    <a:pt x="4508665" y="306242"/>
                    <a:pt x="4508938" y="307662"/>
                  </a:cubicBezTo>
                  <a:cubicBezTo>
                    <a:pt x="4510358" y="315687"/>
                    <a:pt x="4515435" y="322020"/>
                    <a:pt x="4518601" y="329227"/>
                  </a:cubicBezTo>
                  <a:cubicBezTo>
                    <a:pt x="4521604" y="335996"/>
                    <a:pt x="4522532" y="343421"/>
                    <a:pt x="4519912" y="350246"/>
                  </a:cubicBezTo>
                  <a:cubicBezTo>
                    <a:pt x="4516964" y="357780"/>
                    <a:pt x="4516363" y="365696"/>
                    <a:pt x="4514452" y="373339"/>
                  </a:cubicBezTo>
                  <a:cubicBezTo>
                    <a:pt x="4512542" y="380982"/>
                    <a:pt x="4508774" y="388189"/>
                    <a:pt x="4505499" y="395450"/>
                  </a:cubicBezTo>
                  <a:cubicBezTo>
                    <a:pt x="4504134" y="398507"/>
                    <a:pt x="4503697" y="401400"/>
                    <a:pt x="4504461" y="404621"/>
                  </a:cubicBezTo>
                  <a:cubicBezTo>
                    <a:pt x="4504735" y="405550"/>
                    <a:pt x="4504735" y="406532"/>
                    <a:pt x="4504735" y="407460"/>
                  </a:cubicBezTo>
                  <a:cubicBezTo>
                    <a:pt x="4504571" y="409644"/>
                    <a:pt x="4503806" y="411719"/>
                    <a:pt x="4502769" y="413793"/>
                  </a:cubicBezTo>
                  <a:cubicBezTo>
                    <a:pt x="4499603" y="420345"/>
                    <a:pt x="4497146" y="426896"/>
                    <a:pt x="4499166" y="434484"/>
                  </a:cubicBezTo>
                  <a:cubicBezTo>
                    <a:pt x="4499712" y="436395"/>
                    <a:pt x="4497965" y="438961"/>
                    <a:pt x="4497091" y="441200"/>
                  </a:cubicBezTo>
                  <a:cubicBezTo>
                    <a:pt x="4495399" y="445731"/>
                    <a:pt x="4488575" y="446168"/>
                    <a:pt x="4488192" y="451736"/>
                  </a:cubicBezTo>
                  <a:cubicBezTo>
                    <a:pt x="4487865" y="456541"/>
                    <a:pt x="4486991" y="461072"/>
                    <a:pt x="4484698" y="465439"/>
                  </a:cubicBezTo>
                  <a:cubicBezTo>
                    <a:pt x="4483115" y="468442"/>
                    <a:pt x="4484698" y="469534"/>
                    <a:pt x="4488302" y="469206"/>
                  </a:cubicBezTo>
                  <a:cubicBezTo>
                    <a:pt x="4498456" y="468333"/>
                    <a:pt x="4506700" y="464784"/>
                    <a:pt x="4511886" y="455394"/>
                  </a:cubicBezTo>
                  <a:cubicBezTo>
                    <a:pt x="4514507" y="450590"/>
                    <a:pt x="4517837" y="446058"/>
                    <a:pt x="4522150" y="442346"/>
                  </a:cubicBezTo>
                  <a:cubicBezTo>
                    <a:pt x="4523187" y="441473"/>
                    <a:pt x="4523569" y="439780"/>
                    <a:pt x="4523897" y="438142"/>
                  </a:cubicBezTo>
                  <a:cubicBezTo>
                    <a:pt x="4524006" y="437487"/>
                    <a:pt x="4524170" y="436832"/>
                    <a:pt x="4524334" y="436232"/>
                  </a:cubicBezTo>
                  <a:cubicBezTo>
                    <a:pt x="4523733" y="436068"/>
                    <a:pt x="4523078" y="435904"/>
                    <a:pt x="4522423" y="435795"/>
                  </a:cubicBezTo>
                  <a:cubicBezTo>
                    <a:pt x="4520185" y="435303"/>
                    <a:pt x="4518056" y="434867"/>
                    <a:pt x="4515981" y="433993"/>
                  </a:cubicBezTo>
                  <a:cubicBezTo>
                    <a:pt x="4512869" y="432683"/>
                    <a:pt x="4511286" y="429789"/>
                    <a:pt x="4511504" y="426405"/>
                  </a:cubicBezTo>
                  <a:cubicBezTo>
                    <a:pt x="4511668" y="424330"/>
                    <a:pt x="4512050" y="422201"/>
                    <a:pt x="4512650" y="420181"/>
                  </a:cubicBezTo>
                  <a:cubicBezTo>
                    <a:pt x="4512705" y="419908"/>
                    <a:pt x="4512814" y="419689"/>
                    <a:pt x="4512869" y="419471"/>
                  </a:cubicBezTo>
                  <a:cubicBezTo>
                    <a:pt x="4514179" y="415267"/>
                    <a:pt x="4517182" y="412538"/>
                    <a:pt x="4521604" y="413193"/>
                  </a:cubicBezTo>
                  <a:cubicBezTo>
                    <a:pt x="4525753" y="413793"/>
                    <a:pt x="4529247" y="413247"/>
                    <a:pt x="4532905" y="411391"/>
                  </a:cubicBezTo>
                  <a:cubicBezTo>
                    <a:pt x="4535307" y="410081"/>
                    <a:pt x="4537000" y="411500"/>
                    <a:pt x="4538310" y="413793"/>
                  </a:cubicBezTo>
                  <a:cubicBezTo>
                    <a:pt x="4539839" y="416468"/>
                    <a:pt x="4541367" y="419307"/>
                    <a:pt x="4543551" y="421436"/>
                  </a:cubicBezTo>
                  <a:cubicBezTo>
                    <a:pt x="4549666" y="427442"/>
                    <a:pt x="4559001" y="424658"/>
                    <a:pt x="4562113" y="416086"/>
                  </a:cubicBezTo>
                  <a:lnTo>
                    <a:pt x="4563081" y="412265"/>
                  </a:lnTo>
                  <a:lnTo>
                    <a:pt x="4562987" y="412265"/>
                  </a:lnTo>
                  <a:cubicBezTo>
                    <a:pt x="4562823" y="411828"/>
                    <a:pt x="4562768" y="411774"/>
                    <a:pt x="4562659" y="411446"/>
                  </a:cubicBezTo>
                  <a:lnTo>
                    <a:pt x="4562714" y="411446"/>
                  </a:lnTo>
                  <a:cubicBezTo>
                    <a:pt x="4563041" y="411610"/>
                    <a:pt x="4563369" y="411719"/>
                    <a:pt x="4563587" y="411774"/>
                  </a:cubicBezTo>
                  <a:lnTo>
                    <a:pt x="4563508" y="412012"/>
                  </a:lnTo>
                  <a:lnTo>
                    <a:pt x="4565116" y="412101"/>
                  </a:lnTo>
                  <a:cubicBezTo>
                    <a:pt x="4570084" y="414394"/>
                    <a:pt x="4574997" y="416796"/>
                    <a:pt x="4579911" y="419143"/>
                  </a:cubicBezTo>
                  <a:cubicBezTo>
                    <a:pt x="4584660" y="416195"/>
                    <a:pt x="4589137" y="412811"/>
                    <a:pt x="4594105" y="410408"/>
                  </a:cubicBezTo>
                  <a:cubicBezTo>
                    <a:pt x="4598364" y="408388"/>
                    <a:pt x="4603004" y="407187"/>
                    <a:pt x="4607645" y="406150"/>
                  </a:cubicBezTo>
                  <a:cubicBezTo>
                    <a:pt x="4610920" y="405440"/>
                    <a:pt x="4614196" y="404731"/>
                    <a:pt x="4617472" y="404021"/>
                  </a:cubicBezTo>
                  <a:cubicBezTo>
                    <a:pt x="4626643" y="402110"/>
                    <a:pt x="4635761" y="400308"/>
                    <a:pt x="4644878" y="398398"/>
                  </a:cubicBezTo>
                  <a:cubicBezTo>
                    <a:pt x="4648809" y="397633"/>
                    <a:pt x="4653231" y="400254"/>
                    <a:pt x="4653995" y="404021"/>
                  </a:cubicBezTo>
                  <a:cubicBezTo>
                    <a:pt x="4654268" y="405550"/>
                    <a:pt x="4654104" y="407187"/>
                    <a:pt x="4654432" y="408716"/>
                  </a:cubicBezTo>
                  <a:cubicBezTo>
                    <a:pt x="4656670" y="420781"/>
                    <a:pt x="4666334" y="424002"/>
                    <a:pt x="4677198" y="416305"/>
                  </a:cubicBezTo>
                  <a:cubicBezTo>
                    <a:pt x="4681183" y="413520"/>
                    <a:pt x="4681620" y="412974"/>
                    <a:pt x="4685169" y="416305"/>
                  </a:cubicBezTo>
                  <a:cubicBezTo>
                    <a:pt x="4690573" y="421327"/>
                    <a:pt x="4696743" y="422037"/>
                    <a:pt x="4702912" y="419962"/>
                  </a:cubicBezTo>
                  <a:cubicBezTo>
                    <a:pt x="4707771" y="418325"/>
                    <a:pt x="4712575" y="416414"/>
                    <a:pt x="4717325" y="414448"/>
                  </a:cubicBezTo>
                  <a:cubicBezTo>
                    <a:pt x="4722020" y="412483"/>
                    <a:pt x="4726715" y="410463"/>
                    <a:pt x="4731410" y="408498"/>
                  </a:cubicBezTo>
                  <a:cubicBezTo>
                    <a:pt x="4733102" y="407788"/>
                    <a:pt x="4733867" y="403857"/>
                    <a:pt x="4732829" y="402110"/>
                  </a:cubicBezTo>
                  <a:cubicBezTo>
                    <a:pt x="4729554" y="396705"/>
                    <a:pt x="4726060" y="391464"/>
                    <a:pt x="4723002" y="385950"/>
                  </a:cubicBezTo>
                  <a:cubicBezTo>
                    <a:pt x="4720382" y="381255"/>
                    <a:pt x="4721528" y="377215"/>
                    <a:pt x="4726387" y="373612"/>
                  </a:cubicBezTo>
                  <a:cubicBezTo>
                    <a:pt x="4728899" y="371756"/>
                    <a:pt x="4731683" y="369899"/>
                    <a:pt x="4734631" y="369190"/>
                  </a:cubicBezTo>
                  <a:cubicBezTo>
                    <a:pt x="4744895" y="366733"/>
                    <a:pt x="4755322" y="367661"/>
                    <a:pt x="4765258" y="370609"/>
                  </a:cubicBezTo>
                  <a:cubicBezTo>
                    <a:pt x="4769735" y="371919"/>
                    <a:pt x="4772520" y="371210"/>
                    <a:pt x="4775850" y="368808"/>
                  </a:cubicBezTo>
                  <a:cubicBezTo>
                    <a:pt x="4776996" y="367934"/>
                    <a:pt x="4778852" y="367879"/>
                    <a:pt x="4780436" y="367716"/>
                  </a:cubicBezTo>
                  <a:cubicBezTo>
                    <a:pt x="4782183" y="367606"/>
                    <a:pt x="4784749" y="367825"/>
                    <a:pt x="4787751" y="368371"/>
                  </a:cubicBezTo>
                  <a:cubicBezTo>
                    <a:pt x="4797087" y="370009"/>
                    <a:pt x="4810408" y="374376"/>
                    <a:pt x="4814120" y="377816"/>
                  </a:cubicBezTo>
                  <a:cubicBezTo>
                    <a:pt x="4820508" y="383657"/>
                    <a:pt x="4826459" y="389990"/>
                    <a:pt x="4832628" y="396159"/>
                  </a:cubicBezTo>
                  <a:cubicBezTo>
                    <a:pt x="4835303" y="398834"/>
                    <a:pt x="4833993" y="401728"/>
                    <a:pt x="4833174" y="404840"/>
                  </a:cubicBezTo>
                  <a:cubicBezTo>
                    <a:pt x="4832246" y="408115"/>
                    <a:pt x="4833010" y="409207"/>
                    <a:pt x="4836449" y="409371"/>
                  </a:cubicBezTo>
                  <a:cubicBezTo>
                    <a:pt x="4840598" y="409589"/>
                    <a:pt x="4844857" y="409862"/>
                    <a:pt x="4847532" y="412865"/>
                  </a:cubicBezTo>
                  <a:cubicBezTo>
                    <a:pt x="4851135" y="416960"/>
                    <a:pt x="4854902" y="421327"/>
                    <a:pt x="4855503" y="427114"/>
                  </a:cubicBezTo>
                  <a:cubicBezTo>
                    <a:pt x="4855612" y="428479"/>
                    <a:pt x="4854957" y="430554"/>
                    <a:pt x="4853919" y="431318"/>
                  </a:cubicBezTo>
                  <a:cubicBezTo>
                    <a:pt x="4851572" y="433010"/>
                    <a:pt x="4848842" y="434212"/>
                    <a:pt x="4846276" y="435522"/>
                  </a:cubicBezTo>
                  <a:cubicBezTo>
                    <a:pt x="4847204" y="437487"/>
                    <a:pt x="4847860" y="439780"/>
                    <a:pt x="4849334" y="441309"/>
                  </a:cubicBezTo>
                  <a:cubicBezTo>
                    <a:pt x="4852664" y="444748"/>
                    <a:pt x="4854902" y="444694"/>
                    <a:pt x="4859816" y="441746"/>
                  </a:cubicBezTo>
                  <a:cubicBezTo>
                    <a:pt x="4865111" y="438579"/>
                    <a:pt x="4865220" y="438579"/>
                    <a:pt x="4867186" y="444857"/>
                  </a:cubicBezTo>
                  <a:cubicBezTo>
                    <a:pt x="4867404" y="445567"/>
                    <a:pt x="4867022" y="446823"/>
                    <a:pt x="4867404" y="447150"/>
                  </a:cubicBezTo>
                  <a:cubicBezTo>
                    <a:pt x="4879033" y="455230"/>
                    <a:pt x="4888259" y="466531"/>
                    <a:pt x="4902454" y="471117"/>
                  </a:cubicBezTo>
                  <a:cubicBezTo>
                    <a:pt x="4907149" y="472646"/>
                    <a:pt x="4911680" y="473192"/>
                    <a:pt x="4916375" y="473683"/>
                  </a:cubicBezTo>
                  <a:cubicBezTo>
                    <a:pt x="4919433" y="474011"/>
                    <a:pt x="4920961" y="472373"/>
                    <a:pt x="4920634" y="469807"/>
                  </a:cubicBezTo>
                  <a:cubicBezTo>
                    <a:pt x="4919269" y="460198"/>
                    <a:pt x="4915829" y="451300"/>
                    <a:pt x="4911953" y="442564"/>
                  </a:cubicBezTo>
                  <a:cubicBezTo>
                    <a:pt x="4909005" y="435904"/>
                    <a:pt x="4906712" y="429189"/>
                    <a:pt x="4907040" y="421819"/>
                  </a:cubicBezTo>
                  <a:cubicBezTo>
                    <a:pt x="4907040" y="421109"/>
                    <a:pt x="4907586" y="420290"/>
                    <a:pt x="4908186" y="419853"/>
                  </a:cubicBezTo>
                  <a:cubicBezTo>
                    <a:pt x="4908678" y="419416"/>
                    <a:pt x="4909606" y="419253"/>
                    <a:pt x="4910261" y="419362"/>
                  </a:cubicBezTo>
                  <a:cubicBezTo>
                    <a:pt x="4910971" y="419471"/>
                    <a:pt x="4911680" y="419962"/>
                    <a:pt x="4912281" y="420508"/>
                  </a:cubicBezTo>
                  <a:cubicBezTo>
                    <a:pt x="4920907" y="428697"/>
                    <a:pt x="4931116" y="431427"/>
                    <a:pt x="4942963" y="430281"/>
                  </a:cubicBezTo>
                  <a:cubicBezTo>
                    <a:pt x="4949405" y="429680"/>
                    <a:pt x="4953063" y="427496"/>
                    <a:pt x="4954810" y="421054"/>
                  </a:cubicBezTo>
                  <a:cubicBezTo>
                    <a:pt x="4956448" y="414994"/>
                    <a:pt x="4962016" y="412647"/>
                    <a:pt x="4967694" y="411828"/>
                  </a:cubicBezTo>
                  <a:cubicBezTo>
                    <a:pt x="4971570" y="411227"/>
                    <a:pt x="4975665" y="411719"/>
                    <a:pt x="4979541" y="412428"/>
                  </a:cubicBezTo>
                  <a:cubicBezTo>
                    <a:pt x="4984618" y="413357"/>
                    <a:pt x="4988822" y="412210"/>
                    <a:pt x="4992807" y="408989"/>
                  </a:cubicBezTo>
                  <a:cubicBezTo>
                    <a:pt x="4995919" y="406478"/>
                    <a:pt x="4999468" y="404676"/>
                    <a:pt x="5002798" y="402438"/>
                  </a:cubicBezTo>
                  <a:cubicBezTo>
                    <a:pt x="5008203" y="398780"/>
                    <a:pt x="5013171" y="399872"/>
                    <a:pt x="5018194" y="403311"/>
                  </a:cubicBezTo>
                  <a:cubicBezTo>
                    <a:pt x="5020050" y="404621"/>
                    <a:pt x="5022616" y="403366"/>
                    <a:pt x="5024090" y="401127"/>
                  </a:cubicBezTo>
                  <a:cubicBezTo>
                    <a:pt x="5025619" y="398671"/>
                    <a:pt x="5025728" y="396268"/>
                    <a:pt x="5023544" y="394794"/>
                  </a:cubicBezTo>
                  <a:cubicBezTo>
                    <a:pt x="5018139" y="391137"/>
                    <a:pt x="5014263" y="386114"/>
                    <a:pt x="5010660" y="380873"/>
                  </a:cubicBezTo>
                  <a:cubicBezTo>
                    <a:pt x="5008421" y="377543"/>
                    <a:pt x="5008203" y="373830"/>
                    <a:pt x="5008967" y="370063"/>
                  </a:cubicBezTo>
                  <a:cubicBezTo>
                    <a:pt x="5005910" y="370118"/>
                    <a:pt x="5002744" y="370445"/>
                    <a:pt x="4999686" y="370227"/>
                  </a:cubicBezTo>
                  <a:cubicBezTo>
                    <a:pt x="4995537" y="369954"/>
                    <a:pt x="4992316" y="366242"/>
                    <a:pt x="4992207" y="362202"/>
                  </a:cubicBezTo>
                  <a:cubicBezTo>
                    <a:pt x="4992098" y="357124"/>
                    <a:pt x="4993790" y="352811"/>
                    <a:pt x="4998376" y="350191"/>
                  </a:cubicBezTo>
                  <a:cubicBezTo>
                    <a:pt x="5000396" y="349044"/>
                    <a:pt x="5002853" y="348662"/>
                    <a:pt x="5005036" y="347680"/>
                  </a:cubicBezTo>
                  <a:cubicBezTo>
                    <a:pt x="5007275" y="346697"/>
                    <a:pt x="5009295" y="343421"/>
                    <a:pt x="5008476" y="342166"/>
                  </a:cubicBezTo>
                  <a:cubicBezTo>
                    <a:pt x="5007602" y="340910"/>
                    <a:pt x="5006674" y="339327"/>
                    <a:pt x="5005364" y="338726"/>
                  </a:cubicBezTo>
                  <a:cubicBezTo>
                    <a:pt x="5001815" y="337088"/>
                    <a:pt x="4998048" y="335996"/>
                    <a:pt x="4994391" y="334468"/>
                  </a:cubicBezTo>
                  <a:cubicBezTo>
                    <a:pt x="4993790" y="334249"/>
                    <a:pt x="4992971" y="333103"/>
                    <a:pt x="4993135" y="332612"/>
                  </a:cubicBezTo>
                  <a:cubicBezTo>
                    <a:pt x="4993517" y="331137"/>
                    <a:pt x="4994009" y="329227"/>
                    <a:pt x="4995155" y="328572"/>
                  </a:cubicBezTo>
                  <a:cubicBezTo>
                    <a:pt x="4997066" y="327316"/>
                    <a:pt x="4999850" y="325733"/>
                    <a:pt x="5001597" y="326333"/>
                  </a:cubicBezTo>
                  <a:cubicBezTo>
                    <a:pt x="5011861" y="329663"/>
                    <a:pt x="5022070" y="328080"/>
                    <a:pt x="5032334" y="326934"/>
                  </a:cubicBezTo>
                  <a:cubicBezTo>
                    <a:pt x="5035009" y="326606"/>
                    <a:pt x="5037629" y="326333"/>
                    <a:pt x="5040250" y="326060"/>
                  </a:cubicBezTo>
                  <a:cubicBezTo>
                    <a:pt x="5047948" y="325296"/>
                    <a:pt x="5055645" y="324641"/>
                    <a:pt x="5063343" y="324422"/>
                  </a:cubicBezTo>
                  <a:cubicBezTo>
                    <a:pt x="5072078" y="324149"/>
                    <a:pt x="5081250" y="323549"/>
                    <a:pt x="5089439" y="325896"/>
                  </a:cubicBezTo>
                  <a:cubicBezTo>
                    <a:pt x="5097738" y="328299"/>
                    <a:pt x="5103033" y="327589"/>
                    <a:pt x="5108165" y="320819"/>
                  </a:cubicBezTo>
                  <a:cubicBezTo>
                    <a:pt x="5109912" y="318472"/>
                    <a:pt x="5113352" y="317107"/>
                    <a:pt x="5116300" y="316069"/>
                  </a:cubicBezTo>
                  <a:cubicBezTo>
                    <a:pt x="5120776" y="314486"/>
                    <a:pt x="5125526" y="313613"/>
                    <a:pt x="5130112" y="312466"/>
                  </a:cubicBezTo>
                  <a:cubicBezTo>
                    <a:pt x="5141086" y="309682"/>
                    <a:pt x="5150476" y="313776"/>
                    <a:pt x="5159484" y="319236"/>
                  </a:cubicBezTo>
                  <a:cubicBezTo>
                    <a:pt x="5160139" y="319673"/>
                    <a:pt x="5160576" y="320382"/>
                    <a:pt x="5161176" y="320928"/>
                  </a:cubicBezTo>
                  <a:cubicBezTo>
                    <a:pt x="5165161" y="324641"/>
                    <a:pt x="5165216" y="328135"/>
                    <a:pt x="5161176" y="335287"/>
                  </a:cubicBezTo>
                  <a:cubicBezTo>
                    <a:pt x="5160139" y="337088"/>
                    <a:pt x="5160139" y="338671"/>
                    <a:pt x="5161886" y="339108"/>
                  </a:cubicBezTo>
                  <a:cubicBezTo>
                    <a:pt x="5166417" y="340309"/>
                    <a:pt x="5171003" y="341074"/>
                    <a:pt x="5174606" y="344841"/>
                  </a:cubicBezTo>
                  <a:cubicBezTo>
                    <a:pt x="5176244" y="346588"/>
                    <a:pt x="5178865" y="346424"/>
                    <a:pt x="5181267" y="345660"/>
                  </a:cubicBezTo>
                  <a:cubicBezTo>
                    <a:pt x="5184706" y="344622"/>
                    <a:pt x="5187217" y="346478"/>
                    <a:pt x="5189838" y="348498"/>
                  </a:cubicBezTo>
                  <a:cubicBezTo>
                    <a:pt x="5193496" y="351283"/>
                    <a:pt x="5193823" y="351337"/>
                    <a:pt x="5197427" y="348335"/>
                  </a:cubicBezTo>
                  <a:cubicBezTo>
                    <a:pt x="5200757" y="345550"/>
                    <a:pt x="5203978" y="344022"/>
                    <a:pt x="5208182" y="346151"/>
                  </a:cubicBezTo>
                  <a:cubicBezTo>
                    <a:pt x="5211731" y="347953"/>
                    <a:pt x="5215388" y="349590"/>
                    <a:pt x="5219046" y="351174"/>
                  </a:cubicBezTo>
                  <a:cubicBezTo>
                    <a:pt x="5224396" y="353412"/>
                    <a:pt x="5228163" y="357015"/>
                    <a:pt x="5230565" y="362529"/>
                  </a:cubicBezTo>
                  <a:cubicBezTo>
                    <a:pt x="5232586" y="367170"/>
                    <a:pt x="5238373" y="368480"/>
                    <a:pt x="5242576" y="365914"/>
                  </a:cubicBezTo>
                  <a:cubicBezTo>
                    <a:pt x="5248691" y="362147"/>
                    <a:pt x="5254805" y="358380"/>
                    <a:pt x="5260538" y="354067"/>
                  </a:cubicBezTo>
                  <a:cubicBezTo>
                    <a:pt x="5261629" y="353248"/>
                    <a:pt x="5262721" y="352429"/>
                    <a:pt x="5263868" y="351665"/>
                  </a:cubicBezTo>
                  <a:cubicBezTo>
                    <a:pt x="5273968" y="344731"/>
                    <a:pt x="5284996" y="339709"/>
                    <a:pt x="5296352" y="335177"/>
                  </a:cubicBezTo>
                  <a:cubicBezTo>
                    <a:pt x="5299300" y="333976"/>
                    <a:pt x="5302630" y="333540"/>
                    <a:pt x="5305305" y="331956"/>
                  </a:cubicBezTo>
                  <a:cubicBezTo>
                    <a:pt x="5316224" y="325623"/>
                    <a:pt x="5326269" y="326169"/>
                    <a:pt x="5335933" y="329936"/>
                  </a:cubicBezTo>
                  <a:cubicBezTo>
                    <a:pt x="5340628" y="331738"/>
                    <a:pt x="5345323" y="334413"/>
                    <a:pt x="5349909" y="337416"/>
                  </a:cubicBezTo>
                  <a:cubicBezTo>
                    <a:pt x="5351219" y="338289"/>
                    <a:pt x="5352147" y="339709"/>
                    <a:pt x="5353512" y="340528"/>
                  </a:cubicBezTo>
                  <a:cubicBezTo>
                    <a:pt x="5366560" y="348225"/>
                    <a:pt x="5375077" y="359144"/>
                    <a:pt x="5378079" y="374158"/>
                  </a:cubicBezTo>
                  <a:cubicBezTo>
                    <a:pt x="5378243" y="374977"/>
                    <a:pt x="5378734" y="375632"/>
                    <a:pt x="5379007" y="376396"/>
                  </a:cubicBezTo>
                  <a:cubicBezTo>
                    <a:pt x="5380263" y="379672"/>
                    <a:pt x="5382884" y="381692"/>
                    <a:pt x="5386105" y="382019"/>
                  </a:cubicBezTo>
                  <a:cubicBezTo>
                    <a:pt x="5400845" y="383493"/>
                    <a:pt x="5414330" y="379672"/>
                    <a:pt x="5426996" y="372138"/>
                  </a:cubicBezTo>
                  <a:cubicBezTo>
                    <a:pt x="5435840" y="366788"/>
                    <a:pt x="5445066" y="362092"/>
                    <a:pt x="5454238" y="357288"/>
                  </a:cubicBezTo>
                  <a:cubicBezTo>
                    <a:pt x="5455494" y="356578"/>
                    <a:pt x="5457405" y="356469"/>
                    <a:pt x="5458770" y="356906"/>
                  </a:cubicBezTo>
                  <a:cubicBezTo>
                    <a:pt x="5464393" y="358489"/>
                    <a:pt x="5469525" y="357179"/>
                    <a:pt x="5475039" y="355541"/>
                  </a:cubicBezTo>
                  <a:cubicBezTo>
                    <a:pt x="5482627" y="353357"/>
                    <a:pt x="5490707" y="352866"/>
                    <a:pt x="5498514" y="351501"/>
                  </a:cubicBezTo>
                  <a:cubicBezTo>
                    <a:pt x="5502445" y="350846"/>
                    <a:pt x="5505611" y="347243"/>
                    <a:pt x="5505721" y="343094"/>
                  </a:cubicBezTo>
                  <a:cubicBezTo>
                    <a:pt x="5505939" y="336761"/>
                    <a:pt x="5505666" y="330428"/>
                    <a:pt x="5505830" y="324095"/>
                  </a:cubicBezTo>
                  <a:cubicBezTo>
                    <a:pt x="5505830" y="323330"/>
                    <a:pt x="5506212" y="322348"/>
                    <a:pt x="5506867" y="321365"/>
                  </a:cubicBezTo>
                  <a:cubicBezTo>
                    <a:pt x="5508505" y="318854"/>
                    <a:pt x="5511617" y="316288"/>
                    <a:pt x="5513855" y="316124"/>
                  </a:cubicBezTo>
                  <a:cubicBezTo>
                    <a:pt x="5519533" y="315633"/>
                    <a:pt x="5525211" y="316069"/>
                    <a:pt x="5528650" y="321583"/>
                  </a:cubicBezTo>
                  <a:cubicBezTo>
                    <a:pt x="5529906" y="323658"/>
                    <a:pt x="5530889" y="325678"/>
                    <a:pt x="5531216" y="327753"/>
                  </a:cubicBezTo>
                  <a:cubicBezTo>
                    <a:pt x="5531762" y="330865"/>
                    <a:pt x="5530998" y="333867"/>
                    <a:pt x="5527886" y="336706"/>
                  </a:cubicBezTo>
                  <a:cubicBezTo>
                    <a:pt x="5526576" y="337907"/>
                    <a:pt x="5526084" y="339163"/>
                    <a:pt x="5527067" y="340910"/>
                  </a:cubicBezTo>
                  <a:cubicBezTo>
                    <a:pt x="5528596" y="343694"/>
                    <a:pt x="5529906" y="346642"/>
                    <a:pt x="5531871" y="349099"/>
                  </a:cubicBezTo>
                  <a:cubicBezTo>
                    <a:pt x="5533291" y="350846"/>
                    <a:pt x="5535475" y="352102"/>
                    <a:pt x="5537549" y="353194"/>
                  </a:cubicBezTo>
                  <a:cubicBezTo>
                    <a:pt x="5538859" y="353849"/>
                    <a:pt x="5540606" y="354012"/>
                    <a:pt x="5542190" y="354122"/>
                  </a:cubicBezTo>
                  <a:cubicBezTo>
                    <a:pt x="5552290" y="354995"/>
                    <a:pt x="5560533" y="358435"/>
                    <a:pt x="5565447" y="368262"/>
                  </a:cubicBezTo>
                  <a:cubicBezTo>
                    <a:pt x="5567303" y="372029"/>
                    <a:pt x="5571889" y="372029"/>
                    <a:pt x="5575820" y="369026"/>
                  </a:cubicBezTo>
                  <a:cubicBezTo>
                    <a:pt x="5578386" y="367115"/>
                    <a:pt x="5580788" y="364986"/>
                    <a:pt x="5583026" y="362802"/>
                  </a:cubicBezTo>
                  <a:cubicBezTo>
                    <a:pt x="5585101" y="360837"/>
                    <a:pt x="5585374" y="356142"/>
                    <a:pt x="5583572" y="353903"/>
                  </a:cubicBezTo>
                  <a:cubicBezTo>
                    <a:pt x="5579259" y="348608"/>
                    <a:pt x="5575001" y="343312"/>
                    <a:pt x="5570524" y="338180"/>
                  </a:cubicBezTo>
                  <a:cubicBezTo>
                    <a:pt x="5570306" y="337907"/>
                    <a:pt x="5570087" y="337689"/>
                    <a:pt x="5569869" y="337416"/>
                  </a:cubicBezTo>
                  <a:cubicBezTo>
                    <a:pt x="5565447" y="332448"/>
                    <a:pt x="5559332" y="330646"/>
                    <a:pt x="5553163" y="328681"/>
                  </a:cubicBezTo>
                  <a:cubicBezTo>
                    <a:pt x="5551252" y="328080"/>
                    <a:pt x="5548304" y="325241"/>
                    <a:pt x="5548523" y="323986"/>
                  </a:cubicBezTo>
                  <a:cubicBezTo>
                    <a:pt x="5550269" y="315141"/>
                    <a:pt x="5542462" y="309409"/>
                    <a:pt x="5541698" y="301547"/>
                  </a:cubicBezTo>
                  <a:cubicBezTo>
                    <a:pt x="5541534" y="299582"/>
                    <a:pt x="5542026" y="298272"/>
                    <a:pt x="5543991" y="297944"/>
                  </a:cubicBezTo>
                  <a:cubicBezTo>
                    <a:pt x="5547922" y="297453"/>
                    <a:pt x="5551853" y="296470"/>
                    <a:pt x="5555729" y="296688"/>
                  </a:cubicBezTo>
                  <a:cubicBezTo>
                    <a:pt x="5564573" y="297125"/>
                    <a:pt x="5572872" y="293795"/>
                    <a:pt x="5581661" y="293358"/>
                  </a:cubicBezTo>
                  <a:cubicBezTo>
                    <a:pt x="5589359" y="292976"/>
                    <a:pt x="5596675" y="288554"/>
                    <a:pt x="5603991" y="285442"/>
                  </a:cubicBezTo>
                  <a:cubicBezTo>
                    <a:pt x="5614145" y="281129"/>
                    <a:pt x="5624955" y="277635"/>
                    <a:pt x="5636474" y="281020"/>
                  </a:cubicBezTo>
                  <a:cubicBezTo>
                    <a:pt x="5638713" y="281620"/>
                    <a:pt x="5641278" y="281784"/>
                    <a:pt x="5643626" y="281566"/>
                  </a:cubicBezTo>
                  <a:cubicBezTo>
                    <a:pt x="5660550" y="280092"/>
                    <a:pt x="5676765" y="285005"/>
                    <a:pt x="5693307" y="287134"/>
                  </a:cubicBezTo>
                  <a:cubicBezTo>
                    <a:pt x="5694071" y="287244"/>
                    <a:pt x="5694835" y="287353"/>
                    <a:pt x="5695599" y="287407"/>
                  </a:cubicBezTo>
                  <a:cubicBezTo>
                    <a:pt x="5701277" y="288063"/>
                    <a:pt x="5706573" y="290083"/>
                    <a:pt x="5710941" y="293631"/>
                  </a:cubicBezTo>
                  <a:cubicBezTo>
                    <a:pt x="5715690" y="297453"/>
                    <a:pt x="5720221" y="299254"/>
                    <a:pt x="5726172" y="296798"/>
                  </a:cubicBezTo>
                  <a:cubicBezTo>
                    <a:pt x="5733925" y="293522"/>
                    <a:pt x="5742168" y="294396"/>
                    <a:pt x="5749648" y="296961"/>
                  </a:cubicBezTo>
                  <a:cubicBezTo>
                    <a:pt x="5752323" y="297890"/>
                    <a:pt x="5755053" y="298545"/>
                    <a:pt x="5757728" y="299091"/>
                  </a:cubicBezTo>
                  <a:cubicBezTo>
                    <a:pt x="5763624" y="300237"/>
                    <a:pt x="5769520" y="300565"/>
                    <a:pt x="5775525" y="300674"/>
                  </a:cubicBezTo>
                  <a:cubicBezTo>
                    <a:pt x="5782732" y="300783"/>
                    <a:pt x="5789665" y="300619"/>
                    <a:pt x="5796708" y="303021"/>
                  </a:cubicBezTo>
                  <a:cubicBezTo>
                    <a:pt x="5800967" y="304441"/>
                    <a:pt x="5806262" y="304332"/>
                    <a:pt x="5810739" y="303404"/>
                  </a:cubicBezTo>
                  <a:cubicBezTo>
                    <a:pt x="5823459" y="300783"/>
                    <a:pt x="5831813" y="307935"/>
                    <a:pt x="5840384" y="315141"/>
                  </a:cubicBezTo>
                  <a:cubicBezTo>
                    <a:pt x="5846443" y="326442"/>
                    <a:pt x="5858509" y="333103"/>
                    <a:pt x="5863750" y="345059"/>
                  </a:cubicBezTo>
                  <a:cubicBezTo>
                    <a:pt x="5863859" y="345387"/>
                    <a:pt x="5865333" y="345605"/>
                    <a:pt x="5865770" y="345277"/>
                  </a:cubicBezTo>
                  <a:cubicBezTo>
                    <a:pt x="5867026" y="344568"/>
                    <a:pt x="5868609" y="343749"/>
                    <a:pt x="5869264" y="342548"/>
                  </a:cubicBezTo>
                  <a:cubicBezTo>
                    <a:pt x="5870847" y="339490"/>
                    <a:pt x="5870629" y="335996"/>
                    <a:pt x="5868718" y="333430"/>
                  </a:cubicBezTo>
                  <a:cubicBezTo>
                    <a:pt x="5865442" y="328954"/>
                    <a:pt x="5861457" y="325023"/>
                    <a:pt x="5857854" y="320765"/>
                  </a:cubicBezTo>
                  <a:cubicBezTo>
                    <a:pt x="5856052" y="318690"/>
                    <a:pt x="5856380" y="314486"/>
                    <a:pt x="5858455" y="311920"/>
                  </a:cubicBezTo>
                  <a:cubicBezTo>
                    <a:pt x="5859437" y="310665"/>
                    <a:pt x="5860365" y="308754"/>
                    <a:pt x="5861621" y="308481"/>
                  </a:cubicBezTo>
                  <a:cubicBezTo>
                    <a:pt x="5869319" y="307061"/>
                    <a:pt x="5873577" y="301274"/>
                    <a:pt x="5878600" y="296252"/>
                  </a:cubicBezTo>
                  <a:cubicBezTo>
                    <a:pt x="5882258" y="292539"/>
                    <a:pt x="5886734" y="291502"/>
                    <a:pt x="5891648" y="294013"/>
                  </a:cubicBezTo>
                  <a:cubicBezTo>
                    <a:pt x="5894487" y="295433"/>
                    <a:pt x="5897162" y="297999"/>
                    <a:pt x="5900110" y="298326"/>
                  </a:cubicBezTo>
                  <a:cubicBezTo>
                    <a:pt x="5908900" y="299254"/>
                    <a:pt x="5917034" y="302475"/>
                    <a:pt x="5925441" y="304386"/>
                  </a:cubicBezTo>
                  <a:cubicBezTo>
                    <a:pt x="5926861" y="304714"/>
                    <a:pt x="5928553" y="303786"/>
                    <a:pt x="5930137" y="303786"/>
                  </a:cubicBezTo>
                  <a:cubicBezTo>
                    <a:pt x="5933194" y="303786"/>
                    <a:pt x="5934613" y="304878"/>
                    <a:pt x="5934613" y="308153"/>
                  </a:cubicBezTo>
                  <a:cubicBezTo>
                    <a:pt x="5934613" y="313558"/>
                    <a:pt x="5935378" y="318635"/>
                    <a:pt x="5937124" y="323385"/>
                  </a:cubicBezTo>
                  <a:cubicBezTo>
                    <a:pt x="5938599" y="327316"/>
                    <a:pt x="5940782" y="331028"/>
                    <a:pt x="5943840" y="334468"/>
                  </a:cubicBezTo>
                  <a:cubicBezTo>
                    <a:pt x="5945478" y="336269"/>
                    <a:pt x="5945751" y="338617"/>
                    <a:pt x="5945041" y="341128"/>
                  </a:cubicBezTo>
                  <a:cubicBezTo>
                    <a:pt x="5943021" y="348116"/>
                    <a:pt x="5940455" y="354558"/>
                    <a:pt x="5934286" y="359254"/>
                  </a:cubicBezTo>
                  <a:cubicBezTo>
                    <a:pt x="5930792" y="361929"/>
                    <a:pt x="5931065" y="363512"/>
                    <a:pt x="5934013" y="367115"/>
                  </a:cubicBezTo>
                  <a:cubicBezTo>
                    <a:pt x="5936524" y="370227"/>
                    <a:pt x="5938599" y="374103"/>
                    <a:pt x="5941819" y="375959"/>
                  </a:cubicBezTo>
                  <a:cubicBezTo>
                    <a:pt x="5949245" y="380218"/>
                    <a:pt x="5950882" y="386496"/>
                    <a:pt x="5950500" y="394139"/>
                  </a:cubicBezTo>
                  <a:cubicBezTo>
                    <a:pt x="5950391" y="395723"/>
                    <a:pt x="5950173" y="397360"/>
                    <a:pt x="5950555" y="398889"/>
                  </a:cubicBezTo>
                  <a:cubicBezTo>
                    <a:pt x="5951428" y="402001"/>
                    <a:pt x="5952902" y="405604"/>
                    <a:pt x="5956232" y="405932"/>
                  </a:cubicBezTo>
                  <a:cubicBezTo>
                    <a:pt x="5967479" y="407024"/>
                    <a:pt x="5966933" y="415813"/>
                    <a:pt x="5968134" y="423456"/>
                  </a:cubicBezTo>
                  <a:cubicBezTo>
                    <a:pt x="5968353" y="424658"/>
                    <a:pt x="5966933" y="426350"/>
                    <a:pt x="5965896" y="427387"/>
                  </a:cubicBezTo>
                  <a:cubicBezTo>
                    <a:pt x="5964749" y="428425"/>
                    <a:pt x="5963330" y="429353"/>
                    <a:pt x="5961856" y="429789"/>
                  </a:cubicBezTo>
                  <a:cubicBezTo>
                    <a:pt x="5958854" y="430663"/>
                    <a:pt x="5955687" y="431482"/>
                    <a:pt x="5952575" y="431591"/>
                  </a:cubicBezTo>
                  <a:cubicBezTo>
                    <a:pt x="5948590" y="431755"/>
                    <a:pt x="5944604" y="431100"/>
                    <a:pt x="5940619" y="430881"/>
                  </a:cubicBezTo>
                  <a:cubicBezTo>
                    <a:pt x="5934995" y="430499"/>
                    <a:pt x="5930082" y="431591"/>
                    <a:pt x="5925059" y="434867"/>
                  </a:cubicBezTo>
                  <a:cubicBezTo>
                    <a:pt x="5920091" y="438142"/>
                    <a:pt x="5914304" y="437050"/>
                    <a:pt x="5909937" y="432137"/>
                  </a:cubicBezTo>
                  <a:cubicBezTo>
                    <a:pt x="5907316" y="429134"/>
                    <a:pt x="5904696" y="426132"/>
                    <a:pt x="5901747" y="423511"/>
                  </a:cubicBezTo>
                  <a:cubicBezTo>
                    <a:pt x="5899400" y="421436"/>
                    <a:pt x="5897052" y="418598"/>
                    <a:pt x="5893504" y="419471"/>
                  </a:cubicBezTo>
                  <a:cubicBezTo>
                    <a:pt x="5888809" y="420618"/>
                    <a:pt x="5884441" y="422747"/>
                    <a:pt x="5881712" y="426950"/>
                  </a:cubicBezTo>
                  <a:cubicBezTo>
                    <a:pt x="5880838" y="428261"/>
                    <a:pt x="5880456" y="429844"/>
                    <a:pt x="5879855" y="431318"/>
                  </a:cubicBezTo>
                  <a:cubicBezTo>
                    <a:pt x="5872813" y="446659"/>
                    <a:pt x="5871503" y="447041"/>
                    <a:pt x="5857253" y="439616"/>
                  </a:cubicBezTo>
                  <a:cubicBezTo>
                    <a:pt x="5852067" y="436832"/>
                    <a:pt x="5848354" y="433065"/>
                    <a:pt x="5846334" y="427551"/>
                  </a:cubicBezTo>
                  <a:cubicBezTo>
                    <a:pt x="5845133" y="424385"/>
                    <a:pt x="5841367" y="424821"/>
                    <a:pt x="5839455" y="428588"/>
                  </a:cubicBezTo>
                  <a:cubicBezTo>
                    <a:pt x="5838364" y="430772"/>
                    <a:pt x="5837708" y="433065"/>
                    <a:pt x="5836671" y="435194"/>
                  </a:cubicBezTo>
                  <a:cubicBezTo>
                    <a:pt x="5835470" y="437706"/>
                    <a:pt x="5836234" y="439835"/>
                    <a:pt x="5837599" y="441800"/>
                  </a:cubicBezTo>
                  <a:cubicBezTo>
                    <a:pt x="5840820" y="446604"/>
                    <a:pt x="5845024" y="450208"/>
                    <a:pt x="5850921" y="451081"/>
                  </a:cubicBezTo>
                  <a:cubicBezTo>
                    <a:pt x="5857144" y="452009"/>
                    <a:pt x="5860802" y="455394"/>
                    <a:pt x="5863040" y="461181"/>
                  </a:cubicBezTo>
                  <a:cubicBezTo>
                    <a:pt x="5864405" y="464839"/>
                    <a:pt x="5867080" y="468060"/>
                    <a:pt x="5868609" y="471718"/>
                  </a:cubicBezTo>
                  <a:cubicBezTo>
                    <a:pt x="5869865" y="474557"/>
                    <a:pt x="5870902" y="477778"/>
                    <a:pt x="5870902" y="480835"/>
                  </a:cubicBezTo>
                  <a:cubicBezTo>
                    <a:pt x="5870956" y="490389"/>
                    <a:pt x="5870956" y="499943"/>
                    <a:pt x="5870138" y="509442"/>
                  </a:cubicBezTo>
                  <a:cubicBezTo>
                    <a:pt x="5869428" y="517959"/>
                    <a:pt x="5865333" y="524565"/>
                    <a:pt x="5856380" y="526913"/>
                  </a:cubicBezTo>
                  <a:cubicBezTo>
                    <a:pt x="5853322" y="527732"/>
                    <a:pt x="5850265" y="528550"/>
                    <a:pt x="5847262" y="529533"/>
                  </a:cubicBezTo>
                  <a:cubicBezTo>
                    <a:pt x="5845188" y="530243"/>
                    <a:pt x="5844423" y="533846"/>
                    <a:pt x="5846007" y="535648"/>
                  </a:cubicBezTo>
                  <a:cubicBezTo>
                    <a:pt x="5850320" y="540452"/>
                    <a:pt x="5854687" y="544383"/>
                    <a:pt x="5862167" y="542909"/>
                  </a:cubicBezTo>
                  <a:cubicBezTo>
                    <a:pt x="5869319" y="541544"/>
                    <a:pt x="5871721" y="543400"/>
                    <a:pt x="5874996" y="550224"/>
                  </a:cubicBezTo>
                  <a:cubicBezTo>
                    <a:pt x="5875651" y="551698"/>
                    <a:pt x="5875979" y="553282"/>
                    <a:pt x="5876580" y="554701"/>
                  </a:cubicBezTo>
                  <a:cubicBezTo>
                    <a:pt x="5877344" y="556394"/>
                    <a:pt x="5878709" y="556830"/>
                    <a:pt x="5880510" y="556667"/>
                  </a:cubicBezTo>
                  <a:cubicBezTo>
                    <a:pt x="5887389" y="556011"/>
                    <a:pt x="5890665" y="560106"/>
                    <a:pt x="5892631" y="565893"/>
                  </a:cubicBezTo>
                  <a:cubicBezTo>
                    <a:pt x="5893558" y="568732"/>
                    <a:pt x="5894268" y="571680"/>
                    <a:pt x="5895087" y="574573"/>
                  </a:cubicBezTo>
                  <a:cubicBezTo>
                    <a:pt x="5904641" y="576430"/>
                    <a:pt x="5911029" y="584346"/>
                    <a:pt x="5920036" y="587403"/>
                  </a:cubicBezTo>
                  <a:cubicBezTo>
                    <a:pt x="5921729" y="587949"/>
                    <a:pt x="5922930" y="590133"/>
                    <a:pt x="5924131" y="591934"/>
                  </a:cubicBezTo>
                  <a:cubicBezTo>
                    <a:pt x="5924295" y="592153"/>
                    <a:pt x="5924404" y="592371"/>
                    <a:pt x="5924568" y="592590"/>
                  </a:cubicBezTo>
                  <a:cubicBezTo>
                    <a:pt x="5926424" y="595210"/>
                    <a:pt x="5927407" y="598704"/>
                    <a:pt x="5929754" y="600506"/>
                  </a:cubicBezTo>
                  <a:cubicBezTo>
                    <a:pt x="5939527" y="607931"/>
                    <a:pt x="5939144" y="618304"/>
                    <a:pt x="5938599" y="628786"/>
                  </a:cubicBezTo>
                  <a:cubicBezTo>
                    <a:pt x="5938544" y="629932"/>
                    <a:pt x="5936907" y="631570"/>
                    <a:pt x="5935651" y="632007"/>
                  </a:cubicBezTo>
                  <a:cubicBezTo>
                    <a:pt x="5933467" y="632771"/>
                    <a:pt x="5930955" y="632989"/>
                    <a:pt x="5928608" y="632989"/>
                  </a:cubicBezTo>
                  <a:cubicBezTo>
                    <a:pt x="5923039" y="632880"/>
                    <a:pt x="5917416" y="632280"/>
                    <a:pt x="5911902" y="632334"/>
                  </a:cubicBezTo>
                  <a:lnTo>
                    <a:pt x="5911575" y="632334"/>
                  </a:lnTo>
                  <a:cubicBezTo>
                    <a:pt x="5907589" y="632443"/>
                    <a:pt x="5903877" y="633808"/>
                    <a:pt x="5900928" y="636538"/>
                  </a:cubicBezTo>
                  <a:cubicBezTo>
                    <a:pt x="5897489" y="639704"/>
                    <a:pt x="5894377" y="643144"/>
                    <a:pt x="5891538" y="646802"/>
                  </a:cubicBezTo>
                  <a:cubicBezTo>
                    <a:pt x="5887662" y="651934"/>
                    <a:pt x="5884387" y="657448"/>
                    <a:pt x="5881930" y="663398"/>
                  </a:cubicBezTo>
                  <a:cubicBezTo>
                    <a:pt x="5881548" y="664217"/>
                    <a:pt x="5881220" y="664982"/>
                    <a:pt x="5880893" y="665801"/>
                  </a:cubicBezTo>
                  <a:cubicBezTo>
                    <a:pt x="5878436" y="671642"/>
                    <a:pt x="5875870" y="677320"/>
                    <a:pt x="5872485" y="682561"/>
                  </a:cubicBezTo>
                  <a:cubicBezTo>
                    <a:pt x="5865879" y="692879"/>
                    <a:pt x="5862658" y="704399"/>
                    <a:pt x="5861730" y="716246"/>
                  </a:cubicBezTo>
                  <a:cubicBezTo>
                    <a:pt x="5861075" y="724271"/>
                    <a:pt x="5859874" y="731969"/>
                    <a:pt x="5857745" y="739667"/>
                  </a:cubicBezTo>
                  <a:cubicBezTo>
                    <a:pt x="5856816" y="743106"/>
                    <a:pt x="5856052" y="746600"/>
                    <a:pt x="5855342" y="750094"/>
                  </a:cubicBezTo>
                  <a:cubicBezTo>
                    <a:pt x="5854960" y="752060"/>
                    <a:pt x="5854523" y="754025"/>
                    <a:pt x="5854087" y="755990"/>
                  </a:cubicBezTo>
                  <a:cubicBezTo>
                    <a:pt x="5852722" y="761832"/>
                    <a:pt x="5857035" y="766582"/>
                    <a:pt x="5857198" y="772150"/>
                  </a:cubicBezTo>
                  <a:cubicBezTo>
                    <a:pt x="5857253" y="774116"/>
                    <a:pt x="5854797" y="776845"/>
                    <a:pt x="5852667" y="776627"/>
                  </a:cubicBezTo>
                  <a:cubicBezTo>
                    <a:pt x="5850320" y="776409"/>
                    <a:pt x="5847918" y="776136"/>
                    <a:pt x="5845679" y="775481"/>
                  </a:cubicBezTo>
                  <a:cubicBezTo>
                    <a:pt x="5844587" y="775153"/>
                    <a:pt x="5843550" y="774443"/>
                    <a:pt x="5842567" y="773679"/>
                  </a:cubicBezTo>
                  <a:cubicBezTo>
                    <a:pt x="5842240" y="773406"/>
                    <a:pt x="5841967" y="773188"/>
                    <a:pt x="5841639" y="772969"/>
                  </a:cubicBezTo>
                  <a:cubicBezTo>
                    <a:pt x="5837763" y="770185"/>
                    <a:pt x="5833942" y="767291"/>
                    <a:pt x="5830010" y="764562"/>
                  </a:cubicBezTo>
                  <a:cubicBezTo>
                    <a:pt x="5826080" y="761887"/>
                    <a:pt x="5821985" y="758556"/>
                    <a:pt x="5817017" y="759430"/>
                  </a:cubicBezTo>
                  <a:cubicBezTo>
                    <a:pt x="5809975" y="760685"/>
                    <a:pt x="5802932" y="762815"/>
                    <a:pt x="5798018" y="768602"/>
                  </a:cubicBezTo>
                  <a:cubicBezTo>
                    <a:pt x="5794361" y="772860"/>
                    <a:pt x="5791249" y="777446"/>
                    <a:pt x="5790212" y="783178"/>
                  </a:cubicBezTo>
                  <a:cubicBezTo>
                    <a:pt x="5789502" y="787055"/>
                    <a:pt x="5788847" y="790985"/>
                    <a:pt x="5787700" y="794752"/>
                  </a:cubicBezTo>
                  <a:cubicBezTo>
                    <a:pt x="5787373" y="795953"/>
                    <a:pt x="5785735" y="797318"/>
                    <a:pt x="5784370" y="797646"/>
                  </a:cubicBezTo>
                  <a:cubicBezTo>
                    <a:pt x="5783114" y="797919"/>
                    <a:pt x="5780876" y="797427"/>
                    <a:pt x="5780275" y="796499"/>
                  </a:cubicBezTo>
                  <a:cubicBezTo>
                    <a:pt x="5778037" y="793224"/>
                    <a:pt x="5776290" y="789620"/>
                    <a:pt x="5774325" y="786181"/>
                  </a:cubicBezTo>
                  <a:cubicBezTo>
                    <a:pt x="5773233" y="784270"/>
                    <a:pt x="5770066" y="784598"/>
                    <a:pt x="5768537" y="786399"/>
                  </a:cubicBezTo>
                  <a:cubicBezTo>
                    <a:pt x="5765753" y="789620"/>
                    <a:pt x="5765316" y="793497"/>
                    <a:pt x="5764607" y="797427"/>
                  </a:cubicBezTo>
                  <a:cubicBezTo>
                    <a:pt x="5763842" y="801686"/>
                    <a:pt x="5762860" y="802286"/>
                    <a:pt x="5758110" y="802723"/>
                  </a:cubicBezTo>
                  <a:cubicBezTo>
                    <a:pt x="5756527" y="802887"/>
                    <a:pt x="5754834" y="802123"/>
                    <a:pt x="5753361" y="802505"/>
                  </a:cubicBezTo>
                  <a:cubicBezTo>
                    <a:pt x="5744243" y="804852"/>
                    <a:pt x="5740094" y="811840"/>
                    <a:pt x="5742660" y="820357"/>
                  </a:cubicBezTo>
                  <a:cubicBezTo>
                    <a:pt x="5743097" y="821886"/>
                    <a:pt x="5743260" y="823578"/>
                    <a:pt x="5744079" y="824888"/>
                  </a:cubicBezTo>
                  <a:cubicBezTo>
                    <a:pt x="5751832" y="836899"/>
                    <a:pt x="5752596" y="850220"/>
                    <a:pt x="5751886" y="863978"/>
                  </a:cubicBezTo>
                  <a:cubicBezTo>
                    <a:pt x="5751395" y="872768"/>
                    <a:pt x="5752159" y="881503"/>
                    <a:pt x="5755762" y="889746"/>
                  </a:cubicBezTo>
                  <a:cubicBezTo>
                    <a:pt x="5757782" y="894278"/>
                    <a:pt x="5760567" y="897772"/>
                    <a:pt x="5765044" y="899901"/>
                  </a:cubicBezTo>
                  <a:cubicBezTo>
                    <a:pt x="5766190" y="898099"/>
                    <a:pt x="5767172" y="896189"/>
                    <a:pt x="5768592" y="894660"/>
                  </a:cubicBezTo>
                  <a:cubicBezTo>
                    <a:pt x="5769575" y="893568"/>
                    <a:pt x="5771431" y="892476"/>
                    <a:pt x="5772632" y="892640"/>
                  </a:cubicBezTo>
                  <a:cubicBezTo>
                    <a:pt x="5774325" y="892858"/>
                    <a:pt x="5776017" y="893240"/>
                    <a:pt x="5777655" y="893786"/>
                  </a:cubicBezTo>
                  <a:cubicBezTo>
                    <a:pt x="5780548" y="894769"/>
                    <a:pt x="5783169" y="896243"/>
                    <a:pt x="5785243" y="898645"/>
                  </a:cubicBezTo>
                  <a:cubicBezTo>
                    <a:pt x="5786663" y="900338"/>
                    <a:pt x="5787700" y="902794"/>
                    <a:pt x="5788137" y="905033"/>
                  </a:cubicBezTo>
                  <a:cubicBezTo>
                    <a:pt x="5788300" y="906070"/>
                    <a:pt x="5788410" y="907217"/>
                    <a:pt x="5788410" y="908308"/>
                  </a:cubicBezTo>
                  <a:cubicBezTo>
                    <a:pt x="5788410" y="909673"/>
                    <a:pt x="5788246" y="910984"/>
                    <a:pt x="5787755" y="912076"/>
                  </a:cubicBezTo>
                  <a:cubicBezTo>
                    <a:pt x="5784260" y="919773"/>
                    <a:pt x="5788246" y="926052"/>
                    <a:pt x="5791085" y="932494"/>
                  </a:cubicBezTo>
                  <a:cubicBezTo>
                    <a:pt x="5791522" y="933531"/>
                    <a:pt x="5793651" y="934623"/>
                    <a:pt x="5794852" y="934459"/>
                  </a:cubicBezTo>
                  <a:cubicBezTo>
                    <a:pt x="5800312" y="933586"/>
                    <a:pt x="5803587" y="935223"/>
                    <a:pt x="5805990" y="940628"/>
                  </a:cubicBezTo>
                  <a:cubicBezTo>
                    <a:pt x="5808610" y="946306"/>
                    <a:pt x="5812705" y="951274"/>
                    <a:pt x="5815816" y="956788"/>
                  </a:cubicBezTo>
                  <a:cubicBezTo>
                    <a:pt x="5818000" y="960610"/>
                    <a:pt x="5813469" y="966670"/>
                    <a:pt x="5808773" y="966451"/>
                  </a:cubicBezTo>
                  <a:cubicBezTo>
                    <a:pt x="5807190" y="966397"/>
                    <a:pt x="5805662" y="965687"/>
                    <a:pt x="5804078" y="965523"/>
                  </a:cubicBezTo>
                  <a:cubicBezTo>
                    <a:pt x="5801786" y="965250"/>
                    <a:pt x="5799492" y="967434"/>
                    <a:pt x="5799165" y="969563"/>
                  </a:cubicBezTo>
                  <a:cubicBezTo>
                    <a:pt x="5796927" y="983812"/>
                    <a:pt x="5800093" y="996369"/>
                    <a:pt x="5810247" y="1007015"/>
                  </a:cubicBezTo>
                  <a:cubicBezTo>
                    <a:pt x="5814124" y="1011000"/>
                    <a:pt x="5817563" y="1015368"/>
                    <a:pt x="5821003" y="1019735"/>
                  </a:cubicBezTo>
                  <a:cubicBezTo>
                    <a:pt x="5823295" y="1022574"/>
                    <a:pt x="5822204" y="1028580"/>
                    <a:pt x="5819092" y="1030381"/>
                  </a:cubicBezTo>
                  <a:cubicBezTo>
                    <a:pt x="5815707" y="1032292"/>
                    <a:pt x="5812104" y="1034039"/>
                    <a:pt x="5808446" y="1035459"/>
                  </a:cubicBezTo>
                  <a:cubicBezTo>
                    <a:pt x="5803532" y="1037424"/>
                    <a:pt x="5800366" y="1040973"/>
                    <a:pt x="5799766" y="1045941"/>
                  </a:cubicBezTo>
                  <a:cubicBezTo>
                    <a:pt x="5798892" y="1053038"/>
                    <a:pt x="5798564" y="1060244"/>
                    <a:pt x="5798673" y="1067342"/>
                  </a:cubicBezTo>
                  <a:cubicBezTo>
                    <a:pt x="5798728" y="1070399"/>
                    <a:pt x="5800148" y="1073565"/>
                    <a:pt x="5801567" y="1076350"/>
                  </a:cubicBezTo>
                  <a:cubicBezTo>
                    <a:pt x="5802386" y="1077988"/>
                    <a:pt x="5803368" y="1079516"/>
                    <a:pt x="5804406" y="1081045"/>
                  </a:cubicBezTo>
                  <a:cubicBezTo>
                    <a:pt x="5805607" y="1082792"/>
                    <a:pt x="5806808" y="1084593"/>
                    <a:pt x="5807955" y="1086395"/>
                  </a:cubicBezTo>
                  <a:cubicBezTo>
                    <a:pt x="5809538" y="1088852"/>
                    <a:pt x="5809046" y="1090599"/>
                    <a:pt x="5806590" y="1092237"/>
                  </a:cubicBezTo>
                  <a:cubicBezTo>
                    <a:pt x="5805880" y="1092673"/>
                    <a:pt x="5805280" y="1093165"/>
                    <a:pt x="5804515" y="1093492"/>
                  </a:cubicBezTo>
                  <a:cubicBezTo>
                    <a:pt x="5792450" y="1099389"/>
                    <a:pt x="5790266" y="1103210"/>
                    <a:pt x="5792013" y="1110580"/>
                  </a:cubicBezTo>
                  <a:cubicBezTo>
                    <a:pt x="5792614" y="1113201"/>
                    <a:pt x="5793760" y="1116313"/>
                    <a:pt x="5795125" y="1120134"/>
                  </a:cubicBezTo>
                  <a:cubicBezTo>
                    <a:pt x="5795944" y="1122427"/>
                    <a:pt x="5796599" y="1124720"/>
                    <a:pt x="5797145" y="1126959"/>
                  </a:cubicBezTo>
                  <a:cubicBezTo>
                    <a:pt x="5799766" y="1138150"/>
                    <a:pt x="5798728" y="1148742"/>
                    <a:pt x="5793105" y="1159224"/>
                  </a:cubicBezTo>
                  <a:cubicBezTo>
                    <a:pt x="5790484" y="1164083"/>
                    <a:pt x="5790157" y="1170143"/>
                    <a:pt x="5785462" y="1173855"/>
                  </a:cubicBezTo>
                  <a:cubicBezTo>
                    <a:pt x="5784916" y="1174292"/>
                    <a:pt x="5783769" y="1174892"/>
                    <a:pt x="5783333" y="1174619"/>
                  </a:cubicBezTo>
                  <a:cubicBezTo>
                    <a:pt x="5777382" y="1170962"/>
                    <a:pt x="5770721" y="1168123"/>
                    <a:pt x="5767937" y="1160862"/>
                  </a:cubicBezTo>
                  <a:cubicBezTo>
                    <a:pt x="5765316" y="1154147"/>
                    <a:pt x="5762860" y="1147431"/>
                    <a:pt x="5759857" y="1140935"/>
                  </a:cubicBezTo>
                  <a:cubicBezTo>
                    <a:pt x="5759693" y="1140553"/>
                    <a:pt x="5759530" y="1140225"/>
                    <a:pt x="5759366" y="1139898"/>
                  </a:cubicBezTo>
                  <a:cubicBezTo>
                    <a:pt x="5756527" y="1133838"/>
                    <a:pt x="5753415" y="1128051"/>
                    <a:pt x="5747846" y="1123519"/>
                  </a:cubicBezTo>
                  <a:cubicBezTo>
                    <a:pt x="5745827" y="1121827"/>
                    <a:pt x="5744188" y="1119643"/>
                    <a:pt x="5742714" y="1117241"/>
                  </a:cubicBezTo>
                  <a:cubicBezTo>
                    <a:pt x="5741240" y="1114839"/>
                    <a:pt x="5739875" y="1112218"/>
                    <a:pt x="5738510" y="1109816"/>
                  </a:cubicBezTo>
                  <a:cubicBezTo>
                    <a:pt x="5734143" y="1102227"/>
                    <a:pt x="5728956" y="1095130"/>
                    <a:pt x="5724261" y="1087815"/>
                  </a:cubicBezTo>
                  <a:cubicBezTo>
                    <a:pt x="5707447" y="1061828"/>
                    <a:pt x="5689867" y="1036168"/>
                    <a:pt x="5681350" y="1005705"/>
                  </a:cubicBezTo>
                  <a:cubicBezTo>
                    <a:pt x="5681296" y="1005595"/>
                    <a:pt x="5681241" y="1005486"/>
                    <a:pt x="5681241" y="1005323"/>
                  </a:cubicBezTo>
                  <a:cubicBezTo>
                    <a:pt x="5678675" y="996314"/>
                    <a:pt x="5674362" y="987852"/>
                    <a:pt x="5673161" y="978353"/>
                  </a:cubicBezTo>
                  <a:cubicBezTo>
                    <a:pt x="5672506" y="972675"/>
                    <a:pt x="5672561" y="967325"/>
                    <a:pt x="5674581" y="961920"/>
                  </a:cubicBezTo>
                  <a:cubicBezTo>
                    <a:pt x="5676000" y="958208"/>
                    <a:pt x="5677584" y="954495"/>
                    <a:pt x="5678348" y="950619"/>
                  </a:cubicBezTo>
                  <a:cubicBezTo>
                    <a:pt x="5679822" y="943413"/>
                    <a:pt x="5679221" y="936588"/>
                    <a:pt x="5674144" y="930365"/>
                  </a:cubicBezTo>
                  <a:cubicBezTo>
                    <a:pt x="5670213" y="925560"/>
                    <a:pt x="5670705" y="925124"/>
                    <a:pt x="5677146" y="920046"/>
                  </a:cubicBezTo>
                  <a:cubicBezTo>
                    <a:pt x="5678949" y="918572"/>
                    <a:pt x="5680859" y="917098"/>
                    <a:pt x="5682224" y="915242"/>
                  </a:cubicBezTo>
                  <a:cubicBezTo>
                    <a:pt x="5683644" y="913331"/>
                    <a:pt x="5684025" y="910656"/>
                    <a:pt x="5685609" y="908964"/>
                  </a:cubicBezTo>
                  <a:cubicBezTo>
                    <a:pt x="5688011" y="906343"/>
                    <a:pt x="5689758" y="903559"/>
                    <a:pt x="5690959" y="900611"/>
                  </a:cubicBezTo>
                  <a:cubicBezTo>
                    <a:pt x="5693252" y="895042"/>
                    <a:pt x="5693634" y="888982"/>
                    <a:pt x="5693307" y="882376"/>
                  </a:cubicBezTo>
                  <a:cubicBezTo>
                    <a:pt x="5692870" y="874242"/>
                    <a:pt x="5693034" y="866107"/>
                    <a:pt x="5693307" y="857918"/>
                  </a:cubicBezTo>
                  <a:cubicBezTo>
                    <a:pt x="5693415" y="854151"/>
                    <a:pt x="5693525" y="850329"/>
                    <a:pt x="5693634" y="846562"/>
                  </a:cubicBezTo>
                  <a:cubicBezTo>
                    <a:pt x="5693689" y="843396"/>
                    <a:pt x="5693525" y="839902"/>
                    <a:pt x="5694726" y="837117"/>
                  </a:cubicBezTo>
                  <a:cubicBezTo>
                    <a:pt x="5700131" y="825052"/>
                    <a:pt x="5699039" y="812277"/>
                    <a:pt x="5698712" y="799666"/>
                  </a:cubicBezTo>
                  <a:cubicBezTo>
                    <a:pt x="5698493" y="794425"/>
                    <a:pt x="5699749" y="790385"/>
                    <a:pt x="5702916" y="786563"/>
                  </a:cubicBezTo>
                  <a:cubicBezTo>
                    <a:pt x="5703407" y="785963"/>
                    <a:pt x="5704062" y="785417"/>
                    <a:pt x="5704498" y="784762"/>
                  </a:cubicBezTo>
                  <a:cubicBezTo>
                    <a:pt x="5707720" y="780339"/>
                    <a:pt x="5712306" y="776791"/>
                    <a:pt x="5713561" y="771058"/>
                  </a:cubicBezTo>
                  <a:cubicBezTo>
                    <a:pt x="5710504" y="763797"/>
                    <a:pt x="5713616" y="754953"/>
                    <a:pt x="5707992" y="748293"/>
                  </a:cubicBezTo>
                  <a:cubicBezTo>
                    <a:pt x="5707010" y="747092"/>
                    <a:pt x="5705699" y="745508"/>
                    <a:pt x="5705808" y="744143"/>
                  </a:cubicBezTo>
                  <a:cubicBezTo>
                    <a:pt x="5706573" y="733880"/>
                    <a:pt x="5701113" y="725963"/>
                    <a:pt x="5696418" y="717720"/>
                  </a:cubicBezTo>
                  <a:cubicBezTo>
                    <a:pt x="5692597" y="711114"/>
                    <a:pt x="5691450" y="704399"/>
                    <a:pt x="5695654" y="697356"/>
                  </a:cubicBezTo>
                  <a:cubicBezTo>
                    <a:pt x="5696746" y="695500"/>
                    <a:pt x="5694944" y="692115"/>
                    <a:pt x="5693198" y="691351"/>
                  </a:cubicBezTo>
                  <a:cubicBezTo>
                    <a:pt x="5687247" y="688785"/>
                    <a:pt x="5679385" y="691132"/>
                    <a:pt x="5676437" y="696428"/>
                  </a:cubicBezTo>
                  <a:cubicBezTo>
                    <a:pt x="5676055" y="697029"/>
                    <a:pt x="5675509" y="697902"/>
                    <a:pt x="5675618" y="698503"/>
                  </a:cubicBezTo>
                  <a:cubicBezTo>
                    <a:pt x="5677584" y="711278"/>
                    <a:pt x="5680914" y="723398"/>
                    <a:pt x="5691669" y="731914"/>
                  </a:cubicBezTo>
                  <a:lnTo>
                    <a:pt x="5693003" y="732633"/>
                  </a:lnTo>
                  <a:lnTo>
                    <a:pt x="5694138" y="732256"/>
                  </a:lnTo>
                  <a:lnTo>
                    <a:pt x="5693524" y="733279"/>
                  </a:lnTo>
                  <a:lnTo>
                    <a:pt x="5692939" y="732986"/>
                  </a:lnTo>
                  <a:lnTo>
                    <a:pt x="5689267" y="740540"/>
                  </a:lnTo>
                  <a:cubicBezTo>
                    <a:pt x="5683370" y="742560"/>
                    <a:pt x="5680204" y="745781"/>
                    <a:pt x="5679549" y="752387"/>
                  </a:cubicBezTo>
                  <a:cubicBezTo>
                    <a:pt x="5678566" y="761887"/>
                    <a:pt x="5676546" y="771277"/>
                    <a:pt x="5674635" y="780612"/>
                  </a:cubicBezTo>
                  <a:cubicBezTo>
                    <a:pt x="5674144" y="782851"/>
                    <a:pt x="5672561" y="784980"/>
                    <a:pt x="5671087" y="786672"/>
                  </a:cubicBezTo>
                  <a:cubicBezTo>
                    <a:pt x="5670213" y="787655"/>
                    <a:pt x="5667592" y="788529"/>
                    <a:pt x="5666992" y="788037"/>
                  </a:cubicBezTo>
                  <a:cubicBezTo>
                    <a:pt x="5662788" y="784489"/>
                    <a:pt x="5657547" y="782851"/>
                    <a:pt x="5652962" y="780012"/>
                  </a:cubicBezTo>
                  <a:cubicBezTo>
                    <a:pt x="5648703" y="777446"/>
                    <a:pt x="5645864" y="773843"/>
                    <a:pt x="5645482" y="768492"/>
                  </a:cubicBezTo>
                  <a:cubicBezTo>
                    <a:pt x="5645045" y="762978"/>
                    <a:pt x="5644227" y="757464"/>
                    <a:pt x="5643517" y="751950"/>
                  </a:cubicBezTo>
                  <a:cubicBezTo>
                    <a:pt x="5643189" y="749494"/>
                    <a:pt x="5640569" y="748456"/>
                    <a:pt x="5637948" y="750149"/>
                  </a:cubicBezTo>
                  <a:cubicBezTo>
                    <a:pt x="5635273" y="751896"/>
                    <a:pt x="5632761" y="754352"/>
                    <a:pt x="5629431" y="753261"/>
                  </a:cubicBezTo>
                  <a:cubicBezTo>
                    <a:pt x="5623699" y="751404"/>
                    <a:pt x="5618786" y="752114"/>
                    <a:pt x="5613490" y="755062"/>
                  </a:cubicBezTo>
                  <a:cubicBezTo>
                    <a:pt x="5608686" y="757792"/>
                    <a:pt x="5603117" y="759157"/>
                    <a:pt x="5597930" y="761231"/>
                  </a:cubicBezTo>
                  <a:cubicBezTo>
                    <a:pt x="5591707" y="763797"/>
                    <a:pt x="5588158" y="768656"/>
                    <a:pt x="5588213" y="774825"/>
                  </a:cubicBezTo>
                  <a:cubicBezTo>
                    <a:pt x="5588267" y="775262"/>
                    <a:pt x="5588267" y="775754"/>
                    <a:pt x="5588267" y="776245"/>
                  </a:cubicBezTo>
                  <a:cubicBezTo>
                    <a:pt x="5589250" y="785799"/>
                    <a:pt x="5588267" y="795298"/>
                    <a:pt x="5588649" y="804798"/>
                  </a:cubicBezTo>
                  <a:cubicBezTo>
                    <a:pt x="5588977" y="812168"/>
                    <a:pt x="5588485" y="819101"/>
                    <a:pt x="5585265" y="825762"/>
                  </a:cubicBezTo>
                  <a:cubicBezTo>
                    <a:pt x="5584555" y="827127"/>
                    <a:pt x="5584391" y="828819"/>
                    <a:pt x="5583790" y="830293"/>
                  </a:cubicBezTo>
                  <a:cubicBezTo>
                    <a:pt x="5580351" y="838974"/>
                    <a:pt x="5581334" y="847490"/>
                    <a:pt x="5584555" y="855952"/>
                  </a:cubicBezTo>
                  <a:cubicBezTo>
                    <a:pt x="5585428" y="858300"/>
                    <a:pt x="5587230" y="859774"/>
                    <a:pt x="5589796" y="860156"/>
                  </a:cubicBezTo>
                  <a:cubicBezTo>
                    <a:pt x="5590615" y="860265"/>
                    <a:pt x="5591379" y="860484"/>
                    <a:pt x="5592198" y="860538"/>
                  </a:cubicBezTo>
                  <a:cubicBezTo>
                    <a:pt x="5596948" y="861139"/>
                    <a:pt x="5602353" y="860975"/>
                    <a:pt x="5603608" y="866981"/>
                  </a:cubicBezTo>
                  <a:cubicBezTo>
                    <a:pt x="5604809" y="872822"/>
                    <a:pt x="5598695" y="874460"/>
                    <a:pt x="5595965" y="878063"/>
                  </a:cubicBezTo>
                  <a:cubicBezTo>
                    <a:pt x="5594764" y="879646"/>
                    <a:pt x="5593126" y="880629"/>
                    <a:pt x="5591324" y="880957"/>
                  </a:cubicBezTo>
                  <a:cubicBezTo>
                    <a:pt x="5590124" y="881230"/>
                    <a:pt x="5588813" y="881066"/>
                    <a:pt x="5587448" y="880629"/>
                  </a:cubicBezTo>
                  <a:cubicBezTo>
                    <a:pt x="5584009" y="879428"/>
                    <a:pt x="5581061" y="879974"/>
                    <a:pt x="5579095" y="882977"/>
                  </a:cubicBezTo>
                  <a:cubicBezTo>
                    <a:pt x="5573636" y="891493"/>
                    <a:pt x="5564082" y="894169"/>
                    <a:pt x="5556166" y="899246"/>
                  </a:cubicBezTo>
                  <a:cubicBezTo>
                    <a:pt x="5553436" y="900993"/>
                    <a:pt x="5550051" y="899137"/>
                    <a:pt x="5547649" y="896680"/>
                  </a:cubicBezTo>
                  <a:cubicBezTo>
                    <a:pt x="5545029" y="894059"/>
                    <a:pt x="5544428" y="891603"/>
                    <a:pt x="5545957" y="888109"/>
                  </a:cubicBezTo>
                  <a:cubicBezTo>
                    <a:pt x="5546557" y="886635"/>
                    <a:pt x="5548086" y="885488"/>
                    <a:pt x="5548359" y="884069"/>
                  </a:cubicBezTo>
                  <a:cubicBezTo>
                    <a:pt x="5548632" y="882868"/>
                    <a:pt x="5548086" y="880957"/>
                    <a:pt x="5547158" y="880192"/>
                  </a:cubicBezTo>
                  <a:cubicBezTo>
                    <a:pt x="5545302" y="878773"/>
                    <a:pt x="5543118" y="877244"/>
                    <a:pt x="5540879" y="876971"/>
                  </a:cubicBezTo>
                  <a:cubicBezTo>
                    <a:pt x="5529851" y="875606"/>
                    <a:pt x="5518823" y="874515"/>
                    <a:pt x="5507741" y="873477"/>
                  </a:cubicBezTo>
                  <a:cubicBezTo>
                    <a:pt x="5504028" y="873095"/>
                    <a:pt x="5499715" y="875989"/>
                    <a:pt x="5498623" y="879756"/>
                  </a:cubicBezTo>
                  <a:cubicBezTo>
                    <a:pt x="5497532" y="883523"/>
                    <a:pt x="5497095" y="887563"/>
                    <a:pt x="5495894" y="891330"/>
                  </a:cubicBezTo>
                  <a:cubicBezTo>
                    <a:pt x="5495457" y="892640"/>
                    <a:pt x="5493764" y="894441"/>
                    <a:pt x="5492618" y="894441"/>
                  </a:cubicBezTo>
                  <a:cubicBezTo>
                    <a:pt x="5483992" y="894714"/>
                    <a:pt x="5476240" y="899956"/>
                    <a:pt x="5466959" y="898209"/>
                  </a:cubicBezTo>
                  <a:cubicBezTo>
                    <a:pt x="5461772" y="897226"/>
                    <a:pt x="5456149" y="899573"/>
                    <a:pt x="5453092" y="905415"/>
                  </a:cubicBezTo>
                  <a:cubicBezTo>
                    <a:pt x="5450853" y="909619"/>
                    <a:pt x="5447141" y="910219"/>
                    <a:pt x="5443047" y="907926"/>
                  </a:cubicBezTo>
                  <a:cubicBezTo>
                    <a:pt x="5439334" y="905906"/>
                    <a:pt x="5435349" y="905579"/>
                    <a:pt x="5431473" y="906944"/>
                  </a:cubicBezTo>
                  <a:cubicBezTo>
                    <a:pt x="5422464" y="910110"/>
                    <a:pt x="5413784" y="914587"/>
                    <a:pt x="5404503" y="916443"/>
                  </a:cubicBezTo>
                  <a:cubicBezTo>
                    <a:pt x="5396587" y="918026"/>
                    <a:pt x="5391837" y="922285"/>
                    <a:pt x="5387906" y="928454"/>
                  </a:cubicBezTo>
                  <a:cubicBezTo>
                    <a:pt x="5386214" y="931238"/>
                    <a:pt x="5384903" y="934405"/>
                    <a:pt x="5386105" y="937571"/>
                  </a:cubicBezTo>
                  <a:cubicBezTo>
                    <a:pt x="5388889" y="944941"/>
                    <a:pt x="5387415" y="951493"/>
                    <a:pt x="5383047" y="957825"/>
                  </a:cubicBezTo>
                  <a:cubicBezTo>
                    <a:pt x="5381300" y="960282"/>
                    <a:pt x="5380154" y="963067"/>
                    <a:pt x="5379717" y="965905"/>
                  </a:cubicBezTo>
                  <a:cubicBezTo>
                    <a:pt x="5379444" y="967707"/>
                    <a:pt x="5379499" y="969563"/>
                    <a:pt x="5379881" y="971474"/>
                  </a:cubicBezTo>
                  <a:cubicBezTo>
                    <a:pt x="5382174" y="983157"/>
                    <a:pt x="5378079" y="993694"/>
                    <a:pt x="5373439" y="1003685"/>
                  </a:cubicBezTo>
                  <a:cubicBezTo>
                    <a:pt x="5366615" y="1018316"/>
                    <a:pt x="5361319" y="1033056"/>
                    <a:pt x="5359736" y="1049216"/>
                  </a:cubicBezTo>
                  <a:cubicBezTo>
                    <a:pt x="5358917" y="1058115"/>
                    <a:pt x="5354440" y="1065813"/>
                    <a:pt x="5350236" y="1073565"/>
                  </a:cubicBezTo>
                  <a:cubicBezTo>
                    <a:pt x="5346415" y="1080553"/>
                    <a:pt x="5342593" y="1087542"/>
                    <a:pt x="5338881" y="1094584"/>
                  </a:cubicBezTo>
                  <a:cubicBezTo>
                    <a:pt x="5337789" y="1096659"/>
                    <a:pt x="5337079" y="1098952"/>
                    <a:pt x="5336260" y="1101190"/>
                  </a:cubicBezTo>
                  <a:cubicBezTo>
                    <a:pt x="5334950" y="1104739"/>
                    <a:pt x="5338171" y="1109215"/>
                    <a:pt x="5342484" y="1109543"/>
                  </a:cubicBezTo>
                  <a:cubicBezTo>
                    <a:pt x="5344831" y="1109761"/>
                    <a:pt x="5347288" y="1110034"/>
                    <a:pt x="5349581" y="1109652"/>
                  </a:cubicBezTo>
                  <a:cubicBezTo>
                    <a:pt x="5351874" y="1109325"/>
                    <a:pt x="5354058" y="1108014"/>
                    <a:pt x="5356351" y="1107359"/>
                  </a:cubicBezTo>
                  <a:cubicBezTo>
                    <a:pt x="5362738" y="1105558"/>
                    <a:pt x="5365523" y="1106704"/>
                    <a:pt x="5367706" y="1112218"/>
                  </a:cubicBezTo>
                  <a:cubicBezTo>
                    <a:pt x="5370108" y="1118169"/>
                    <a:pt x="5372238" y="1124120"/>
                    <a:pt x="5374476" y="1130071"/>
                  </a:cubicBezTo>
                  <a:cubicBezTo>
                    <a:pt x="5374640" y="1130453"/>
                    <a:pt x="5374858" y="1130780"/>
                    <a:pt x="5375077" y="1131053"/>
                  </a:cubicBezTo>
                  <a:cubicBezTo>
                    <a:pt x="5375622" y="1131763"/>
                    <a:pt x="5376332" y="1132145"/>
                    <a:pt x="5377097" y="1131981"/>
                  </a:cubicBezTo>
                  <a:cubicBezTo>
                    <a:pt x="5377424" y="1131927"/>
                    <a:pt x="5377752" y="1131818"/>
                    <a:pt x="5378079" y="1131599"/>
                  </a:cubicBezTo>
                  <a:cubicBezTo>
                    <a:pt x="5379116" y="1130835"/>
                    <a:pt x="5380208" y="1128869"/>
                    <a:pt x="5379936" y="1127778"/>
                  </a:cubicBezTo>
                  <a:cubicBezTo>
                    <a:pt x="5379171" y="1124502"/>
                    <a:pt x="5378571" y="1121499"/>
                    <a:pt x="5381246" y="1118879"/>
                  </a:cubicBezTo>
                  <a:cubicBezTo>
                    <a:pt x="5382338" y="1117841"/>
                    <a:pt x="5383648" y="1117022"/>
                    <a:pt x="5384958" y="1116258"/>
                  </a:cubicBezTo>
                  <a:cubicBezTo>
                    <a:pt x="5385176" y="1116149"/>
                    <a:pt x="5386214" y="1117132"/>
                    <a:pt x="5386541" y="1117787"/>
                  </a:cubicBezTo>
                  <a:cubicBezTo>
                    <a:pt x="5389653" y="1124065"/>
                    <a:pt x="5392710" y="1130507"/>
                    <a:pt x="5395932" y="1136786"/>
                  </a:cubicBezTo>
                  <a:cubicBezTo>
                    <a:pt x="5396095" y="1137222"/>
                    <a:pt x="5397733" y="1137386"/>
                    <a:pt x="5398170" y="1137059"/>
                  </a:cubicBezTo>
                  <a:cubicBezTo>
                    <a:pt x="5402701" y="1133292"/>
                    <a:pt x="5404503" y="1127996"/>
                    <a:pt x="5405595" y="1122536"/>
                  </a:cubicBezTo>
                  <a:cubicBezTo>
                    <a:pt x="5406523" y="1117678"/>
                    <a:pt x="5409362" y="1116204"/>
                    <a:pt x="5413838" y="1116094"/>
                  </a:cubicBezTo>
                  <a:cubicBezTo>
                    <a:pt x="5417824" y="1115985"/>
                    <a:pt x="5421755" y="1115057"/>
                    <a:pt x="5425740" y="1115057"/>
                  </a:cubicBezTo>
                  <a:cubicBezTo>
                    <a:pt x="5427978" y="1115057"/>
                    <a:pt x="5430872" y="1115494"/>
                    <a:pt x="5432510" y="1116859"/>
                  </a:cubicBezTo>
                  <a:cubicBezTo>
                    <a:pt x="5441299" y="1123901"/>
                    <a:pt x="5451509" y="1128596"/>
                    <a:pt x="5460790" y="1134602"/>
                  </a:cubicBezTo>
                  <a:cubicBezTo>
                    <a:pt x="5466467" y="1138260"/>
                    <a:pt x="5470344" y="1142955"/>
                    <a:pt x="5469743" y="1150325"/>
                  </a:cubicBezTo>
                  <a:cubicBezTo>
                    <a:pt x="5469525" y="1153601"/>
                    <a:pt x="5471108" y="1156549"/>
                    <a:pt x="5473401" y="1158896"/>
                  </a:cubicBezTo>
                  <a:cubicBezTo>
                    <a:pt x="5476949" y="1162554"/>
                    <a:pt x="5477714" y="1167195"/>
                    <a:pt x="5478642" y="1171944"/>
                  </a:cubicBezTo>
                  <a:cubicBezTo>
                    <a:pt x="5479243" y="1175056"/>
                    <a:pt x="5482354" y="1176967"/>
                    <a:pt x="5483446" y="1175438"/>
                  </a:cubicBezTo>
                  <a:cubicBezTo>
                    <a:pt x="5484265" y="1174183"/>
                    <a:pt x="5485412" y="1172545"/>
                    <a:pt x="5485138" y="1171289"/>
                  </a:cubicBezTo>
                  <a:cubicBezTo>
                    <a:pt x="5483555" y="1162718"/>
                    <a:pt x="5482027" y="1154092"/>
                    <a:pt x="5476949" y="1146558"/>
                  </a:cubicBezTo>
                  <a:cubicBezTo>
                    <a:pt x="5475257" y="1143937"/>
                    <a:pt x="5474165" y="1140771"/>
                    <a:pt x="5473346" y="1137768"/>
                  </a:cubicBezTo>
                  <a:cubicBezTo>
                    <a:pt x="5472964" y="1136458"/>
                    <a:pt x="5473619" y="1134602"/>
                    <a:pt x="5474384" y="1133292"/>
                  </a:cubicBezTo>
                  <a:cubicBezTo>
                    <a:pt x="5474493" y="1133073"/>
                    <a:pt x="5474656" y="1132800"/>
                    <a:pt x="5474820" y="1132527"/>
                  </a:cubicBezTo>
                  <a:cubicBezTo>
                    <a:pt x="5481481" y="1121281"/>
                    <a:pt x="5481535" y="1120953"/>
                    <a:pt x="5473674" y="1111781"/>
                  </a:cubicBezTo>
                  <a:cubicBezTo>
                    <a:pt x="5472637" y="1110580"/>
                    <a:pt x="5471817" y="1109215"/>
                    <a:pt x="5471162" y="1107796"/>
                  </a:cubicBezTo>
                  <a:cubicBezTo>
                    <a:pt x="5470889" y="1107195"/>
                    <a:pt x="5471053" y="1105994"/>
                    <a:pt x="5471490" y="1105558"/>
                  </a:cubicBezTo>
                  <a:cubicBezTo>
                    <a:pt x="5472582" y="1104466"/>
                    <a:pt x="5474056" y="1102937"/>
                    <a:pt x="5475202" y="1103046"/>
                  </a:cubicBezTo>
                  <a:cubicBezTo>
                    <a:pt x="5480171" y="1103428"/>
                    <a:pt x="5484429" y="1105831"/>
                    <a:pt x="5486886" y="1110198"/>
                  </a:cubicBezTo>
                  <a:cubicBezTo>
                    <a:pt x="5489233" y="1114347"/>
                    <a:pt x="5489725" y="1119588"/>
                    <a:pt x="5493764" y="1122591"/>
                  </a:cubicBezTo>
                  <a:cubicBezTo>
                    <a:pt x="5504683" y="1130616"/>
                    <a:pt x="5507686" y="1143610"/>
                    <a:pt x="5513964" y="1154529"/>
                  </a:cubicBezTo>
                  <a:cubicBezTo>
                    <a:pt x="5515875" y="1157804"/>
                    <a:pt x="5516694" y="1162227"/>
                    <a:pt x="5516530" y="1166048"/>
                  </a:cubicBezTo>
                  <a:cubicBezTo>
                    <a:pt x="5516312" y="1170470"/>
                    <a:pt x="5517076" y="1174456"/>
                    <a:pt x="5518550" y="1178114"/>
                  </a:cubicBezTo>
                  <a:cubicBezTo>
                    <a:pt x="5519533" y="1180570"/>
                    <a:pt x="5520843" y="1182918"/>
                    <a:pt x="5522372" y="1185211"/>
                  </a:cubicBezTo>
                  <a:cubicBezTo>
                    <a:pt x="5523409" y="1186739"/>
                    <a:pt x="5524556" y="1188323"/>
                    <a:pt x="5525811" y="1189851"/>
                  </a:cubicBezTo>
                  <a:cubicBezTo>
                    <a:pt x="5537058" y="1203718"/>
                    <a:pt x="5546175" y="1218950"/>
                    <a:pt x="5555019" y="1234400"/>
                  </a:cubicBezTo>
                  <a:cubicBezTo>
                    <a:pt x="5560370" y="1243790"/>
                    <a:pt x="5565611" y="1253290"/>
                    <a:pt x="5571179" y="1262625"/>
                  </a:cubicBezTo>
                  <a:cubicBezTo>
                    <a:pt x="5573144" y="1265956"/>
                    <a:pt x="5574509" y="1269559"/>
                    <a:pt x="5573472" y="1273599"/>
                  </a:cubicBezTo>
                  <a:cubicBezTo>
                    <a:pt x="5569596" y="1273927"/>
                    <a:pt x="5565774" y="1274145"/>
                    <a:pt x="5561953" y="1274691"/>
                  </a:cubicBezTo>
                  <a:cubicBezTo>
                    <a:pt x="5559059" y="1275073"/>
                    <a:pt x="5556330" y="1278622"/>
                    <a:pt x="5556493" y="1281570"/>
                  </a:cubicBezTo>
                  <a:cubicBezTo>
                    <a:pt x="5556548" y="1283972"/>
                    <a:pt x="5556548" y="1286374"/>
                    <a:pt x="5556875" y="1288722"/>
                  </a:cubicBezTo>
                  <a:cubicBezTo>
                    <a:pt x="5557913" y="1296638"/>
                    <a:pt x="5558623" y="1304609"/>
                    <a:pt x="5560479" y="1312306"/>
                  </a:cubicBezTo>
                  <a:cubicBezTo>
                    <a:pt x="5561898" y="1318421"/>
                    <a:pt x="5564955" y="1324153"/>
                    <a:pt x="5567249" y="1330050"/>
                  </a:cubicBezTo>
                  <a:cubicBezTo>
                    <a:pt x="5576147" y="1335618"/>
                    <a:pt x="5578331" y="1347410"/>
                    <a:pt x="5588485" y="1352106"/>
                  </a:cubicBezTo>
                  <a:cubicBezTo>
                    <a:pt x="5593618" y="1354508"/>
                    <a:pt x="5595638" y="1360513"/>
                    <a:pt x="5596511" y="1366136"/>
                  </a:cubicBezTo>
                  <a:cubicBezTo>
                    <a:pt x="5596729" y="1367392"/>
                    <a:pt x="5595528" y="1368975"/>
                    <a:pt x="5594709" y="1370176"/>
                  </a:cubicBezTo>
                  <a:cubicBezTo>
                    <a:pt x="5594491" y="1370449"/>
                    <a:pt x="5593126" y="1370340"/>
                    <a:pt x="5592471" y="1370012"/>
                  </a:cubicBezTo>
                  <a:cubicBezTo>
                    <a:pt x="5588158" y="1368102"/>
                    <a:pt x="5585155" y="1364171"/>
                    <a:pt x="5579914" y="1363570"/>
                  </a:cubicBezTo>
                  <a:cubicBezTo>
                    <a:pt x="5574673" y="1362970"/>
                    <a:pt x="5572162" y="1364335"/>
                    <a:pt x="5572380" y="1369412"/>
                  </a:cubicBezTo>
                  <a:cubicBezTo>
                    <a:pt x="5572544" y="1372524"/>
                    <a:pt x="5572817" y="1375636"/>
                    <a:pt x="5572489" y="1378748"/>
                  </a:cubicBezTo>
                  <a:cubicBezTo>
                    <a:pt x="5572380" y="1379403"/>
                    <a:pt x="5569651" y="1380495"/>
                    <a:pt x="5568613" y="1380112"/>
                  </a:cubicBezTo>
                  <a:cubicBezTo>
                    <a:pt x="5563045" y="1377820"/>
                    <a:pt x="5560151" y="1373124"/>
                    <a:pt x="5558786" y="1367501"/>
                  </a:cubicBezTo>
                  <a:cubicBezTo>
                    <a:pt x="5558186" y="1365208"/>
                    <a:pt x="5558077" y="1362751"/>
                    <a:pt x="5558186" y="1360404"/>
                  </a:cubicBezTo>
                  <a:cubicBezTo>
                    <a:pt x="5558513" y="1354726"/>
                    <a:pt x="5557476" y="1349485"/>
                    <a:pt x="5554746" y="1344299"/>
                  </a:cubicBezTo>
                  <a:cubicBezTo>
                    <a:pt x="5551034" y="1337256"/>
                    <a:pt x="5548741" y="1329777"/>
                    <a:pt x="5548031" y="1321587"/>
                  </a:cubicBezTo>
                  <a:cubicBezTo>
                    <a:pt x="5547594" y="1316292"/>
                    <a:pt x="5545902" y="1310068"/>
                    <a:pt x="5542572" y="1306083"/>
                  </a:cubicBezTo>
                  <a:cubicBezTo>
                    <a:pt x="5534874" y="1296911"/>
                    <a:pt x="5534000" y="1285719"/>
                    <a:pt x="5530998" y="1275128"/>
                  </a:cubicBezTo>
                  <a:cubicBezTo>
                    <a:pt x="5530616" y="1273599"/>
                    <a:pt x="5530561" y="1271961"/>
                    <a:pt x="5530506" y="1270378"/>
                  </a:cubicBezTo>
                  <a:cubicBezTo>
                    <a:pt x="5530070" y="1260606"/>
                    <a:pt x="5526794" y="1251652"/>
                    <a:pt x="5522426" y="1243081"/>
                  </a:cubicBezTo>
                  <a:cubicBezTo>
                    <a:pt x="5520625" y="1239532"/>
                    <a:pt x="5518769" y="1235983"/>
                    <a:pt x="5516858" y="1232489"/>
                  </a:cubicBezTo>
                  <a:cubicBezTo>
                    <a:pt x="5512600" y="1224737"/>
                    <a:pt x="5513855" y="1214692"/>
                    <a:pt x="5507795" y="1208031"/>
                  </a:cubicBezTo>
                  <a:cubicBezTo>
                    <a:pt x="5506103" y="1206230"/>
                    <a:pt x="5504465" y="1204373"/>
                    <a:pt x="5502827" y="1202572"/>
                  </a:cubicBezTo>
                  <a:cubicBezTo>
                    <a:pt x="5498623" y="1197877"/>
                    <a:pt x="5494529" y="1193127"/>
                    <a:pt x="5490925" y="1187941"/>
                  </a:cubicBezTo>
                  <a:cubicBezTo>
                    <a:pt x="5490544" y="1187395"/>
                    <a:pt x="5489670" y="1187231"/>
                    <a:pt x="5489015" y="1186849"/>
                  </a:cubicBezTo>
                  <a:cubicBezTo>
                    <a:pt x="5488469" y="1188104"/>
                    <a:pt x="5487486" y="1189360"/>
                    <a:pt x="5487486" y="1190616"/>
                  </a:cubicBezTo>
                  <a:cubicBezTo>
                    <a:pt x="5487705" y="1204100"/>
                    <a:pt x="5488087" y="1217694"/>
                    <a:pt x="5488469" y="1231234"/>
                  </a:cubicBezTo>
                  <a:cubicBezTo>
                    <a:pt x="5488578" y="1234018"/>
                    <a:pt x="5488906" y="1236693"/>
                    <a:pt x="5489615" y="1239259"/>
                  </a:cubicBezTo>
                  <a:cubicBezTo>
                    <a:pt x="5490489" y="1242699"/>
                    <a:pt x="5491908" y="1246029"/>
                    <a:pt x="5493819" y="1249304"/>
                  </a:cubicBezTo>
                  <a:cubicBezTo>
                    <a:pt x="5502008" y="1263171"/>
                    <a:pt x="5506485" y="1278349"/>
                    <a:pt x="5508068" y="1294399"/>
                  </a:cubicBezTo>
                  <a:cubicBezTo>
                    <a:pt x="5508942" y="1303080"/>
                    <a:pt x="5510853" y="1311760"/>
                    <a:pt x="5505284" y="1319840"/>
                  </a:cubicBezTo>
                  <a:cubicBezTo>
                    <a:pt x="5504028" y="1321642"/>
                    <a:pt x="5503264" y="1324372"/>
                    <a:pt x="5503264" y="1326610"/>
                  </a:cubicBezTo>
                  <a:cubicBezTo>
                    <a:pt x="5503591" y="1339604"/>
                    <a:pt x="5498132" y="1351505"/>
                    <a:pt x="5496986" y="1364226"/>
                  </a:cubicBezTo>
                  <a:cubicBezTo>
                    <a:pt x="5495675" y="1379130"/>
                    <a:pt x="5494638" y="1394252"/>
                    <a:pt x="5484756" y="1406918"/>
                  </a:cubicBezTo>
                  <a:cubicBezTo>
                    <a:pt x="5482846" y="1409375"/>
                    <a:pt x="5481699" y="1412705"/>
                    <a:pt x="5481153" y="1415762"/>
                  </a:cubicBezTo>
                  <a:cubicBezTo>
                    <a:pt x="5478478" y="1430885"/>
                    <a:pt x="5470071" y="1443769"/>
                    <a:pt x="5464939" y="1458019"/>
                  </a:cubicBezTo>
                  <a:cubicBezTo>
                    <a:pt x="5461772" y="1466917"/>
                    <a:pt x="5456804" y="1475325"/>
                    <a:pt x="5450799" y="1482859"/>
                  </a:cubicBezTo>
                  <a:cubicBezTo>
                    <a:pt x="5447250" y="1487336"/>
                    <a:pt x="5442774" y="1490448"/>
                    <a:pt x="5437642" y="1492850"/>
                  </a:cubicBezTo>
                  <a:cubicBezTo>
                    <a:pt x="5432182" y="1495416"/>
                    <a:pt x="5427105" y="1494815"/>
                    <a:pt x="5421591" y="1492522"/>
                  </a:cubicBezTo>
                  <a:cubicBezTo>
                    <a:pt x="5416732" y="1490448"/>
                    <a:pt x="5413893" y="1483569"/>
                    <a:pt x="5407123" y="1485971"/>
                  </a:cubicBezTo>
                  <a:cubicBezTo>
                    <a:pt x="5401937" y="1487827"/>
                    <a:pt x="5401882" y="1493614"/>
                    <a:pt x="5399098" y="1497272"/>
                  </a:cubicBezTo>
                  <a:cubicBezTo>
                    <a:pt x="5397788" y="1499019"/>
                    <a:pt x="5396314" y="1500602"/>
                    <a:pt x="5394840" y="1502185"/>
                  </a:cubicBezTo>
                  <a:cubicBezTo>
                    <a:pt x="5394185" y="1502950"/>
                    <a:pt x="5393475" y="1503659"/>
                    <a:pt x="5392765" y="1504369"/>
                  </a:cubicBezTo>
                  <a:cubicBezTo>
                    <a:pt x="5390581" y="1506607"/>
                    <a:pt x="5388125" y="1508682"/>
                    <a:pt x="5385831" y="1510866"/>
                  </a:cubicBezTo>
                  <a:cubicBezTo>
                    <a:pt x="5378407" y="1518072"/>
                    <a:pt x="5374585" y="1526917"/>
                    <a:pt x="5378134" y="1536853"/>
                  </a:cubicBezTo>
                  <a:cubicBezTo>
                    <a:pt x="5379007" y="1539200"/>
                    <a:pt x="5379553" y="1541493"/>
                    <a:pt x="5379936" y="1543732"/>
                  </a:cubicBezTo>
                  <a:cubicBezTo>
                    <a:pt x="5381082" y="1551156"/>
                    <a:pt x="5379499" y="1557762"/>
                    <a:pt x="5375732" y="1563986"/>
                  </a:cubicBezTo>
                  <a:cubicBezTo>
                    <a:pt x="5374804" y="1565515"/>
                    <a:pt x="5373766" y="1566989"/>
                    <a:pt x="5372565" y="1568517"/>
                  </a:cubicBezTo>
                  <a:cubicBezTo>
                    <a:pt x="5371801" y="1569555"/>
                    <a:pt x="5370927" y="1570592"/>
                    <a:pt x="5369999" y="1571629"/>
                  </a:cubicBezTo>
                  <a:cubicBezTo>
                    <a:pt x="5367979" y="1573868"/>
                    <a:pt x="5366068" y="1576215"/>
                    <a:pt x="5363994" y="1578454"/>
                  </a:cubicBezTo>
                  <a:cubicBezTo>
                    <a:pt x="5362301" y="1580255"/>
                    <a:pt x="5360554" y="1581948"/>
                    <a:pt x="5358480" y="1583422"/>
                  </a:cubicBezTo>
                  <a:cubicBezTo>
                    <a:pt x="5356023" y="1585223"/>
                    <a:pt x="5354112" y="1588008"/>
                    <a:pt x="5352311" y="1590628"/>
                  </a:cubicBezTo>
                  <a:cubicBezTo>
                    <a:pt x="5350782" y="1592866"/>
                    <a:pt x="5350400" y="1596142"/>
                    <a:pt x="5350946" y="1599145"/>
                  </a:cubicBezTo>
                  <a:cubicBezTo>
                    <a:pt x="5351437" y="1601820"/>
                    <a:pt x="5352747" y="1604386"/>
                    <a:pt x="5354658" y="1605805"/>
                  </a:cubicBezTo>
                  <a:cubicBezTo>
                    <a:pt x="5358480" y="1608699"/>
                    <a:pt x="5362411" y="1611483"/>
                    <a:pt x="5366451" y="1613995"/>
                  </a:cubicBezTo>
                  <a:cubicBezTo>
                    <a:pt x="5372019" y="1617488"/>
                    <a:pt x="5376496" y="1621747"/>
                    <a:pt x="5379389" y="1627698"/>
                  </a:cubicBezTo>
                  <a:cubicBezTo>
                    <a:pt x="5381355" y="1631628"/>
                    <a:pt x="5383866" y="1635177"/>
                    <a:pt x="5386596" y="1638507"/>
                  </a:cubicBezTo>
                  <a:cubicBezTo>
                    <a:pt x="5388343" y="1640691"/>
                    <a:pt x="5390199" y="1642820"/>
                    <a:pt x="5392110" y="1644949"/>
                  </a:cubicBezTo>
                  <a:cubicBezTo>
                    <a:pt x="5404776" y="1659253"/>
                    <a:pt x="5404612" y="1659417"/>
                    <a:pt x="5410181" y="1678034"/>
                  </a:cubicBezTo>
                  <a:cubicBezTo>
                    <a:pt x="5411546" y="1682619"/>
                    <a:pt x="5412419" y="1687315"/>
                    <a:pt x="5414057" y="1691791"/>
                  </a:cubicBezTo>
                  <a:cubicBezTo>
                    <a:pt x="5417715" y="1701837"/>
                    <a:pt x="5415585" y="1710517"/>
                    <a:pt x="5409089" y="1718597"/>
                  </a:cubicBezTo>
                  <a:cubicBezTo>
                    <a:pt x="5407342" y="1720781"/>
                    <a:pt x="5405704" y="1722801"/>
                    <a:pt x="5403575" y="1724002"/>
                  </a:cubicBezTo>
                  <a:cubicBezTo>
                    <a:pt x="5401828" y="1725039"/>
                    <a:pt x="5399862" y="1725476"/>
                    <a:pt x="5397296" y="1725094"/>
                  </a:cubicBezTo>
                  <a:cubicBezTo>
                    <a:pt x="5394949" y="1724766"/>
                    <a:pt x="5392492" y="1725203"/>
                    <a:pt x="5390145" y="1724930"/>
                  </a:cubicBezTo>
                  <a:cubicBezTo>
                    <a:pt x="5384085" y="1724330"/>
                    <a:pt x="5379226" y="1726677"/>
                    <a:pt x="5375022" y="1730717"/>
                  </a:cubicBezTo>
                  <a:cubicBezTo>
                    <a:pt x="5372129" y="1733447"/>
                    <a:pt x="5369071" y="1736067"/>
                    <a:pt x="5364867" y="1736559"/>
                  </a:cubicBezTo>
                  <a:cubicBezTo>
                    <a:pt x="5364158" y="1736613"/>
                    <a:pt x="5362956" y="1736450"/>
                    <a:pt x="5362684" y="1736013"/>
                  </a:cubicBezTo>
                  <a:cubicBezTo>
                    <a:pt x="5359736" y="1730499"/>
                    <a:pt x="5355859" y="1725312"/>
                    <a:pt x="5355641" y="1718761"/>
                  </a:cubicBezTo>
                  <a:cubicBezTo>
                    <a:pt x="5355532" y="1715594"/>
                    <a:pt x="5355805" y="1712373"/>
                    <a:pt x="5356187" y="1709207"/>
                  </a:cubicBezTo>
                  <a:cubicBezTo>
                    <a:pt x="5357606" y="1697578"/>
                    <a:pt x="5355423" y="1687260"/>
                    <a:pt x="5346469" y="1678798"/>
                  </a:cubicBezTo>
                  <a:cubicBezTo>
                    <a:pt x="5343630" y="1676123"/>
                    <a:pt x="5344176" y="1674649"/>
                    <a:pt x="5347343" y="1670663"/>
                  </a:cubicBezTo>
                  <a:cubicBezTo>
                    <a:pt x="5351219" y="1665695"/>
                    <a:pt x="5351710" y="1663675"/>
                    <a:pt x="5349090" y="1660618"/>
                  </a:cubicBezTo>
                  <a:cubicBezTo>
                    <a:pt x="5346524" y="1657670"/>
                    <a:pt x="5343903" y="1654613"/>
                    <a:pt x="5340900" y="1652047"/>
                  </a:cubicBezTo>
                  <a:cubicBezTo>
                    <a:pt x="5337734" y="1649317"/>
                    <a:pt x="5333803" y="1648389"/>
                    <a:pt x="5329654" y="1649262"/>
                  </a:cubicBezTo>
                  <a:cubicBezTo>
                    <a:pt x="5327361" y="1649699"/>
                    <a:pt x="5325123" y="1650627"/>
                    <a:pt x="5322830" y="1651228"/>
                  </a:cubicBezTo>
                  <a:cubicBezTo>
                    <a:pt x="5321083" y="1651719"/>
                    <a:pt x="5319554" y="1651555"/>
                    <a:pt x="5318135" y="1650955"/>
                  </a:cubicBezTo>
                  <a:cubicBezTo>
                    <a:pt x="5316770" y="1650354"/>
                    <a:pt x="5315569" y="1649372"/>
                    <a:pt x="5314477" y="1648116"/>
                  </a:cubicBezTo>
                  <a:cubicBezTo>
                    <a:pt x="5311802" y="1645059"/>
                    <a:pt x="5309836" y="1641619"/>
                    <a:pt x="5309836" y="1637415"/>
                  </a:cubicBezTo>
                  <a:cubicBezTo>
                    <a:pt x="5309836" y="1629499"/>
                    <a:pt x="5309727" y="1621528"/>
                    <a:pt x="5309946" y="1613612"/>
                  </a:cubicBezTo>
                  <a:cubicBezTo>
                    <a:pt x="5310219" y="1603785"/>
                    <a:pt x="5310328" y="1603785"/>
                    <a:pt x="5300610" y="1600674"/>
                  </a:cubicBezTo>
                  <a:cubicBezTo>
                    <a:pt x="5298317" y="1599909"/>
                    <a:pt x="5296133" y="1599036"/>
                    <a:pt x="5293786" y="1598435"/>
                  </a:cubicBezTo>
                  <a:cubicBezTo>
                    <a:pt x="5291547" y="1597834"/>
                    <a:pt x="5289145" y="1596852"/>
                    <a:pt x="5286961" y="1597234"/>
                  </a:cubicBezTo>
                  <a:cubicBezTo>
                    <a:pt x="5273367" y="1599636"/>
                    <a:pt x="5260756" y="1604004"/>
                    <a:pt x="5252622" y="1616397"/>
                  </a:cubicBezTo>
                  <a:cubicBezTo>
                    <a:pt x="5249510" y="1621146"/>
                    <a:pt x="5245579" y="1625077"/>
                    <a:pt x="5240338" y="1627315"/>
                  </a:cubicBezTo>
                  <a:cubicBezTo>
                    <a:pt x="5239191" y="1627807"/>
                    <a:pt x="5237117" y="1627261"/>
                    <a:pt x="5236079" y="1626442"/>
                  </a:cubicBezTo>
                  <a:cubicBezTo>
                    <a:pt x="5235206" y="1625678"/>
                    <a:pt x="5234987" y="1623876"/>
                    <a:pt x="5234824" y="1622511"/>
                  </a:cubicBezTo>
                  <a:cubicBezTo>
                    <a:pt x="5234769" y="1621856"/>
                    <a:pt x="5235370" y="1620983"/>
                    <a:pt x="5235861" y="1620382"/>
                  </a:cubicBezTo>
                  <a:cubicBezTo>
                    <a:pt x="5237717" y="1617980"/>
                    <a:pt x="5240447" y="1616014"/>
                    <a:pt x="5238864" y="1612247"/>
                  </a:cubicBezTo>
                  <a:cubicBezTo>
                    <a:pt x="5237936" y="1610064"/>
                    <a:pt x="5237554" y="1607607"/>
                    <a:pt x="5236516" y="1605478"/>
                  </a:cubicBezTo>
                  <a:cubicBezTo>
                    <a:pt x="5233841" y="1599909"/>
                    <a:pt x="5234824" y="1594723"/>
                    <a:pt x="5237826" y="1589591"/>
                  </a:cubicBezTo>
                  <a:cubicBezTo>
                    <a:pt x="5238646" y="1588226"/>
                    <a:pt x="5239246" y="1586752"/>
                    <a:pt x="5240010" y="1585333"/>
                  </a:cubicBezTo>
                  <a:cubicBezTo>
                    <a:pt x="5242085" y="1581620"/>
                    <a:pt x="5243068" y="1577908"/>
                    <a:pt x="5239792" y="1574359"/>
                  </a:cubicBezTo>
                  <a:cubicBezTo>
                    <a:pt x="5239246" y="1573758"/>
                    <a:pt x="5238700" y="1573158"/>
                    <a:pt x="5238099" y="1572612"/>
                  </a:cubicBezTo>
                  <a:cubicBezTo>
                    <a:pt x="5234551" y="1569282"/>
                    <a:pt x="5230511" y="1567043"/>
                    <a:pt x="5225215" y="1568299"/>
                  </a:cubicBezTo>
                  <a:cubicBezTo>
                    <a:pt x="5223086" y="1568845"/>
                    <a:pt x="5220684" y="1570264"/>
                    <a:pt x="5219483" y="1572066"/>
                  </a:cubicBezTo>
                  <a:cubicBezTo>
                    <a:pt x="5219101" y="1572612"/>
                    <a:pt x="5218773" y="1573103"/>
                    <a:pt x="5218446" y="1573649"/>
                  </a:cubicBezTo>
                  <a:cubicBezTo>
                    <a:pt x="5216316" y="1577143"/>
                    <a:pt x="5214569" y="1580965"/>
                    <a:pt x="5212495" y="1584568"/>
                  </a:cubicBezTo>
                  <a:cubicBezTo>
                    <a:pt x="5210912" y="1587298"/>
                    <a:pt x="5209656" y="1591229"/>
                    <a:pt x="5207254" y="1592266"/>
                  </a:cubicBezTo>
                  <a:cubicBezTo>
                    <a:pt x="5196771" y="1596852"/>
                    <a:pt x="5195352" y="1606406"/>
                    <a:pt x="5192786" y="1615578"/>
                  </a:cubicBezTo>
                  <a:cubicBezTo>
                    <a:pt x="5192623" y="1616233"/>
                    <a:pt x="5192349" y="1616833"/>
                    <a:pt x="5192131" y="1617379"/>
                  </a:cubicBezTo>
                  <a:cubicBezTo>
                    <a:pt x="5190329" y="1621365"/>
                    <a:pt x="5186726" y="1623275"/>
                    <a:pt x="5182140" y="1623658"/>
                  </a:cubicBezTo>
                  <a:cubicBezTo>
                    <a:pt x="5179738" y="1623876"/>
                    <a:pt x="5177282" y="1623821"/>
                    <a:pt x="5174988" y="1624258"/>
                  </a:cubicBezTo>
                  <a:cubicBezTo>
                    <a:pt x="5168929" y="1625350"/>
                    <a:pt x="5165708" y="1634849"/>
                    <a:pt x="5169693" y="1639654"/>
                  </a:cubicBezTo>
                  <a:cubicBezTo>
                    <a:pt x="5174333" y="1645222"/>
                    <a:pt x="5179356" y="1650736"/>
                    <a:pt x="5186399" y="1652702"/>
                  </a:cubicBezTo>
                  <a:cubicBezTo>
                    <a:pt x="5193551" y="1654722"/>
                    <a:pt x="5196499" y="1659472"/>
                    <a:pt x="5199010" y="1665695"/>
                  </a:cubicBezTo>
                  <a:cubicBezTo>
                    <a:pt x="5200812" y="1670172"/>
                    <a:pt x="5204852" y="1671974"/>
                    <a:pt x="5208564" y="1670936"/>
                  </a:cubicBezTo>
                  <a:cubicBezTo>
                    <a:pt x="5210748" y="1670281"/>
                    <a:pt x="5213204" y="1669353"/>
                    <a:pt x="5214733" y="1667770"/>
                  </a:cubicBezTo>
                  <a:cubicBezTo>
                    <a:pt x="5215879" y="1666514"/>
                    <a:pt x="5216971" y="1665204"/>
                    <a:pt x="5218063" y="1663894"/>
                  </a:cubicBezTo>
                  <a:cubicBezTo>
                    <a:pt x="5221011" y="1660345"/>
                    <a:pt x="5224014" y="1656796"/>
                    <a:pt x="5228327" y="1654558"/>
                  </a:cubicBezTo>
                  <a:cubicBezTo>
                    <a:pt x="5231166" y="1653084"/>
                    <a:pt x="5234278" y="1652101"/>
                    <a:pt x="5237444" y="1653848"/>
                  </a:cubicBezTo>
                  <a:cubicBezTo>
                    <a:pt x="5240229" y="1655377"/>
                    <a:pt x="5242795" y="1657452"/>
                    <a:pt x="5245743" y="1658489"/>
                  </a:cubicBezTo>
                  <a:cubicBezTo>
                    <a:pt x="5248636" y="1659526"/>
                    <a:pt x="5251857" y="1659635"/>
                    <a:pt x="5255024" y="1659799"/>
                  </a:cubicBezTo>
                  <a:cubicBezTo>
                    <a:pt x="5258954" y="1659908"/>
                    <a:pt x="5262885" y="1659417"/>
                    <a:pt x="5266816" y="1659581"/>
                  </a:cubicBezTo>
                  <a:cubicBezTo>
                    <a:pt x="5270419" y="1659744"/>
                    <a:pt x="5273695" y="1663948"/>
                    <a:pt x="5273695" y="1668043"/>
                  </a:cubicBezTo>
                  <a:cubicBezTo>
                    <a:pt x="5273695" y="1670390"/>
                    <a:pt x="5273422" y="1672793"/>
                    <a:pt x="5272876" y="1675085"/>
                  </a:cubicBezTo>
                  <a:cubicBezTo>
                    <a:pt x="5272330" y="1677378"/>
                    <a:pt x="5271129" y="1679890"/>
                    <a:pt x="5268345" y="1679890"/>
                  </a:cubicBezTo>
                  <a:cubicBezTo>
                    <a:pt x="5260920" y="1679944"/>
                    <a:pt x="5254314" y="1682674"/>
                    <a:pt x="5248254" y="1686550"/>
                  </a:cubicBezTo>
                  <a:cubicBezTo>
                    <a:pt x="5243723" y="1689389"/>
                    <a:pt x="5239574" y="1692665"/>
                    <a:pt x="5236571" y="1697032"/>
                  </a:cubicBezTo>
                  <a:cubicBezTo>
                    <a:pt x="5235534" y="1698561"/>
                    <a:pt x="5234606" y="1700199"/>
                    <a:pt x="5233841" y="1702001"/>
                  </a:cubicBezTo>
                  <a:cubicBezTo>
                    <a:pt x="5232367" y="1705604"/>
                    <a:pt x="5229856" y="1708825"/>
                    <a:pt x="5227399" y="1711882"/>
                  </a:cubicBezTo>
                  <a:cubicBezTo>
                    <a:pt x="5224123" y="1715922"/>
                    <a:pt x="5223796" y="1720563"/>
                    <a:pt x="5223359" y="1725367"/>
                  </a:cubicBezTo>
                  <a:cubicBezTo>
                    <a:pt x="5223141" y="1727878"/>
                    <a:pt x="5223250" y="1730117"/>
                    <a:pt x="5223741" y="1732246"/>
                  </a:cubicBezTo>
                  <a:cubicBezTo>
                    <a:pt x="5224669" y="1736067"/>
                    <a:pt x="5226962" y="1739125"/>
                    <a:pt x="5231166" y="1741363"/>
                  </a:cubicBezTo>
                  <a:cubicBezTo>
                    <a:pt x="5234005" y="1742837"/>
                    <a:pt x="5236735" y="1744475"/>
                    <a:pt x="5239628" y="1745785"/>
                  </a:cubicBezTo>
                  <a:cubicBezTo>
                    <a:pt x="5245033" y="1748187"/>
                    <a:pt x="5248363" y="1752446"/>
                    <a:pt x="5250929" y="1757577"/>
                  </a:cubicBezTo>
                  <a:cubicBezTo>
                    <a:pt x="5252294" y="1760253"/>
                    <a:pt x="5253659" y="1762873"/>
                    <a:pt x="5255078" y="1765494"/>
                  </a:cubicBezTo>
                  <a:cubicBezTo>
                    <a:pt x="5257808" y="1770625"/>
                    <a:pt x="5260592" y="1775703"/>
                    <a:pt x="5263049" y="1780944"/>
                  </a:cubicBezTo>
                  <a:cubicBezTo>
                    <a:pt x="5265888" y="1786949"/>
                    <a:pt x="5269764" y="1791480"/>
                    <a:pt x="5275606" y="1794811"/>
                  </a:cubicBezTo>
                  <a:cubicBezTo>
                    <a:pt x="5278936" y="1796667"/>
                    <a:pt x="5281557" y="1799997"/>
                    <a:pt x="5284232" y="1802891"/>
                  </a:cubicBezTo>
                  <a:cubicBezTo>
                    <a:pt x="5287889" y="1806931"/>
                    <a:pt x="5286743" y="1811844"/>
                    <a:pt x="5281502" y="1814519"/>
                  </a:cubicBezTo>
                  <a:cubicBezTo>
                    <a:pt x="5280301" y="1815120"/>
                    <a:pt x="5278827" y="1815174"/>
                    <a:pt x="5277462" y="1815447"/>
                  </a:cubicBezTo>
                  <a:cubicBezTo>
                    <a:pt x="5281447" y="1818887"/>
                    <a:pt x="5286143" y="1821671"/>
                    <a:pt x="5288708" y="1826639"/>
                  </a:cubicBezTo>
                  <a:cubicBezTo>
                    <a:pt x="5290237" y="1829587"/>
                    <a:pt x="5290291" y="1832645"/>
                    <a:pt x="5287835" y="1834992"/>
                  </a:cubicBezTo>
                  <a:cubicBezTo>
                    <a:pt x="5284996" y="1837667"/>
                    <a:pt x="5281720" y="1839906"/>
                    <a:pt x="5279318" y="1842854"/>
                  </a:cubicBezTo>
                  <a:cubicBezTo>
                    <a:pt x="5278117" y="1844273"/>
                    <a:pt x="5278117" y="1846730"/>
                    <a:pt x="5277735" y="1848805"/>
                  </a:cubicBezTo>
                  <a:cubicBezTo>
                    <a:pt x="5280737" y="1848532"/>
                    <a:pt x="5283686" y="1848477"/>
                    <a:pt x="5286197" y="1850497"/>
                  </a:cubicBezTo>
                  <a:cubicBezTo>
                    <a:pt x="5289254" y="1853008"/>
                    <a:pt x="5292530" y="1855410"/>
                    <a:pt x="5295041" y="1858413"/>
                  </a:cubicBezTo>
                  <a:cubicBezTo>
                    <a:pt x="5299190" y="1863436"/>
                    <a:pt x="5302084" y="1868786"/>
                    <a:pt x="5297826" y="1875719"/>
                  </a:cubicBezTo>
                  <a:cubicBezTo>
                    <a:pt x="5295915" y="1878941"/>
                    <a:pt x="5294932" y="1883253"/>
                    <a:pt x="5295096" y="1887075"/>
                  </a:cubicBezTo>
                  <a:cubicBezTo>
                    <a:pt x="5295369" y="1893954"/>
                    <a:pt x="5293513" y="1899304"/>
                    <a:pt x="5287889" y="1903563"/>
                  </a:cubicBezTo>
                  <a:cubicBezTo>
                    <a:pt x="5283904" y="1906620"/>
                    <a:pt x="5282485" y="1911206"/>
                    <a:pt x="5281829" y="1916119"/>
                  </a:cubicBezTo>
                  <a:cubicBezTo>
                    <a:pt x="5280792" y="1924472"/>
                    <a:pt x="5276970" y="1931460"/>
                    <a:pt x="5269600" y="1935555"/>
                  </a:cubicBezTo>
                  <a:cubicBezTo>
                    <a:pt x="5264796" y="1938230"/>
                    <a:pt x="5266652" y="1941560"/>
                    <a:pt x="5266379" y="1945436"/>
                  </a:cubicBezTo>
                  <a:cubicBezTo>
                    <a:pt x="5265997" y="1951769"/>
                    <a:pt x="5265997" y="1957884"/>
                    <a:pt x="5267744" y="1964053"/>
                  </a:cubicBezTo>
                  <a:cubicBezTo>
                    <a:pt x="5268672" y="1967602"/>
                    <a:pt x="5267416" y="1969786"/>
                    <a:pt x="5263595" y="1971314"/>
                  </a:cubicBezTo>
                  <a:cubicBezTo>
                    <a:pt x="5261466" y="1972133"/>
                    <a:pt x="5258791" y="1972024"/>
                    <a:pt x="5257862" y="1974644"/>
                  </a:cubicBezTo>
                  <a:cubicBezTo>
                    <a:pt x="5256498" y="1978739"/>
                    <a:pt x="5254751" y="1982615"/>
                    <a:pt x="5252185" y="1985782"/>
                  </a:cubicBezTo>
                  <a:cubicBezTo>
                    <a:pt x="5250438" y="1988020"/>
                    <a:pt x="5248254" y="1989931"/>
                    <a:pt x="5245470" y="1991405"/>
                  </a:cubicBezTo>
                  <a:cubicBezTo>
                    <a:pt x="5244869" y="1991732"/>
                    <a:pt x="5244541" y="1992661"/>
                    <a:pt x="5244269" y="1993370"/>
                  </a:cubicBezTo>
                  <a:cubicBezTo>
                    <a:pt x="5240884" y="2003088"/>
                    <a:pt x="5232476" y="2007838"/>
                    <a:pt x="5224724" y="2013133"/>
                  </a:cubicBezTo>
                  <a:cubicBezTo>
                    <a:pt x="5222868" y="2014498"/>
                    <a:pt x="5220356" y="2014880"/>
                    <a:pt x="5219701" y="2017501"/>
                  </a:cubicBezTo>
                  <a:cubicBezTo>
                    <a:pt x="5218118" y="2023561"/>
                    <a:pt x="5213587" y="2026618"/>
                    <a:pt x="5208182" y="2028529"/>
                  </a:cubicBezTo>
                  <a:cubicBezTo>
                    <a:pt x="5202941" y="2030331"/>
                    <a:pt x="5197754" y="2032842"/>
                    <a:pt x="5192349" y="2033497"/>
                  </a:cubicBezTo>
                  <a:cubicBezTo>
                    <a:pt x="5189620" y="2033825"/>
                    <a:pt x="5186945" y="2034316"/>
                    <a:pt x="5184379" y="2034971"/>
                  </a:cubicBezTo>
                  <a:cubicBezTo>
                    <a:pt x="5180120" y="2036063"/>
                    <a:pt x="5175971" y="2037482"/>
                    <a:pt x="5171931" y="2039448"/>
                  </a:cubicBezTo>
                  <a:cubicBezTo>
                    <a:pt x="5168383" y="2041140"/>
                    <a:pt x="5165926" y="2038902"/>
                    <a:pt x="5163305" y="2037209"/>
                  </a:cubicBezTo>
                  <a:cubicBezTo>
                    <a:pt x="5161067" y="2035790"/>
                    <a:pt x="5159102" y="2035790"/>
                    <a:pt x="5157846" y="2038520"/>
                  </a:cubicBezTo>
                  <a:cubicBezTo>
                    <a:pt x="5153533" y="2047801"/>
                    <a:pt x="5145398" y="2053533"/>
                    <a:pt x="5136445" y="2056044"/>
                  </a:cubicBezTo>
                  <a:cubicBezTo>
                    <a:pt x="5125690" y="2059047"/>
                    <a:pt x="5116245" y="2065380"/>
                    <a:pt x="5105162" y="2067182"/>
                  </a:cubicBezTo>
                  <a:cubicBezTo>
                    <a:pt x="5104070" y="2067345"/>
                    <a:pt x="5102596" y="2069311"/>
                    <a:pt x="5102487" y="2070512"/>
                  </a:cubicBezTo>
                  <a:cubicBezTo>
                    <a:pt x="5102433" y="2071604"/>
                    <a:pt x="5103361" y="2072750"/>
                    <a:pt x="5104070" y="2073897"/>
                  </a:cubicBezTo>
                  <a:lnTo>
                    <a:pt x="5104835" y="2073242"/>
                  </a:lnTo>
                  <a:lnTo>
                    <a:pt x="5104507" y="2074552"/>
                  </a:lnTo>
                  <a:lnTo>
                    <a:pt x="5103961" y="2074006"/>
                  </a:lnTo>
                  <a:cubicBezTo>
                    <a:pt x="5104016" y="2076408"/>
                    <a:pt x="5104398" y="2078865"/>
                    <a:pt x="5104016" y="2081158"/>
                  </a:cubicBezTo>
                  <a:cubicBezTo>
                    <a:pt x="5103197" y="2086235"/>
                    <a:pt x="5096919" y="2088419"/>
                    <a:pt x="5092879" y="2085362"/>
                  </a:cubicBezTo>
                  <a:cubicBezTo>
                    <a:pt x="5088893" y="2082359"/>
                    <a:pt x="5085563" y="2078592"/>
                    <a:pt x="5084908" y="2073842"/>
                  </a:cubicBezTo>
                  <a:cubicBezTo>
                    <a:pt x="5083871" y="2067018"/>
                    <a:pt x="5079503" y="2064834"/>
                    <a:pt x="5073771" y="2063469"/>
                  </a:cubicBezTo>
                  <a:cubicBezTo>
                    <a:pt x="5071478" y="2062869"/>
                    <a:pt x="5069403" y="2061395"/>
                    <a:pt x="5067056" y="2061067"/>
                  </a:cubicBezTo>
                  <a:cubicBezTo>
                    <a:pt x="5064763" y="2060740"/>
                    <a:pt x="5062033" y="2060631"/>
                    <a:pt x="5060122" y="2061668"/>
                  </a:cubicBezTo>
                  <a:cubicBezTo>
                    <a:pt x="5050896" y="2066363"/>
                    <a:pt x="5041833" y="2071440"/>
                    <a:pt x="5032825" y="2076517"/>
                  </a:cubicBezTo>
                  <a:cubicBezTo>
                    <a:pt x="5029986" y="2078101"/>
                    <a:pt x="5028294" y="2080940"/>
                    <a:pt x="5027748" y="2084270"/>
                  </a:cubicBezTo>
                  <a:cubicBezTo>
                    <a:pt x="5026929" y="2089183"/>
                    <a:pt x="5024854" y="2093605"/>
                    <a:pt x="5020978" y="2096608"/>
                  </a:cubicBezTo>
                  <a:cubicBezTo>
                    <a:pt x="5012516" y="2103269"/>
                    <a:pt x="5015300" y="2112386"/>
                    <a:pt x="5015409" y="2120793"/>
                  </a:cubicBezTo>
                  <a:cubicBezTo>
                    <a:pt x="5015409" y="2122158"/>
                    <a:pt x="5016720" y="2123742"/>
                    <a:pt x="5017757" y="2124833"/>
                  </a:cubicBezTo>
                  <a:cubicBezTo>
                    <a:pt x="5019995" y="2127126"/>
                    <a:pt x="5022452" y="2129146"/>
                    <a:pt x="5024854" y="2131276"/>
                  </a:cubicBezTo>
                  <a:cubicBezTo>
                    <a:pt x="5027857" y="2133951"/>
                    <a:pt x="5030914" y="2136789"/>
                    <a:pt x="5031733" y="2140830"/>
                  </a:cubicBezTo>
                  <a:cubicBezTo>
                    <a:pt x="5033316" y="2148636"/>
                    <a:pt x="5038776" y="2153059"/>
                    <a:pt x="5044836" y="2157099"/>
                  </a:cubicBezTo>
                  <a:cubicBezTo>
                    <a:pt x="5054062" y="2163268"/>
                    <a:pt x="5063616" y="2169000"/>
                    <a:pt x="5071369" y="2177353"/>
                  </a:cubicBezTo>
                  <a:cubicBezTo>
                    <a:pt x="5075190" y="2181448"/>
                    <a:pt x="5078739" y="2185542"/>
                    <a:pt x="5081359" y="2190565"/>
                  </a:cubicBezTo>
                  <a:cubicBezTo>
                    <a:pt x="5087201" y="2201920"/>
                    <a:pt x="5092060" y="2213658"/>
                    <a:pt x="5094407" y="2226215"/>
                  </a:cubicBezTo>
                  <a:cubicBezTo>
                    <a:pt x="5094680" y="2227853"/>
                    <a:pt x="5094953" y="2229436"/>
                    <a:pt x="5095172" y="2231074"/>
                  </a:cubicBezTo>
                  <a:cubicBezTo>
                    <a:pt x="5095281" y="2231893"/>
                    <a:pt x="5095117" y="2232766"/>
                    <a:pt x="5095444" y="2233476"/>
                  </a:cubicBezTo>
                  <a:cubicBezTo>
                    <a:pt x="5100085" y="2244286"/>
                    <a:pt x="5098502" y="2254932"/>
                    <a:pt x="5095608" y="2266014"/>
                  </a:cubicBezTo>
                  <a:cubicBezTo>
                    <a:pt x="5093752" y="2273330"/>
                    <a:pt x="5090749" y="2279499"/>
                    <a:pt x="5085345" y="2284358"/>
                  </a:cubicBezTo>
                  <a:cubicBezTo>
                    <a:pt x="5076446" y="2292383"/>
                    <a:pt x="5067656" y="2300572"/>
                    <a:pt x="5055263" y="2303138"/>
                  </a:cubicBezTo>
                  <a:cubicBezTo>
                    <a:pt x="5051988" y="2303848"/>
                    <a:pt x="5049968" y="2306196"/>
                    <a:pt x="5047674" y="2308489"/>
                  </a:cubicBezTo>
                  <a:cubicBezTo>
                    <a:pt x="5038776" y="2317497"/>
                    <a:pt x="5029549" y="2326232"/>
                    <a:pt x="5020377" y="2335021"/>
                  </a:cubicBezTo>
                  <a:cubicBezTo>
                    <a:pt x="5019832" y="2335458"/>
                    <a:pt x="5018904" y="2335567"/>
                    <a:pt x="5018194" y="2335950"/>
                  </a:cubicBezTo>
                  <a:cubicBezTo>
                    <a:pt x="5016447" y="2336932"/>
                    <a:pt x="5012243" y="2335458"/>
                    <a:pt x="5012188" y="2333656"/>
                  </a:cubicBezTo>
                  <a:cubicBezTo>
                    <a:pt x="5011915" y="2327324"/>
                    <a:pt x="5011315" y="2320936"/>
                    <a:pt x="5011752" y="2314658"/>
                  </a:cubicBezTo>
                  <a:cubicBezTo>
                    <a:pt x="5012298" y="2307397"/>
                    <a:pt x="5007056" y="2304940"/>
                    <a:pt x="5002361" y="2302319"/>
                  </a:cubicBezTo>
                  <a:cubicBezTo>
                    <a:pt x="5001051" y="2301610"/>
                    <a:pt x="4998212" y="2303848"/>
                    <a:pt x="4996083" y="2304722"/>
                  </a:cubicBezTo>
                  <a:cubicBezTo>
                    <a:pt x="4986475" y="2296532"/>
                    <a:pt x="4975829" y="2289108"/>
                    <a:pt x="4970424" y="2277370"/>
                  </a:cubicBezTo>
                  <a:cubicBezTo>
                    <a:pt x="4965619" y="2267052"/>
                    <a:pt x="4955847" y="2263175"/>
                    <a:pt x="4947658" y="2257279"/>
                  </a:cubicBezTo>
                  <a:cubicBezTo>
                    <a:pt x="4945911" y="2256078"/>
                    <a:pt x="4943072" y="2256078"/>
                    <a:pt x="4940724" y="2256078"/>
                  </a:cubicBezTo>
                  <a:cubicBezTo>
                    <a:pt x="4932153" y="2256187"/>
                    <a:pt x="4927240" y="2252420"/>
                    <a:pt x="4926093" y="2243740"/>
                  </a:cubicBezTo>
                  <a:cubicBezTo>
                    <a:pt x="4925929" y="2242375"/>
                    <a:pt x="4924892" y="2240682"/>
                    <a:pt x="4923746" y="2239809"/>
                  </a:cubicBezTo>
                  <a:cubicBezTo>
                    <a:pt x="4922654" y="2238935"/>
                    <a:pt x="4920797" y="2238444"/>
                    <a:pt x="4919433" y="2238608"/>
                  </a:cubicBezTo>
                  <a:cubicBezTo>
                    <a:pt x="4918013" y="2238772"/>
                    <a:pt x="4916703" y="2239864"/>
                    <a:pt x="4915502" y="2240737"/>
                  </a:cubicBezTo>
                  <a:cubicBezTo>
                    <a:pt x="4914956" y="2241228"/>
                    <a:pt x="4914410" y="2242047"/>
                    <a:pt x="4914410" y="2242812"/>
                  </a:cubicBezTo>
                  <a:cubicBezTo>
                    <a:pt x="4913100" y="2261265"/>
                    <a:pt x="4907258" y="2278626"/>
                    <a:pt x="4901526" y="2295986"/>
                  </a:cubicBezTo>
                  <a:cubicBezTo>
                    <a:pt x="4899942" y="2300736"/>
                    <a:pt x="4899888" y="2305377"/>
                    <a:pt x="4900543" y="2310126"/>
                  </a:cubicBezTo>
                  <a:cubicBezTo>
                    <a:pt x="4901526" y="2317060"/>
                    <a:pt x="4905347" y="2321482"/>
                    <a:pt x="4912281" y="2322901"/>
                  </a:cubicBezTo>
                  <a:cubicBezTo>
                    <a:pt x="4915174" y="2329180"/>
                    <a:pt x="4917577" y="2335731"/>
                    <a:pt x="4922763" y="2340808"/>
                  </a:cubicBezTo>
                  <a:cubicBezTo>
                    <a:pt x="4926312" y="2344193"/>
                    <a:pt x="4928113" y="2348725"/>
                    <a:pt x="4928113" y="2353583"/>
                  </a:cubicBezTo>
                  <a:cubicBezTo>
                    <a:pt x="4928004" y="2361827"/>
                    <a:pt x="4932808" y="2367778"/>
                    <a:pt x="4939196" y="2370453"/>
                  </a:cubicBezTo>
                  <a:cubicBezTo>
                    <a:pt x="4948968" y="2374439"/>
                    <a:pt x="4954974" y="2383447"/>
                    <a:pt x="4964691" y="2387050"/>
                  </a:cubicBezTo>
                  <a:cubicBezTo>
                    <a:pt x="4971242" y="2393874"/>
                    <a:pt x="4978121" y="2400371"/>
                    <a:pt x="4984182" y="2407577"/>
                  </a:cubicBezTo>
                  <a:cubicBezTo>
                    <a:pt x="4987785" y="2411781"/>
                    <a:pt x="4989259" y="2417350"/>
                    <a:pt x="4989150" y="2423082"/>
                  </a:cubicBezTo>
                  <a:cubicBezTo>
                    <a:pt x="4989095" y="2427777"/>
                    <a:pt x="4988986" y="2432527"/>
                    <a:pt x="4989150" y="2437222"/>
                  </a:cubicBezTo>
                  <a:cubicBezTo>
                    <a:pt x="4989477" y="2445138"/>
                    <a:pt x="4990678" y="2452399"/>
                    <a:pt x="4996356" y="2459060"/>
                  </a:cubicBezTo>
                  <a:cubicBezTo>
                    <a:pt x="4998103" y="2461080"/>
                    <a:pt x="4999413" y="2463482"/>
                    <a:pt x="5000614" y="2466048"/>
                  </a:cubicBezTo>
                  <a:cubicBezTo>
                    <a:pt x="5002416" y="2469924"/>
                    <a:pt x="5003835" y="2474128"/>
                    <a:pt x="5005528" y="2478059"/>
                  </a:cubicBezTo>
                  <a:cubicBezTo>
                    <a:pt x="5006947" y="2481225"/>
                    <a:pt x="5006074" y="2484064"/>
                    <a:pt x="5003126" y="2486302"/>
                  </a:cubicBezTo>
                  <a:cubicBezTo>
                    <a:pt x="5001543" y="2487503"/>
                    <a:pt x="5000123" y="2489032"/>
                    <a:pt x="4998594" y="2490451"/>
                  </a:cubicBezTo>
                  <a:cubicBezTo>
                    <a:pt x="4998922" y="2490615"/>
                    <a:pt x="4999195" y="2490779"/>
                    <a:pt x="4999523" y="2490943"/>
                  </a:cubicBezTo>
                  <a:cubicBezTo>
                    <a:pt x="4998976" y="2490943"/>
                    <a:pt x="4998431" y="2490997"/>
                    <a:pt x="4997939" y="2491052"/>
                  </a:cubicBezTo>
                  <a:lnTo>
                    <a:pt x="4998540" y="2490397"/>
                  </a:lnTo>
                  <a:cubicBezTo>
                    <a:pt x="4995756" y="2488977"/>
                    <a:pt x="4992971" y="2487503"/>
                    <a:pt x="4990187" y="2486029"/>
                  </a:cubicBezTo>
                  <a:cubicBezTo>
                    <a:pt x="4985219" y="2483409"/>
                    <a:pt x="4980251" y="2480788"/>
                    <a:pt x="4975228" y="2478277"/>
                  </a:cubicBezTo>
                  <a:cubicBezTo>
                    <a:pt x="4968731" y="2475056"/>
                    <a:pt x="4962398" y="2472162"/>
                    <a:pt x="4958413" y="2465447"/>
                  </a:cubicBezTo>
                  <a:cubicBezTo>
                    <a:pt x="4956885" y="2462936"/>
                    <a:pt x="4953554" y="2461462"/>
                    <a:pt x="4951206" y="2459333"/>
                  </a:cubicBezTo>
                  <a:cubicBezTo>
                    <a:pt x="4949514" y="2457749"/>
                    <a:pt x="4947112" y="2456002"/>
                    <a:pt x="4946730" y="2453982"/>
                  </a:cubicBezTo>
                  <a:cubicBezTo>
                    <a:pt x="4945201" y="2446394"/>
                    <a:pt x="4940178" y="2441480"/>
                    <a:pt x="4935101" y="2436348"/>
                  </a:cubicBezTo>
                  <a:cubicBezTo>
                    <a:pt x="4931607" y="2432800"/>
                    <a:pt x="4929696" y="2428432"/>
                    <a:pt x="4930024" y="2423355"/>
                  </a:cubicBezTo>
                  <a:cubicBezTo>
                    <a:pt x="4930351" y="2418496"/>
                    <a:pt x="4929751" y="2413910"/>
                    <a:pt x="4927185" y="2409597"/>
                  </a:cubicBezTo>
                  <a:cubicBezTo>
                    <a:pt x="4926421" y="2408232"/>
                    <a:pt x="4925602" y="2406704"/>
                    <a:pt x="4925383" y="2405175"/>
                  </a:cubicBezTo>
                  <a:cubicBezTo>
                    <a:pt x="4924346" y="2398187"/>
                    <a:pt x="4925001" y="2390599"/>
                    <a:pt x="4920470" y="2384593"/>
                  </a:cubicBezTo>
                  <a:cubicBezTo>
                    <a:pt x="4911353" y="2372637"/>
                    <a:pt x="4901853" y="2360954"/>
                    <a:pt x="4892408" y="2349161"/>
                  </a:cubicBezTo>
                  <a:cubicBezTo>
                    <a:pt x="4891972" y="2348561"/>
                    <a:pt x="4891207" y="2348124"/>
                    <a:pt x="4890443" y="2347796"/>
                  </a:cubicBezTo>
                  <a:cubicBezTo>
                    <a:pt x="4879797" y="2343757"/>
                    <a:pt x="4878705" y="2336168"/>
                    <a:pt x="4881981" y="2326505"/>
                  </a:cubicBezTo>
                  <a:cubicBezTo>
                    <a:pt x="4884875" y="2318097"/>
                    <a:pt x="4886185" y="2309635"/>
                    <a:pt x="4883510" y="2300736"/>
                  </a:cubicBezTo>
                  <a:cubicBezTo>
                    <a:pt x="4882636" y="2298006"/>
                    <a:pt x="4883510" y="2294403"/>
                    <a:pt x="4884383" y="2291455"/>
                  </a:cubicBezTo>
                  <a:cubicBezTo>
                    <a:pt x="4887768" y="2279554"/>
                    <a:pt x="4887659" y="2267925"/>
                    <a:pt x="4883892" y="2256187"/>
                  </a:cubicBezTo>
                  <a:cubicBezTo>
                    <a:pt x="4882909" y="2253130"/>
                    <a:pt x="4882854" y="2249854"/>
                    <a:pt x="4881981" y="2246797"/>
                  </a:cubicBezTo>
                  <a:cubicBezTo>
                    <a:pt x="4881162" y="2243740"/>
                    <a:pt x="4880398" y="2240409"/>
                    <a:pt x="4878596" y="2237953"/>
                  </a:cubicBezTo>
                  <a:cubicBezTo>
                    <a:pt x="4874119" y="2231947"/>
                    <a:pt x="4871390" y="2225341"/>
                    <a:pt x="4869260" y="2218462"/>
                  </a:cubicBezTo>
                  <a:cubicBezTo>
                    <a:pt x="4867131" y="2211693"/>
                    <a:pt x="4865548" y="2204759"/>
                    <a:pt x="4863419" y="2198044"/>
                  </a:cubicBezTo>
                  <a:cubicBezTo>
                    <a:pt x="4861672" y="2192749"/>
                    <a:pt x="4860253" y="2187289"/>
                    <a:pt x="4859215" y="2181830"/>
                  </a:cubicBezTo>
                  <a:cubicBezTo>
                    <a:pt x="4858178" y="2176316"/>
                    <a:pt x="4854192" y="2173313"/>
                    <a:pt x="4850426" y="2170147"/>
                  </a:cubicBezTo>
                  <a:cubicBezTo>
                    <a:pt x="4849388" y="2169218"/>
                    <a:pt x="4848351" y="2168345"/>
                    <a:pt x="4847423" y="2167417"/>
                  </a:cubicBezTo>
                  <a:cubicBezTo>
                    <a:pt x="4846713" y="2166816"/>
                    <a:pt x="4844256" y="2167089"/>
                    <a:pt x="4843110" y="2167854"/>
                  </a:cubicBezTo>
                  <a:lnTo>
                    <a:pt x="4843383" y="2167089"/>
                  </a:lnTo>
                  <a:cubicBezTo>
                    <a:pt x="4837323" y="2170856"/>
                    <a:pt x="4831263" y="2174733"/>
                    <a:pt x="4825476" y="2178936"/>
                  </a:cubicBezTo>
                  <a:cubicBezTo>
                    <a:pt x="4817887" y="2184450"/>
                    <a:pt x="4809152" y="2184833"/>
                    <a:pt x="4800362" y="2185215"/>
                  </a:cubicBezTo>
                  <a:cubicBezTo>
                    <a:pt x="4797414" y="2185378"/>
                    <a:pt x="4792556" y="2180629"/>
                    <a:pt x="4792446" y="2177353"/>
                  </a:cubicBezTo>
                  <a:cubicBezTo>
                    <a:pt x="4792283" y="2173368"/>
                    <a:pt x="4791682" y="2169164"/>
                    <a:pt x="4792828" y="2165506"/>
                  </a:cubicBezTo>
                  <a:cubicBezTo>
                    <a:pt x="4796432" y="2154041"/>
                    <a:pt x="4793811" y="2143614"/>
                    <a:pt x="4788898" y="2133350"/>
                  </a:cubicBezTo>
                  <a:cubicBezTo>
                    <a:pt x="4788570" y="2132586"/>
                    <a:pt x="4788188" y="2131931"/>
                    <a:pt x="4787860" y="2131221"/>
                  </a:cubicBezTo>
                  <a:cubicBezTo>
                    <a:pt x="4785786" y="2126580"/>
                    <a:pt x="4782128" y="2124124"/>
                    <a:pt x="4777378" y="2122213"/>
                  </a:cubicBezTo>
                  <a:cubicBezTo>
                    <a:pt x="4770117" y="2119265"/>
                    <a:pt x="4769244" y="2116699"/>
                    <a:pt x="4770772" y="2109383"/>
                  </a:cubicBezTo>
                  <a:cubicBezTo>
                    <a:pt x="4771919" y="2104088"/>
                    <a:pt x="4771100" y="2101303"/>
                    <a:pt x="4767715" y="2099447"/>
                  </a:cubicBezTo>
                  <a:cubicBezTo>
                    <a:pt x="4765586" y="2098246"/>
                    <a:pt x="4763457" y="2097263"/>
                    <a:pt x="4761273" y="2096281"/>
                  </a:cubicBezTo>
                  <a:cubicBezTo>
                    <a:pt x="4754776" y="2093223"/>
                    <a:pt x="4749535" y="2089183"/>
                    <a:pt x="4745332" y="2084324"/>
                  </a:cubicBezTo>
                  <a:cubicBezTo>
                    <a:pt x="4739381" y="2077500"/>
                    <a:pt x="4735395" y="2069202"/>
                    <a:pt x="4732556" y="2059975"/>
                  </a:cubicBezTo>
                  <a:cubicBezTo>
                    <a:pt x="4731192" y="2055389"/>
                    <a:pt x="4729827" y="2050858"/>
                    <a:pt x="4728025" y="2046490"/>
                  </a:cubicBezTo>
                  <a:cubicBezTo>
                    <a:pt x="4727861" y="2046272"/>
                    <a:pt x="4727697" y="2046054"/>
                    <a:pt x="4727425" y="2045781"/>
                  </a:cubicBezTo>
                  <a:cubicBezTo>
                    <a:pt x="4726387" y="2044853"/>
                    <a:pt x="4724422" y="2044034"/>
                    <a:pt x="4724258" y="2044198"/>
                  </a:cubicBezTo>
                  <a:cubicBezTo>
                    <a:pt x="4719618" y="2049220"/>
                    <a:pt x="4712357" y="2048401"/>
                    <a:pt x="4707170" y="2052114"/>
                  </a:cubicBezTo>
                  <a:cubicBezTo>
                    <a:pt x="4697998" y="2058665"/>
                    <a:pt x="4687953" y="2062050"/>
                    <a:pt x="4677198" y="2063087"/>
                  </a:cubicBezTo>
                  <a:cubicBezTo>
                    <a:pt x="4673704" y="2063360"/>
                    <a:pt x="4670101" y="2063524"/>
                    <a:pt x="4666497" y="2063360"/>
                  </a:cubicBezTo>
                  <a:cubicBezTo>
                    <a:pt x="4660055" y="2063087"/>
                    <a:pt x="4653777" y="2063688"/>
                    <a:pt x="4647990" y="2066963"/>
                  </a:cubicBezTo>
                  <a:cubicBezTo>
                    <a:pt x="4644386" y="2069038"/>
                    <a:pt x="4641220" y="2071713"/>
                    <a:pt x="4641111" y="2076026"/>
                  </a:cubicBezTo>
                  <a:cubicBezTo>
                    <a:pt x="4641056" y="2079684"/>
                    <a:pt x="4640456" y="2083014"/>
                    <a:pt x="4639473" y="2086017"/>
                  </a:cubicBezTo>
                  <a:cubicBezTo>
                    <a:pt x="4636307" y="2095789"/>
                    <a:pt x="4628663" y="2102231"/>
                    <a:pt x="4618618" y="2106763"/>
                  </a:cubicBezTo>
                  <a:cubicBezTo>
                    <a:pt x="4614906" y="2108401"/>
                    <a:pt x="4611576" y="2110038"/>
                    <a:pt x="4609119" y="2113368"/>
                  </a:cubicBezTo>
                  <a:cubicBezTo>
                    <a:pt x="4605788" y="2117900"/>
                    <a:pt x="4601858" y="2121940"/>
                    <a:pt x="4598910" y="2126580"/>
                  </a:cubicBezTo>
                  <a:cubicBezTo>
                    <a:pt x="4596344" y="2130730"/>
                    <a:pt x="4593450" y="2134387"/>
                    <a:pt x="4589574" y="2137335"/>
                  </a:cubicBezTo>
                  <a:cubicBezTo>
                    <a:pt x="4580620" y="2143941"/>
                    <a:pt x="4574451" y="2153768"/>
                    <a:pt x="4564406" y="2159173"/>
                  </a:cubicBezTo>
                  <a:cubicBezTo>
                    <a:pt x="4560584" y="2161138"/>
                    <a:pt x="4559929" y="2165561"/>
                    <a:pt x="4558837" y="2169382"/>
                  </a:cubicBezTo>
                  <a:cubicBezTo>
                    <a:pt x="4557909" y="2172549"/>
                    <a:pt x="4555889" y="2175442"/>
                    <a:pt x="4552887" y="2176480"/>
                  </a:cubicBezTo>
                  <a:cubicBezTo>
                    <a:pt x="4546062" y="2178827"/>
                    <a:pt x="4539675" y="2181229"/>
                    <a:pt x="4535525" y="2187835"/>
                  </a:cubicBezTo>
                  <a:cubicBezTo>
                    <a:pt x="4534543" y="2189418"/>
                    <a:pt x="4531377" y="2189910"/>
                    <a:pt x="4529138" y="2190401"/>
                  </a:cubicBezTo>
                  <a:cubicBezTo>
                    <a:pt x="4523733" y="2191602"/>
                    <a:pt x="4520731" y="2194987"/>
                    <a:pt x="4520567" y="2200283"/>
                  </a:cubicBezTo>
                  <a:cubicBezTo>
                    <a:pt x="4520294" y="2209018"/>
                    <a:pt x="4520239" y="2217807"/>
                    <a:pt x="4520567" y="2226542"/>
                  </a:cubicBezTo>
                  <a:cubicBezTo>
                    <a:pt x="4520731" y="2230473"/>
                    <a:pt x="4521167" y="2234623"/>
                    <a:pt x="4522696" y="2238226"/>
                  </a:cubicBezTo>
                  <a:cubicBezTo>
                    <a:pt x="4525753" y="2245378"/>
                    <a:pt x="4525480" y="2252147"/>
                    <a:pt x="4522368" y="2259026"/>
                  </a:cubicBezTo>
                  <a:cubicBezTo>
                    <a:pt x="4521058" y="2261920"/>
                    <a:pt x="4520021" y="2264977"/>
                    <a:pt x="4518656" y="2267816"/>
                  </a:cubicBezTo>
                  <a:cubicBezTo>
                    <a:pt x="4516472" y="2272347"/>
                    <a:pt x="4516472" y="2277042"/>
                    <a:pt x="4517346" y="2281847"/>
                  </a:cubicBezTo>
                  <a:cubicBezTo>
                    <a:pt x="4518056" y="2285777"/>
                    <a:pt x="4518820" y="2289708"/>
                    <a:pt x="4519256" y="2293639"/>
                  </a:cubicBezTo>
                  <a:cubicBezTo>
                    <a:pt x="4519748" y="2297897"/>
                    <a:pt x="4518656" y="2301883"/>
                    <a:pt x="4514725" y="2303848"/>
                  </a:cubicBezTo>
                  <a:cubicBezTo>
                    <a:pt x="4508665" y="2307014"/>
                    <a:pt x="4504953" y="2312092"/>
                    <a:pt x="4502878" y="2318261"/>
                  </a:cubicBezTo>
                  <a:cubicBezTo>
                    <a:pt x="4501240" y="2323011"/>
                    <a:pt x="4499439" y="2326832"/>
                    <a:pt x="4494252" y="2328634"/>
                  </a:cubicBezTo>
                  <a:cubicBezTo>
                    <a:pt x="4493979" y="2328743"/>
                    <a:pt x="4493706" y="2328907"/>
                    <a:pt x="4493379" y="2329016"/>
                  </a:cubicBezTo>
                  <a:cubicBezTo>
                    <a:pt x="4489994" y="2330490"/>
                    <a:pt x="4487537" y="2333329"/>
                    <a:pt x="4485845" y="2336768"/>
                  </a:cubicBezTo>
                  <a:cubicBezTo>
                    <a:pt x="4484808" y="2338898"/>
                    <a:pt x="4483825" y="2341081"/>
                    <a:pt x="4482460" y="2343047"/>
                  </a:cubicBezTo>
                  <a:cubicBezTo>
                    <a:pt x="4478201" y="2349161"/>
                    <a:pt x="4469303" y="2350308"/>
                    <a:pt x="4463461" y="2345504"/>
                  </a:cubicBezTo>
                  <a:cubicBezTo>
                    <a:pt x="4461059" y="2343484"/>
                    <a:pt x="4458657" y="2341354"/>
                    <a:pt x="4456746" y="2338788"/>
                  </a:cubicBezTo>
                  <a:cubicBezTo>
                    <a:pt x="4452433" y="2333001"/>
                    <a:pt x="4448721" y="2326723"/>
                    <a:pt x="4447847" y="2319462"/>
                  </a:cubicBezTo>
                  <a:cubicBezTo>
                    <a:pt x="4446482" y="2307178"/>
                    <a:pt x="4439985" y="2296915"/>
                    <a:pt x="4435727" y="2285832"/>
                  </a:cubicBezTo>
                  <a:cubicBezTo>
                    <a:pt x="4433762" y="2280755"/>
                    <a:pt x="4430213" y="2275950"/>
                    <a:pt x="4426337" y="2272129"/>
                  </a:cubicBezTo>
                  <a:cubicBezTo>
                    <a:pt x="4421096" y="2266888"/>
                    <a:pt x="4417493" y="2261101"/>
                    <a:pt x="4414982" y="2254549"/>
                  </a:cubicBezTo>
                  <a:cubicBezTo>
                    <a:pt x="4414053" y="2252256"/>
                    <a:pt x="4413289" y="2249800"/>
                    <a:pt x="4412688" y="2247288"/>
                  </a:cubicBezTo>
                  <a:cubicBezTo>
                    <a:pt x="4411487" y="2242757"/>
                    <a:pt x="4409686" y="2238226"/>
                    <a:pt x="4408048" y="2233749"/>
                  </a:cubicBezTo>
                  <a:cubicBezTo>
                    <a:pt x="4404772" y="2224795"/>
                    <a:pt x="4401606" y="2215897"/>
                    <a:pt x="4395928" y="2207926"/>
                  </a:cubicBezTo>
                  <a:cubicBezTo>
                    <a:pt x="4391287" y="2201429"/>
                    <a:pt x="4387903" y="2194113"/>
                    <a:pt x="4384081" y="2187125"/>
                  </a:cubicBezTo>
                  <a:cubicBezTo>
                    <a:pt x="4382989" y="2185051"/>
                    <a:pt x="4381351" y="2182812"/>
                    <a:pt x="4381351" y="2180574"/>
                  </a:cubicBezTo>
                  <a:cubicBezTo>
                    <a:pt x="4381078" y="2168236"/>
                    <a:pt x="4373927" y="2157972"/>
                    <a:pt x="4371088" y="2146453"/>
                  </a:cubicBezTo>
                  <a:cubicBezTo>
                    <a:pt x="4370705" y="2144869"/>
                    <a:pt x="4370323" y="2143286"/>
                    <a:pt x="4369996" y="2141703"/>
                  </a:cubicBezTo>
                  <a:cubicBezTo>
                    <a:pt x="4367757" y="2131603"/>
                    <a:pt x="4366065" y="2121448"/>
                    <a:pt x="4362407" y="2111731"/>
                  </a:cubicBezTo>
                  <a:cubicBezTo>
                    <a:pt x="4360769" y="2107472"/>
                    <a:pt x="4360933" y="2102231"/>
                    <a:pt x="4361261" y="2097536"/>
                  </a:cubicBezTo>
                  <a:cubicBezTo>
                    <a:pt x="4362025" y="2086126"/>
                    <a:pt x="4357876" y="2075862"/>
                    <a:pt x="4354273" y="2065435"/>
                  </a:cubicBezTo>
                  <a:cubicBezTo>
                    <a:pt x="4354163" y="2064943"/>
                    <a:pt x="4353290" y="2064670"/>
                    <a:pt x="4352635" y="2064343"/>
                  </a:cubicBezTo>
                  <a:cubicBezTo>
                    <a:pt x="4351980" y="2071713"/>
                    <a:pt x="4347885" y="2076736"/>
                    <a:pt x="4341770" y="2080721"/>
                  </a:cubicBezTo>
                  <a:cubicBezTo>
                    <a:pt x="4325993" y="2090821"/>
                    <a:pt x="4319933" y="2090712"/>
                    <a:pt x="4306393" y="2078210"/>
                  </a:cubicBezTo>
                  <a:cubicBezTo>
                    <a:pt x="4298914" y="2071276"/>
                    <a:pt x="4292035" y="2063742"/>
                    <a:pt x="4285102" y="2056372"/>
                  </a:cubicBezTo>
                  <a:cubicBezTo>
                    <a:pt x="4284337" y="2055553"/>
                    <a:pt x="4284174" y="2053206"/>
                    <a:pt x="4284774" y="2052168"/>
                  </a:cubicBezTo>
                  <a:cubicBezTo>
                    <a:pt x="4285375" y="2051186"/>
                    <a:pt x="4287613" y="2050203"/>
                    <a:pt x="4288541" y="2050531"/>
                  </a:cubicBezTo>
                  <a:cubicBezTo>
                    <a:pt x="4295747" y="2053424"/>
                    <a:pt x="4300224" y="2050203"/>
                    <a:pt x="4303937" y="2044689"/>
                  </a:cubicBezTo>
                  <a:cubicBezTo>
                    <a:pt x="4301807" y="2044634"/>
                    <a:pt x="4299678" y="2044525"/>
                    <a:pt x="4297549" y="2044416"/>
                  </a:cubicBezTo>
                  <a:cubicBezTo>
                    <a:pt x="4287504" y="2043870"/>
                    <a:pt x="4278769" y="2040321"/>
                    <a:pt x="4272818" y="2032023"/>
                  </a:cubicBezTo>
                  <a:cubicBezTo>
                    <a:pt x="4269378" y="2027164"/>
                    <a:pt x="4264956" y="2023616"/>
                    <a:pt x="4259497" y="2022578"/>
                  </a:cubicBezTo>
                  <a:cubicBezTo>
                    <a:pt x="4251308" y="2021104"/>
                    <a:pt x="4246995" y="2016737"/>
                    <a:pt x="4245193" y="2008820"/>
                  </a:cubicBezTo>
                  <a:cubicBezTo>
                    <a:pt x="4244265" y="2004890"/>
                    <a:pt x="4241481" y="2001832"/>
                    <a:pt x="4237878" y="1999703"/>
                  </a:cubicBezTo>
                  <a:cubicBezTo>
                    <a:pt x="4235039" y="1998065"/>
                    <a:pt x="4233019" y="1995663"/>
                    <a:pt x="4231599" y="1992715"/>
                  </a:cubicBezTo>
                  <a:cubicBezTo>
                    <a:pt x="4230071" y="1989439"/>
                    <a:pt x="4227177" y="1987965"/>
                    <a:pt x="4223956" y="1987802"/>
                  </a:cubicBezTo>
                  <a:cubicBezTo>
                    <a:pt x="4214402" y="1987365"/>
                    <a:pt x="4204848" y="1987365"/>
                    <a:pt x="4195512" y="1990040"/>
                  </a:cubicBezTo>
                  <a:cubicBezTo>
                    <a:pt x="4192510" y="1990913"/>
                    <a:pt x="4189070" y="1992169"/>
                    <a:pt x="4186231" y="1991514"/>
                  </a:cubicBezTo>
                  <a:cubicBezTo>
                    <a:pt x="4172528" y="1988184"/>
                    <a:pt x="4159371" y="1992333"/>
                    <a:pt x="4146050" y="1993971"/>
                  </a:cubicBezTo>
                  <a:cubicBezTo>
                    <a:pt x="4137970" y="1994899"/>
                    <a:pt x="4130436" y="1994298"/>
                    <a:pt x="4122465" y="1993043"/>
                  </a:cubicBezTo>
                  <a:cubicBezTo>
                    <a:pt x="4100464" y="1989603"/>
                    <a:pt x="4078735" y="1984526"/>
                    <a:pt x="4056461" y="1982997"/>
                  </a:cubicBezTo>
                  <a:cubicBezTo>
                    <a:pt x="4051274" y="1982670"/>
                    <a:pt x="4047398" y="1980541"/>
                    <a:pt x="4045324" y="1975518"/>
                  </a:cubicBezTo>
                  <a:cubicBezTo>
                    <a:pt x="4044232" y="1972843"/>
                    <a:pt x="4043140" y="1970113"/>
                    <a:pt x="4041939" y="1967438"/>
                  </a:cubicBezTo>
                  <a:cubicBezTo>
                    <a:pt x="4040847" y="1964981"/>
                    <a:pt x="4039755" y="1962579"/>
                    <a:pt x="4038609" y="1960177"/>
                  </a:cubicBezTo>
                  <a:cubicBezTo>
                    <a:pt x="4035551" y="1953844"/>
                    <a:pt x="4029327" y="1951387"/>
                    <a:pt x="4022503" y="1954172"/>
                  </a:cubicBezTo>
                  <a:cubicBezTo>
                    <a:pt x="4016662" y="1956574"/>
                    <a:pt x="4011039" y="1959576"/>
                    <a:pt x="4005415" y="1962579"/>
                  </a:cubicBezTo>
                  <a:cubicBezTo>
                    <a:pt x="4001703" y="1964599"/>
                    <a:pt x="3998099" y="1965090"/>
                    <a:pt x="3993950" y="1964108"/>
                  </a:cubicBezTo>
                  <a:cubicBezTo>
                    <a:pt x="3983905" y="1961596"/>
                    <a:pt x="3973532" y="1960177"/>
                    <a:pt x="3964742" y="1954062"/>
                  </a:cubicBezTo>
                  <a:cubicBezTo>
                    <a:pt x="3961521" y="1951824"/>
                    <a:pt x="3957645" y="1949968"/>
                    <a:pt x="3955298" y="1947020"/>
                  </a:cubicBezTo>
                  <a:cubicBezTo>
                    <a:pt x="3951585" y="1942161"/>
                    <a:pt x="3946726" y="1940141"/>
                    <a:pt x="3941212" y="1938831"/>
                  </a:cubicBezTo>
                  <a:cubicBezTo>
                    <a:pt x="3938865" y="1938285"/>
                    <a:pt x="3936572" y="1937630"/>
                    <a:pt x="3934224" y="1937084"/>
                  </a:cubicBezTo>
                  <a:cubicBezTo>
                    <a:pt x="3929365" y="1935828"/>
                    <a:pt x="3925817" y="1933153"/>
                    <a:pt x="3923142" y="1928731"/>
                  </a:cubicBezTo>
                  <a:cubicBezTo>
                    <a:pt x="3917355" y="1919177"/>
                    <a:pt x="3911458" y="1909786"/>
                    <a:pt x="3905453" y="1900342"/>
                  </a:cubicBezTo>
                  <a:cubicBezTo>
                    <a:pt x="3903324" y="1896957"/>
                    <a:pt x="3901577" y="1892589"/>
                    <a:pt x="3898410" y="1890951"/>
                  </a:cubicBezTo>
                  <a:cubicBezTo>
                    <a:pt x="3894480" y="1888877"/>
                    <a:pt x="3889402" y="1888658"/>
                    <a:pt x="3884762" y="1888549"/>
                  </a:cubicBezTo>
                  <a:cubicBezTo>
                    <a:pt x="3880121" y="1888385"/>
                    <a:pt x="3875426" y="1889095"/>
                    <a:pt x="3870786" y="1889860"/>
                  </a:cubicBezTo>
                  <a:cubicBezTo>
                    <a:pt x="3869530" y="1890078"/>
                    <a:pt x="3868001" y="1891661"/>
                    <a:pt x="3867565" y="1892917"/>
                  </a:cubicBezTo>
                  <a:cubicBezTo>
                    <a:pt x="3867019" y="1894555"/>
                    <a:pt x="3866582" y="1896192"/>
                    <a:pt x="3866200" y="1897885"/>
                  </a:cubicBezTo>
                  <a:cubicBezTo>
                    <a:pt x="3865872" y="1899359"/>
                    <a:pt x="3865654" y="1900778"/>
                    <a:pt x="3865490" y="1902198"/>
                  </a:cubicBezTo>
                  <a:cubicBezTo>
                    <a:pt x="3865272" y="1904491"/>
                    <a:pt x="3865162" y="1907166"/>
                    <a:pt x="3866145" y="1909131"/>
                  </a:cubicBezTo>
                  <a:cubicBezTo>
                    <a:pt x="3870458" y="1917702"/>
                    <a:pt x="3875044" y="1926055"/>
                    <a:pt x="3879848" y="1934299"/>
                  </a:cubicBezTo>
                  <a:cubicBezTo>
                    <a:pt x="3880995" y="1936265"/>
                    <a:pt x="3883506" y="1937302"/>
                    <a:pt x="3885198" y="1938940"/>
                  </a:cubicBezTo>
                  <a:cubicBezTo>
                    <a:pt x="3889238" y="1942816"/>
                    <a:pt x="3893279" y="1946692"/>
                    <a:pt x="3897046" y="1950732"/>
                  </a:cubicBezTo>
                  <a:cubicBezTo>
                    <a:pt x="3902559" y="1956683"/>
                    <a:pt x="3906927" y="1963289"/>
                    <a:pt x="3908019" y="1971533"/>
                  </a:cubicBezTo>
                  <a:cubicBezTo>
                    <a:pt x="3908674" y="1976501"/>
                    <a:pt x="3911076" y="1980541"/>
                    <a:pt x="3914079" y="1984362"/>
                  </a:cubicBezTo>
                  <a:cubicBezTo>
                    <a:pt x="3916809" y="1987856"/>
                    <a:pt x="3919484" y="1987911"/>
                    <a:pt x="3921285" y="1984417"/>
                  </a:cubicBezTo>
                  <a:cubicBezTo>
                    <a:pt x="3922705" y="1981578"/>
                    <a:pt x="3923851" y="1978575"/>
                    <a:pt x="3925598" y="1975955"/>
                  </a:cubicBezTo>
                  <a:cubicBezTo>
                    <a:pt x="3926308" y="1974917"/>
                    <a:pt x="3928328" y="1973989"/>
                    <a:pt x="3929584" y="1974153"/>
                  </a:cubicBezTo>
                  <a:cubicBezTo>
                    <a:pt x="3930948" y="1974262"/>
                    <a:pt x="3932423" y="1975572"/>
                    <a:pt x="3933351" y="1976774"/>
                  </a:cubicBezTo>
                  <a:cubicBezTo>
                    <a:pt x="3934279" y="1977920"/>
                    <a:pt x="3935098" y="1979503"/>
                    <a:pt x="3935262" y="1980977"/>
                  </a:cubicBezTo>
                  <a:cubicBezTo>
                    <a:pt x="3936080" y="1988894"/>
                    <a:pt x="3936790" y="1996864"/>
                    <a:pt x="3937445" y="2004780"/>
                  </a:cubicBezTo>
                  <a:cubicBezTo>
                    <a:pt x="3937609" y="2006091"/>
                    <a:pt x="3937937" y="2007292"/>
                    <a:pt x="3938373" y="2008438"/>
                  </a:cubicBezTo>
                  <a:cubicBezTo>
                    <a:pt x="3939356" y="2010950"/>
                    <a:pt x="3941049" y="2013133"/>
                    <a:pt x="3942959" y="2015099"/>
                  </a:cubicBezTo>
                  <a:cubicBezTo>
                    <a:pt x="3945252" y="2017501"/>
                    <a:pt x="3948364" y="2019466"/>
                    <a:pt x="3951476" y="2018101"/>
                  </a:cubicBezTo>
                  <a:cubicBezTo>
                    <a:pt x="3959010" y="2014771"/>
                    <a:pt x="3966762" y="2014553"/>
                    <a:pt x="3974842" y="2015099"/>
                  </a:cubicBezTo>
                  <a:cubicBezTo>
                    <a:pt x="3982868" y="2015699"/>
                    <a:pt x="3989146" y="2013243"/>
                    <a:pt x="3994278" y="2007947"/>
                  </a:cubicBezTo>
                  <a:cubicBezTo>
                    <a:pt x="3995806" y="2006418"/>
                    <a:pt x="3997171" y="2004562"/>
                    <a:pt x="3998536" y="2002487"/>
                  </a:cubicBezTo>
                  <a:cubicBezTo>
                    <a:pt x="4001485" y="1997956"/>
                    <a:pt x="4004869" y="1993752"/>
                    <a:pt x="4008418" y="1989712"/>
                  </a:cubicBezTo>
                  <a:cubicBezTo>
                    <a:pt x="4008691" y="1989385"/>
                    <a:pt x="4009018" y="1989003"/>
                    <a:pt x="4009291" y="1988675"/>
                  </a:cubicBezTo>
                  <a:cubicBezTo>
                    <a:pt x="4010329" y="1987529"/>
                    <a:pt x="4011420" y="1986382"/>
                    <a:pt x="4012458" y="1985236"/>
                  </a:cubicBezTo>
                  <a:cubicBezTo>
                    <a:pt x="4016607" y="1980813"/>
                    <a:pt x="4020920" y="1976446"/>
                    <a:pt x="4025015" y="1971969"/>
                  </a:cubicBezTo>
                  <a:cubicBezTo>
                    <a:pt x="4025779" y="1971041"/>
                    <a:pt x="4027908" y="1971096"/>
                    <a:pt x="4029382" y="1971041"/>
                  </a:cubicBezTo>
                  <a:cubicBezTo>
                    <a:pt x="4029764" y="1970987"/>
                    <a:pt x="4030474" y="1972079"/>
                    <a:pt x="4030583" y="1972734"/>
                  </a:cubicBezTo>
                  <a:cubicBezTo>
                    <a:pt x="4030638" y="1973170"/>
                    <a:pt x="4030747" y="1973662"/>
                    <a:pt x="4030747" y="1974098"/>
                  </a:cubicBezTo>
                  <a:cubicBezTo>
                    <a:pt x="4031730" y="1980759"/>
                    <a:pt x="4032658" y="1987420"/>
                    <a:pt x="4033477" y="1994025"/>
                  </a:cubicBezTo>
                  <a:cubicBezTo>
                    <a:pt x="4033750" y="1995936"/>
                    <a:pt x="4034132" y="1997738"/>
                    <a:pt x="4034678" y="1999485"/>
                  </a:cubicBezTo>
                  <a:cubicBezTo>
                    <a:pt x="4036534" y="2005436"/>
                    <a:pt x="4040028" y="2010404"/>
                    <a:pt x="4044559" y="2014771"/>
                  </a:cubicBezTo>
                  <a:cubicBezTo>
                    <a:pt x="4047344" y="2017392"/>
                    <a:pt x="4051056" y="2019685"/>
                    <a:pt x="4054714" y="2020613"/>
                  </a:cubicBezTo>
                  <a:cubicBezTo>
                    <a:pt x="4060828" y="2022196"/>
                    <a:pt x="4067271" y="2022742"/>
                    <a:pt x="4073603" y="2023452"/>
                  </a:cubicBezTo>
                  <a:cubicBezTo>
                    <a:pt x="4078845" y="2023998"/>
                    <a:pt x="4082557" y="2026564"/>
                    <a:pt x="4085177" y="2030877"/>
                  </a:cubicBezTo>
                  <a:cubicBezTo>
                    <a:pt x="4088507" y="2036336"/>
                    <a:pt x="4092548" y="2041249"/>
                    <a:pt x="4097133" y="2045726"/>
                  </a:cubicBezTo>
                  <a:cubicBezTo>
                    <a:pt x="4104176" y="2052605"/>
                    <a:pt x="4105104" y="2056754"/>
                    <a:pt x="4101010" y="2064561"/>
                  </a:cubicBezTo>
                  <a:cubicBezTo>
                    <a:pt x="4094786" y="2076517"/>
                    <a:pt x="4087852" y="2088037"/>
                    <a:pt x="4075951" y="2095571"/>
                  </a:cubicBezTo>
                  <a:cubicBezTo>
                    <a:pt x="4072402" y="2097809"/>
                    <a:pt x="4070601" y="2101631"/>
                    <a:pt x="4070219" y="2105616"/>
                  </a:cubicBezTo>
                  <a:cubicBezTo>
                    <a:pt x="4069727" y="2110366"/>
                    <a:pt x="4070382" y="2115225"/>
                    <a:pt x="4069782" y="2119974"/>
                  </a:cubicBezTo>
                  <a:cubicBezTo>
                    <a:pt x="4069563" y="2121940"/>
                    <a:pt x="4067926" y="2124451"/>
                    <a:pt x="4066179" y="2125379"/>
                  </a:cubicBezTo>
                  <a:cubicBezTo>
                    <a:pt x="4063940" y="2126689"/>
                    <a:pt x="4061156" y="2127126"/>
                    <a:pt x="4058535" y="2127836"/>
                  </a:cubicBezTo>
                  <a:cubicBezTo>
                    <a:pt x="4058044" y="2128000"/>
                    <a:pt x="4057553" y="2128109"/>
                    <a:pt x="4057116" y="2128273"/>
                  </a:cubicBezTo>
                  <a:cubicBezTo>
                    <a:pt x="4053185" y="2129583"/>
                    <a:pt x="4049527" y="2131985"/>
                    <a:pt x="4048163" y="2135698"/>
                  </a:cubicBezTo>
                  <a:cubicBezTo>
                    <a:pt x="4045160" y="2144269"/>
                    <a:pt x="4039318" y="2148473"/>
                    <a:pt x="4030638" y="2149783"/>
                  </a:cubicBezTo>
                  <a:cubicBezTo>
                    <a:pt x="4026270" y="2150438"/>
                    <a:pt x="4023868" y="2153441"/>
                    <a:pt x="4022885" y="2157699"/>
                  </a:cubicBezTo>
                  <a:cubicBezTo>
                    <a:pt x="4021193" y="2164851"/>
                    <a:pt x="4016334" y="2167526"/>
                    <a:pt x="4009237" y="2168782"/>
                  </a:cubicBezTo>
                  <a:cubicBezTo>
                    <a:pt x="3999137" y="2170638"/>
                    <a:pt x="3989201" y="2173750"/>
                    <a:pt x="3979265" y="2176589"/>
                  </a:cubicBezTo>
                  <a:cubicBezTo>
                    <a:pt x="3971894" y="2178663"/>
                    <a:pt x="3966544" y="2182867"/>
                    <a:pt x="3965015" y="2191002"/>
                  </a:cubicBezTo>
                  <a:cubicBezTo>
                    <a:pt x="3964415" y="2194223"/>
                    <a:pt x="3962177" y="2196625"/>
                    <a:pt x="3959065" y="2197990"/>
                  </a:cubicBezTo>
                  <a:cubicBezTo>
                    <a:pt x="3952568" y="2201047"/>
                    <a:pt x="3946235" y="2204432"/>
                    <a:pt x="3939574" y="2206998"/>
                  </a:cubicBezTo>
                  <a:cubicBezTo>
                    <a:pt x="3931385" y="2210055"/>
                    <a:pt x="3922869" y="2212348"/>
                    <a:pt x="3914570" y="2215078"/>
                  </a:cubicBezTo>
                  <a:cubicBezTo>
                    <a:pt x="3909220" y="2216825"/>
                    <a:pt x="3904143" y="2219008"/>
                    <a:pt x="3900376" y="2223485"/>
                  </a:cubicBezTo>
                  <a:cubicBezTo>
                    <a:pt x="3897155" y="2227307"/>
                    <a:pt x="3892569" y="2229054"/>
                    <a:pt x="3887819" y="2229873"/>
                  </a:cubicBezTo>
                  <a:cubicBezTo>
                    <a:pt x="3882250" y="2230801"/>
                    <a:pt x="3877119" y="2232002"/>
                    <a:pt x="3872314" y="2235441"/>
                  </a:cubicBezTo>
                  <a:cubicBezTo>
                    <a:pt x="3864890" y="2240682"/>
                    <a:pt x="3856264" y="2242484"/>
                    <a:pt x="3847256" y="2241447"/>
                  </a:cubicBezTo>
                  <a:cubicBezTo>
                    <a:pt x="3842287" y="2240901"/>
                    <a:pt x="3837811" y="2241283"/>
                    <a:pt x="3833935" y="2243467"/>
                  </a:cubicBezTo>
                  <a:cubicBezTo>
                    <a:pt x="3831860" y="2244613"/>
                    <a:pt x="3829949" y="2246306"/>
                    <a:pt x="3828202" y="2248544"/>
                  </a:cubicBezTo>
                  <a:cubicBezTo>
                    <a:pt x="3824544" y="2253239"/>
                    <a:pt x="3819139" y="2254877"/>
                    <a:pt x="3813407" y="2255314"/>
                  </a:cubicBezTo>
                  <a:cubicBezTo>
                    <a:pt x="3809476" y="2255641"/>
                    <a:pt x="3805491" y="2256242"/>
                    <a:pt x="3801560" y="2256187"/>
                  </a:cubicBezTo>
                  <a:cubicBezTo>
                    <a:pt x="3797356" y="2256187"/>
                    <a:pt x="3793917" y="2254495"/>
                    <a:pt x="3791678" y="2250619"/>
                  </a:cubicBezTo>
                  <a:cubicBezTo>
                    <a:pt x="3789331" y="2246469"/>
                    <a:pt x="3787693" y="2242047"/>
                    <a:pt x="3786110" y="2237516"/>
                  </a:cubicBezTo>
                  <a:cubicBezTo>
                    <a:pt x="3782343" y="2226270"/>
                    <a:pt x="3781033" y="2214259"/>
                    <a:pt x="3775628" y="2203449"/>
                  </a:cubicBezTo>
                  <a:cubicBezTo>
                    <a:pt x="3774045" y="2200446"/>
                    <a:pt x="3774481" y="2197335"/>
                    <a:pt x="3775191" y="2194168"/>
                  </a:cubicBezTo>
                  <a:cubicBezTo>
                    <a:pt x="3777484" y="2184013"/>
                    <a:pt x="3773608" y="2175169"/>
                    <a:pt x="3768203" y="2167253"/>
                  </a:cubicBezTo>
                  <a:cubicBezTo>
                    <a:pt x="3763781" y="2160702"/>
                    <a:pt x="3758431" y="2154696"/>
                    <a:pt x="3753026" y="2148964"/>
                  </a:cubicBezTo>
                  <a:cubicBezTo>
                    <a:pt x="3746420" y="2141812"/>
                    <a:pt x="3741015" y="2134114"/>
                    <a:pt x="3738340" y="2124670"/>
                  </a:cubicBezTo>
                  <a:cubicBezTo>
                    <a:pt x="3736101" y="2116535"/>
                    <a:pt x="3730806" y="2110693"/>
                    <a:pt x="3724419" y="2105725"/>
                  </a:cubicBezTo>
                  <a:cubicBezTo>
                    <a:pt x="3720706" y="2102832"/>
                    <a:pt x="3716229" y="2100812"/>
                    <a:pt x="3712408" y="2097918"/>
                  </a:cubicBezTo>
                  <a:cubicBezTo>
                    <a:pt x="3705692" y="2092841"/>
                    <a:pt x="3700506" y="2086836"/>
                    <a:pt x="3697667" y="2079520"/>
                  </a:cubicBezTo>
                  <a:cubicBezTo>
                    <a:pt x="3696248" y="2075971"/>
                    <a:pt x="3695374" y="2072095"/>
                    <a:pt x="3695156" y="2067891"/>
                  </a:cubicBezTo>
                  <a:cubicBezTo>
                    <a:pt x="3695047" y="2065489"/>
                    <a:pt x="3694774" y="2063033"/>
                    <a:pt x="3694937" y="2060685"/>
                  </a:cubicBezTo>
                  <a:cubicBezTo>
                    <a:pt x="3695265" y="2054898"/>
                    <a:pt x="3694009" y="2049602"/>
                    <a:pt x="3691170" y="2044634"/>
                  </a:cubicBezTo>
                  <a:cubicBezTo>
                    <a:pt x="3689587" y="2041850"/>
                    <a:pt x="3688168" y="2039011"/>
                    <a:pt x="3687021" y="2036008"/>
                  </a:cubicBezTo>
                  <a:cubicBezTo>
                    <a:pt x="3683418" y="2026509"/>
                    <a:pt x="3677249" y="2019739"/>
                    <a:pt x="3667367" y="2016628"/>
                  </a:cubicBezTo>
                  <a:cubicBezTo>
                    <a:pt x="3662345" y="2015044"/>
                    <a:pt x="3659233" y="2011386"/>
                    <a:pt x="3658196" y="2006473"/>
                  </a:cubicBezTo>
                  <a:cubicBezTo>
                    <a:pt x="3656503" y="1998448"/>
                    <a:pt x="3652845" y="1991678"/>
                    <a:pt x="3647768" y="1985290"/>
                  </a:cubicBezTo>
                  <a:cubicBezTo>
                    <a:pt x="3638978" y="1973989"/>
                    <a:pt x="3632973" y="1960777"/>
                    <a:pt x="3623801" y="1949695"/>
                  </a:cubicBezTo>
                  <a:cubicBezTo>
                    <a:pt x="3623200" y="1948985"/>
                    <a:pt x="3622655" y="1948221"/>
                    <a:pt x="3622109" y="1947456"/>
                  </a:cubicBezTo>
                  <a:cubicBezTo>
                    <a:pt x="3620798" y="1945655"/>
                    <a:pt x="3619597" y="1943799"/>
                    <a:pt x="3618178" y="1942052"/>
                  </a:cubicBezTo>
                  <a:cubicBezTo>
                    <a:pt x="3615666" y="1938940"/>
                    <a:pt x="3612773" y="1936101"/>
                    <a:pt x="3608406" y="1935937"/>
                  </a:cubicBezTo>
                  <a:cubicBezTo>
                    <a:pt x="3604966" y="1935828"/>
                    <a:pt x="3602618" y="1938012"/>
                    <a:pt x="3600325" y="1940250"/>
                  </a:cubicBezTo>
                  <a:cubicBezTo>
                    <a:pt x="3597705" y="1942761"/>
                    <a:pt x="3594429" y="1941833"/>
                    <a:pt x="3591263" y="1941833"/>
                  </a:cubicBezTo>
                  <a:cubicBezTo>
                    <a:pt x="3588424" y="1941779"/>
                    <a:pt x="3586895" y="1944181"/>
                    <a:pt x="3588042" y="1946583"/>
                  </a:cubicBezTo>
                  <a:cubicBezTo>
                    <a:pt x="3589407" y="1949422"/>
                    <a:pt x="3591536" y="1952097"/>
                    <a:pt x="3592191" y="1955100"/>
                  </a:cubicBezTo>
                  <a:cubicBezTo>
                    <a:pt x="3594156" y="1963180"/>
                    <a:pt x="3597268" y="1970604"/>
                    <a:pt x="3601035" y="1977702"/>
                  </a:cubicBezTo>
                  <a:cubicBezTo>
                    <a:pt x="3605403" y="1985945"/>
                    <a:pt x="3610644" y="1993862"/>
                    <a:pt x="3615721" y="2001778"/>
                  </a:cubicBezTo>
                  <a:cubicBezTo>
                    <a:pt x="3617905" y="2005108"/>
                    <a:pt x="3619433" y="2008875"/>
                    <a:pt x="3621945" y="2011932"/>
                  </a:cubicBezTo>
                  <a:cubicBezTo>
                    <a:pt x="3627240" y="2018429"/>
                    <a:pt x="3629697" y="2025526"/>
                    <a:pt x="3628879" y="2033934"/>
                  </a:cubicBezTo>
                  <a:cubicBezTo>
                    <a:pt x="3628605" y="2036227"/>
                    <a:pt x="3629206" y="2038738"/>
                    <a:pt x="3630079" y="2040922"/>
                  </a:cubicBezTo>
                  <a:cubicBezTo>
                    <a:pt x="3630953" y="2043051"/>
                    <a:pt x="3632263" y="2045290"/>
                    <a:pt x="3633956" y="2046764"/>
                  </a:cubicBezTo>
                  <a:cubicBezTo>
                    <a:pt x="3635703" y="2048237"/>
                    <a:pt x="3638323" y="2048620"/>
                    <a:pt x="3640398" y="2049821"/>
                  </a:cubicBezTo>
                  <a:cubicBezTo>
                    <a:pt x="3651098" y="2056263"/>
                    <a:pt x="3658632" y="2064943"/>
                    <a:pt x="3661034" y="2077664"/>
                  </a:cubicBezTo>
                  <a:cubicBezTo>
                    <a:pt x="3661744" y="2081704"/>
                    <a:pt x="3662618" y="2085635"/>
                    <a:pt x="3663546" y="2089620"/>
                  </a:cubicBezTo>
                  <a:cubicBezTo>
                    <a:pt x="3665620" y="2098847"/>
                    <a:pt x="3667750" y="2108018"/>
                    <a:pt x="3668077" y="2117572"/>
                  </a:cubicBezTo>
                  <a:cubicBezTo>
                    <a:pt x="3668241" y="2122486"/>
                    <a:pt x="3670479" y="2126799"/>
                    <a:pt x="3674519" y="2129911"/>
                  </a:cubicBezTo>
                  <a:cubicBezTo>
                    <a:pt x="3679542" y="2133787"/>
                    <a:pt x="3684564" y="2137772"/>
                    <a:pt x="3689587" y="2141703"/>
                  </a:cubicBezTo>
                  <a:cubicBezTo>
                    <a:pt x="3695374" y="2146234"/>
                    <a:pt x="3699742" y="2151803"/>
                    <a:pt x="3701980" y="2158900"/>
                  </a:cubicBezTo>
                  <a:cubicBezTo>
                    <a:pt x="3704109" y="2165779"/>
                    <a:pt x="3706621" y="2172549"/>
                    <a:pt x="3708149" y="2179482"/>
                  </a:cubicBezTo>
                  <a:cubicBezTo>
                    <a:pt x="3711152" y="2193185"/>
                    <a:pt x="3720706" y="2201211"/>
                    <a:pt x="3732334" y="2206779"/>
                  </a:cubicBezTo>
                  <a:cubicBezTo>
                    <a:pt x="3738940" y="2209946"/>
                    <a:pt x="3745437" y="2213276"/>
                    <a:pt x="3750187" y="2218462"/>
                  </a:cubicBezTo>
                  <a:cubicBezTo>
                    <a:pt x="3758212" y="2227252"/>
                    <a:pt x="3767930" y="2234513"/>
                    <a:pt x="3774700" y="2244504"/>
                  </a:cubicBezTo>
                  <a:cubicBezTo>
                    <a:pt x="3777812" y="2249145"/>
                    <a:pt x="3781906" y="2252802"/>
                    <a:pt x="3786274" y="2256351"/>
                  </a:cubicBezTo>
                  <a:cubicBezTo>
                    <a:pt x="3792333" y="2261319"/>
                    <a:pt x="3792825" y="2263503"/>
                    <a:pt x="3789440" y="2270873"/>
                  </a:cubicBezTo>
                  <a:cubicBezTo>
                    <a:pt x="3789167" y="2271474"/>
                    <a:pt x="3788840" y="2272129"/>
                    <a:pt x="3788512" y="2272839"/>
                  </a:cubicBezTo>
                  <a:cubicBezTo>
                    <a:pt x="3787420" y="2275131"/>
                    <a:pt x="3786929" y="2276988"/>
                    <a:pt x="3788894" y="2278953"/>
                  </a:cubicBezTo>
                  <a:cubicBezTo>
                    <a:pt x="3790750" y="2280809"/>
                    <a:pt x="3792552" y="2282665"/>
                    <a:pt x="3794408" y="2284522"/>
                  </a:cubicBezTo>
                  <a:cubicBezTo>
                    <a:pt x="3796592" y="2286760"/>
                    <a:pt x="3798776" y="2288944"/>
                    <a:pt x="3800959" y="2291182"/>
                  </a:cubicBezTo>
                  <a:cubicBezTo>
                    <a:pt x="3802543" y="2292820"/>
                    <a:pt x="3804126" y="2294403"/>
                    <a:pt x="3805709" y="2295986"/>
                  </a:cubicBezTo>
                  <a:cubicBezTo>
                    <a:pt x="3807402" y="2297679"/>
                    <a:pt x="3809203" y="2299317"/>
                    <a:pt x="3811223" y="2300518"/>
                  </a:cubicBezTo>
                  <a:cubicBezTo>
                    <a:pt x="3813625" y="2301937"/>
                    <a:pt x="3816355" y="2302592"/>
                    <a:pt x="3819085" y="2302156"/>
                  </a:cubicBezTo>
                  <a:cubicBezTo>
                    <a:pt x="3819522" y="2302101"/>
                    <a:pt x="3820013" y="2302047"/>
                    <a:pt x="3820450" y="2301883"/>
                  </a:cubicBezTo>
                  <a:cubicBezTo>
                    <a:pt x="3822688" y="2301227"/>
                    <a:pt x="3824926" y="2300299"/>
                    <a:pt x="3827056" y="2299262"/>
                  </a:cubicBezTo>
                  <a:cubicBezTo>
                    <a:pt x="3830113" y="2297679"/>
                    <a:pt x="3833225" y="2296259"/>
                    <a:pt x="3836391" y="2295113"/>
                  </a:cubicBezTo>
                  <a:cubicBezTo>
                    <a:pt x="3841359" y="2293311"/>
                    <a:pt x="3846546" y="2292383"/>
                    <a:pt x="3852169" y="2292984"/>
                  </a:cubicBezTo>
                  <a:cubicBezTo>
                    <a:pt x="3854462" y="2293202"/>
                    <a:pt x="3857083" y="2292984"/>
                    <a:pt x="3859211" y="2292165"/>
                  </a:cubicBezTo>
                  <a:cubicBezTo>
                    <a:pt x="3874225" y="2286269"/>
                    <a:pt x="3890167" y="2285559"/>
                    <a:pt x="3905781" y="2282993"/>
                  </a:cubicBezTo>
                  <a:cubicBezTo>
                    <a:pt x="3916535" y="2281191"/>
                    <a:pt x="3927782" y="2279390"/>
                    <a:pt x="3936790" y="2271910"/>
                  </a:cubicBezTo>
                  <a:cubicBezTo>
                    <a:pt x="3937336" y="2271419"/>
                    <a:pt x="3938210" y="2271310"/>
                    <a:pt x="3938919" y="2270982"/>
                  </a:cubicBezTo>
                  <a:cubicBezTo>
                    <a:pt x="3941813" y="2269890"/>
                    <a:pt x="3948309" y="2273821"/>
                    <a:pt x="3948091" y="2276824"/>
                  </a:cubicBezTo>
                  <a:cubicBezTo>
                    <a:pt x="3947163" y="2289435"/>
                    <a:pt x="3948473" y="2302101"/>
                    <a:pt x="3944597" y="2314603"/>
                  </a:cubicBezTo>
                  <a:cubicBezTo>
                    <a:pt x="3941758" y="2323939"/>
                    <a:pt x="3938755" y="2333111"/>
                    <a:pt x="3932805" y="2340590"/>
                  </a:cubicBezTo>
                  <a:cubicBezTo>
                    <a:pt x="3930785" y="2343047"/>
                    <a:pt x="3928928" y="2345613"/>
                    <a:pt x="3927291" y="2348288"/>
                  </a:cubicBezTo>
                  <a:cubicBezTo>
                    <a:pt x="3921285" y="2357733"/>
                    <a:pt x="3917136" y="2368106"/>
                    <a:pt x="3912769" y="2378315"/>
                  </a:cubicBezTo>
                  <a:cubicBezTo>
                    <a:pt x="3903378" y="2400262"/>
                    <a:pt x="3890712" y="2419479"/>
                    <a:pt x="3875262" y="2436512"/>
                  </a:cubicBezTo>
                  <a:cubicBezTo>
                    <a:pt x="3865818" y="2446994"/>
                    <a:pt x="3855281" y="2456603"/>
                    <a:pt x="3843871" y="2465556"/>
                  </a:cubicBezTo>
                  <a:cubicBezTo>
                    <a:pt x="3842670" y="2466539"/>
                    <a:pt x="3841414" y="2467686"/>
                    <a:pt x="3839940" y="2468231"/>
                  </a:cubicBezTo>
                  <a:cubicBezTo>
                    <a:pt x="3826837" y="2473254"/>
                    <a:pt x="3817720" y="2483409"/>
                    <a:pt x="3807784" y="2492581"/>
                  </a:cubicBezTo>
                  <a:cubicBezTo>
                    <a:pt x="3790750" y="2508304"/>
                    <a:pt x="3774045" y="2524191"/>
                    <a:pt x="3760451" y="2543080"/>
                  </a:cubicBezTo>
                  <a:cubicBezTo>
                    <a:pt x="3755264" y="2550287"/>
                    <a:pt x="3748767" y="2556347"/>
                    <a:pt x="3741015" y="2560605"/>
                  </a:cubicBezTo>
                  <a:cubicBezTo>
                    <a:pt x="3739596" y="2561370"/>
                    <a:pt x="3738340" y="2562298"/>
                    <a:pt x="3737248" y="2563335"/>
                  </a:cubicBezTo>
                  <a:cubicBezTo>
                    <a:pt x="3734955" y="2565519"/>
                    <a:pt x="3733263" y="2568139"/>
                    <a:pt x="3731625" y="2570978"/>
                  </a:cubicBezTo>
                  <a:cubicBezTo>
                    <a:pt x="3726930" y="2579276"/>
                    <a:pt x="3725401" y="2589376"/>
                    <a:pt x="3718358" y="2596201"/>
                  </a:cubicBezTo>
                  <a:cubicBezTo>
                    <a:pt x="3712408" y="2602097"/>
                    <a:pt x="3710333" y="2609740"/>
                    <a:pt x="3707003" y="2616892"/>
                  </a:cubicBezTo>
                  <a:cubicBezTo>
                    <a:pt x="3702635" y="2626282"/>
                    <a:pt x="3703782" y="2633489"/>
                    <a:pt x="3712244" y="2639931"/>
                  </a:cubicBezTo>
                  <a:cubicBezTo>
                    <a:pt x="3716557" y="2643152"/>
                    <a:pt x="3716557" y="2648011"/>
                    <a:pt x="3714209" y="2652869"/>
                  </a:cubicBezTo>
                  <a:cubicBezTo>
                    <a:pt x="3713226" y="2654999"/>
                    <a:pt x="3712244" y="2657565"/>
                    <a:pt x="3712626" y="2659694"/>
                  </a:cubicBezTo>
                  <a:cubicBezTo>
                    <a:pt x="3714591" y="2670613"/>
                    <a:pt x="3713117" y="2681805"/>
                    <a:pt x="3716557" y="2692614"/>
                  </a:cubicBezTo>
                  <a:cubicBezTo>
                    <a:pt x="3719287" y="2701185"/>
                    <a:pt x="3722235" y="2709047"/>
                    <a:pt x="3730533" y="2713906"/>
                  </a:cubicBezTo>
                  <a:cubicBezTo>
                    <a:pt x="3735173" y="2716581"/>
                    <a:pt x="3736811" y="2721440"/>
                    <a:pt x="3735719" y="2726353"/>
                  </a:cubicBezTo>
                  <a:cubicBezTo>
                    <a:pt x="3733536" y="2735798"/>
                    <a:pt x="3732389" y="2744970"/>
                    <a:pt x="3734354" y="2754688"/>
                  </a:cubicBezTo>
                  <a:cubicBezTo>
                    <a:pt x="3735446" y="2760038"/>
                    <a:pt x="3734300" y="2765770"/>
                    <a:pt x="3734191" y="2771339"/>
                  </a:cubicBezTo>
                  <a:cubicBezTo>
                    <a:pt x="3734027" y="2778600"/>
                    <a:pt x="3733044" y="2785916"/>
                    <a:pt x="3734191" y="2792849"/>
                  </a:cubicBezTo>
                  <a:cubicBezTo>
                    <a:pt x="3735501" y="2800383"/>
                    <a:pt x="3733918" y="2806716"/>
                    <a:pt x="3731079" y="2813540"/>
                  </a:cubicBezTo>
                  <a:cubicBezTo>
                    <a:pt x="3725074" y="2828008"/>
                    <a:pt x="3716229" y="2839582"/>
                    <a:pt x="3702253" y="2847334"/>
                  </a:cubicBezTo>
                  <a:cubicBezTo>
                    <a:pt x="3696029" y="2850828"/>
                    <a:pt x="3690079" y="2854759"/>
                    <a:pt x="3683309" y="2857380"/>
                  </a:cubicBezTo>
                  <a:cubicBezTo>
                    <a:pt x="3679651" y="2858799"/>
                    <a:pt x="3675884" y="2860437"/>
                    <a:pt x="3672445" y="2862457"/>
                  </a:cubicBezTo>
                  <a:cubicBezTo>
                    <a:pt x="3670370" y="2863658"/>
                    <a:pt x="3668405" y="2864969"/>
                    <a:pt x="3666603" y="2866442"/>
                  </a:cubicBezTo>
                  <a:cubicBezTo>
                    <a:pt x="3649515" y="2880637"/>
                    <a:pt x="3632754" y="2895268"/>
                    <a:pt x="3615339" y="2909135"/>
                  </a:cubicBezTo>
                  <a:cubicBezTo>
                    <a:pt x="3612336" y="2911537"/>
                    <a:pt x="3611572" y="2915959"/>
                    <a:pt x="3612828" y="2920218"/>
                  </a:cubicBezTo>
                  <a:cubicBezTo>
                    <a:pt x="3616267" y="2932447"/>
                    <a:pt x="3619433" y="2944785"/>
                    <a:pt x="3622982" y="2957014"/>
                  </a:cubicBezTo>
                  <a:cubicBezTo>
                    <a:pt x="3624074" y="2960945"/>
                    <a:pt x="3624347" y="2964821"/>
                    <a:pt x="3623637" y="2968752"/>
                  </a:cubicBezTo>
                  <a:cubicBezTo>
                    <a:pt x="3622982" y="2972083"/>
                    <a:pt x="3622272" y="2975467"/>
                    <a:pt x="3621672" y="2978797"/>
                  </a:cubicBezTo>
                  <a:cubicBezTo>
                    <a:pt x="3620853" y="2983220"/>
                    <a:pt x="3620253" y="2987696"/>
                    <a:pt x="3620253" y="2992337"/>
                  </a:cubicBezTo>
                  <a:cubicBezTo>
                    <a:pt x="3620253" y="2999161"/>
                    <a:pt x="3615612" y="3003965"/>
                    <a:pt x="3610152" y="3007678"/>
                  </a:cubicBezTo>
                  <a:cubicBezTo>
                    <a:pt x="3603383" y="3012264"/>
                    <a:pt x="3595685" y="3014447"/>
                    <a:pt x="3587933" y="3016249"/>
                  </a:cubicBezTo>
                  <a:cubicBezTo>
                    <a:pt x="3580617" y="3017942"/>
                    <a:pt x="3574775" y="3021927"/>
                    <a:pt x="3569371" y="3026622"/>
                  </a:cubicBezTo>
                  <a:cubicBezTo>
                    <a:pt x="3565658" y="3029788"/>
                    <a:pt x="3562874" y="3033938"/>
                    <a:pt x="3565931" y="3039179"/>
                  </a:cubicBezTo>
                  <a:cubicBezTo>
                    <a:pt x="3568169" y="3042891"/>
                    <a:pt x="3568224" y="3046767"/>
                    <a:pt x="3567241" y="3050698"/>
                  </a:cubicBezTo>
                  <a:cubicBezTo>
                    <a:pt x="3565331" y="3058450"/>
                    <a:pt x="3563420" y="3066148"/>
                    <a:pt x="3561018" y="3073737"/>
                  </a:cubicBezTo>
                  <a:cubicBezTo>
                    <a:pt x="3560035" y="3077013"/>
                    <a:pt x="3558834" y="3080234"/>
                    <a:pt x="3557360" y="3083236"/>
                  </a:cubicBezTo>
                  <a:cubicBezTo>
                    <a:pt x="3554084" y="3090170"/>
                    <a:pt x="3549444" y="3096175"/>
                    <a:pt x="3542292" y="3100488"/>
                  </a:cubicBezTo>
                  <a:cubicBezTo>
                    <a:pt x="3537433" y="3103436"/>
                    <a:pt x="3534103" y="3107967"/>
                    <a:pt x="3531045" y="3112717"/>
                  </a:cubicBezTo>
                  <a:cubicBezTo>
                    <a:pt x="3525477" y="3121452"/>
                    <a:pt x="3518543" y="3129150"/>
                    <a:pt x="3513029" y="3137994"/>
                  </a:cubicBezTo>
                  <a:cubicBezTo>
                    <a:pt x="3507515" y="3146730"/>
                    <a:pt x="3500473" y="3154318"/>
                    <a:pt x="3492666" y="3161361"/>
                  </a:cubicBezTo>
                  <a:cubicBezTo>
                    <a:pt x="3480873" y="3172061"/>
                    <a:pt x="3470064" y="3183744"/>
                    <a:pt x="3456579" y="3192589"/>
                  </a:cubicBezTo>
                  <a:cubicBezTo>
                    <a:pt x="3447079" y="3198758"/>
                    <a:pt x="3437525" y="3204108"/>
                    <a:pt x="3425788" y="3204272"/>
                  </a:cubicBezTo>
                  <a:cubicBezTo>
                    <a:pt x="3423549" y="3204327"/>
                    <a:pt x="3420492" y="3205036"/>
                    <a:pt x="3419291" y="3206565"/>
                  </a:cubicBezTo>
                  <a:cubicBezTo>
                    <a:pt x="3413504" y="3214153"/>
                    <a:pt x="3404059" y="3209568"/>
                    <a:pt x="3397180" y="3213662"/>
                  </a:cubicBezTo>
                  <a:cubicBezTo>
                    <a:pt x="3396416" y="3214153"/>
                    <a:pt x="3395215" y="3214263"/>
                    <a:pt x="3394014" y="3214153"/>
                  </a:cubicBezTo>
                  <a:cubicBezTo>
                    <a:pt x="3392649" y="3213990"/>
                    <a:pt x="3391284" y="3213608"/>
                    <a:pt x="3390247" y="3213171"/>
                  </a:cubicBezTo>
                  <a:cubicBezTo>
                    <a:pt x="3382494" y="3209568"/>
                    <a:pt x="3374687" y="3212133"/>
                    <a:pt x="3366880" y="3212133"/>
                  </a:cubicBezTo>
                  <a:cubicBezTo>
                    <a:pt x="3364642" y="3212133"/>
                    <a:pt x="3362458" y="3212243"/>
                    <a:pt x="3360329" y="3212461"/>
                  </a:cubicBezTo>
                  <a:cubicBezTo>
                    <a:pt x="3355416" y="3212953"/>
                    <a:pt x="3350666" y="3214044"/>
                    <a:pt x="3345971" y="3216010"/>
                  </a:cubicBezTo>
                  <a:cubicBezTo>
                    <a:pt x="3342367" y="3217538"/>
                    <a:pt x="3338273" y="3219012"/>
                    <a:pt x="3334506" y="3218685"/>
                  </a:cubicBezTo>
                  <a:cubicBezTo>
                    <a:pt x="3325170" y="3217975"/>
                    <a:pt x="3317309" y="3221087"/>
                    <a:pt x="3309502" y="3225400"/>
                  </a:cubicBezTo>
                  <a:cubicBezTo>
                    <a:pt x="3307646" y="3226383"/>
                    <a:pt x="3304479" y="3226546"/>
                    <a:pt x="3302623" y="3225618"/>
                  </a:cubicBezTo>
                  <a:cubicBezTo>
                    <a:pt x="3302186" y="3225400"/>
                    <a:pt x="3301695" y="3225127"/>
                    <a:pt x="3301204" y="3224909"/>
                  </a:cubicBezTo>
                  <a:cubicBezTo>
                    <a:pt x="3293178" y="3220868"/>
                    <a:pt x="3285316" y="3216446"/>
                    <a:pt x="3277509" y="3212024"/>
                  </a:cubicBezTo>
                  <a:cubicBezTo>
                    <a:pt x="3276363" y="3211369"/>
                    <a:pt x="3275544" y="3209349"/>
                    <a:pt x="3275381" y="3207875"/>
                  </a:cubicBezTo>
                  <a:cubicBezTo>
                    <a:pt x="3274616" y="3200778"/>
                    <a:pt x="3274289" y="3193626"/>
                    <a:pt x="3269757" y="3187457"/>
                  </a:cubicBezTo>
                  <a:cubicBezTo>
                    <a:pt x="3267737" y="3184727"/>
                    <a:pt x="3268010" y="3181124"/>
                    <a:pt x="3270249" y="3178613"/>
                  </a:cubicBezTo>
                  <a:cubicBezTo>
                    <a:pt x="3274343" y="3174136"/>
                    <a:pt x="3275053" y="3169386"/>
                    <a:pt x="3274179" y="3164473"/>
                  </a:cubicBezTo>
                  <a:cubicBezTo>
                    <a:pt x="3273852" y="3162453"/>
                    <a:pt x="3273306" y="3160487"/>
                    <a:pt x="3272542" y="3158413"/>
                  </a:cubicBezTo>
                  <a:cubicBezTo>
                    <a:pt x="3271504" y="3155410"/>
                    <a:pt x="3270358" y="3152407"/>
                    <a:pt x="3268774" y="3149623"/>
                  </a:cubicBezTo>
                  <a:cubicBezTo>
                    <a:pt x="3262878" y="3139032"/>
                    <a:pt x="3259330" y="3127512"/>
                    <a:pt x="3256545" y="3115829"/>
                  </a:cubicBezTo>
                  <a:cubicBezTo>
                    <a:pt x="3256381" y="3115119"/>
                    <a:pt x="3256218" y="3114410"/>
                    <a:pt x="3256054" y="3113700"/>
                  </a:cubicBezTo>
                  <a:cubicBezTo>
                    <a:pt x="3254634" y="3107312"/>
                    <a:pt x="3252506" y="3101635"/>
                    <a:pt x="3248192" y="3096612"/>
                  </a:cubicBezTo>
                  <a:cubicBezTo>
                    <a:pt x="3244098" y="3091753"/>
                    <a:pt x="3240549" y="3086512"/>
                    <a:pt x="3236618" y="3081489"/>
                  </a:cubicBezTo>
                  <a:cubicBezTo>
                    <a:pt x="3229194" y="3071935"/>
                    <a:pt x="3223625" y="3061617"/>
                    <a:pt x="3221168" y="3049497"/>
                  </a:cubicBezTo>
                  <a:cubicBezTo>
                    <a:pt x="3218985" y="3038633"/>
                    <a:pt x="3215600" y="3027987"/>
                    <a:pt x="3215763" y="3016631"/>
                  </a:cubicBezTo>
                  <a:cubicBezTo>
                    <a:pt x="3215818" y="3012755"/>
                    <a:pt x="3214508" y="3008770"/>
                    <a:pt x="3213307" y="3005003"/>
                  </a:cubicBezTo>
                  <a:cubicBezTo>
                    <a:pt x="3210086" y="2995012"/>
                    <a:pt x="3207956" y="2984694"/>
                    <a:pt x="3208120" y="2974430"/>
                  </a:cubicBezTo>
                  <a:cubicBezTo>
                    <a:pt x="3208229" y="2964275"/>
                    <a:pt x="3204844" y="2956141"/>
                    <a:pt x="3200422" y="2947460"/>
                  </a:cubicBezTo>
                  <a:cubicBezTo>
                    <a:pt x="3198785" y="2944294"/>
                    <a:pt x="3197147" y="2941127"/>
                    <a:pt x="3195563" y="2937961"/>
                  </a:cubicBezTo>
                  <a:cubicBezTo>
                    <a:pt x="3191141" y="2929062"/>
                    <a:pt x="3186938" y="2920054"/>
                    <a:pt x="3183662" y="2910555"/>
                  </a:cubicBezTo>
                  <a:cubicBezTo>
                    <a:pt x="3179567" y="2898435"/>
                    <a:pt x="3173398" y="2887243"/>
                    <a:pt x="3164226" y="2878016"/>
                  </a:cubicBezTo>
                  <a:cubicBezTo>
                    <a:pt x="3160678" y="2874468"/>
                    <a:pt x="3159313" y="2869827"/>
                    <a:pt x="3159313" y="2864859"/>
                  </a:cubicBezTo>
                  <a:cubicBezTo>
                    <a:pt x="3159313" y="2861201"/>
                    <a:pt x="3159313" y="2857489"/>
                    <a:pt x="3159313" y="2853831"/>
                  </a:cubicBezTo>
                  <a:cubicBezTo>
                    <a:pt x="3159313" y="2847935"/>
                    <a:pt x="3159368" y="2842039"/>
                    <a:pt x="3159477" y="2836143"/>
                  </a:cubicBezTo>
                  <a:cubicBezTo>
                    <a:pt x="3159531" y="2830519"/>
                    <a:pt x="3160569" y="2825114"/>
                    <a:pt x="3163189" y="2819983"/>
                  </a:cubicBezTo>
                  <a:cubicBezTo>
                    <a:pt x="3167939" y="2810647"/>
                    <a:pt x="3170832" y="2800820"/>
                    <a:pt x="3172088" y="2790393"/>
                  </a:cubicBezTo>
                  <a:cubicBezTo>
                    <a:pt x="3172852" y="2783841"/>
                    <a:pt x="3175746" y="2778382"/>
                    <a:pt x="3180332" y="2773468"/>
                  </a:cubicBezTo>
                  <a:cubicBezTo>
                    <a:pt x="3184590" y="2768828"/>
                    <a:pt x="3187811" y="2763423"/>
                    <a:pt x="3192888" y="2759219"/>
                  </a:cubicBezTo>
                  <a:cubicBezTo>
                    <a:pt x="3200095" y="2753268"/>
                    <a:pt x="3202715" y="2746007"/>
                    <a:pt x="3202934" y="2738200"/>
                  </a:cubicBezTo>
                  <a:cubicBezTo>
                    <a:pt x="3203043" y="2733614"/>
                    <a:pt x="3202333" y="2728919"/>
                    <a:pt x="3201187" y="2724115"/>
                  </a:cubicBezTo>
                  <a:cubicBezTo>
                    <a:pt x="3200477" y="2721058"/>
                    <a:pt x="3198785" y="2718164"/>
                    <a:pt x="3197201" y="2715435"/>
                  </a:cubicBezTo>
                  <a:cubicBezTo>
                    <a:pt x="3193598" y="2709102"/>
                    <a:pt x="3191960" y="2702114"/>
                    <a:pt x="3190541" y="2695071"/>
                  </a:cubicBezTo>
                  <a:cubicBezTo>
                    <a:pt x="3189940" y="2692123"/>
                    <a:pt x="3190486" y="2688847"/>
                    <a:pt x="3190868" y="2685681"/>
                  </a:cubicBezTo>
                  <a:cubicBezTo>
                    <a:pt x="3191196" y="2683388"/>
                    <a:pt x="3193052" y="2680876"/>
                    <a:pt x="3192561" y="2678856"/>
                  </a:cubicBezTo>
                  <a:cubicBezTo>
                    <a:pt x="3189886" y="2668210"/>
                    <a:pt x="3189722" y="2656582"/>
                    <a:pt x="3183717" y="2647137"/>
                  </a:cubicBezTo>
                  <a:cubicBezTo>
                    <a:pt x="3178639" y="2638948"/>
                    <a:pt x="3174927" y="2630322"/>
                    <a:pt x="3172361" y="2621205"/>
                  </a:cubicBezTo>
                  <a:cubicBezTo>
                    <a:pt x="3171215" y="2617383"/>
                    <a:pt x="3170068" y="2613616"/>
                    <a:pt x="3168376" y="2610068"/>
                  </a:cubicBezTo>
                  <a:cubicBezTo>
                    <a:pt x="3164936" y="2602807"/>
                    <a:pt x="3160678" y="2596146"/>
                    <a:pt x="3154454" y="2590905"/>
                  </a:cubicBezTo>
                  <a:cubicBezTo>
                    <a:pt x="3150796" y="2587793"/>
                    <a:pt x="3147302" y="2584517"/>
                    <a:pt x="3143863" y="2581242"/>
                  </a:cubicBezTo>
                  <a:cubicBezTo>
                    <a:pt x="3123172" y="2562079"/>
                    <a:pt x="3119459" y="2556674"/>
                    <a:pt x="3109032" y="2530797"/>
                  </a:cubicBezTo>
                  <a:cubicBezTo>
                    <a:pt x="3108759" y="2530087"/>
                    <a:pt x="3108431" y="2529268"/>
                    <a:pt x="3108540" y="2528558"/>
                  </a:cubicBezTo>
                  <a:cubicBezTo>
                    <a:pt x="3108704" y="2527030"/>
                    <a:pt x="3108704" y="2525064"/>
                    <a:pt x="3109632" y="2524136"/>
                  </a:cubicBezTo>
                  <a:cubicBezTo>
                    <a:pt x="3116238" y="2517421"/>
                    <a:pt x="3117002" y="2508358"/>
                    <a:pt x="3119241" y="2500060"/>
                  </a:cubicBezTo>
                  <a:cubicBezTo>
                    <a:pt x="3120223" y="2496238"/>
                    <a:pt x="3119405" y="2491980"/>
                    <a:pt x="3119405" y="2487940"/>
                  </a:cubicBezTo>
                  <a:cubicBezTo>
                    <a:pt x="3119350" y="2486521"/>
                    <a:pt x="3119459" y="2485101"/>
                    <a:pt x="3119732" y="2483736"/>
                  </a:cubicBezTo>
                  <a:cubicBezTo>
                    <a:pt x="3120660" y="2479205"/>
                    <a:pt x="3124263" y="2475329"/>
                    <a:pt x="3125683" y="2470797"/>
                  </a:cubicBezTo>
                  <a:cubicBezTo>
                    <a:pt x="3127375" y="2465556"/>
                    <a:pt x="3129122" y="2459879"/>
                    <a:pt x="3128904" y="2454474"/>
                  </a:cubicBezTo>
                  <a:cubicBezTo>
                    <a:pt x="3128522" y="2445957"/>
                    <a:pt x="3127648" y="2437058"/>
                    <a:pt x="3119131" y="2431599"/>
                  </a:cubicBezTo>
                  <a:cubicBezTo>
                    <a:pt x="3116566" y="2429906"/>
                    <a:pt x="3113891" y="2427723"/>
                    <a:pt x="3112362" y="2425102"/>
                  </a:cubicBezTo>
                  <a:cubicBezTo>
                    <a:pt x="3108813" y="2418987"/>
                    <a:pt x="3104118" y="2419151"/>
                    <a:pt x="3098113" y="2420571"/>
                  </a:cubicBezTo>
                  <a:cubicBezTo>
                    <a:pt x="3090688" y="2422372"/>
                    <a:pt x="3083099" y="2423628"/>
                    <a:pt x="3075565" y="2424938"/>
                  </a:cubicBezTo>
                  <a:cubicBezTo>
                    <a:pt x="3072890" y="2425375"/>
                    <a:pt x="3070215" y="2425812"/>
                    <a:pt x="3067540" y="2426303"/>
                  </a:cubicBezTo>
                  <a:cubicBezTo>
                    <a:pt x="3065193" y="2426740"/>
                    <a:pt x="3062790" y="2426740"/>
                    <a:pt x="3060388" y="2426740"/>
                  </a:cubicBezTo>
                  <a:cubicBezTo>
                    <a:pt x="3051708" y="2426467"/>
                    <a:pt x="3044883" y="2422973"/>
                    <a:pt x="3040953" y="2415057"/>
                  </a:cubicBezTo>
                  <a:cubicBezTo>
                    <a:pt x="3038878" y="2410798"/>
                    <a:pt x="3037349" y="2406267"/>
                    <a:pt x="3035548" y="2401790"/>
                  </a:cubicBezTo>
                  <a:cubicBezTo>
                    <a:pt x="3031672" y="2392291"/>
                    <a:pt x="3024138" y="2386613"/>
                    <a:pt x="3015020" y="2382846"/>
                  </a:cubicBezTo>
                  <a:cubicBezTo>
                    <a:pt x="3013928" y="2382409"/>
                    <a:pt x="3012618" y="2382245"/>
                    <a:pt x="3011362" y="2382082"/>
                  </a:cubicBezTo>
                  <a:cubicBezTo>
                    <a:pt x="3010270" y="2381918"/>
                    <a:pt x="3009124" y="2381809"/>
                    <a:pt x="3008087" y="2381645"/>
                  </a:cubicBezTo>
                  <a:cubicBezTo>
                    <a:pt x="2997441" y="2379843"/>
                    <a:pt x="2987723" y="2384757"/>
                    <a:pt x="2977514" y="2385794"/>
                  </a:cubicBezTo>
                  <a:cubicBezTo>
                    <a:pt x="2970581" y="2386504"/>
                    <a:pt x="2963920" y="2390053"/>
                    <a:pt x="2957096" y="2392127"/>
                  </a:cubicBezTo>
                  <a:cubicBezTo>
                    <a:pt x="2950217" y="2394202"/>
                    <a:pt x="2943611" y="2396658"/>
                    <a:pt x="2937605" y="2400971"/>
                  </a:cubicBezTo>
                  <a:cubicBezTo>
                    <a:pt x="2933838" y="2403646"/>
                    <a:pt x="2929089" y="2405230"/>
                    <a:pt x="2924721" y="2406868"/>
                  </a:cubicBezTo>
                  <a:cubicBezTo>
                    <a:pt x="2919480" y="2408887"/>
                    <a:pt x="2914075" y="2410307"/>
                    <a:pt x="2908834" y="2412218"/>
                  </a:cubicBezTo>
                  <a:cubicBezTo>
                    <a:pt x="2904139" y="2413910"/>
                    <a:pt x="2899499" y="2414019"/>
                    <a:pt x="2894804" y="2412600"/>
                  </a:cubicBezTo>
                  <a:cubicBezTo>
                    <a:pt x="2892456" y="2411945"/>
                    <a:pt x="2890109" y="2411399"/>
                    <a:pt x="2887979" y="2410416"/>
                  </a:cubicBezTo>
                  <a:cubicBezTo>
                    <a:pt x="2881810" y="2407468"/>
                    <a:pt x="2875532" y="2406158"/>
                    <a:pt x="2869035" y="2406158"/>
                  </a:cubicBezTo>
                  <a:cubicBezTo>
                    <a:pt x="2866196" y="2406158"/>
                    <a:pt x="2863303" y="2406431"/>
                    <a:pt x="2860355" y="2406868"/>
                  </a:cubicBezTo>
                  <a:cubicBezTo>
                    <a:pt x="2854076" y="2407905"/>
                    <a:pt x="2847634" y="2408560"/>
                    <a:pt x="2841356" y="2408396"/>
                  </a:cubicBezTo>
                  <a:cubicBezTo>
                    <a:pt x="2838298" y="2408287"/>
                    <a:pt x="2835296" y="2408505"/>
                    <a:pt x="2832348" y="2408887"/>
                  </a:cubicBezTo>
                  <a:cubicBezTo>
                    <a:pt x="2831911" y="2408942"/>
                    <a:pt x="2831420" y="2408997"/>
                    <a:pt x="2830983" y="2409051"/>
                  </a:cubicBezTo>
                  <a:cubicBezTo>
                    <a:pt x="2825032" y="2410034"/>
                    <a:pt x="2819245" y="2411945"/>
                    <a:pt x="2813677" y="2414620"/>
                  </a:cubicBezTo>
                  <a:cubicBezTo>
                    <a:pt x="2808654" y="2417022"/>
                    <a:pt x="2803631" y="2419479"/>
                    <a:pt x="2798445" y="2421499"/>
                  </a:cubicBezTo>
                  <a:cubicBezTo>
                    <a:pt x="2796370" y="2422263"/>
                    <a:pt x="2793586" y="2422427"/>
                    <a:pt x="2791457" y="2421826"/>
                  </a:cubicBezTo>
                  <a:cubicBezTo>
                    <a:pt x="2783813" y="2419533"/>
                    <a:pt x="2776552" y="2416531"/>
                    <a:pt x="2769619" y="2412382"/>
                  </a:cubicBezTo>
                  <a:cubicBezTo>
                    <a:pt x="2755206" y="2403756"/>
                    <a:pt x="2742540" y="2392728"/>
                    <a:pt x="2729492" y="2382409"/>
                  </a:cubicBezTo>
                  <a:cubicBezTo>
                    <a:pt x="2723814" y="2377823"/>
                    <a:pt x="2718082" y="2373893"/>
                    <a:pt x="2711367" y="2371327"/>
                  </a:cubicBezTo>
                  <a:cubicBezTo>
                    <a:pt x="2701977" y="2367724"/>
                    <a:pt x="2695207" y="2361063"/>
                    <a:pt x="2690512" y="2352437"/>
                  </a:cubicBezTo>
                  <a:cubicBezTo>
                    <a:pt x="2685981" y="2344084"/>
                    <a:pt x="2680903" y="2335895"/>
                    <a:pt x="2680466" y="2325795"/>
                  </a:cubicBezTo>
                  <a:cubicBezTo>
                    <a:pt x="2680357" y="2323065"/>
                    <a:pt x="2678010" y="2319953"/>
                    <a:pt x="2675990" y="2317660"/>
                  </a:cubicBezTo>
                  <a:cubicBezTo>
                    <a:pt x="2671240" y="2312256"/>
                    <a:pt x="2665944" y="2307451"/>
                    <a:pt x="2659229" y="2304449"/>
                  </a:cubicBezTo>
                  <a:cubicBezTo>
                    <a:pt x="2656281" y="2303084"/>
                    <a:pt x="2653715" y="2300900"/>
                    <a:pt x="2652951" y="2297570"/>
                  </a:cubicBezTo>
                  <a:cubicBezTo>
                    <a:pt x="2651695" y="2292656"/>
                    <a:pt x="2648802" y="2289271"/>
                    <a:pt x="2644489" y="2286705"/>
                  </a:cubicBezTo>
                  <a:cubicBezTo>
                    <a:pt x="2640176" y="2284085"/>
                    <a:pt x="2638265" y="2279990"/>
                    <a:pt x="2638265" y="2275022"/>
                  </a:cubicBezTo>
                  <a:cubicBezTo>
                    <a:pt x="2633788" y="2273494"/>
                    <a:pt x="2629148" y="2272347"/>
                    <a:pt x="2624999" y="2270218"/>
                  </a:cubicBezTo>
                  <a:cubicBezTo>
                    <a:pt x="2624835" y="2270109"/>
                    <a:pt x="2624616" y="2270000"/>
                    <a:pt x="2624398" y="2269890"/>
                  </a:cubicBezTo>
                  <a:cubicBezTo>
                    <a:pt x="2619648" y="2267379"/>
                    <a:pt x="2615390" y="2264049"/>
                    <a:pt x="2613152" y="2258862"/>
                  </a:cubicBezTo>
                  <a:cubicBezTo>
                    <a:pt x="2610258" y="2252202"/>
                    <a:pt x="2607747" y="2245378"/>
                    <a:pt x="2611077" y="2238116"/>
                  </a:cubicBezTo>
                  <a:cubicBezTo>
                    <a:pt x="2613316" y="2233148"/>
                    <a:pt x="2611623" y="2228836"/>
                    <a:pt x="2608839" y="2224686"/>
                  </a:cubicBezTo>
                  <a:cubicBezTo>
                    <a:pt x="2606164" y="2220701"/>
                    <a:pt x="2603379" y="2216879"/>
                    <a:pt x="2600977" y="2212730"/>
                  </a:cubicBezTo>
                  <a:cubicBezTo>
                    <a:pt x="2600322" y="2211638"/>
                    <a:pt x="2600431" y="2209127"/>
                    <a:pt x="2601196" y="2208363"/>
                  </a:cubicBezTo>
                  <a:cubicBezTo>
                    <a:pt x="2611896" y="2197662"/>
                    <a:pt x="2615554" y="2183904"/>
                    <a:pt x="2618011" y="2169655"/>
                  </a:cubicBezTo>
                  <a:cubicBezTo>
                    <a:pt x="2618284" y="2168127"/>
                    <a:pt x="2618611" y="2166489"/>
                    <a:pt x="2619321" y="2165069"/>
                  </a:cubicBezTo>
                  <a:cubicBezTo>
                    <a:pt x="2626254" y="2151312"/>
                    <a:pt x="2625217" y="2137117"/>
                    <a:pt x="2621013" y="2123141"/>
                  </a:cubicBezTo>
                  <a:cubicBezTo>
                    <a:pt x="2619321" y="2117463"/>
                    <a:pt x="2619539" y="2112604"/>
                    <a:pt x="2621232" y="2107036"/>
                  </a:cubicBezTo>
                  <a:cubicBezTo>
                    <a:pt x="2622979" y="2101358"/>
                    <a:pt x="2621286" y="2095844"/>
                    <a:pt x="2615827" y="2092514"/>
                  </a:cubicBezTo>
                  <a:cubicBezTo>
                    <a:pt x="2612770" y="2090657"/>
                    <a:pt x="2610859" y="2088364"/>
                    <a:pt x="2609821" y="2085798"/>
                  </a:cubicBezTo>
                  <a:cubicBezTo>
                    <a:pt x="2608620" y="2082960"/>
                    <a:pt x="2608402" y="2079684"/>
                    <a:pt x="2608839" y="2076081"/>
                  </a:cubicBezTo>
                  <a:cubicBezTo>
                    <a:pt x="2609494" y="2070512"/>
                    <a:pt x="2610422" y="2064943"/>
                    <a:pt x="2613752" y="2060303"/>
                  </a:cubicBezTo>
                  <a:cubicBezTo>
                    <a:pt x="2621723" y="2049275"/>
                    <a:pt x="2627565" y="2037155"/>
                    <a:pt x="2633188" y="2024817"/>
                  </a:cubicBezTo>
                  <a:cubicBezTo>
                    <a:pt x="2634498" y="2021978"/>
                    <a:pt x="2636191" y="2019084"/>
                    <a:pt x="2638429" y="2016955"/>
                  </a:cubicBezTo>
                  <a:cubicBezTo>
                    <a:pt x="2647983" y="2008056"/>
                    <a:pt x="2653278" y="1996264"/>
                    <a:pt x="2659229" y="1985126"/>
                  </a:cubicBezTo>
                  <a:cubicBezTo>
                    <a:pt x="2662723" y="1978630"/>
                    <a:pt x="2666163" y="1972570"/>
                    <a:pt x="2672605" y="1968967"/>
                  </a:cubicBezTo>
                  <a:cubicBezTo>
                    <a:pt x="2672878" y="1968857"/>
                    <a:pt x="2673096" y="1968694"/>
                    <a:pt x="2673315" y="1968530"/>
                  </a:cubicBezTo>
                  <a:cubicBezTo>
                    <a:pt x="2678719" y="1965363"/>
                    <a:pt x="2682814" y="1961160"/>
                    <a:pt x="2685325" y="1955318"/>
                  </a:cubicBezTo>
                  <a:cubicBezTo>
                    <a:pt x="2686581" y="1952479"/>
                    <a:pt x="2688765" y="1949968"/>
                    <a:pt x="2690566" y="1947347"/>
                  </a:cubicBezTo>
                  <a:cubicBezTo>
                    <a:pt x="2693951" y="1942652"/>
                    <a:pt x="2697991" y="1938994"/>
                    <a:pt x="2703997" y="1938230"/>
                  </a:cubicBezTo>
                  <a:cubicBezTo>
                    <a:pt x="2710439" y="1937411"/>
                    <a:pt x="2716062" y="1934791"/>
                    <a:pt x="2721194" y="1930641"/>
                  </a:cubicBezTo>
                  <a:cubicBezTo>
                    <a:pt x="2724906" y="1927639"/>
                    <a:pt x="2729274" y="1925619"/>
                    <a:pt x="2733150" y="1922834"/>
                  </a:cubicBezTo>
                  <a:cubicBezTo>
                    <a:pt x="2735607" y="1921033"/>
                    <a:pt x="2738063" y="1918849"/>
                    <a:pt x="2739974" y="1916392"/>
                  </a:cubicBezTo>
                  <a:cubicBezTo>
                    <a:pt x="2743414" y="1912025"/>
                    <a:pt x="2746362" y="1907275"/>
                    <a:pt x="2749528" y="1902689"/>
                  </a:cubicBezTo>
                  <a:cubicBezTo>
                    <a:pt x="2751876" y="1899304"/>
                    <a:pt x="2753077" y="1895592"/>
                    <a:pt x="2752913" y="1891497"/>
                  </a:cubicBezTo>
                  <a:cubicBezTo>
                    <a:pt x="2752695" y="1886748"/>
                    <a:pt x="2752640" y="1881943"/>
                    <a:pt x="2752203" y="1877194"/>
                  </a:cubicBezTo>
                  <a:cubicBezTo>
                    <a:pt x="2751439" y="1870478"/>
                    <a:pt x="2753295" y="1864637"/>
                    <a:pt x="2757171" y="1859232"/>
                  </a:cubicBezTo>
                  <a:cubicBezTo>
                    <a:pt x="2759519" y="1856011"/>
                    <a:pt x="2762576" y="1852899"/>
                    <a:pt x="2762576" y="1848805"/>
                  </a:cubicBezTo>
                  <a:cubicBezTo>
                    <a:pt x="2762576" y="1838432"/>
                    <a:pt x="2769619" y="1833245"/>
                    <a:pt x="2776989" y="1828441"/>
                  </a:cubicBezTo>
                  <a:cubicBezTo>
                    <a:pt x="2778463" y="1827458"/>
                    <a:pt x="2779992" y="1826530"/>
                    <a:pt x="2781466" y="1825547"/>
                  </a:cubicBezTo>
                  <a:cubicBezTo>
                    <a:pt x="2785397" y="1823036"/>
                    <a:pt x="2789327" y="1820634"/>
                    <a:pt x="2793313" y="1818232"/>
                  </a:cubicBezTo>
                  <a:cubicBezTo>
                    <a:pt x="2796042" y="1816649"/>
                    <a:pt x="2798718" y="1815120"/>
                    <a:pt x="2801502" y="1813591"/>
                  </a:cubicBezTo>
                  <a:cubicBezTo>
                    <a:pt x="2811056" y="1808405"/>
                    <a:pt x="2818099" y="1801580"/>
                    <a:pt x="2820337" y="1790443"/>
                  </a:cubicBezTo>
                  <a:cubicBezTo>
                    <a:pt x="2821320" y="1785803"/>
                    <a:pt x="2823231" y="1781326"/>
                    <a:pt x="2824814" y="1776849"/>
                  </a:cubicBezTo>
                  <a:cubicBezTo>
                    <a:pt x="2827871" y="1768169"/>
                    <a:pt x="2834368" y="1766531"/>
                    <a:pt x="2840646" y="1772973"/>
                  </a:cubicBezTo>
                  <a:cubicBezTo>
                    <a:pt x="2841792" y="1774120"/>
                    <a:pt x="2842612" y="1775648"/>
                    <a:pt x="2843922" y="1776413"/>
                  </a:cubicBezTo>
                  <a:cubicBezTo>
                    <a:pt x="2846597" y="1777996"/>
                    <a:pt x="2849436" y="1780070"/>
                    <a:pt x="2852329" y="1780343"/>
                  </a:cubicBezTo>
                  <a:cubicBezTo>
                    <a:pt x="2858662" y="1780835"/>
                    <a:pt x="2865104" y="1780835"/>
                    <a:pt x="2871383" y="1779961"/>
                  </a:cubicBezTo>
                  <a:cubicBezTo>
                    <a:pt x="2877934" y="1779033"/>
                    <a:pt x="2883612" y="1779907"/>
                    <a:pt x="2889835" y="1782472"/>
                  </a:cubicBezTo>
                  <a:cubicBezTo>
                    <a:pt x="2897588" y="1785694"/>
                    <a:pt x="2905886" y="1784711"/>
                    <a:pt x="2912165" y="1778705"/>
                  </a:cubicBezTo>
                  <a:cubicBezTo>
                    <a:pt x="2917515" y="1773519"/>
                    <a:pt x="2923902" y="1770898"/>
                    <a:pt x="2930508" y="1768059"/>
                  </a:cubicBezTo>
                  <a:cubicBezTo>
                    <a:pt x="2938643" y="1764566"/>
                    <a:pt x="2946450" y="1760580"/>
                    <a:pt x="2954202" y="1756376"/>
                  </a:cubicBezTo>
                  <a:cubicBezTo>
                    <a:pt x="2954857" y="1755994"/>
                    <a:pt x="2955458" y="1755667"/>
                    <a:pt x="2956113" y="1755339"/>
                  </a:cubicBezTo>
                  <a:cubicBezTo>
                    <a:pt x="2961190" y="1752609"/>
                    <a:pt x="2966431" y="1751463"/>
                    <a:pt x="2972109" y="1751135"/>
                  </a:cubicBezTo>
                  <a:cubicBezTo>
                    <a:pt x="2978387" y="1750808"/>
                    <a:pt x="2984775" y="1751081"/>
                    <a:pt x="2990999" y="1749061"/>
                  </a:cubicBezTo>
                  <a:cubicBezTo>
                    <a:pt x="3002518" y="1745239"/>
                    <a:pt x="3014420" y="1744857"/>
                    <a:pt x="3026430" y="1746495"/>
                  </a:cubicBezTo>
                  <a:cubicBezTo>
                    <a:pt x="3031125" y="1747095"/>
                    <a:pt x="3035984" y="1746822"/>
                    <a:pt x="3040625" y="1746222"/>
                  </a:cubicBezTo>
                  <a:cubicBezTo>
                    <a:pt x="3046193" y="1745458"/>
                    <a:pt x="3051107" y="1740981"/>
                    <a:pt x="3057222" y="1742892"/>
                  </a:cubicBezTo>
                  <a:cubicBezTo>
                    <a:pt x="3057767" y="1743055"/>
                    <a:pt x="3058314" y="1743219"/>
                    <a:pt x="3058859" y="1743547"/>
                  </a:cubicBezTo>
                  <a:cubicBezTo>
                    <a:pt x="3064701" y="1746440"/>
                    <a:pt x="3071361" y="1740217"/>
                    <a:pt x="3077258" y="1744639"/>
                  </a:cubicBezTo>
                  <a:cubicBezTo>
                    <a:pt x="3081189" y="1744366"/>
                    <a:pt x="3085229" y="1744529"/>
                    <a:pt x="3088996" y="1743601"/>
                  </a:cubicBezTo>
                  <a:cubicBezTo>
                    <a:pt x="3095110" y="1742018"/>
                    <a:pt x="3100952" y="1739397"/>
                    <a:pt x="3107066" y="1737760"/>
                  </a:cubicBezTo>
                  <a:cubicBezTo>
                    <a:pt x="3113454" y="1736013"/>
                    <a:pt x="3119787" y="1735794"/>
                    <a:pt x="3124482" y="1741800"/>
                  </a:cubicBezTo>
                  <a:cubicBezTo>
                    <a:pt x="3127430" y="1745621"/>
                    <a:pt x="3131142" y="1745294"/>
                    <a:pt x="3135182" y="1744202"/>
                  </a:cubicBezTo>
                  <a:cubicBezTo>
                    <a:pt x="3137912" y="1743438"/>
                    <a:pt x="3140150" y="1746276"/>
                    <a:pt x="3139222" y="1748406"/>
                  </a:cubicBezTo>
                  <a:cubicBezTo>
                    <a:pt x="3137421" y="1752773"/>
                    <a:pt x="3135346" y="1757031"/>
                    <a:pt x="3133708" y="1761508"/>
                  </a:cubicBezTo>
                  <a:cubicBezTo>
                    <a:pt x="3133217" y="1762818"/>
                    <a:pt x="3133490" y="1764784"/>
                    <a:pt x="3134254" y="1765985"/>
                  </a:cubicBezTo>
                  <a:cubicBezTo>
                    <a:pt x="3136219" y="1769424"/>
                    <a:pt x="3139222" y="1772263"/>
                    <a:pt x="3140751" y="1775867"/>
                  </a:cubicBezTo>
                  <a:cubicBezTo>
                    <a:pt x="3143317" y="1782090"/>
                    <a:pt x="3143098" y="1788478"/>
                    <a:pt x="3138349" y="1793828"/>
                  </a:cubicBezTo>
                  <a:cubicBezTo>
                    <a:pt x="3135182" y="1797377"/>
                    <a:pt x="3131579" y="1800489"/>
                    <a:pt x="3128304" y="1803983"/>
                  </a:cubicBezTo>
                  <a:cubicBezTo>
                    <a:pt x="3125956" y="1806439"/>
                    <a:pt x="3127430" y="1813264"/>
                    <a:pt x="3130760" y="1814356"/>
                  </a:cubicBezTo>
                  <a:cubicBezTo>
                    <a:pt x="3138294" y="1816867"/>
                    <a:pt x="3145501" y="1819815"/>
                    <a:pt x="3150796" y="1826148"/>
                  </a:cubicBezTo>
                  <a:cubicBezTo>
                    <a:pt x="3151287" y="1826694"/>
                    <a:pt x="3152161" y="1826912"/>
                    <a:pt x="3152925" y="1827240"/>
                  </a:cubicBezTo>
                  <a:cubicBezTo>
                    <a:pt x="3160241" y="1830242"/>
                    <a:pt x="3167338" y="1834009"/>
                    <a:pt x="3175746" y="1833027"/>
                  </a:cubicBezTo>
                  <a:cubicBezTo>
                    <a:pt x="3190432" y="1831280"/>
                    <a:pt x="3204189" y="1835429"/>
                    <a:pt x="3217674" y="1840397"/>
                  </a:cubicBezTo>
                  <a:cubicBezTo>
                    <a:pt x="3222424" y="1842144"/>
                    <a:pt x="3225754" y="1845365"/>
                    <a:pt x="3227447" y="1850169"/>
                  </a:cubicBezTo>
                  <a:cubicBezTo>
                    <a:pt x="3228484" y="1853172"/>
                    <a:pt x="3229521" y="1856175"/>
                    <a:pt x="3230831" y="1859068"/>
                  </a:cubicBezTo>
                  <a:cubicBezTo>
                    <a:pt x="3232961" y="1863763"/>
                    <a:pt x="3236782" y="1866821"/>
                    <a:pt x="3241969" y="1866766"/>
                  </a:cubicBezTo>
                  <a:cubicBezTo>
                    <a:pt x="3253597" y="1866602"/>
                    <a:pt x="3263861" y="1870642"/>
                    <a:pt x="3273742" y="1875938"/>
                  </a:cubicBezTo>
                  <a:cubicBezTo>
                    <a:pt x="3277946" y="1878122"/>
                    <a:pt x="3281713" y="1881124"/>
                    <a:pt x="3285644" y="1883745"/>
                  </a:cubicBezTo>
                  <a:cubicBezTo>
                    <a:pt x="3288319" y="1885547"/>
                    <a:pt x="3290830" y="1887512"/>
                    <a:pt x="3293560" y="1889150"/>
                  </a:cubicBezTo>
                  <a:cubicBezTo>
                    <a:pt x="3298146" y="1891934"/>
                    <a:pt x="3304698" y="1890951"/>
                    <a:pt x="3309010" y="1886911"/>
                  </a:cubicBezTo>
                  <a:cubicBezTo>
                    <a:pt x="3310758" y="1885328"/>
                    <a:pt x="3312341" y="1883472"/>
                    <a:pt x="3313815" y="1881561"/>
                  </a:cubicBezTo>
                  <a:cubicBezTo>
                    <a:pt x="3315835" y="1878995"/>
                    <a:pt x="3317036" y="1875993"/>
                    <a:pt x="3316272" y="1872717"/>
                  </a:cubicBezTo>
                  <a:cubicBezTo>
                    <a:pt x="3315562" y="1869605"/>
                    <a:pt x="3314361" y="1866657"/>
                    <a:pt x="3313433" y="1863600"/>
                  </a:cubicBezTo>
                  <a:cubicBezTo>
                    <a:pt x="3310375" y="1853500"/>
                    <a:pt x="3317582" y="1841380"/>
                    <a:pt x="3325771" y="1837558"/>
                  </a:cubicBezTo>
                  <a:cubicBezTo>
                    <a:pt x="3338600" y="1831553"/>
                    <a:pt x="3351921" y="1831007"/>
                    <a:pt x="3365461" y="1834119"/>
                  </a:cubicBezTo>
                  <a:cubicBezTo>
                    <a:pt x="3368464" y="1834828"/>
                    <a:pt x="3371685" y="1836412"/>
                    <a:pt x="3373759" y="1838595"/>
                  </a:cubicBezTo>
                  <a:cubicBezTo>
                    <a:pt x="3379055" y="1844000"/>
                    <a:pt x="3385497" y="1846566"/>
                    <a:pt x="3392758" y="1847713"/>
                  </a:cubicBezTo>
                  <a:cubicBezTo>
                    <a:pt x="3401384" y="1849132"/>
                    <a:pt x="3409792" y="1850333"/>
                    <a:pt x="3417653" y="1855301"/>
                  </a:cubicBezTo>
                  <a:cubicBezTo>
                    <a:pt x="3419509" y="1856448"/>
                    <a:pt x="3421693" y="1857321"/>
                    <a:pt x="3423931" y="1857976"/>
                  </a:cubicBezTo>
                  <a:cubicBezTo>
                    <a:pt x="3427808" y="1859014"/>
                    <a:pt x="3432066" y="1859505"/>
                    <a:pt x="3435997" y="1859942"/>
                  </a:cubicBezTo>
                  <a:cubicBezTo>
                    <a:pt x="3453467" y="1861907"/>
                    <a:pt x="3470282" y="1866766"/>
                    <a:pt x="3487370" y="1870424"/>
                  </a:cubicBezTo>
                  <a:cubicBezTo>
                    <a:pt x="3492338" y="1871461"/>
                    <a:pt x="3496760" y="1871188"/>
                    <a:pt x="3501128" y="1868568"/>
                  </a:cubicBezTo>
                  <a:cubicBezTo>
                    <a:pt x="3507188" y="1864910"/>
                    <a:pt x="3513575" y="1862344"/>
                    <a:pt x="3520345" y="1861307"/>
                  </a:cubicBezTo>
                  <a:cubicBezTo>
                    <a:pt x="3523730" y="1860815"/>
                    <a:pt x="3527169" y="1860652"/>
                    <a:pt x="3530663" y="1860924"/>
                  </a:cubicBezTo>
                  <a:cubicBezTo>
                    <a:pt x="3535413" y="1861307"/>
                    <a:pt x="3540490" y="1861252"/>
                    <a:pt x="3544694" y="1863054"/>
                  </a:cubicBezTo>
                  <a:cubicBezTo>
                    <a:pt x="3556268" y="1868076"/>
                    <a:pt x="3568224" y="1866165"/>
                    <a:pt x="3580071" y="1865893"/>
                  </a:cubicBezTo>
                  <a:cubicBezTo>
                    <a:pt x="3583401" y="1865838"/>
                    <a:pt x="3585858" y="1863654"/>
                    <a:pt x="3587987" y="1861088"/>
                  </a:cubicBezTo>
                  <a:cubicBezTo>
                    <a:pt x="3593064" y="1854810"/>
                    <a:pt x="3597487" y="1847986"/>
                    <a:pt x="3598797" y="1840069"/>
                  </a:cubicBezTo>
                  <a:cubicBezTo>
                    <a:pt x="3600271" y="1831225"/>
                    <a:pt x="3604365" y="1823527"/>
                    <a:pt x="3607314" y="1815284"/>
                  </a:cubicBezTo>
                  <a:cubicBezTo>
                    <a:pt x="3609443" y="1809333"/>
                    <a:pt x="3611517" y="1803328"/>
                    <a:pt x="3613210" y="1797158"/>
                  </a:cubicBezTo>
                  <a:cubicBezTo>
                    <a:pt x="3615339" y="1789406"/>
                    <a:pt x="3615776" y="1781599"/>
                    <a:pt x="3614302" y="1773519"/>
                  </a:cubicBezTo>
                  <a:cubicBezTo>
                    <a:pt x="3612773" y="1765112"/>
                    <a:pt x="3612063" y="1756595"/>
                    <a:pt x="3614902" y="1748187"/>
                  </a:cubicBezTo>
                  <a:cubicBezTo>
                    <a:pt x="3608733" y="1747641"/>
                    <a:pt x="3602455" y="1748406"/>
                    <a:pt x="3596558" y="1746004"/>
                  </a:cubicBezTo>
                  <a:cubicBezTo>
                    <a:pt x="3593174" y="1744639"/>
                    <a:pt x="3589843" y="1745894"/>
                    <a:pt x="3587878" y="1748296"/>
                  </a:cubicBezTo>
                  <a:cubicBezTo>
                    <a:pt x="3581927" y="1755339"/>
                    <a:pt x="3574612" y="1759488"/>
                    <a:pt x="3565713" y="1761126"/>
                  </a:cubicBezTo>
                  <a:cubicBezTo>
                    <a:pt x="3557524" y="1762655"/>
                    <a:pt x="3549880" y="1762382"/>
                    <a:pt x="3543438" y="1755994"/>
                  </a:cubicBezTo>
                  <a:cubicBezTo>
                    <a:pt x="3540654" y="1753155"/>
                    <a:pt x="3537487" y="1751026"/>
                    <a:pt x="3533884" y="1749552"/>
                  </a:cubicBezTo>
                  <a:cubicBezTo>
                    <a:pt x="3532301" y="1748897"/>
                    <a:pt x="3530718" y="1748351"/>
                    <a:pt x="3529025" y="1747914"/>
                  </a:cubicBezTo>
                  <a:cubicBezTo>
                    <a:pt x="3523348" y="1746495"/>
                    <a:pt x="3518106" y="1746440"/>
                    <a:pt x="3514121" y="1752009"/>
                  </a:cubicBezTo>
                  <a:cubicBezTo>
                    <a:pt x="3508880" y="1759215"/>
                    <a:pt x="3500527" y="1759434"/>
                    <a:pt x="3492720" y="1760526"/>
                  </a:cubicBezTo>
                  <a:cubicBezTo>
                    <a:pt x="3491301" y="1760689"/>
                    <a:pt x="3489554" y="1759925"/>
                    <a:pt x="3488189" y="1759161"/>
                  </a:cubicBezTo>
                  <a:cubicBezTo>
                    <a:pt x="3486169" y="1758014"/>
                    <a:pt x="3483821" y="1756813"/>
                    <a:pt x="3482457" y="1755012"/>
                  </a:cubicBezTo>
                  <a:cubicBezTo>
                    <a:pt x="3482238" y="1754629"/>
                    <a:pt x="3481965" y="1754356"/>
                    <a:pt x="3481692" y="1754029"/>
                  </a:cubicBezTo>
                  <a:cubicBezTo>
                    <a:pt x="3477434" y="1749006"/>
                    <a:pt x="3472193" y="1747259"/>
                    <a:pt x="3465696" y="1749006"/>
                  </a:cubicBezTo>
                  <a:cubicBezTo>
                    <a:pt x="3462311" y="1749880"/>
                    <a:pt x="3459363" y="1749334"/>
                    <a:pt x="3456907" y="1746932"/>
                  </a:cubicBezTo>
                  <a:cubicBezTo>
                    <a:pt x="3453521" y="1743656"/>
                    <a:pt x="3449318" y="1741308"/>
                    <a:pt x="3447134" y="1736668"/>
                  </a:cubicBezTo>
                  <a:cubicBezTo>
                    <a:pt x="3445169" y="1732246"/>
                    <a:pt x="3441019" y="1729680"/>
                    <a:pt x="3436979" y="1726950"/>
                  </a:cubicBezTo>
                  <a:cubicBezTo>
                    <a:pt x="3433922" y="1724930"/>
                    <a:pt x="3440146" y="1722037"/>
                    <a:pt x="3437416" y="1719525"/>
                  </a:cubicBezTo>
                  <a:cubicBezTo>
                    <a:pt x="3435669" y="1717942"/>
                    <a:pt x="3433322" y="1717123"/>
                    <a:pt x="3431192" y="1716031"/>
                  </a:cubicBezTo>
                  <a:cubicBezTo>
                    <a:pt x="3428408" y="1714557"/>
                    <a:pt x="3425515" y="1713192"/>
                    <a:pt x="3422730" y="1711664"/>
                  </a:cubicBezTo>
                  <a:cubicBezTo>
                    <a:pt x="3421038" y="1710790"/>
                    <a:pt x="3420492" y="1709316"/>
                    <a:pt x="3421256" y="1707569"/>
                  </a:cubicBezTo>
                  <a:cubicBezTo>
                    <a:pt x="3421584" y="1706969"/>
                    <a:pt x="3422348" y="1706423"/>
                    <a:pt x="3422949" y="1706040"/>
                  </a:cubicBezTo>
                  <a:cubicBezTo>
                    <a:pt x="3426934" y="1703638"/>
                    <a:pt x="3432503" y="1704293"/>
                    <a:pt x="3435232" y="1699653"/>
                  </a:cubicBezTo>
                  <a:cubicBezTo>
                    <a:pt x="3435942" y="1698506"/>
                    <a:pt x="3435778" y="1696650"/>
                    <a:pt x="3435615" y="1695176"/>
                  </a:cubicBezTo>
                  <a:cubicBezTo>
                    <a:pt x="3435505" y="1694576"/>
                    <a:pt x="3434523" y="1693920"/>
                    <a:pt x="3433868" y="1693648"/>
                  </a:cubicBezTo>
                  <a:cubicBezTo>
                    <a:pt x="3433103" y="1693375"/>
                    <a:pt x="3432230" y="1693648"/>
                    <a:pt x="3431465" y="1693648"/>
                  </a:cubicBezTo>
                  <a:cubicBezTo>
                    <a:pt x="3429118" y="1693757"/>
                    <a:pt x="3426770" y="1693920"/>
                    <a:pt x="3424368" y="1693920"/>
                  </a:cubicBezTo>
                  <a:cubicBezTo>
                    <a:pt x="3422130" y="1693811"/>
                    <a:pt x="3419564" y="1691082"/>
                    <a:pt x="3420110" y="1689171"/>
                  </a:cubicBezTo>
                  <a:cubicBezTo>
                    <a:pt x="3422949" y="1679890"/>
                    <a:pt x="3422894" y="1670390"/>
                    <a:pt x="3422621" y="1660836"/>
                  </a:cubicBezTo>
                  <a:cubicBezTo>
                    <a:pt x="3422457" y="1654285"/>
                    <a:pt x="3417544" y="1648880"/>
                    <a:pt x="3410774" y="1648007"/>
                  </a:cubicBezTo>
                  <a:cubicBezTo>
                    <a:pt x="3405970" y="1647406"/>
                    <a:pt x="3401166" y="1647024"/>
                    <a:pt x="3397126" y="1650627"/>
                  </a:cubicBezTo>
                  <a:cubicBezTo>
                    <a:pt x="3394396" y="1653139"/>
                    <a:pt x="3391502" y="1652265"/>
                    <a:pt x="3388445" y="1651064"/>
                  </a:cubicBezTo>
                  <a:cubicBezTo>
                    <a:pt x="3387462" y="1650682"/>
                    <a:pt x="3385060" y="1651665"/>
                    <a:pt x="3384514" y="1652702"/>
                  </a:cubicBezTo>
                  <a:cubicBezTo>
                    <a:pt x="3383040" y="1655377"/>
                    <a:pt x="3382112" y="1658434"/>
                    <a:pt x="3381020" y="1661382"/>
                  </a:cubicBezTo>
                  <a:cubicBezTo>
                    <a:pt x="3377963" y="1669790"/>
                    <a:pt x="3371576" y="1671482"/>
                    <a:pt x="3364642" y="1665641"/>
                  </a:cubicBezTo>
                  <a:cubicBezTo>
                    <a:pt x="3363441" y="1664658"/>
                    <a:pt x="3362403" y="1663402"/>
                    <a:pt x="3361203" y="1662365"/>
                  </a:cubicBezTo>
                  <a:cubicBezTo>
                    <a:pt x="3359619" y="1660945"/>
                    <a:pt x="3358200" y="1661164"/>
                    <a:pt x="3357326" y="1662911"/>
                  </a:cubicBezTo>
                  <a:cubicBezTo>
                    <a:pt x="3356999" y="1663566"/>
                    <a:pt x="3356780" y="1664385"/>
                    <a:pt x="3356780" y="1665149"/>
                  </a:cubicBezTo>
                  <a:cubicBezTo>
                    <a:pt x="3356780" y="1666732"/>
                    <a:pt x="3356617" y="1668589"/>
                    <a:pt x="3357381" y="1669790"/>
                  </a:cubicBezTo>
                  <a:cubicBezTo>
                    <a:pt x="3362895" y="1678470"/>
                    <a:pt x="3368518" y="1687151"/>
                    <a:pt x="3374578" y="1695504"/>
                  </a:cubicBezTo>
                  <a:cubicBezTo>
                    <a:pt x="3376325" y="1697906"/>
                    <a:pt x="3379655" y="1699216"/>
                    <a:pt x="3382385" y="1700854"/>
                  </a:cubicBezTo>
                  <a:cubicBezTo>
                    <a:pt x="3388336" y="1704457"/>
                    <a:pt x="3390574" y="1710408"/>
                    <a:pt x="3392376" y="1716577"/>
                  </a:cubicBezTo>
                  <a:cubicBezTo>
                    <a:pt x="3392922" y="1718324"/>
                    <a:pt x="3392376" y="1719907"/>
                    <a:pt x="3390738" y="1720289"/>
                  </a:cubicBezTo>
                  <a:cubicBezTo>
                    <a:pt x="3385552" y="1721491"/>
                    <a:pt x="3381511" y="1726622"/>
                    <a:pt x="3375397" y="1724602"/>
                  </a:cubicBezTo>
                  <a:cubicBezTo>
                    <a:pt x="3374906" y="1724439"/>
                    <a:pt x="3373432" y="1725203"/>
                    <a:pt x="3373432" y="1725476"/>
                  </a:cubicBezTo>
                  <a:cubicBezTo>
                    <a:pt x="3374087" y="1732464"/>
                    <a:pt x="3365461" y="1737323"/>
                    <a:pt x="3369173" y="1745185"/>
                  </a:cubicBezTo>
                  <a:cubicBezTo>
                    <a:pt x="3370374" y="1747805"/>
                    <a:pt x="3368191" y="1749279"/>
                    <a:pt x="3365352" y="1749552"/>
                  </a:cubicBezTo>
                  <a:cubicBezTo>
                    <a:pt x="3358800" y="1750207"/>
                    <a:pt x="3352686" y="1748515"/>
                    <a:pt x="3346844" y="1745894"/>
                  </a:cubicBezTo>
                  <a:cubicBezTo>
                    <a:pt x="3344824" y="1744966"/>
                    <a:pt x="3342313" y="1743001"/>
                    <a:pt x="3341985" y="1741145"/>
                  </a:cubicBezTo>
                  <a:cubicBezTo>
                    <a:pt x="3340511" y="1732628"/>
                    <a:pt x="3334724" y="1727824"/>
                    <a:pt x="3328282" y="1723401"/>
                  </a:cubicBezTo>
                  <a:cubicBezTo>
                    <a:pt x="3328228" y="1721654"/>
                    <a:pt x="3328173" y="1719907"/>
                    <a:pt x="3328118" y="1718160"/>
                  </a:cubicBezTo>
                  <a:cubicBezTo>
                    <a:pt x="3327846" y="1718433"/>
                    <a:pt x="3327682" y="1718597"/>
                    <a:pt x="3327354" y="1718925"/>
                  </a:cubicBezTo>
                  <a:lnTo>
                    <a:pt x="3327354" y="1718160"/>
                  </a:lnTo>
                  <a:cubicBezTo>
                    <a:pt x="3324570" y="1718106"/>
                    <a:pt x="3321786" y="1718215"/>
                    <a:pt x="3319110" y="1717724"/>
                  </a:cubicBezTo>
                  <a:cubicBezTo>
                    <a:pt x="3318073" y="1717560"/>
                    <a:pt x="3316763" y="1715704"/>
                    <a:pt x="3316599" y="1714502"/>
                  </a:cubicBezTo>
                  <a:cubicBezTo>
                    <a:pt x="3316435" y="1713247"/>
                    <a:pt x="3317200" y="1711555"/>
                    <a:pt x="3318073" y="1710572"/>
                  </a:cubicBezTo>
                  <a:cubicBezTo>
                    <a:pt x="3319274" y="1709261"/>
                    <a:pt x="3320857" y="1709535"/>
                    <a:pt x="3322168" y="1710735"/>
                  </a:cubicBezTo>
                  <a:cubicBezTo>
                    <a:pt x="3322714" y="1711172"/>
                    <a:pt x="3323369" y="1711664"/>
                    <a:pt x="3324024" y="1712046"/>
                  </a:cubicBezTo>
                  <a:cubicBezTo>
                    <a:pt x="3325116" y="1712592"/>
                    <a:pt x="3326208" y="1713138"/>
                    <a:pt x="3327299" y="1713684"/>
                  </a:cubicBezTo>
                  <a:lnTo>
                    <a:pt x="3327299" y="1713083"/>
                  </a:lnTo>
                  <a:cubicBezTo>
                    <a:pt x="3327573" y="1713356"/>
                    <a:pt x="3327736" y="1713520"/>
                    <a:pt x="3328009" y="1713738"/>
                  </a:cubicBezTo>
                  <a:cubicBezTo>
                    <a:pt x="3327682" y="1706259"/>
                    <a:pt x="3319875" y="1702492"/>
                    <a:pt x="3318837" y="1695340"/>
                  </a:cubicBezTo>
                  <a:cubicBezTo>
                    <a:pt x="3315453" y="1692064"/>
                    <a:pt x="3312286" y="1688406"/>
                    <a:pt x="3308519" y="1685568"/>
                  </a:cubicBezTo>
                  <a:cubicBezTo>
                    <a:pt x="3303988" y="1682128"/>
                    <a:pt x="3298965" y="1679453"/>
                    <a:pt x="3301204" y="1672410"/>
                  </a:cubicBezTo>
                  <a:cubicBezTo>
                    <a:pt x="3301367" y="1671919"/>
                    <a:pt x="3300657" y="1670773"/>
                    <a:pt x="3300057" y="1670390"/>
                  </a:cubicBezTo>
                  <a:cubicBezTo>
                    <a:pt x="3292468" y="1665313"/>
                    <a:pt x="3291213" y="1657834"/>
                    <a:pt x="3291813" y="1649426"/>
                  </a:cubicBezTo>
                  <a:cubicBezTo>
                    <a:pt x="3291977" y="1646806"/>
                    <a:pt x="3291813" y="1644185"/>
                    <a:pt x="3291813" y="1641565"/>
                  </a:cubicBezTo>
                  <a:cubicBezTo>
                    <a:pt x="3291759" y="1639435"/>
                    <a:pt x="3291759" y="1637306"/>
                    <a:pt x="3291922" y="1635177"/>
                  </a:cubicBezTo>
                  <a:cubicBezTo>
                    <a:pt x="3292250" y="1631683"/>
                    <a:pt x="3291431" y="1629117"/>
                    <a:pt x="3288974" y="1626660"/>
                  </a:cubicBezTo>
                  <a:cubicBezTo>
                    <a:pt x="3284552" y="1622074"/>
                    <a:pt x="3280512" y="1617052"/>
                    <a:pt x="3276036" y="1612575"/>
                  </a:cubicBezTo>
                  <a:cubicBezTo>
                    <a:pt x="3272159" y="1608644"/>
                    <a:pt x="3268010" y="1604823"/>
                    <a:pt x="3262114" y="1603895"/>
                  </a:cubicBezTo>
                  <a:cubicBezTo>
                    <a:pt x="3257037" y="1603185"/>
                    <a:pt x="3253761" y="1599472"/>
                    <a:pt x="3249994" y="1596633"/>
                  </a:cubicBezTo>
                  <a:cubicBezTo>
                    <a:pt x="3240658" y="1596470"/>
                    <a:pt x="3234053" y="1590246"/>
                    <a:pt x="3226901" y="1585551"/>
                  </a:cubicBezTo>
                  <a:cubicBezTo>
                    <a:pt x="3218165" y="1579818"/>
                    <a:pt x="3210413" y="1573267"/>
                    <a:pt x="3207356" y="1562512"/>
                  </a:cubicBezTo>
                  <a:cubicBezTo>
                    <a:pt x="3206537" y="1559509"/>
                    <a:pt x="3203753" y="1556998"/>
                    <a:pt x="3200040" y="1557544"/>
                  </a:cubicBezTo>
                  <a:cubicBezTo>
                    <a:pt x="3195182" y="1558199"/>
                    <a:pt x="3192070" y="1552849"/>
                    <a:pt x="3186719" y="1554377"/>
                  </a:cubicBezTo>
                  <a:cubicBezTo>
                    <a:pt x="3183444" y="1555306"/>
                    <a:pt x="3180932" y="1551921"/>
                    <a:pt x="3179841" y="1548918"/>
                  </a:cubicBezTo>
                  <a:cubicBezTo>
                    <a:pt x="3178530" y="1545260"/>
                    <a:pt x="3178202" y="1541220"/>
                    <a:pt x="3177002" y="1537508"/>
                  </a:cubicBezTo>
                  <a:cubicBezTo>
                    <a:pt x="3176674" y="1536525"/>
                    <a:pt x="3174217" y="1535269"/>
                    <a:pt x="3173235" y="1535597"/>
                  </a:cubicBezTo>
                  <a:cubicBezTo>
                    <a:pt x="3169467" y="1536743"/>
                    <a:pt x="3165755" y="1538272"/>
                    <a:pt x="3162261" y="1540074"/>
                  </a:cubicBezTo>
                  <a:cubicBezTo>
                    <a:pt x="3160132" y="1541111"/>
                    <a:pt x="3158494" y="1542913"/>
                    <a:pt x="3158385" y="1545588"/>
                  </a:cubicBezTo>
                  <a:cubicBezTo>
                    <a:pt x="3158221" y="1549573"/>
                    <a:pt x="3157784" y="1553504"/>
                    <a:pt x="3157675" y="1557435"/>
                  </a:cubicBezTo>
                  <a:cubicBezTo>
                    <a:pt x="3157511" y="1562457"/>
                    <a:pt x="3159422" y="1566825"/>
                    <a:pt x="3163244" y="1570046"/>
                  </a:cubicBezTo>
                  <a:cubicBezTo>
                    <a:pt x="3166301" y="1572612"/>
                    <a:pt x="3170013" y="1574304"/>
                    <a:pt x="3172907" y="1576979"/>
                  </a:cubicBezTo>
                  <a:cubicBezTo>
                    <a:pt x="3179895" y="1583422"/>
                    <a:pt x="3187047" y="1589645"/>
                    <a:pt x="3190923" y="1598926"/>
                  </a:cubicBezTo>
                  <a:cubicBezTo>
                    <a:pt x="3192998" y="1603949"/>
                    <a:pt x="3196874" y="1608317"/>
                    <a:pt x="3200477" y="1612520"/>
                  </a:cubicBezTo>
                  <a:cubicBezTo>
                    <a:pt x="3205227" y="1618144"/>
                    <a:pt x="3211068" y="1621965"/>
                    <a:pt x="3218875" y="1622238"/>
                  </a:cubicBezTo>
                  <a:cubicBezTo>
                    <a:pt x="3222042" y="1622347"/>
                    <a:pt x="3225208" y="1623057"/>
                    <a:pt x="3228156" y="1624094"/>
                  </a:cubicBezTo>
                  <a:cubicBezTo>
                    <a:pt x="3229303" y="1624477"/>
                    <a:pt x="3230558" y="1626333"/>
                    <a:pt x="3230722" y="1627643"/>
                  </a:cubicBezTo>
                  <a:cubicBezTo>
                    <a:pt x="3231104" y="1631847"/>
                    <a:pt x="3232033" y="1635013"/>
                    <a:pt x="3236891" y="1636324"/>
                  </a:cubicBezTo>
                  <a:cubicBezTo>
                    <a:pt x="3241860" y="1637688"/>
                    <a:pt x="3246391" y="1639927"/>
                    <a:pt x="3250704" y="1642493"/>
                  </a:cubicBezTo>
                  <a:cubicBezTo>
                    <a:pt x="3258620" y="1647242"/>
                    <a:pt x="3265772" y="1653357"/>
                    <a:pt x="3273852" y="1657888"/>
                  </a:cubicBezTo>
                  <a:cubicBezTo>
                    <a:pt x="3277509" y="1659908"/>
                    <a:pt x="3277728" y="1666569"/>
                    <a:pt x="3274452" y="1670773"/>
                  </a:cubicBezTo>
                  <a:cubicBezTo>
                    <a:pt x="3273688" y="1671701"/>
                    <a:pt x="3271122" y="1672410"/>
                    <a:pt x="3270412" y="1671864"/>
                  </a:cubicBezTo>
                  <a:cubicBezTo>
                    <a:pt x="3266645" y="1669135"/>
                    <a:pt x="3263424" y="1665586"/>
                    <a:pt x="3259548" y="1663020"/>
                  </a:cubicBezTo>
                  <a:cubicBezTo>
                    <a:pt x="3255399" y="1660345"/>
                    <a:pt x="3249175" y="1662638"/>
                    <a:pt x="3247865" y="1667388"/>
                  </a:cubicBezTo>
                  <a:cubicBezTo>
                    <a:pt x="3246991" y="1670390"/>
                    <a:pt x="3246773" y="1673666"/>
                    <a:pt x="3247210" y="1676669"/>
                  </a:cubicBezTo>
                  <a:cubicBezTo>
                    <a:pt x="3247537" y="1678852"/>
                    <a:pt x="3249557" y="1680709"/>
                    <a:pt x="3250867" y="1682729"/>
                  </a:cubicBezTo>
                  <a:cubicBezTo>
                    <a:pt x="3253652" y="1687096"/>
                    <a:pt x="3254143" y="1691627"/>
                    <a:pt x="3251686" y="1696268"/>
                  </a:cubicBezTo>
                  <a:cubicBezTo>
                    <a:pt x="3247974" y="1703256"/>
                    <a:pt x="3244207" y="1710190"/>
                    <a:pt x="3240331" y="1717068"/>
                  </a:cubicBezTo>
                  <a:cubicBezTo>
                    <a:pt x="3237765" y="1721654"/>
                    <a:pt x="3233889" y="1723401"/>
                    <a:pt x="3228429" y="1723074"/>
                  </a:cubicBezTo>
                  <a:cubicBezTo>
                    <a:pt x="3223134" y="1722801"/>
                    <a:pt x="3219257" y="1726896"/>
                    <a:pt x="3219257" y="1731591"/>
                  </a:cubicBezTo>
                  <a:cubicBezTo>
                    <a:pt x="3219312" y="1734757"/>
                    <a:pt x="3220404" y="1737923"/>
                    <a:pt x="3220349" y="1741035"/>
                  </a:cubicBezTo>
                  <a:cubicBezTo>
                    <a:pt x="3220349" y="1743328"/>
                    <a:pt x="3219257" y="1745621"/>
                    <a:pt x="3218384" y="1747805"/>
                  </a:cubicBezTo>
                  <a:cubicBezTo>
                    <a:pt x="3217565" y="1749880"/>
                    <a:pt x="3214071" y="1751517"/>
                    <a:pt x="3212433" y="1750699"/>
                  </a:cubicBezTo>
                  <a:cubicBezTo>
                    <a:pt x="3202552" y="1745730"/>
                    <a:pt x="3192615" y="1740762"/>
                    <a:pt x="3182789" y="1735685"/>
                  </a:cubicBezTo>
                  <a:cubicBezTo>
                    <a:pt x="3177875" y="1733119"/>
                    <a:pt x="3173071" y="1730335"/>
                    <a:pt x="3168430" y="1727332"/>
                  </a:cubicBezTo>
                  <a:cubicBezTo>
                    <a:pt x="3167502" y="1726732"/>
                    <a:pt x="3167229" y="1724384"/>
                    <a:pt x="3167502" y="1722965"/>
                  </a:cubicBezTo>
                  <a:cubicBezTo>
                    <a:pt x="3167775" y="1721600"/>
                    <a:pt x="3168812" y="1719907"/>
                    <a:pt x="3170013" y="1719307"/>
                  </a:cubicBezTo>
                  <a:cubicBezTo>
                    <a:pt x="3172088" y="1718215"/>
                    <a:pt x="3174545" y="1717123"/>
                    <a:pt x="3176729" y="1717342"/>
                  </a:cubicBezTo>
                  <a:cubicBezTo>
                    <a:pt x="3191196" y="1718815"/>
                    <a:pt x="3205117" y="1715977"/>
                    <a:pt x="3219257" y="1713411"/>
                  </a:cubicBezTo>
                  <a:cubicBezTo>
                    <a:pt x="3228429" y="1711773"/>
                    <a:pt x="3230395" y="1705658"/>
                    <a:pt x="3232742" y="1698889"/>
                  </a:cubicBezTo>
                  <a:cubicBezTo>
                    <a:pt x="3233124" y="1697469"/>
                    <a:pt x="3233179" y="1695668"/>
                    <a:pt x="3232742" y="1694303"/>
                  </a:cubicBezTo>
                  <a:cubicBezTo>
                    <a:pt x="3230777" y="1688297"/>
                    <a:pt x="3228811" y="1682183"/>
                    <a:pt x="3226300" y="1676341"/>
                  </a:cubicBezTo>
                  <a:cubicBezTo>
                    <a:pt x="3225427" y="1674430"/>
                    <a:pt x="3223407" y="1672574"/>
                    <a:pt x="3221441" y="1671537"/>
                  </a:cubicBezTo>
                  <a:cubicBezTo>
                    <a:pt x="3215654" y="1668534"/>
                    <a:pt x="3210413" y="1665095"/>
                    <a:pt x="3207411" y="1659089"/>
                  </a:cubicBezTo>
                  <a:cubicBezTo>
                    <a:pt x="3199549" y="1654558"/>
                    <a:pt x="3193161" y="1647843"/>
                    <a:pt x="3184699" y="1644131"/>
                  </a:cubicBezTo>
                  <a:cubicBezTo>
                    <a:pt x="3182898" y="1643366"/>
                    <a:pt x="3181096" y="1642711"/>
                    <a:pt x="3179131" y="1642274"/>
                  </a:cubicBezTo>
                  <a:cubicBezTo>
                    <a:pt x="3169740" y="1640091"/>
                    <a:pt x="3161715" y="1634577"/>
                    <a:pt x="3155491" y="1626988"/>
                  </a:cubicBezTo>
                  <a:cubicBezTo>
                    <a:pt x="3146975" y="1616560"/>
                    <a:pt x="3136766" y="1607989"/>
                    <a:pt x="3126884" y="1598981"/>
                  </a:cubicBezTo>
                  <a:cubicBezTo>
                    <a:pt x="3124100" y="1593358"/>
                    <a:pt x="3121206" y="1587735"/>
                    <a:pt x="3118476" y="1582057"/>
                  </a:cubicBezTo>
                  <a:cubicBezTo>
                    <a:pt x="3115146" y="1575123"/>
                    <a:pt x="3109577" y="1571192"/>
                    <a:pt x="3102589" y="1568517"/>
                  </a:cubicBezTo>
                  <a:cubicBezTo>
                    <a:pt x="3095055" y="1565624"/>
                    <a:pt x="3088723" y="1566334"/>
                    <a:pt x="3083154" y="1572612"/>
                  </a:cubicBezTo>
                  <a:cubicBezTo>
                    <a:pt x="3081079" y="1574959"/>
                    <a:pt x="3078568" y="1577580"/>
                    <a:pt x="3075783" y="1578508"/>
                  </a:cubicBezTo>
                  <a:cubicBezTo>
                    <a:pt x="3075128" y="1578672"/>
                    <a:pt x="3074583" y="1578945"/>
                    <a:pt x="3073982" y="1579163"/>
                  </a:cubicBezTo>
                  <a:cubicBezTo>
                    <a:pt x="3065411" y="1582330"/>
                    <a:pt x="3058586" y="1587680"/>
                    <a:pt x="3052854" y="1594887"/>
                  </a:cubicBezTo>
                  <a:cubicBezTo>
                    <a:pt x="3049688" y="1598926"/>
                    <a:pt x="3044064" y="1600128"/>
                    <a:pt x="3039915" y="1597070"/>
                  </a:cubicBezTo>
                  <a:cubicBezTo>
                    <a:pt x="3030361" y="1590082"/>
                    <a:pt x="3019060" y="1590464"/>
                    <a:pt x="3008414" y="1588280"/>
                  </a:cubicBezTo>
                  <a:cubicBezTo>
                    <a:pt x="3008305" y="1588280"/>
                    <a:pt x="3008250" y="1588280"/>
                    <a:pt x="3008141" y="1588280"/>
                  </a:cubicBezTo>
                  <a:cubicBezTo>
                    <a:pt x="3002627" y="1587079"/>
                    <a:pt x="2995257" y="1592321"/>
                    <a:pt x="2993619" y="1598053"/>
                  </a:cubicBezTo>
                  <a:cubicBezTo>
                    <a:pt x="2992964" y="1600346"/>
                    <a:pt x="2992418" y="1602693"/>
                    <a:pt x="2992091" y="1605041"/>
                  </a:cubicBezTo>
                  <a:cubicBezTo>
                    <a:pt x="2991490" y="1609791"/>
                    <a:pt x="2990780" y="1614486"/>
                    <a:pt x="2990671" y="1619236"/>
                  </a:cubicBezTo>
                  <a:cubicBezTo>
                    <a:pt x="2990453" y="1630427"/>
                    <a:pt x="2984338" y="1636979"/>
                    <a:pt x="2975931" y="1641728"/>
                  </a:cubicBezTo>
                  <a:cubicBezTo>
                    <a:pt x="2974457" y="1642493"/>
                    <a:pt x="2972983" y="1643257"/>
                    <a:pt x="2971454" y="1644021"/>
                  </a:cubicBezTo>
                  <a:cubicBezTo>
                    <a:pt x="2960699" y="1644731"/>
                    <a:pt x="2955185" y="1652811"/>
                    <a:pt x="2948906" y="1659908"/>
                  </a:cubicBezTo>
                  <a:cubicBezTo>
                    <a:pt x="2946832" y="1662310"/>
                    <a:pt x="2944757" y="1664767"/>
                    <a:pt x="2942628" y="1667115"/>
                  </a:cubicBezTo>
                  <a:cubicBezTo>
                    <a:pt x="2934385" y="1676014"/>
                    <a:pt x="2929471" y="1685131"/>
                    <a:pt x="2938752" y="1696486"/>
                  </a:cubicBezTo>
                  <a:cubicBezTo>
                    <a:pt x="2940936" y="1699162"/>
                    <a:pt x="2939735" y="1702710"/>
                    <a:pt x="2937224" y="1705112"/>
                  </a:cubicBezTo>
                  <a:cubicBezTo>
                    <a:pt x="2931928" y="1710190"/>
                    <a:pt x="2928325" y="1716359"/>
                    <a:pt x="2926141" y="1723238"/>
                  </a:cubicBezTo>
                  <a:cubicBezTo>
                    <a:pt x="2924558" y="1728315"/>
                    <a:pt x="2921500" y="1731372"/>
                    <a:pt x="2916587" y="1732901"/>
                  </a:cubicBezTo>
                  <a:cubicBezTo>
                    <a:pt x="2911892" y="1734430"/>
                    <a:pt x="2908179" y="1737105"/>
                    <a:pt x="2905395" y="1741308"/>
                  </a:cubicBezTo>
                  <a:cubicBezTo>
                    <a:pt x="2903047" y="1744802"/>
                    <a:pt x="2899663" y="1746713"/>
                    <a:pt x="2895404" y="1746932"/>
                  </a:cubicBezTo>
                  <a:cubicBezTo>
                    <a:pt x="2888252" y="1747259"/>
                    <a:pt x="2881046" y="1748296"/>
                    <a:pt x="2873949" y="1747751"/>
                  </a:cubicBezTo>
                  <a:cubicBezTo>
                    <a:pt x="2863903" y="1747041"/>
                    <a:pt x="2855059" y="1749225"/>
                    <a:pt x="2846924" y="1755066"/>
                  </a:cubicBezTo>
                  <a:cubicBezTo>
                    <a:pt x="2843649" y="1757359"/>
                    <a:pt x="2840209" y="1759379"/>
                    <a:pt x="2836770" y="1761344"/>
                  </a:cubicBezTo>
                  <a:cubicBezTo>
                    <a:pt x="2832238" y="1763965"/>
                    <a:pt x="2825087" y="1762327"/>
                    <a:pt x="2821811" y="1757687"/>
                  </a:cubicBezTo>
                  <a:cubicBezTo>
                    <a:pt x="2818590" y="1753210"/>
                    <a:pt x="2815915" y="1748296"/>
                    <a:pt x="2812694" y="1743765"/>
                  </a:cubicBezTo>
                  <a:cubicBezTo>
                    <a:pt x="2810292" y="1740271"/>
                    <a:pt x="2806525" y="1738688"/>
                    <a:pt x="2802376" y="1738797"/>
                  </a:cubicBezTo>
                  <a:cubicBezTo>
                    <a:pt x="2799209" y="1738852"/>
                    <a:pt x="2795988" y="1739179"/>
                    <a:pt x="2792931" y="1740053"/>
                  </a:cubicBezTo>
                  <a:cubicBezTo>
                    <a:pt x="2790419" y="1740708"/>
                    <a:pt x="2788017" y="1740708"/>
                    <a:pt x="2785670" y="1740271"/>
                  </a:cubicBezTo>
                  <a:cubicBezTo>
                    <a:pt x="2781903" y="1739616"/>
                    <a:pt x="2778245" y="1737923"/>
                    <a:pt x="2774532" y="1736832"/>
                  </a:cubicBezTo>
                  <a:cubicBezTo>
                    <a:pt x="2773331" y="1736504"/>
                    <a:pt x="2772403" y="1734484"/>
                    <a:pt x="2771857" y="1733065"/>
                  </a:cubicBezTo>
                  <a:cubicBezTo>
                    <a:pt x="2771311" y="1731645"/>
                    <a:pt x="2771148" y="1729898"/>
                    <a:pt x="2771311" y="1728369"/>
                  </a:cubicBezTo>
                  <a:cubicBezTo>
                    <a:pt x="2772512" y="1717560"/>
                    <a:pt x="2769401" y="1708224"/>
                    <a:pt x="2762303" y="1699981"/>
                  </a:cubicBezTo>
                  <a:cubicBezTo>
                    <a:pt x="2760119" y="1697469"/>
                    <a:pt x="2760229" y="1693920"/>
                    <a:pt x="2761266" y="1690863"/>
                  </a:cubicBezTo>
                  <a:cubicBezTo>
                    <a:pt x="2762849" y="1686386"/>
                    <a:pt x="2764542" y="1681964"/>
                    <a:pt x="2766616" y="1677651"/>
                  </a:cubicBezTo>
                  <a:cubicBezTo>
                    <a:pt x="2774314" y="1661328"/>
                    <a:pt x="2777590" y="1644458"/>
                    <a:pt x="2773932" y="1626606"/>
                  </a:cubicBezTo>
                  <a:cubicBezTo>
                    <a:pt x="2773823" y="1625841"/>
                    <a:pt x="2773331" y="1625023"/>
                    <a:pt x="2773495" y="1624313"/>
                  </a:cubicBezTo>
                  <a:cubicBezTo>
                    <a:pt x="2774587" y="1619072"/>
                    <a:pt x="2774150" y="1614104"/>
                    <a:pt x="2772785" y="1609354"/>
                  </a:cubicBezTo>
                  <a:cubicBezTo>
                    <a:pt x="2771803" y="1606024"/>
                    <a:pt x="2770329" y="1602693"/>
                    <a:pt x="2768527" y="1599472"/>
                  </a:cubicBezTo>
                  <a:cubicBezTo>
                    <a:pt x="2767271" y="1597070"/>
                    <a:pt x="2769346" y="1592757"/>
                    <a:pt x="2772021" y="1591392"/>
                  </a:cubicBezTo>
                  <a:cubicBezTo>
                    <a:pt x="2773440" y="1590683"/>
                    <a:pt x="2774914" y="1590028"/>
                    <a:pt x="2776389" y="1589482"/>
                  </a:cubicBezTo>
                  <a:cubicBezTo>
                    <a:pt x="2777262" y="1589154"/>
                    <a:pt x="2778299" y="1588936"/>
                    <a:pt x="2779337" y="1588717"/>
                  </a:cubicBezTo>
                  <a:cubicBezTo>
                    <a:pt x="2780811" y="1588390"/>
                    <a:pt x="2782176" y="1588008"/>
                    <a:pt x="2782940" y="1587079"/>
                  </a:cubicBezTo>
                  <a:cubicBezTo>
                    <a:pt x="2790146" y="1577962"/>
                    <a:pt x="2798881" y="1577962"/>
                    <a:pt x="2808708" y="1581565"/>
                  </a:cubicBezTo>
                  <a:cubicBezTo>
                    <a:pt x="2809036" y="1581729"/>
                    <a:pt x="2809418" y="1581838"/>
                    <a:pt x="2809746" y="1581893"/>
                  </a:cubicBezTo>
                  <a:cubicBezTo>
                    <a:pt x="2811657" y="1582384"/>
                    <a:pt x="2813895" y="1582330"/>
                    <a:pt x="2815751" y="1581893"/>
                  </a:cubicBezTo>
                  <a:cubicBezTo>
                    <a:pt x="2824541" y="1579764"/>
                    <a:pt x="2832894" y="1581511"/>
                    <a:pt x="2841410" y="1583968"/>
                  </a:cubicBezTo>
                  <a:cubicBezTo>
                    <a:pt x="2848999" y="1586151"/>
                    <a:pt x="2856861" y="1587462"/>
                    <a:pt x="2864886" y="1584568"/>
                  </a:cubicBezTo>
                  <a:cubicBezTo>
                    <a:pt x="2866851" y="1583804"/>
                    <a:pt x="2869909" y="1584022"/>
                    <a:pt x="2871819" y="1585005"/>
                  </a:cubicBezTo>
                  <a:cubicBezTo>
                    <a:pt x="2880008" y="1589209"/>
                    <a:pt x="2889071" y="1584568"/>
                    <a:pt x="2897479" y="1588008"/>
                  </a:cubicBezTo>
                  <a:cubicBezTo>
                    <a:pt x="2901519" y="1589700"/>
                    <a:pt x="2907579" y="1585496"/>
                    <a:pt x="2908889" y="1581402"/>
                  </a:cubicBezTo>
                  <a:cubicBezTo>
                    <a:pt x="2910254" y="1576870"/>
                    <a:pt x="2912001" y="1572284"/>
                    <a:pt x="2912383" y="1567589"/>
                  </a:cubicBezTo>
                  <a:cubicBezTo>
                    <a:pt x="2913475" y="1555033"/>
                    <a:pt x="2914075" y="1542312"/>
                    <a:pt x="2914676" y="1529701"/>
                  </a:cubicBezTo>
                  <a:cubicBezTo>
                    <a:pt x="2914894" y="1524678"/>
                    <a:pt x="2913475" y="1520474"/>
                    <a:pt x="2908670" y="1517635"/>
                  </a:cubicBezTo>
                  <a:cubicBezTo>
                    <a:pt x="2902283" y="1513923"/>
                    <a:pt x="2898134" y="1508518"/>
                    <a:pt x="2895677" y="1501203"/>
                  </a:cubicBezTo>
                  <a:cubicBezTo>
                    <a:pt x="2893384" y="1494160"/>
                    <a:pt x="2888143" y="1489356"/>
                    <a:pt x="2880336" y="1487554"/>
                  </a:cubicBezTo>
                  <a:cubicBezTo>
                    <a:pt x="2879353" y="1487336"/>
                    <a:pt x="2878425" y="1486953"/>
                    <a:pt x="2877443" y="1486571"/>
                  </a:cubicBezTo>
                  <a:cubicBezTo>
                    <a:pt x="2873949" y="1485097"/>
                    <a:pt x="2870564" y="1482804"/>
                    <a:pt x="2867015" y="1482640"/>
                  </a:cubicBezTo>
                  <a:cubicBezTo>
                    <a:pt x="2855769" y="1482149"/>
                    <a:pt x="2855168" y="1474124"/>
                    <a:pt x="2853803" y="1466262"/>
                  </a:cubicBezTo>
                  <a:cubicBezTo>
                    <a:pt x="2853421" y="1464188"/>
                    <a:pt x="2855277" y="1461185"/>
                    <a:pt x="2857243" y="1460585"/>
                  </a:cubicBezTo>
                  <a:cubicBezTo>
                    <a:pt x="2863303" y="1458674"/>
                    <a:pt x="2869363" y="1456490"/>
                    <a:pt x="2875532" y="1455234"/>
                  </a:cubicBezTo>
                  <a:cubicBezTo>
                    <a:pt x="2878425" y="1454579"/>
                    <a:pt x="2882028" y="1455070"/>
                    <a:pt x="2884704" y="1456326"/>
                  </a:cubicBezTo>
                  <a:cubicBezTo>
                    <a:pt x="2888798" y="1458291"/>
                    <a:pt x="2892947" y="1458783"/>
                    <a:pt x="2897151" y="1458783"/>
                  </a:cubicBezTo>
                  <a:cubicBezTo>
                    <a:pt x="2898461" y="1458783"/>
                    <a:pt x="2899717" y="1458674"/>
                    <a:pt x="2901027" y="1458619"/>
                  </a:cubicBezTo>
                  <a:cubicBezTo>
                    <a:pt x="2904685" y="1458401"/>
                    <a:pt x="2907197" y="1455780"/>
                    <a:pt x="2906541" y="1452504"/>
                  </a:cubicBezTo>
                  <a:cubicBezTo>
                    <a:pt x="2906214" y="1450757"/>
                    <a:pt x="2905777" y="1449011"/>
                    <a:pt x="2905340" y="1447263"/>
                  </a:cubicBezTo>
                  <a:cubicBezTo>
                    <a:pt x="2904631" y="1444370"/>
                    <a:pt x="2903866" y="1441531"/>
                    <a:pt x="2903211" y="1438692"/>
                  </a:cubicBezTo>
                  <a:cubicBezTo>
                    <a:pt x="2902829" y="1436945"/>
                    <a:pt x="2905723" y="1433997"/>
                    <a:pt x="2907961" y="1434106"/>
                  </a:cubicBezTo>
                  <a:cubicBezTo>
                    <a:pt x="2909926" y="1434215"/>
                    <a:pt x="2912274" y="1434325"/>
                    <a:pt x="2913912" y="1435198"/>
                  </a:cubicBezTo>
                  <a:cubicBezTo>
                    <a:pt x="2914130" y="1435307"/>
                    <a:pt x="2914348" y="1435471"/>
                    <a:pt x="2914567" y="1435635"/>
                  </a:cubicBezTo>
                  <a:cubicBezTo>
                    <a:pt x="2917842" y="1438146"/>
                    <a:pt x="2921063" y="1440112"/>
                    <a:pt x="2925213" y="1440548"/>
                  </a:cubicBezTo>
                  <a:cubicBezTo>
                    <a:pt x="2930181" y="1441149"/>
                    <a:pt x="2934985" y="1440931"/>
                    <a:pt x="2937551" y="1435853"/>
                  </a:cubicBezTo>
                  <a:cubicBezTo>
                    <a:pt x="2939516" y="1431977"/>
                    <a:pt x="2942519" y="1429793"/>
                    <a:pt x="2946395" y="1428428"/>
                  </a:cubicBezTo>
                  <a:cubicBezTo>
                    <a:pt x="2948634" y="1427664"/>
                    <a:pt x="2950981" y="1427227"/>
                    <a:pt x="2953274" y="1426463"/>
                  </a:cubicBezTo>
                  <a:cubicBezTo>
                    <a:pt x="2958078" y="1424825"/>
                    <a:pt x="2961463" y="1421713"/>
                    <a:pt x="2962937" y="1416745"/>
                  </a:cubicBezTo>
                  <a:cubicBezTo>
                    <a:pt x="2963865" y="1413743"/>
                    <a:pt x="2964193" y="1410467"/>
                    <a:pt x="2965449" y="1407573"/>
                  </a:cubicBezTo>
                  <a:cubicBezTo>
                    <a:pt x="2966322" y="1405444"/>
                    <a:pt x="2968014" y="1403424"/>
                    <a:pt x="2969871" y="1402169"/>
                  </a:cubicBezTo>
                  <a:cubicBezTo>
                    <a:pt x="2973747" y="1399493"/>
                    <a:pt x="2978387" y="1397856"/>
                    <a:pt x="2982045" y="1394962"/>
                  </a:cubicBezTo>
                  <a:cubicBezTo>
                    <a:pt x="2998587" y="1381805"/>
                    <a:pt x="2998806" y="1381750"/>
                    <a:pt x="3005248" y="1360458"/>
                  </a:cubicBezTo>
                  <a:cubicBezTo>
                    <a:pt x="3005575" y="1359367"/>
                    <a:pt x="3006012" y="1358275"/>
                    <a:pt x="3006449" y="1357292"/>
                  </a:cubicBezTo>
                  <a:cubicBezTo>
                    <a:pt x="3008578" y="1352379"/>
                    <a:pt x="3011908" y="1348830"/>
                    <a:pt x="3016876" y="1346319"/>
                  </a:cubicBezTo>
                  <a:cubicBezTo>
                    <a:pt x="3023210" y="1343098"/>
                    <a:pt x="3029160" y="1339276"/>
                    <a:pt x="3036421" y="1337802"/>
                  </a:cubicBezTo>
                  <a:cubicBezTo>
                    <a:pt x="3041826" y="1336765"/>
                    <a:pt x="3047176" y="1334635"/>
                    <a:pt x="3051980" y="1331960"/>
                  </a:cubicBezTo>
                  <a:cubicBezTo>
                    <a:pt x="3055529" y="1329940"/>
                    <a:pt x="3059078" y="1328958"/>
                    <a:pt x="3062681" y="1328903"/>
                  </a:cubicBezTo>
                  <a:cubicBezTo>
                    <a:pt x="3065138" y="1328848"/>
                    <a:pt x="3067704" y="1329176"/>
                    <a:pt x="3070324" y="1329940"/>
                  </a:cubicBezTo>
                  <a:cubicBezTo>
                    <a:pt x="3075347" y="1331360"/>
                    <a:pt x="3082662" y="1323389"/>
                    <a:pt x="3082390" y="1317875"/>
                  </a:cubicBezTo>
                  <a:cubicBezTo>
                    <a:pt x="3081844" y="1307447"/>
                    <a:pt x="3078077" y="1297839"/>
                    <a:pt x="3076002" y="1287793"/>
                  </a:cubicBezTo>
                  <a:cubicBezTo>
                    <a:pt x="3075565" y="1285664"/>
                    <a:pt x="3073491" y="1283863"/>
                    <a:pt x="3071962" y="1282061"/>
                  </a:cubicBezTo>
                  <a:cubicBezTo>
                    <a:pt x="3071908" y="1282006"/>
                    <a:pt x="3071908" y="1282006"/>
                    <a:pt x="3071908" y="1282006"/>
                  </a:cubicBezTo>
                  <a:cubicBezTo>
                    <a:pt x="3069724" y="1279386"/>
                    <a:pt x="3068959" y="1276602"/>
                    <a:pt x="3070051" y="1273326"/>
                  </a:cubicBezTo>
                  <a:cubicBezTo>
                    <a:pt x="3070543" y="1271852"/>
                    <a:pt x="3071744" y="1269996"/>
                    <a:pt x="3071252" y="1268904"/>
                  </a:cubicBezTo>
                  <a:cubicBezTo>
                    <a:pt x="3067212" y="1259241"/>
                    <a:pt x="3074091" y="1250669"/>
                    <a:pt x="3073927" y="1241443"/>
                  </a:cubicBezTo>
                  <a:cubicBezTo>
                    <a:pt x="3073927" y="1240078"/>
                    <a:pt x="3075019" y="1237840"/>
                    <a:pt x="3076057" y="1237512"/>
                  </a:cubicBezTo>
                  <a:cubicBezTo>
                    <a:pt x="3076493" y="1237348"/>
                    <a:pt x="3076930" y="1237185"/>
                    <a:pt x="3077367" y="1237021"/>
                  </a:cubicBezTo>
                  <a:cubicBezTo>
                    <a:pt x="3077531" y="1236966"/>
                    <a:pt x="3077749" y="1236857"/>
                    <a:pt x="3077967" y="1236802"/>
                  </a:cubicBezTo>
                  <a:cubicBezTo>
                    <a:pt x="3087030" y="1233090"/>
                    <a:pt x="3093199" y="1225119"/>
                    <a:pt x="3101498" y="1220369"/>
                  </a:cubicBezTo>
                  <a:cubicBezTo>
                    <a:pt x="3102862" y="1219605"/>
                    <a:pt x="3104609" y="1219605"/>
                    <a:pt x="3106138" y="1219223"/>
                  </a:cubicBezTo>
                  <a:cubicBezTo>
                    <a:pt x="3108049" y="1218786"/>
                    <a:pt x="3110506" y="1221298"/>
                    <a:pt x="3110779" y="1223536"/>
                  </a:cubicBezTo>
                  <a:cubicBezTo>
                    <a:pt x="3111324" y="1227631"/>
                    <a:pt x="3110342" y="1231398"/>
                    <a:pt x="3108868" y="1235165"/>
                  </a:cubicBezTo>
                  <a:cubicBezTo>
                    <a:pt x="3105974" y="1242589"/>
                    <a:pt x="3107339" y="1248540"/>
                    <a:pt x="3114218" y="1252471"/>
                  </a:cubicBezTo>
                  <a:cubicBezTo>
                    <a:pt x="3114546" y="1252689"/>
                    <a:pt x="3114928" y="1252853"/>
                    <a:pt x="3115310" y="1253071"/>
                  </a:cubicBezTo>
                  <a:cubicBezTo>
                    <a:pt x="3115965" y="1253399"/>
                    <a:pt x="3116402" y="1254109"/>
                    <a:pt x="3116948" y="1254709"/>
                  </a:cubicBezTo>
                  <a:cubicBezTo>
                    <a:pt x="3118258" y="1256129"/>
                    <a:pt x="3118367" y="1258040"/>
                    <a:pt x="3116620" y="1258804"/>
                  </a:cubicBezTo>
                  <a:cubicBezTo>
                    <a:pt x="3112471" y="1260660"/>
                    <a:pt x="3109796" y="1263444"/>
                    <a:pt x="3108376" y="1267157"/>
                  </a:cubicBezTo>
                  <a:cubicBezTo>
                    <a:pt x="3107831" y="1268467"/>
                    <a:pt x="3107503" y="1269832"/>
                    <a:pt x="3107285" y="1271361"/>
                  </a:cubicBezTo>
                  <a:cubicBezTo>
                    <a:pt x="3107066" y="1272780"/>
                    <a:pt x="3107066" y="1275346"/>
                    <a:pt x="3107667" y="1275619"/>
                  </a:cubicBezTo>
                  <a:cubicBezTo>
                    <a:pt x="3114982" y="1278567"/>
                    <a:pt x="3116511" y="1286756"/>
                    <a:pt x="3122080" y="1291178"/>
                  </a:cubicBezTo>
                  <a:cubicBezTo>
                    <a:pt x="3122680" y="1291615"/>
                    <a:pt x="3123335" y="1292161"/>
                    <a:pt x="3124100" y="1292325"/>
                  </a:cubicBezTo>
                  <a:cubicBezTo>
                    <a:pt x="3125465" y="1292652"/>
                    <a:pt x="3127266" y="1293253"/>
                    <a:pt x="3128304" y="1292707"/>
                  </a:cubicBezTo>
                  <a:cubicBezTo>
                    <a:pt x="3129013" y="1292270"/>
                    <a:pt x="3129395" y="1289813"/>
                    <a:pt x="3128849" y="1288831"/>
                  </a:cubicBezTo>
                  <a:cubicBezTo>
                    <a:pt x="3127430" y="1286046"/>
                    <a:pt x="3125192" y="1283644"/>
                    <a:pt x="3123663" y="1280915"/>
                  </a:cubicBezTo>
                  <a:cubicBezTo>
                    <a:pt x="3121970" y="1277966"/>
                    <a:pt x="3122517" y="1274036"/>
                    <a:pt x="3124591" y="1272070"/>
                  </a:cubicBezTo>
                  <a:cubicBezTo>
                    <a:pt x="3130432" y="1266502"/>
                    <a:pt x="3136820" y="1262407"/>
                    <a:pt x="3145282" y="1262898"/>
                  </a:cubicBezTo>
                  <a:cubicBezTo>
                    <a:pt x="3145828" y="1260769"/>
                    <a:pt x="3146374" y="1258640"/>
                    <a:pt x="3147029" y="1256566"/>
                  </a:cubicBezTo>
                  <a:cubicBezTo>
                    <a:pt x="3147684" y="1254327"/>
                    <a:pt x="3148885" y="1252198"/>
                    <a:pt x="3147029" y="1249960"/>
                  </a:cubicBezTo>
                  <a:cubicBezTo>
                    <a:pt x="3145883" y="1248540"/>
                    <a:pt x="3144845" y="1247121"/>
                    <a:pt x="3143808" y="1245647"/>
                  </a:cubicBezTo>
                  <a:cubicBezTo>
                    <a:pt x="3140314" y="1240624"/>
                    <a:pt x="3137421" y="1235165"/>
                    <a:pt x="3134418" y="1229760"/>
                  </a:cubicBezTo>
                  <a:cubicBezTo>
                    <a:pt x="3133763" y="1228613"/>
                    <a:pt x="3133108" y="1227467"/>
                    <a:pt x="3132452" y="1226320"/>
                  </a:cubicBezTo>
                  <a:cubicBezTo>
                    <a:pt x="3128904" y="1219933"/>
                    <a:pt x="3125574" y="1213600"/>
                    <a:pt x="3124918" y="1205793"/>
                  </a:cubicBezTo>
                  <a:cubicBezTo>
                    <a:pt x="3124482" y="1200443"/>
                    <a:pt x="3121042" y="1195420"/>
                    <a:pt x="3119568" y="1190070"/>
                  </a:cubicBezTo>
                  <a:cubicBezTo>
                    <a:pt x="3118313" y="1185538"/>
                    <a:pt x="3118750" y="1180570"/>
                    <a:pt x="3117166" y="1176203"/>
                  </a:cubicBezTo>
                  <a:cubicBezTo>
                    <a:pt x="3116238" y="1173582"/>
                    <a:pt x="3112908" y="1171781"/>
                    <a:pt x="3110560" y="1169706"/>
                  </a:cubicBezTo>
                  <a:cubicBezTo>
                    <a:pt x="3110233" y="1169378"/>
                    <a:pt x="3108868" y="1169488"/>
                    <a:pt x="3108759" y="1169706"/>
                  </a:cubicBezTo>
                  <a:cubicBezTo>
                    <a:pt x="3105265" y="1178004"/>
                    <a:pt x="3096420" y="1179205"/>
                    <a:pt x="3090306" y="1183955"/>
                  </a:cubicBezTo>
                  <a:cubicBezTo>
                    <a:pt x="3086648" y="1186794"/>
                    <a:pt x="3083645" y="1190779"/>
                    <a:pt x="3081134" y="1194765"/>
                  </a:cubicBezTo>
                  <a:cubicBezTo>
                    <a:pt x="3075893" y="1203063"/>
                    <a:pt x="3067540" y="1205411"/>
                    <a:pt x="3059242" y="1207977"/>
                  </a:cubicBezTo>
                  <a:cubicBezTo>
                    <a:pt x="3058805" y="1208140"/>
                    <a:pt x="3058423" y="1208250"/>
                    <a:pt x="3058040" y="1208359"/>
                  </a:cubicBezTo>
                  <a:cubicBezTo>
                    <a:pt x="3056894" y="1208686"/>
                    <a:pt x="3055802" y="1209014"/>
                    <a:pt x="3054710" y="1209396"/>
                  </a:cubicBezTo>
                  <a:cubicBezTo>
                    <a:pt x="3053400" y="1209833"/>
                    <a:pt x="3051598" y="1209287"/>
                    <a:pt x="3050124" y="1208795"/>
                  </a:cubicBezTo>
                  <a:cubicBezTo>
                    <a:pt x="3039478" y="1205138"/>
                    <a:pt x="3030197" y="1199132"/>
                    <a:pt x="3022008" y="1191435"/>
                  </a:cubicBezTo>
                  <a:cubicBezTo>
                    <a:pt x="3020261" y="1189742"/>
                    <a:pt x="3019442" y="1184556"/>
                    <a:pt x="3020916" y="1182481"/>
                  </a:cubicBezTo>
                  <a:cubicBezTo>
                    <a:pt x="3022773" y="1179970"/>
                    <a:pt x="3024956" y="1177677"/>
                    <a:pt x="3026867" y="1175165"/>
                  </a:cubicBezTo>
                  <a:cubicBezTo>
                    <a:pt x="3028287" y="1173364"/>
                    <a:pt x="3027304" y="1170962"/>
                    <a:pt x="3024683" y="1169761"/>
                  </a:cubicBezTo>
                  <a:cubicBezTo>
                    <a:pt x="3022609" y="1168778"/>
                    <a:pt x="3020316" y="1168123"/>
                    <a:pt x="3018241" y="1167031"/>
                  </a:cubicBezTo>
                  <a:cubicBezTo>
                    <a:pt x="3016603" y="1166212"/>
                    <a:pt x="3015621" y="1162063"/>
                    <a:pt x="3016713" y="1160589"/>
                  </a:cubicBezTo>
                  <a:cubicBezTo>
                    <a:pt x="3018296" y="1158514"/>
                    <a:pt x="3020370" y="1156713"/>
                    <a:pt x="3021954" y="1154583"/>
                  </a:cubicBezTo>
                  <a:cubicBezTo>
                    <a:pt x="3022227" y="1154147"/>
                    <a:pt x="3022445" y="1153764"/>
                    <a:pt x="3022718" y="1153382"/>
                  </a:cubicBezTo>
                  <a:cubicBezTo>
                    <a:pt x="3022882" y="1153109"/>
                    <a:pt x="3023046" y="1152782"/>
                    <a:pt x="3023210" y="1152454"/>
                  </a:cubicBezTo>
                  <a:cubicBezTo>
                    <a:pt x="3024028" y="1150707"/>
                    <a:pt x="3024629" y="1148469"/>
                    <a:pt x="3024192" y="1146776"/>
                  </a:cubicBezTo>
                  <a:cubicBezTo>
                    <a:pt x="3023210" y="1143009"/>
                    <a:pt x="3021189" y="1139461"/>
                    <a:pt x="3019551" y="1135858"/>
                  </a:cubicBezTo>
                  <a:cubicBezTo>
                    <a:pt x="3016986" y="1130234"/>
                    <a:pt x="3012236" y="1125758"/>
                    <a:pt x="3010544" y="1119588"/>
                  </a:cubicBezTo>
                  <a:cubicBezTo>
                    <a:pt x="3010434" y="1118879"/>
                    <a:pt x="3009834" y="1117896"/>
                    <a:pt x="3010107" y="1117350"/>
                  </a:cubicBezTo>
                  <a:cubicBezTo>
                    <a:pt x="3014201" y="1109052"/>
                    <a:pt x="3010544" y="1100153"/>
                    <a:pt x="3012181" y="1091691"/>
                  </a:cubicBezTo>
                  <a:cubicBezTo>
                    <a:pt x="3012782" y="1088688"/>
                    <a:pt x="3012181" y="1085358"/>
                    <a:pt x="3013055" y="1082464"/>
                  </a:cubicBezTo>
                  <a:cubicBezTo>
                    <a:pt x="3013601" y="1080499"/>
                    <a:pt x="3015457" y="1078370"/>
                    <a:pt x="3017313" y="1077332"/>
                  </a:cubicBezTo>
                  <a:cubicBezTo>
                    <a:pt x="3019988" y="1075858"/>
                    <a:pt x="3023155" y="1075039"/>
                    <a:pt x="3026212" y="1074439"/>
                  </a:cubicBezTo>
                  <a:cubicBezTo>
                    <a:pt x="3030580" y="1073620"/>
                    <a:pt x="3033746" y="1072146"/>
                    <a:pt x="3032654" y="1066796"/>
                  </a:cubicBezTo>
                  <a:cubicBezTo>
                    <a:pt x="3032545" y="1066086"/>
                    <a:pt x="3032654" y="1064885"/>
                    <a:pt x="3033091" y="1064503"/>
                  </a:cubicBezTo>
                  <a:cubicBezTo>
                    <a:pt x="3038004" y="1060681"/>
                    <a:pt x="3043027" y="1057023"/>
                    <a:pt x="3047995" y="1053256"/>
                  </a:cubicBezTo>
                  <a:cubicBezTo>
                    <a:pt x="3055802" y="1054239"/>
                    <a:pt x="3059951" y="1046159"/>
                    <a:pt x="3067212" y="1045449"/>
                  </a:cubicBezTo>
                  <a:cubicBezTo>
                    <a:pt x="3069069" y="1045286"/>
                    <a:pt x="3069505" y="1041846"/>
                    <a:pt x="3068140" y="1039553"/>
                  </a:cubicBezTo>
                  <a:cubicBezTo>
                    <a:pt x="3067758" y="1038843"/>
                    <a:pt x="3067049" y="1038407"/>
                    <a:pt x="3066557" y="1037806"/>
                  </a:cubicBezTo>
                  <a:cubicBezTo>
                    <a:pt x="3065356" y="1036278"/>
                    <a:pt x="3065301" y="1034803"/>
                    <a:pt x="3066557" y="1033439"/>
                  </a:cubicBezTo>
                  <a:cubicBezTo>
                    <a:pt x="3066994" y="1032838"/>
                    <a:pt x="3067977" y="1032347"/>
                    <a:pt x="3068632" y="1032401"/>
                  </a:cubicBezTo>
                  <a:cubicBezTo>
                    <a:pt x="3071744" y="1032729"/>
                    <a:pt x="3074855" y="1033384"/>
                    <a:pt x="3078022" y="1033602"/>
                  </a:cubicBezTo>
                  <a:cubicBezTo>
                    <a:pt x="3081516" y="1033875"/>
                    <a:pt x="3084191" y="1032074"/>
                    <a:pt x="3085884" y="1029235"/>
                  </a:cubicBezTo>
                  <a:cubicBezTo>
                    <a:pt x="3087139" y="1027215"/>
                    <a:pt x="3087904" y="1024922"/>
                    <a:pt x="3088777" y="1022684"/>
                  </a:cubicBezTo>
                  <a:cubicBezTo>
                    <a:pt x="3092326" y="1013566"/>
                    <a:pt x="3097621" y="1005759"/>
                    <a:pt x="3105974" y="1000464"/>
                  </a:cubicBezTo>
                  <a:cubicBezTo>
                    <a:pt x="3110069" y="997843"/>
                    <a:pt x="3110069" y="994240"/>
                    <a:pt x="3110178" y="990200"/>
                  </a:cubicBezTo>
                  <a:cubicBezTo>
                    <a:pt x="3110178" y="988999"/>
                    <a:pt x="3111488" y="987361"/>
                    <a:pt x="3112635" y="986760"/>
                  </a:cubicBezTo>
                  <a:cubicBezTo>
                    <a:pt x="3114655" y="985614"/>
                    <a:pt x="3117057" y="985068"/>
                    <a:pt x="3119295" y="984249"/>
                  </a:cubicBezTo>
                  <a:cubicBezTo>
                    <a:pt x="3122462" y="983048"/>
                    <a:pt x="3124809" y="980973"/>
                    <a:pt x="3125574" y="977643"/>
                  </a:cubicBezTo>
                  <a:cubicBezTo>
                    <a:pt x="3126611" y="973003"/>
                    <a:pt x="3126993" y="968144"/>
                    <a:pt x="3128576" y="963776"/>
                  </a:cubicBezTo>
                  <a:cubicBezTo>
                    <a:pt x="3130323" y="958917"/>
                    <a:pt x="3129777" y="954441"/>
                    <a:pt x="3128576" y="949800"/>
                  </a:cubicBezTo>
                  <a:cubicBezTo>
                    <a:pt x="3127867" y="947180"/>
                    <a:pt x="3128959" y="944887"/>
                    <a:pt x="3131361" y="944013"/>
                  </a:cubicBezTo>
                  <a:cubicBezTo>
                    <a:pt x="3135947" y="942321"/>
                    <a:pt x="3136001" y="939209"/>
                    <a:pt x="3136438" y="934896"/>
                  </a:cubicBezTo>
                  <a:cubicBezTo>
                    <a:pt x="3136875" y="930419"/>
                    <a:pt x="3140915" y="926434"/>
                    <a:pt x="3141843" y="921848"/>
                  </a:cubicBezTo>
                  <a:cubicBezTo>
                    <a:pt x="3142935" y="916443"/>
                    <a:pt x="3146101" y="913877"/>
                    <a:pt x="3150578" y="911639"/>
                  </a:cubicBezTo>
                  <a:cubicBezTo>
                    <a:pt x="3154181" y="909837"/>
                    <a:pt x="3156638" y="907107"/>
                    <a:pt x="3156037" y="902249"/>
                  </a:cubicBezTo>
                  <a:cubicBezTo>
                    <a:pt x="3155819" y="900392"/>
                    <a:pt x="3158166" y="898263"/>
                    <a:pt x="3159368" y="896243"/>
                  </a:cubicBezTo>
                  <a:cubicBezTo>
                    <a:pt x="3159531" y="895970"/>
                    <a:pt x="3159695" y="895752"/>
                    <a:pt x="3159859" y="895479"/>
                  </a:cubicBezTo>
                  <a:cubicBezTo>
                    <a:pt x="3160678" y="894441"/>
                    <a:pt x="3161606" y="893350"/>
                    <a:pt x="3161770" y="892203"/>
                  </a:cubicBezTo>
                  <a:cubicBezTo>
                    <a:pt x="3162043" y="889146"/>
                    <a:pt x="3160733" y="885597"/>
                    <a:pt x="3161879" y="883031"/>
                  </a:cubicBezTo>
                  <a:cubicBezTo>
                    <a:pt x="3162916" y="880684"/>
                    <a:pt x="3166301" y="879373"/>
                    <a:pt x="3168648" y="877626"/>
                  </a:cubicBezTo>
                  <a:cubicBezTo>
                    <a:pt x="3167557" y="874296"/>
                    <a:pt x="3167720" y="871566"/>
                    <a:pt x="3171924" y="870748"/>
                  </a:cubicBezTo>
                  <a:cubicBezTo>
                    <a:pt x="3173507" y="870475"/>
                    <a:pt x="3175145" y="870256"/>
                    <a:pt x="3176565" y="869656"/>
                  </a:cubicBezTo>
                  <a:cubicBezTo>
                    <a:pt x="3179458" y="868400"/>
                    <a:pt x="3182242" y="866817"/>
                    <a:pt x="3185027" y="865288"/>
                  </a:cubicBezTo>
                  <a:cubicBezTo>
                    <a:pt x="3185682" y="864906"/>
                    <a:pt x="3186173" y="864251"/>
                    <a:pt x="3186774" y="863705"/>
                  </a:cubicBezTo>
                  <a:cubicBezTo>
                    <a:pt x="3186283" y="863377"/>
                    <a:pt x="3185791" y="862831"/>
                    <a:pt x="3185245" y="862831"/>
                  </a:cubicBezTo>
                  <a:cubicBezTo>
                    <a:pt x="3182079" y="862395"/>
                    <a:pt x="3178803" y="861412"/>
                    <a:pt x="3175800" y="861849"/>
                  </a:cubicBezTo>
                  <a:cubicBezTo>
                    <a:pt x="3170287" y="862722"/>
                    <a:pt x="3165045" y="864688"/>
                    <a:pt x="3159531" y="865725"/>
                  </a:cubicBezTo>
                  <a:cubicBezTo>
                    <a:pt x="3156802" y="866216"/>
                    <a:pt x="3153854" y="865889"/>
                    <a:pt x="3150960" y="865889"/>
                  </a:cubicBezTo>
                  <a:cubicBezTo>
                    <a:pt x="3151615" y="864688"/>
                    <a:pt x="3152107" y="863323"/>
                    <a:pt x="3153089" y="862449"/>
                  </a:cubicBezTo>
                  <a:cubicBezTo>
                    <a:pt x="3155819" y="859938"/>
                    <a:pt x="3156692" y="857317"/>
                    <a:pt x="3154345" y="854151"/>
                  </a:cubicBezTo>
                  <a:cubicBezTo>
                    <a:pt x="3152980" y="852240"/>
                    <a:pt x="3151233" y="850002"/>
                    <a:pt x="3153035" y="847927"/>
                  </a:cubicBezTo>
                  <a:cubicBezTo>
                    <a:pt x="3158221" y="842031"/>
                    <a:pt x="3163844" y="836408"/>
                    <a:pt x="3169358" y="830785"/>
                  </a:cubicBezTo>
                  <a:cubicBezTo>
                    <a:pt x="3169686" y="830457"/>
                    <a:pt x="3170778" y="830512"/>
                    <a:pt x="3171269" y="830785"/>
                  </a:cubicBezTo>
                  <a:cubicBezTo>
                    <a:pt x="3171815" y="831167"/>
                    <a:pt x="3172634" y="832095"/>
                    <a:pt x="3172525" y="832532"/>
                  </a:cubicBezTo>
                  <a:cubicBezTo>
                    <a:pt x="3171269" y="836244"/>
                    <a:pt x="3169740" y="839956"/>
                    <a:pt x="3168430" y="843669"/>
                  </a:cubicBezTo>
                  <a:cubicBezTo>
                    <a:pt x="3167611" y="845853"/>
                    <a:pt x="3169850" y="848692"/>
                    <a:pt x="3172361" y="848255"/>
                  </a:cubicBezTo>
                  <a:cubicBezTo>
                    <a:pt x="3176346" y="847545"/>
                    <a:pt x="3180168" y="846944"/>
                    <a:pt x="3184044" y="848692"/>
                  </a:cubicBezTo>
                  <a:cubicBezTo>
                    <a:pt x="3187647" y="850329"/>
                    <a:pt x="3190050" y="847818"/>
                    <a:pt x="3192615" y="846016"/>
                  </a:cubicBezTo>
                  <a:cubicBezTo>
                    <a:pt x="3194908" y="844379"/>
                    <a:pt x="3195454" y="841594"/>
                    <a:pt x="3193817" y="840011"/>
                  </a:cubicBezTo>
                  <a:cubicBezTo>
                    <a:pt x="3192725" y="838919"/>
                    <a:pt x="3191360" y="838100"/>
                    <a:pt x="3190050" y="837172"/>
                  </a:cubicBezTo>
                  <a:cubicBezTo>
                    <a:pt x="3185464" y="833733"/>
                    <a:pt x="3185518" y="829311"/>
                    <a:pt x="3187265" y="824397"/>
                  </a:cubicBezTo>
                  <a:cubicBezTo>
                    <a:pt x="3188739" y="820084"/>
                    <a:pt x="3191906" y="818173"/>
                    <a:pt x="3196219" y="817846"/>
                  </a:cubicBezTo>
                  <a:cubicBezTo>
                    <a:pt x="3198457" y="817627"/>
                    <a:pt x="3200805" y="817682"/>
                    <a:pt x="3203097" y="817627"/>
                  </a:cubicBezTo>
                  <a:cubicBezTo>
                    <a:pt x="3205882" y="811567"/>
                    <a:pt x="3210631" y="808728"/>
                    <a:pt x="3217456" y="809165"/>
                  </a:cubicBezTo>
                  <a:lnTo>
                    <a:pt x="3216855" y="808838"/>
                  </a:lnTo>
                  <a:lnTo>
                    <a:pt x="3217292" y="808838"/>
                  </a:lnTo>
                  <a:cubicBezTo>
                    <a:pt x="3216091" y="806108"/>
                    <a:pt x="3214835" y="803433"/>
                    <a:pt x="3213962" y="800649"/>
                  </a:cubicBezTo>
                  <a:cubicBezTo>
                    <a:pt x="3213798" y="800157"/>
                    <a:pt x="3215927" y="798246"/>
                    <a:pt x="3216910" y="798246"/>
                  </a:cubicBezTo>
                  <a:cubicBezTo>
                    <a:pt x="3219312" y="798410"/>
                    <a:pt x="3221714" y="799666"/>
                    <a:pt x="3222151" y="802286"/>
                  </a:cubicBezTo>
                  <a:cubicBezTo>
                    <a:pt x="3222479" y="804416"/>
                    <a:pt x="3222096" y="806654"/>
                    <a:pt x="3221933" y="808838"/>
                  </a:cubicBezTo>
                  <a:lnTo>
                    <a:pt x="3222424" y="808838"/>
                  </a:lnTo>
                  <a:lnTo>
                    <a:pt x="3221933" y="809220"/>
                  </a:lnTo>
                  <a:cubicBezTo>
                    <a:pt x="3225590" y="808073"/>
                    <a:pt x="3229357" y="806872"/>
                    <a:pt x="3233070" y="805726"/>
                  </a:cubicBezTo>
                  <a:cubicBezTo>
                    <a:pt x="3235199" y="805071"/>
                    <a:pt x="3238420" y="806490"/>
                    <a:pt x="3239184" y="803760"/>
                  </a:cubicBezTo>
                  <a:cubicBezTo>
                    <a:pt x="3239730" y="801850"/>
                    <a:pt x="3238147" y="799447"/>
                    <a:pt x="3237929" y="797209"/>
                  </a:cubicBezTo>
                  <a:cubicBezTo>
                    <a:pt x="3237765" y="795735"/>
                    <a:pt x="3237874" y="793169"/>
                    <a:pt x="3238638" y="792841"/>
                  </a:cubicBezTo>
                  <a:cubicBezTo>
                    <a:pt x="3247046" y="789293"/>
                    <a:pt x="3254853" y="784052"/>
                    <a:pt x="3264571" y="784652"/>
                  </a:cubicBezTo>
                  <a:cubicBezTo>
                    <a:pt x="3264298" y="783287"/>
                    <a:pt x="3264188" y="781868"/>
                    <a:pt x="3263861" y="780558"/>
                  </a:cubicBezTo>
                  <a:cubicBezTo>
                    <a:pt x="3261459" y="771495"/>
                    <a:pt x="3262551" y="770239"/>
                    <a:pt x="3272651" y="770403"/>
                  </a:cubicBezTo>
                  <a:cubicBezTo>
                    <a:pt x="3273360" y="770458"/>
                    <a:pt x="3273961" y="770731"/>
                    <a:pt x="3274616" y="770895"/>
                  </a:cubicBezTo>
                  <a:cubicBezTo>
                    <a:pt x="3275162" y="772096"/>
                    <a:pt x="3275271" y="773351"/>
                    <a:pt x="3275053" y="774607"/>
                  </a:cubicBezTo>
                  <a:cubicBezTo>
                    <a:pt x="3275708" y="774552"/>
                    <a:pt x="3276472" y="774443"/>
                    <a:pt x="3277073" y="774225"/>
                  </a:cubicBezTo>
                  <a:cubicBezTo>
                    <a:pt x="3282969" y="772260"/>
                    <a:pt x="3287063" y="766800"/>
                    <a:pt x="3293451" y="765927"/>
                  </a:cubicBezTo>
                  <a:cubicBezTo>
                    <a:pt x="3297273" y="759594"/>
                    <a:pt x="3305680" y="759266"/>
                    <a:pt x="3309938" y="753151"/>
                  </a:cubicBezTo>
                  <a:cubicBezTo>
                    <a:pt x="3310102" y="752933"/>
                    <a:pt x="3310266" y="752715"/>
                    <a:pt x="3310430" y="752551"/>
                  </a:cubicBezTo>
                  <a:cubicBezTo>
                    <a:pt x="3312723" y="750258"/>
                    <a:pt x="3317090" y="751732"/>
                    <a:pt x="3318455" y="756918"/>
                  </a:cubicBezTo>
                  <a:cubicBezTo>
                    <a:pt x="3319001" y="759048"/>
                    <a:pt x="3318947" y="762160"/>
                    <a:pt x="3321895" y="761996"/>
                  </a:cubicBezTo>
                  <a:cubicBezTo>
                    <a:pt x="3327354" y="761668"/>
                    <a:pt x="3328446" y="765108"/>
                    <a:pt x="3329374" y="769148"/>
                  </a:cubicBezTo>
                  <a:cubicBezTo>
                    <a:pt x="3329538" y="769803"/>
                    <a:pt x="3330630" y="770895"/>
                    <a:pt x="3330957" y="770785"/>
                  </a:cubicBezTo>
                  <a:cubicBezTo>
                    <a:pt x="3332322" y="770239"/>
                    <a:pt x="3334124" y="769639"/>
                    <a:pt x="3334724" y="768492"/>
                  </a:cubicBezTo>
                  <a:cubicBezTo>
                    <a:pt x="3335762" y="766472"/>
                    <a:pt x="3336471" y="764070"/>
                    <a:pt x="3336690" y="761723"/>
                  </a:cubicBezTo>
                  <a:cubicBezTo>
                    <a:pt x="3337017" y="758283"/>
                    <a:pt x="3338928" y="755936"/>
                    <a:pt x="3341330" y="753807"/>
                  </a:cubicBezTo>
                  <a:cubicBezTo>
                    <a:pt x="3343842" y="751568"/>
                    <a:pt x="3346626" y="750258"/>
                    <a:pt x="3350011" y="751241"/>
                  </a:cubicBezTo>
                  <a:cubicBezTo>
                    <a:pt x="3353887" y="752333"/>
                    <a:pt x="3356562" y="755827"/>
                    <a:pt x="3356671" y="759976"/>
                  </a:cubicBezTo>
                  <a:cubicBezTo>
                    <a:pt x="3356726" y="762378"/>
                    <a:pt x="3356398" y="764725"/>
                    <a:pt x="3356398" y="767128"/>
                  </a:cubicBezTo>
                  <a:cubicBezTo>
                    <a:pt x="3356398" y="767837"/>
                    <a:pt x="3356726" y="768711"/>
                    <a:pt x="3357272" y="769202"/>
                  </a:cubicBezTo>
                  <a:cubicBezTo>
                    <a:pt x="3358309" y="770130"/>
                    <a:pt x="3359456" y="769584"/>
                    <a:pt x="3360547" y="767837"/>
                  </a:cubicBezTo>
                  <a:cubicBezTo>
                    <a:pt x="3361367" y="766527"/>
                    <a:pt x="3362131" y="764889"/>
                    <a:pt x="3363332" y="764070"/>
                  </a:cubicBezTo>
                  <a:cubicBezTo>
                    <a:pt x="3365188" y="762815"/>
                    <a:pt x="3367863" y="760849"/>
                    <a:pt x="3369501" y="761395"/>
                  </a:cubicBezTo>
                  <a:cubicBezTo>
                    <a:pt x="3380802" y="764944"/>
                    <a:pt x="3392267" y="768274"/>
                    <a:pt x="3402585" y="774389"/>
                  </a:cubicBezTo>
                  <a:cubicBezTo>
                    <a:pt x="3404660" y="775644"/>
                    <a:pt x="3405424" y="779029"/>
                    <a:pt x="3403731" y="780394"/>
                  </a:cubicBezTo>
                  <a:cubicBezTo>
                    <a:pt x="3400674" y="782960"/>
                    <a:pt x="3397562" y="785471"/>
                    <a:pt x="3394560" y="788037"/>
                  </a:cubicBezTo>
                  <a:cubicBezTo>
                    <a:pt x="3391339" y="790712"/>
                    <a:pt x="3387517" y="791640"/>
                    <a:pt x="3383477" y="791804"/>
                  </a:cubicBezTo>
                  <a:cubicBezTo>
                    <a:pt x="3381511" y="791859"/>
                    <a:pt x="3380256" y="792787"/>
                    <a:pt x="3380638" y="794425"/>
                  </a:cubicBezTo>
                  <a:cubicBezTo>
                    <a:pt x="3381020" y="795899"/>
                    <a:pt x="3381621" y="797700"/>
                    <a:pt x="3382713" y="798519"/>
                  </a:cubicBezTo>
                  <a:cubicBezTo>
                    <a:pt x="3384514" y="799830"/>
                    <a:pt x="3386971" y="801413"/>
                    <a:pt x="3388882" y="801085"/>
                  </a:cubicBezTo>
                  <a:cubicBezTo>
                    <a:pt x="3393686" y="800212"/>
                    <a:pt x="3398327" y="799666"/>
                    <a:pt x="3402967" y="801522"/>
                  </a:cubicBezTo>
                  <a:cubicBezTo>
                    <a:pt x="3408263" y="803651"/>
                    <a:pt x="3412030" y="801249"/>
                    <a:pt x="3415524" y="797482"/>
                  </a:cubicBezTo>
                  <a:cubicBezTo>
                    <a:pt x="3418035" y="794862"/>
                    <a:pt x="3421147" y="794752"/>
                    <a:pt x="3424204" y="796281"/>
                  </a:cubicBezTo>
                  <a:cubicBezTo>
                    <a:pt x="3426006" y="797154"/>
                    <a:pt x="3427808" y="798083"/>
                    <a:pt x="3429500" y="799065"/>
                  </a:cubicBezTo>
                  <a:cubicBezTo>
                    <a:pt x="3430483" y="799666"/>
                    <a:pt x="3431520" y="800321"/>
                    <a:pt x="3432448" y="800976"/>
                  </a:cubicBezTo>
                  <a:cubicBezTo>
                    <a:pt x="3434413" y="802505"/>
                    <a:pt x="3435014" y="805016"/>
                    <a:pt x="3434086" y="807473"/>
                  </a:cubicBezTo>
                  <a:cubicBezTo>
                    <a:pt x="3433267" y="809711"/>
                    <a:pt x="3431902" y="812113"/>
                    <a:pt x="3435342" y="812878"/>
                  </a:cubicBezTo>
                  <a:cubicBezTo>
                    <a:pt x="3439218" y="813697"/>
                    <a:pt x="3443203" y="814297"/>
                    <a:pt x="3447134" y="814297"/>
                  </a:cubicBezTo>
                  <a:cubicBezTo>
                    <a:pt x="3450246" y="814352"/>
                    <a:pt x="3453358" y="812987"/>
                    <a:pt x="3456524" y="812987"/>
                  </a:cubicBezTo>
                  <a:cubicBezTo>
                    <a:pt x="3478635" y="812932"/>
                    <a:pt x="3484313" y="814461"/>
                    <a:pt x="3503912" y="826035"/>
                  </a:cubicBezTo>
                  <a:cubicBezTo>
                    <a:pt x="3510791" y="830129"/>
                    <a:pt x="3517615" y="834333"/>
                    <a:pt x="3523675" y="839410"/>
                  </a:cubicBezTo>
                  <a:cubicBezTo>
                    <a:pt x="3530063" y="844652"/>
                    <a:pt x="3537269" y="848091"/>
                    <a:pt x="3544967" y="849456"/>
                  </a:cubicBezTo>
                  <a:cubicBezTo>
                    <a:pt x="3550099" y="850329"/>
                    <a:pt x="3553702" y="852186"/>
                    <a:pt x="3557196" y="855516"/>
                  </a:cubicBezTo>
                  <a:cubicBezTo>
                    <a:pt x="3560090" y="858246"/>
                    <a:pt x="3562874" y="861467"/>
                    <a:pt x="3566368" y="862995"/>
                  </a:cubicBezTo>
                  <a:cubicBezTo>
                    <a:pt x="3573083" y="865998"/>
                    <a:pt x="3576741" y="871512"/>
                    <a:pt x="3580344" y="877081"/>
                  </a:cubicBezTo>
                  <a:cubicBezTo>
                    <a:pt x="3581436" y="878773"/>
                    <a:pt x="3582528" y="880520"/>
                    <a:pt x="3583729" y="882158"/>
                  </a:cubicBezTo>
                  <a:cubicBezTo>
                    <a:pt x="3585421" y="884451"/>
                    <a:pt x="3585749" y="888272"/>
                    <a:pt x="3585421" y="891275"/>
                  </a:cubicBezTo>
                  <a:cubicBezTo>
                    <a:pt x="3584166" y="902794"/>
                    <a:pt x="3578269" y="912185"/>
                    <a:pt x="3570572" y="920483"/>
                  </a:cubicBezTo>
                  <a:cubicBezTo>
                    <a:pt x="3568988" y="922230"/>
                    <a:pt x="3566696" y="923431"/>
                    <a:pt x="3564566" y="924359"/>
                  </a:cubicBezTo>
                  <a:cubicBezTo>
                    <a:pt x="3551846" y="929982"/>
                    <a:pt x="3538634" y="931893"/>
                    <a:pt x="3524876" y="929546"/>
                  </a:cubicBezTo>
                  <a:cubicBezTo>
                    <a:pt x="3506860" y="926543"/>
                    <a:pt x="3489335" y="921739"/>
                    <a:pt x="3472302" y="915078"/>
                  </a:cubicBezTo>
                  <a:cubicBezTo>
                    <a:pt x="3465860" y="912567"/>
                    <a:pt x="3459527" y="910001"/>
                    <a:pt x="3452484" y="910110"/>
                  </a:cubicBezTo>
                  <a:cubicBezTo>
                    <a:pt x="3454504" y="915460"/>
                    <a:pt x="3460073" y="917371"/>
                    <a:pt x="3463403" y="921411"/>
                  </a:cubicBezTo>
                  <a:cubicBezTo>
                    <a:pt x="3466679" y="925342"/>
                    <a:pt x="3470773" y="926925"/>
                    <a:pt x="3475250" y="928727"/>
                  </a:cubicBezTo>
                  <a:cubicBezTo>
                    <a:pt x="3486169" y="933149"/>
                    <a:pt x="3489772" y="939154"/>
                    <a:pt x="3488407" y="951056"/>
                  </a:cubicBezTo>
                  <a:cubicBezTo>
                    <a:pt x="3487807" y="956079"/>
                    <a:pt x="3487479" y="960610"/>
                    <a:pt x="3490373" y="964759"/>
                  </a:cubicBezTo>
                  <a:cubicBezTo>
                    <a:pt x="3494522" y="970764"/>
                    <a:pt x="3496706" y="977479"/>
                    <a:pt x="3498453" y="984522"/>
                  </a:cubicBezTo>
                  <a:cubicBezTo>
                    <a:pt x="3499217" y="987743"/>
                    <a:pt x="3501619" y="989982"/>
                    <a:pt x="3504895" y="990855"/>
                  </a:cubicBezTo>
                  <a:cubicBezTo>
                    <a:pt x="3509535" y="992056"/>
                    <a:pt x="3514503" y="992875"/>
                    <a:pt x="3517561" y="996915"/>
                  </a:cubicBezTo>
                  <a:cubicBezTo>
                    <a:pt x="3522256" y="1003084"/>
                    <a:pt x="3528862" y="1004667"/>
                    <a:pt x="3535740" y="1005814"/>
                  </a:cubicBezTo>
                  <a:cubicBezTo>
                    <a:pt x="3536723" y="1005978"/>
                    <a:pt x="3537761" y="1006141"/>
                    <a:pt x="3538743" y="1006305"/>
                  </a:cubicBezTo>
                  <a:cubicBezTo>
                    <a:pt x="3542346" y="1006906"/>
                    <a:pt x="3546659" y="1003030"/>
                    <a:pt x="3546659" y="999263"/>
                  </a:cubicBezTo>
                  <a:cubicBezTo>
                    <a:pt x="3546659" y="998717"/>
                    <a:pt x="3546605" y="998116"/>
                    <a:pt x="3546550" y="997570"/>
                  </a:cubicBezTo>
                  <a:cubicBezTo>
                    <a:pt x="3546332" y="995769"/>
                    <a:pt x="3545568" y="994185"/>
                    <a:pt x="3543711" y="993257"/>
                  </a:cubicBezTo>
                  <a:cubicBezTo>
                    <a:pt x="3542346" y="992602"/>
                    <a:pt x="3540818" y="991674"/>
                    <a:pt x="3539344" y="991674"/>
                  </a:cubicBezTo>
                  <a:cubicBezTo>
                    <a:pt x="3531318" y="991565"/>
                    <a:pt x="3526132" y="986651"/>
                    <a:pt x="3521382" y="981192"/>
                  </a:cubicBezTo>
                  <a:cubicBezTo>
                    <a:pt x="3519308" y="978735"/>
                    <a:pt x="3518379" y="975623"/>
                    <a:pt x="3519635" y="972293"/>
                  </a:cubicBezTo>
                  <a:cubicBezTo>
                    <a:pt x="3520782" y="969345"/>
                    <a:pt x="3521928" y="966342"/>
                    <a:pt x="3523129" y="963394"/>
                  </a:cubicBezTo>
                  <a:cubicBezTo>
                    <a:pt x="3523948" y="961374"/>
                    <a:pt x="3527005" y="960009"/>
                    <a:pt x="3529025" y="960610"/>
                  </a:cubicBezTo>
                  <a:cubicBezTo>
                    <a:pt x="3531264" y="961265"/>
                    <a:pt x="3534048" y="961374"/>
                    <a:pt x="3535740" y="962739"/>
                  </a:cubicBezTo>
                  <a:cubicBezTo>
                    <a:pt x="3545895" y="970983"/>
                    <a:pt x="3558779" y="973330"/>
                    <a:pt x="3570026" y="979226"/>
                  </a:cubicBezTo>
                  <a:cubicBezTo>
                    <a:pt x="3570080" y="979336"/>
                    <a:pt x="3570190" y="979336"/>
                    <a:pt x="3570244" y="979336"/>
                  </a:cubicBezTo>
                  <a:cubicBezTo>
                    <a:pt x="3572755" y="980482"/>
                    <a:pt x="3576413" y="978899"/>
                    <a:pt x="3578160" y="976060"/>
                  </a:cubicBezTo>
                  <a:cubicBezTo>
                    <a:pt x="3579034" y="974695"/>
                    <a:pt x="3579798" y="973276"/>
                    <a:pt x="3580126" y="971747"/>
                  </a:cubicBezTo>
                  <a:cubicBezTo>
                    <a:pt x="3580508" y="970273"/>
                    <a:pt x="3580453" y="968744"/>
                    <a:pt x="3579689" y="967106"/>
                  </a:cubicBezTo>
                  <a:cubicBezTo>
                    <a:pt x="3579034" y="965633"/>
                    <a:pt x="3578269" y="964158"/>
                    <a:pt x="3577232" y="963067"/>
                  </a:cubicBezTo>
                  <a:cubicBezTo>
                    <a:pt x="3565058" y="950019"/>
                    <a:pt x="3569589" y="946252"/>
                    <a:pt x="3576577" y="936425"/>
                  </a:cubicBezTo>
                  <a:cubicBezTo>
                    <a:pt x="3579853" y="931839"/>
                    <a:pt x="3582910" y="927471"/>
                    <a:pt x="3587660" y="924195"/>
                  </a:cubicBezTo>
                  <a:cubicBezTo>
                    <a:pt x="3590826" y="921957"/>
                    <a:pt x="3593720" y="919009"/>
                    <a:pt x="3595903" y="915788"/>
                  </a:cubicBezTo>
                  <a:cubicBezTo>
                    <a:pt x="3600271" y="909346"/>
                    <a:pt x="3605894" y="908745"/>
                    <a:pt x="3612664" y="910547"/>
                  </a:cubicBezTo>
                  <a:cubicBezTo>
                    <a:pt x="3617304" y="911748"/>
                    <a:pt x="3622000" y="912621"/>
                    <a:pt x="3626695" y="913549"/>
                  </a:cubicBezTo>
                  <a:cubicBezTo>
                    <a:pt x="3629424" y="914041"/>
                    <a:pt x="3632973" y="911038"/>
                    <a:pt x="3633301" y="907981"/>
                  </a:cubicBezTo>
                  <a:cubicBezTo>
                    <a:pt x="3633628" y="904814"/>
                    <a:pt x="3633956" y="901648"/>
                    <a:pt x="3633901" y="898482"/>
                  </a:cubicBezTo>
                  <a:cubicBezTo>
                    <a:pt x="3633846" y="892585"/>
                    <a:pt x="3632099" y="887617"/>
                    <a:pt x="3626149" y="884887"/>
                  </a:cubicBezTo>
                  <a:cubicBezTo>
                    <a:pt x="3623037" y="883468"/>
                    <a:pt x="3621890" y="880192"/>
                    <a:pt x="3621890" y="876917"/>
                  </a:cubicBezTo>
                  <a:cubicBezTo>
                    <a:pt x="3621836" y="875661"/>
                    <a:pt x="3621890" y="874405"/>
                    <a:pt x="3621945" y="873095"/>
                  </a:cubicBezTo>
                  <a:cubicBezTo>
                    <a:pt x="3622109" y="871239"/>
                    <a:pt x="3622272" y="869328"/>
                    <a:pt x="3622545" y="867417"/>
                  </a:cubicBezTo>
                  <a:cubicBezTo>
                    <a:pt x="3624456" y="853769"/>
                    <a:pt x="3621181" y="842249"/>
                    <a:pt x="3609716" y="833678"/>
                  </a:cubicBezTo>
                  <a:cubicBezTo>
                    <a:pt x="3608187" y="832532"/>
                    <a:pt x="3608242" y="830839"/>
                    <a:pt x="3609388" y="829693"/>
                  </a:cubicBezTo>
                  <a:cubicBezTo>
                    <a:pt x="3609934" y="829147"/>
                    <a:pt x="3610753" y="828546"/>
                    <a:pt x="3611354" y="828655"/>
                  </a:cubicBezTo>
                  <a:cubicBezTo>
                    <a:pt x="3617577" y="829856"/>
                    <a:pt x="3623637" y="830129"/>
                    <a:pt x="3630079" y="828819"/>
                  </a:cubicBezTo>
                  <a:cubicBezTo>
                    <a:pt x="3638433" y="827181"/>
                    <a:pt x="3645639" y="830129"/>
                    <a:pt x="3650825" y="837500"/>
                  </a:cubicBezTo>
                  <a:cubicBezTo>
                    <a:pt x="3653555" y="841321"/>
                    <a:pt x="3657158" y="844542"/>
                    <a:pt x="3660216" y="848146"/>
                  </a:cubicBezTo>
                  <a:cubicBezTo>
                    <a:pt x="3662290" y="850602"/>
                    <a:pt x="3661744" y="855079"/>
                    <a:pt x="3659342" y="856662"/>
                  </a:cubicBezTo>
                  <a:cubicBezTo>
                    <a:pt x="3655411" y="859337"/>
                    <a:pt x="3651262" y="861685"/>
                    <a:pt x="3647550" y="864578"/>
                  </a:cubicBezTo>
                  <a:cubicBezTo>
                    <a:pt x="3645530" y="866162"/>
                    <a:pt x="3644711" y="868618"/>
                    <a:pt x="3645147" y="871021"/>
                  </a:cubicBezTo>
                  <a:cubicBezTo>
                    <a:pt x="3645420" y="872495"/>
                    <a:pt x="3646075" y="873969"/>
                    <a:pt x="3647222" y="875170"/>
                  </a:cubicBezTo>
                  <a:cubicBezTo>
                    <a:pt x="3650498" y="878609"/>
                    <a:pt x="3654046" y="881830"/>
                    <a:pt x="3657213" y="885433"/>
                  </a:cubicBezTo>
                  <a:cubicBezTo>
                    <a:pt x="3661963" y="890838"/>
                    <a:pt x="3674683" y="890019"/>
                    <a:pt x="3681125" y="883741"/>
                  </a:cubicBezTo>
                  <a:cubicBezTo>
                    <a:pt x="3682162" y="882649"/>
                    <a:pt x="3683309" y="881230"/>
                    <a:pt x="3683636" y="879810"/>
                  </a:cubicBezTo>
                  <a:cubicBezTo>
                    <a:pt x="3684510" y="875989"/>
                    <a:pt x="3685165" y="872058"/>
                    <a:pt x="3685602" y="868072"/>
                  </a:cubicBezTo>
                  <a:cubicBezTo>
                    <a:pt x="3685656" y="867745"/>
                    <a:pt x="3685711" y="867472"/>
                    <a:pt x="3685766" y="867199"/>
                  </a:cubicBezTo>
                  <a:cubicBezTo>
                    <a:pt x="3686311" y="864251"/>
                    <a:pt x="3687676" y="861958"/>
                    <a:pt x="3690351" y="860320"/>
                  </a:cubicBezTo>
                  <a:cubicBezTo>
                    <a:pt x="3699633" y="854424"/>
                    <a:pt x="3707167" y="846671"/>
                    <a:pt x="3714373" y="838482"/>
                  </a:cubicBezTo>
                  <a:cubicBezTo>
                    <a:pt x="3716065" y="836517"/>
                    <a:pt x="3717812" y="834497"/>
                    <a:pt x="3719505" y="832477"/>
                  </a:cubicBezTo>
                  <a:cubicBezTo>
                    <a:pt x="3723272" y="828055"/>
                    <a:pt x="3727366" y="824779"/>
                    <a:pt x="3733044" y="823360"/>
                  </a:cubicBezTo>
                  <a:cubicBezTo>
                    <a:pt x="3733754" y="823196"/>
                    <a:pt x="3734464" y="823032"/>
                    <a:pt x="3735173" y="822868"/>
                  </a:cubicBezTo>
                  <a:cubicBezTo>
                    <a:pt x="3738395" y="822159"/>
                    <a:pt x="3741561" y="821504"/>
                    <a:pt x="3744509" y="820193"/>
                  </a:cubicBezTo>
                  <a:cubicBezTo>
                    <a:pt x="3747839" y="818719"/>
                    <a:pt x="3748931" y="813697"/>
                    <a:pt x="3753845" y="813860"/>
                  </a:cubicBezTo>
                  <a:cubicBezTo>
                    <a:pt x="3754827" y="813915"/>
                    <a:pt x="3756574" y="812277"/>
                    <a:pt x="3756902" y="811076"/>
                  </a:cubicBezTo>
                  <a:lnTo>
                    <a:pt x="3767926" y="804527"/>
                  </a:lnTo>
                  <a:lnTo>
                    <a:pt x="3767657" y="804197"/>
                  </a:lnTo>
                  <a:lnTo>
                    <a:pt x="3768640" y="804197"/>
                  </a:lnTo>
                  <a:cubicBezTo>
                    <a:pt x="3768476" y="804361"/>
                    <a:pt x="3768148" y="804798"/>
                    <a:pt x="3768148" y="804798"/>
                  </a:cubicBezTo>
                  <a:lnTo>
                    <a:pt x="3767933" y="804535"/>
                  </a:lnTo>
                  <a:lnTo>
                    <a:pt x="3773499" y="821285"/>
                  </a:lnTo>
                  <a:cubicBezTo>
                    <a:pt x="3773225" y="822705"/>
                    <a:pt x="3773499" y="824233"/>
                    <a:pt x="3773499" y="825707"/>
                  </a:cubicBezTo>
                  <a:cubicBezTo>
                    <a:pt x="3775792" y="825598"/>
                    <a:pt x="3778685" y="826308"/>
                    <a:pt x="3780268" y="825216"/>
                  </a:cubicBezTo>
                  <a:cubicBezTo>
                    <a:pt x="3785346" y="821722"/>
                    <a:pt x="3791733" y="820630"/>
                    <a:pt x="3796046" y="815280"/>
                  </a:cubicBezTo>
                  <a:cubicBezTo>
                    <a:pt x="3799486" y="811021"/>
                    <a:pt x="3805327" y="809165"/>
                    <a:pt x="3811223" y="809547"/>
                  </a:cubicBezTo>
                  <a:cubicBezTo>
                    <a:pt x="3817283" y="809930"/>
                    <a:pt x="3822197" y="808565"/>
                    <a:pt x="3824654" y="802341"/>
                  </a:cubicBezTo>
                  <a:cubicBezTo>
                    <a:pt x="3824872" y="801740"/>
                    <a:pt x="3825964" y="801031"/>
                    <a:pt x="3826564" y="801140"/>
                  </a:cubicBezTo>
                  <a:cubicBezTo>
                    <a:pt x="3833498" y="802013"/>
                    <a:pt x="3838466" y="797537"/>
                    <a:pt x="3844144" y="794916"/>
                  </a:cubicBezTo>
                  <a:cubicBezTo>
                    <a:pt x="3847365" y="793442"/>
                    <a:pt x="3852387" y="795680"/>
                    <a:pt x="3853971" y="799557"/>
                  </a:cubicBezTo>
                  <a:cubicBezTo>
                    <a:pt x="3855063" y="802450"/>
                    <a:pt x="3855281" y="805726"/>
                    <a:pt x="3856373" y="808674"/>
                  </a:cubicBezTo>
                  <a:cubicBezTo>
                    <a:pt x="3856864" y="809820"/>
                    <a:pt x="3858502" y="810639"/>
                    <a:pt x="3859703" y="811404"/>
                  </a:cubicBezTo>
                  <a:cubicBezTo>
                    <a:pt x="3859976" y="811567"/>
                    <a:pt x="3861341" y="810912"/>
                    <a:pt x="3861450" y="810476"/>
                  </a:cubicBezTo>
                  <a:cubicBezTo>
                    <a:pt x="3863088" y="803760"/>
                    <a:pt x="3868929" y="800703"/>
                    <a:pt x="3873624" y="796663"/>
                  </a:cubicBezTo>
                  <a:cubicBezTo>
                    <a:pt x="3876136" y="794479"/>
                    <a:pt x="3876463" y="790712"/>
                    <a:pt x="3874444" y="788037"/>
                  </a:cubicBezTo>
                  <a:cubicBezTo>
                    <a:pt x="3870130" y="782359"/>
                    <a:pt x="3865763" y="776682"/>
                    <a:pt x="3861286" y="771113"/>
                  </a:cubicBezTo>
                  <a:cubicBezTo>
                    <a:pt x="3859266" y="768602"/>
                    <a:pt x="3856591" y="766855"/>
                    <a:pt x="3853261" y="766309"/>
                  </a:cubicBezTo>
                  <a:cubicBezTo>
                    <a:pt x="3851678" y="766036"/>
                    <a:pt x="3849549" y="765817"/>
                    <a:pt x="3848839" y="764725"/>
                  </a:cubicBezTo>
                  <a:cubicBezTo>
                    <a:pt x="3843980" y="757519"/>
                    <a:pt x="3834863" y="757464"/>
                    <a:pt x="3828693" y="752442"/>
                  </a:cubicBezTo>
                  <a:cubicBezTo>
                    <a:pt x="3823234" y="748020"/>
                    <a:pt x="3821050" y="742396"/>
                    <a:pt x="3823234" y="735572"/>
                  </a:cubicBezTo>
                  <a:cubicBezTo>
                    <a:pt x="3823507" y="734808"/>
                    <a:pt x="3823998" y="734207"/>
                    <a:pt x="3824381" y="733497"/>
                  </a:cubicBezTo>
                  <a:cubicBezTo>
                    <a:pt x="3825472" y="731587"/>
                    <a:pt x="3829076" y="730222"/>
                    <a:pt x="3830604" y="731259"/>
                  </a:cubicBezTo>
                  <a:cubicBezTo>
                    <a:pt x="3836500" y="735244"/>
                    <a:pt x="3842779" y="738848"/>
                    <a:pt x="3848184" y="743434"/>
                  </a:cubicBezTo>
                  <a:cubicBezTo>
                    <a:pt x="3859266" y="752988"/>
                    <a:pt x="3872424" y="754625"/>
                    <a:pt x="3886181" y="754625"/>
                  </a:cubicBezTo>
                  <a:cubicBezTo>
                    <a:pt x="3887710" y="754625"/>
                    <a:pt x="3889293" y="754243"/>
                    <a:pt x="3890876" y="753970"/>
                  </a:cubicBezTo>
                  <a:cubicBezTo>
                    <a:pt x="3903215" y="751732"/>
                    <a:pt x="3914407" y="754844"/>
                    <a:pt x="3925653" y="759812"/>
                  </a:cubicBezTo>
                  <a:cubicBezTo>
                    <a:pt x="3931385" y="762323"/>
                    <a:pt x="3934770" y="769475"/>
                    <a:pt x="3942304" y="768001"/>
                  </a:cubicBezTo>
                  <a:cubicBezTo>
                    <a:pt x="3947381" y="770239"/>
                    <a:pt x="3952350" y="772696"/>
                    <a:pt x="3957481" y="774716"/>
                  </a:cubicBezTo>
                  <a:cubicBezTo>
                    <a:pt x="3963377" y="777064"/>
                    <a:pt x="3969547" y="778756"/>
                    <a:pt x="3975388" y="781322"/>
                  </a:cubicBezTo>
                  <a:cubicBezTo>
                    <a:pt x="3978991" y="782905"/>
                    <a:pt x="3982103" y="785471"/>
                    <a:pt x="3985434" y="787655"/>
                  </a:cubicBezTo>
                  <a:cubicBezTo>
                    <a:pt x="3987836" y="789184"/>
                    <a:pt x="3990129" y="790767"/>
                    <a:pt x="3992476" y="792350"/>
                  </a:cubicBezTo>
                  <a:cubicBezTo>
                    <a:pt x="3994769" y="793879"/>
                    <a:pt x="3997062" y="795407"/>
                    <a:pt x="3999355" y="796936"/>
                  </a:cubicBezTo>
                  <a:cubicBezTo>
                    <a:pt x="4001485" y="798356"/>
                    <a:pt x="4004542" y="796991"/>
                    <a:pt x="4004705" y="794425"/>
                  </a:cubicBezTo>
                  <a:cubicBezTo>
                    <a:pt x="4004815" y="792623"/>
                    <a:pt x="4004978" y="790822"/>
                    <a:pt x="4005033" y="789020"/>
                  </a:cubicBezTo>
                  <a:cubicBezTo>
                    <a:pt x="4005088" y="786891"/>
                    <a:pt x="4005142" y="784707"/>
                    <a:pt x="4005033" y="782578"/>
                  </a:cubicBezTo>
                  <a:cubicBezTo>
                    <a:pt x="4004978" y="781158"/>
                    <a:pt x="4003941" y="778920"/>
                    <a:pt x="4002904" y="778592"/>
                  </a:cubicBezTo>
                  <a:cubicBezTo>
                    <a:pt x="3993131" y="775754"/>
                    <a:pt x="3986853" y="768656"/>
                    <a:pt x="3980575" y="761395"/>
                  </a:cubicBezTo>
                  <a:cubicBezTo>
                    <a:pt x="3977463" y="757792"/>
                    <a:pt x="3973751" y="758283"/>
                    <a:pt x="3969874" y="760631"/>
                  </a:cubicBezTo>
                  <a:cubicBezTo>
                    <a:pt x="3968837" y="761341"/>
                    <a:pt x="3966216" y="761614"/>
                    <a:pt x="3965889" y="761122"/>
                  </a:cubicBezTo>
                  <a:cubicBezTo>
                    <a:pt x="3962122" y="755062"/>
                    <a:pt x="3958519" y="748838"/>
                    <a:pt x="3955134" y="742560"/>
                  </a:cubicBezTo>
                  <a:cubicBezTo>
                    <a:pt x="3954479" y="741359"/>
                    <a:pt x="3954479" y="739230"/>
                    <a:pt x="3955079" y="737974"/>
                  </a:cubicBezTo>
                  <a:cubicBezTo>
                    <a:pt x="3958628" y="730440"/>
                    <a:pt x="3953605" y="724053"/>
                    <a:pt x="3952350" y="717283"/>
                  </a:cubicBezTo>
                  <a:cubicBezTo>
                    <a:pt x="3951476" y="712752"/>
                    <a:pt x="3947600" y="708985"/>
                    <a:pt x="3943560" y="706310"/>
                  </a:cubicBezTo>
                  <a:cubicBezTo>
                    <a:pt x="3938919" y="703252"/>
                    <a:pt x="3938428" y="698994"/>
                    <a:pt x="3938100" y="693917"/>
                  </a:cubicBezTo>
                  <a:cubicBezTo>
                    <a:pt x="3937664" y="686328"/>
                    <a:pt x="3939247" y="679722"/>
                    <a:pt x="3944269" y="673990"/>
                  </a:cubicBezTo>
                  <a:cubicBezTo>
                    <a:pt x="3948801" y="668858"/>
                    <a:pt x="3949947" y="662743"/>
                    <a:pt x="3949674" y="656192"/>
                  </a:cubicBezTo>
                  <a:cubicBezTo>
                    <a:pt x="3949074" y="643472"/>
                    <a:pt x="3948309" y="630696"/>
                    <a:pt x="3947873" y="617976"/>
                  </a:cubicBezTo>
                  <a:cubicBezTo>
                    <a:pt x="3947709" y="614045"/>
                    <a:pt x="3947654" y="609951"/>
                    <a:pt x="3948473" y="606129"/>
                  </a:cubicBezTo>
                  <a:cubicBezTo>
                    <a:pt x="3948856" y="604273"/>
                    <a:pt x="3951148" y="601925"/>
                    <a:pt x="3953005" y="601488"/>
                  </a:cubicBezTo>
                  <a:cubicBezTo>
                    <a:pt x="3955953" y="600779"/>
                    <a:pt x="3959610" y="602307"/>
                    <a:pt x="3962395" y="601325"/>
                  </a:cubicBezTo>
                  <a:cubicBezTo>
                    <a:pt x="3975388" y="596630"/>
                    <a:pt x="3987563" y="600178"/>
                    <a:pt x="3999683" y="604546"/>
                  </a:cubicBezTo>
                  <a:cubicBezTo>
                    <a:pt x="4002795" y="605638"/>
                    <a:pt x="4004924" y="608258"/>
                    <a:pt x="4005743" y="611425"/>
                  </a:cubicBezTo>
                  <a:cubicBezTo>
                    <a:pt x="4009728" y="626875"/>
                    <a:pt x="4012349" y="642598"/>
                    <a:pt x="4012185" y="658649"/>
                  </a:cubicBezTo>
                  <a:cubicBezTo>
                    <a:pt x="4012130" y="664763"/>
                    <a:pt x="4014642" y="669568"/>
                    <a:pt x="4019501" y="672952"/>
                  </a:cubicBezTo>
                  <a:cubicBezTo>
                    <a:pt x="4029055" y="679613"/>
                    <a:pt x="4034459" y="688566"/>
                    <a:pt x="4037790" y="699813"/>
                  </a:cubicBezTo>
                  <a:cubicBezTo>
                    <a:pt x="4043249" y="718102"/>
                    <a:pt x="4050183" y="735954"/>
                    <a:pt x="4056352" y="754025"/>
                  </a:cubicBezTo>
                  <a:cubicBezTo>
                    <a:pt x="4058208" y="759484"/>
                    <a:pt x="4061429" y="763906"/>
                    <a:pt x="4066069" y="767291"/>
                  </a:cubicBezTo>
                  <a:cubicBezTo>
                    <a:pt x="4067980" y="768656"/>
                    <a:pt x="4069946" y="769966"/>
                    <a:pt x="4071911" y="771331"/>
                  </a:cubicBezTo>
                  <a:cubicBezTo>
                    <a:pt x="4073221" y="772260"/>
                    <a:pt x="4074586" y="773188"/>
                    <a:pt x="4075896" y="774116"/>
                  </a:cubicBezTo>
                  <a:cubicBezTo>
                    <a:pt x="4079336" y="776627"/>
                    <a:pt x="4081574" y="780066"/>
                    <a:pt x="4080810" y="784325"/>
                  </a:cubicBezTo>
                  <a:cubicBezTo>
                    <a:pt x="4079663" y="790985"/>
                    <a:pt x="4081137" y="796827"/>
                    <a:pt x="4084468" y="802614"/>
                  </a:cubicBezTo>
                  <a:cubicBezTo>
                    <a:pt x="4085505" y="804525"/>
                    <a:pt x="4085887" y="807309"/>
                    <a:pt x="4085505" y="809547"/>
                  </a:cubicBezTo>
                  <a:cubicBezTo>
                    <a:pt x="4082994" y="824452"/>
                    <a:pt x="4080155" y="839356"/>
                    <a:pt x="4074313" y="853441"/>
                  </a:cubicBezTo>
                  <a:cubicBezTo>
                    <a:pt x="4071092" y="861194"/>
                    <a:pt x="4065196" y="863650"/>
                    <a:pt x="4057007" y="860484"/>
                  </a:cubicBezTo>
                  <a:cubicBezTo>
                    <a:pt x="4054932" y="859665"/>
                    <a:pt x="4052912" y="858518"/>
                    <a:pt x="4050892" y="857481"/>
                  </a:cubicBezTo>
                  <a:cubicBezTo>
                    <a:pt x="4050838" y="859720"/>
                    <a:pt x="4050565" y="862067"/>
                    <a:pt x="4051165" y="864196"/>
                  </a:cubicBezTo>
                  <a:cubicBezTo>
                    <a:pt x="4051383" y="865070"/>
                    <a:pt x="4053622" y="865834"/>
                    <a:pt x="4055096" y="865998"/>
                  </a:cubicBezTo>
                  <a:cubicBezTo>
                    <a:pt x="4061374" y="866817"/>
                    <a:pt x="4067598" y="867636"/>
                    <a:pt x="4073822" y="868345"/>
                  </a:cubicBezTo>
                  <a:cubicBezTo>
                    <a:pt x="4077043" y="868728"/>
                    <a:pt x="4080264" y="869055"/>
                    <a:pt x="4083485" y="869383"/>
                  </a:cubicBezTo>
                  <a:cubicBezTo>
                    <a:pt x="4084741" y="869492"/>
                    <a:pt x="4087197" y="868236"/>
                    <a:pt x="4087361" y="867308"/>
                  </a:cubicBezTo>
                  <a:cubicBezTo>
                    <a:pt x="4088890" y="858300"/>
                    <a:pt x="4094513" y="851585"/>
                    <a:pt x="4099208" y="844215"/>
                  </a:cubicBezTo>
                  <a:cubicBezTo>
                    <a:pt x="4101228" y="841048"/>
                    <a:pt x="4102593" y="836735"/>
                    <a:pt x="4102429" y="832968"/>
                  </a:cubicBezTo>
                  <a:cubicBezTo>
                    <a:pt x="4102375" y="830512"/>
                    <a:pt x="4102429" y="828109"/>
                    <a:pt x="4102648" y="825762"/>
                  </a:cubicBezTo>
                  <a:cubicBezTo>
                    <a:pt x="4103139" y="820248"/>
                    <a:pt x="4104395" y="814952"/>
                    <a:pt x="4106469" y="809657"/>
                  </a:cubicBezTo>
                  <a:cubicBezTo>
                    <a:pt x="4108707" y="804143"/>
                    <a:pt x="4107124" y="798519"/>
                    <a:pt x="4103685" y="793824"/>
                  </a:cubicBezTo>
                  <a:cubicBezTo>
                    <a:pt x="4101337" y="790603"/>
                    <a:pt x="4098171" y="788037"/>
                    <a:pt x="4095660" y="784925"/>
                  </a:cubicBezTo>
                  <a:cubicBezTo>
                    <a:pt x="4091237" y="779411"/>
                    <a:pt x="4092002" y="770076"/>
                    <a:pt x="4097680" y="765435"/>
                  </a:cubicBezTo>
                  <a:cubicBezTo>
                    <a:pt x="4098225" y="764998"/>
                    <a:pt x="4098826" y="764507"/>
                    <a:pt x="4099426" y="764070"/>
                  </a:cubicBezTo>
                  <a:cubicBezTo>
                    <a:pt x="4105050" y="759594"/>
                    <a:pt x="4111001" y="755444"/>
                    <a:pt x="4116788" y="751131"/>
                  </a:cubicBezTo>
                  <a:cubicBezTo>
                    <a:pt x="4117388" y="750695"/>
                    <a:pt x="4118316" y="749985"/>
                    <a:pt x="4118316" y="749494"/>
                  </a:cubicBezTo>
                  <a:cubicBezTo>
                    <a:pt x="4118316" y="748838"/>
                    <a:pt x="4117443" y="748074"/>
                    <a:pt x="4116788" y="747747"/>
                  </a:cubicBezTo>
                  <a:cubicBezTo>
                    <a:pt x="4110837" y="744744"/>
                    <a:pt x="4104558" y="742560"/>
                    <a:pt x="4099536" y="748838"/>
                  </a:cubicBezTo>
                  <a:cubicBezTo>
                    <a:pt x="4095004" y="754516"/>
                    <a:pt x="4089108" y="755717"/>
                    <a:pt x="4082612" y="756154"/>
                  </a:cubicBezTo>
                  <a:cubicBezTo>
                    <a:pt x="4079281" y="756373"/>
                    <a:pt x="4075842" y="755499"/>
                    <a:pt x="4074477" y="752387"/>
                  </a:cubicBezTo>
                  <a:cubicBezTo>
                    <a:pt x="4069891" y="741468"/>
                    <a:pt x="4062302" y="731914"/>
                    <a:pt x="4060446" y="719685"/>
                  </a:cubicBezTo>
                  <a:cubicBezTo>
                    <a:pt x="4059464" y="713298"/>
                    <a:pt x="4059464" y="707019"/>
                    <a:pt x="4059354" y="700686"/>
                  </a:cubicBezTo>
                  <a:cubicBezTo>
                    <a:pt x="4059245" y="694681"/>
                    <a:pt x="4056898" y="689931"/>
                    <a:pt x="4052312" y="686164"/>
                  </a:cubicBezTo>
                  <a:cubicBezTo>
                    <a:pt x="4049255" y="683653"/>
                    <a:pt x="4046361" y="680869"/>
                    <a:pt x="4043467" y="678193"/>
                  </a:cubicBezTo>
                  <a:cubicBezTo>
                    <a:pt x="4039427" y="674317"/>
                    <a:pt x="4034896" y="670878"/>
                    <a:pt x="4031620" y="666510"/>
                  </a:cubicBezTo>
                  <a:cubicBezTo>
                    <a:pt x="4028126" y="661761"/>
                    <a:pt x="4031566" y="655428"/>
                    <a:pt x="4029819" y="650187"/>
                  </a:cubicBezTo>
                  <a:cubicBezTo>
                    <a:pt x="4027853" y="643963"/>
                    <a:pt x="4030092" y="639322"/>
                    <a:pt x="4033859" y="634846"/>
                  </a:cubicBezTo>
                  <a:cubicBezTo>
                    <a:pt x="4034950" y="633645"/>
                    <a:pt x="4035660" y="632225"/>
                    <a:pt x="4036534" y="630860"/>
                  </a:cubicBezTo>
                  <a:cubicBezTo>
                    <a:pt x="4037844" y="628731"/>
                    <a:pt x="4038609" y="626493"/>
                    <a:pt x="4038936" y="624254"/>
                  </a:cubicBezTo>
                  <a:cubicBezTo>
                    <a:pt x="4039264" y="621907"/>
                    <a:pt x="4039045" y="619505"/>
                    <a:pt x="4038336" y="617048"/>
                  </a:cubicBezTo>
                  <a:cubicBezTo>
                    <a:pt x="4036534" y="610988"/>
                    <a:pt x="4034405" y="605037"/>
                    <a:pt x="4032548" y="598977"/>
                  </a:cubicBezTo>
                  <a:cubicBezTo>
                    <a:pt x="4032439" y="598540"/>
                    <a:pt x="4033313" y="597558"/>
                    <a:pt x="4033913" y="597176"/>
                  </a:cubicBezTo>
                  <a:cubicBezTo>
                    <a:pt x="4034459" y="596848"/>
                    <a:pt x="4035497" y="596793"/>
                    <a:pt x="4035933" y="597121"/>
                  </a:cubicBezTo>
                  <a:cubicBezTo>
                    <a:pt x="4037790" y="598540"/>
                    <a:pt x="4039919" y="599851"/>
                    <a:pt x="4041284" y="601652"/>
                  </a:cubicBezTo>
                  <a:cubicBezTo>
                    <a:pt x="4046143" y="608094"/>
                    <a:pt x="4049964" y="615355"/>
                    <a:pt x="4050401" y="623435"/>
                  </a:cubicBezTo>
                  <a:cubicBezTo>
                    <a:pt x="4050783" y="631242"/>
                    <a:pt x="4053677" y="637848"/>
                    <a:pt x="4057334" y="644236"/>
                  </a:cubicBezTo>
                  <a:cubicBezTo>
                    <a:pt x="4058372" y="646092"/>
                    <a:pt x="4059518" y="647894"/>
                    <a:pt x="4060665" y="649750"/>
                  </a:cubicBezTo>
                  <a:cubicBezTo>
                    <a:pt x="4061484" y="651115"/>
                    <a:pt x="4062029" y="652589"/>
                    <a:pt x="4062739" y="654008"/>
                  </a:cubicBezTo>
                  <a:cubicBezTo>
                    <a:pt x="4064595" y="657721"/>
                    <a:pt x="4067816" y="659304"/>
                    <a:pt x="4071583" y="659795"/>
                  </a:cubicBezTo>
                  <a:cubicBezTo>
                    <a:pt x="4071856" y="659850"/>
                    <a:pt x="4072129" y="659904"/>
                    <a:pt x="4072457" y="659904"/>
                  </a:cubicBezTo>
                  <a:cubicBezTo>
                    <a:pt x="4079609" y="660505"/>
                    <a:pt x="4086706" y="661269"/>
                    <a:pt x="4093913" y="660068"/>
                  </a:cubicBezTo>
                  <a:cubicBezTo>
                    <a:pt x="4098007" y="659413"/>
                    <a:pt x="4101665" y="660942"/>
                    <a:pt x="4105377" y="662580"/>
                  </a:cubicBezTo>
                  <a:cubicBezTo>
                    <a:pt x="4107070" y="663344"/>
                    <a:pt x="4108162" y="662034"/>
                    <a:pt x="4107561" y="660341"/>
                  </a:cubicBezTo>
                  <a:cubicBezTo>
                    <a:pt x="4107343" y="659631"/>
                    <a:pt x="4106687" y="658812"/>
                    <a:pt x="4106087" y="658594"/>
                  </a:cubicBezTo>
                  <a:cubicBezTo>
                    <a:pt x="4103903" y="657884"/>
                    <a:pt x="4101610" y="656956"/>
                    <a:pt x="4099317" y="656847"/>
                  </a:cubicBezTo>
                  <a:cubicBezTo>
                    <a:pt x="4093639" y="656629"/>
                    <a:pt x="4088399" y="655100"/>
                    <a:pt x="4082994" y="653462"/>
                  </a:cubicBezTo>
                  <a:cubicBezTo>
                    <a:pt x="4072948" y="650405"/>
                    <a:pt x="4066943" y="643417"/>
                    <a:pt x="4062903" y="634463"/>
                  </a:cubicBezTo>
                  <a:cubicBezTo>
                    <a:pt x="4062084" y="632716"/>
                    <a:pt x="4063067" y="629605"/>
                    <a:pt x="4064268" y="627912"/>
                  </a:cubicBezTo>
                  <a:cubicBezTo>
                    <a:pt x="4066124" y="625292"/>
                    <a:pt x="4069291" y="623599"/>
                    <a:pt x="4072511" y="624036"/>
                  </a:cubicBezTo>
                  <a:cubicBezTo>
                    <a:pt x="4074750" y="624364"/>
                    <a:pt x="4076770" y="626111"/>
                    <a:pt x="4078953" y="627093"/>
                  </a:cubicBezTo>
                  <a:cubicBezTo>
                    <a:pt x="4081847" y="628349"/>
                    <a:pt x="4084631" y="629877"/>
                    <a:pt x="4087634" y="630533"/>
                  </a:cubicBezTo>
                  <a:cubicBezTo>
                    <a:pt x="4089982" y="631024"/>
                    <a:pt x="4092329" y="629932"/>
                    <a:pt x="4093585" y="627530"/>
                  </a:cubicBezTo>
                  <a:cubicBezTo>
                    <a:pt x="4095059" y="624800"/>
                    <a:pt x="4094022" y="620542"/>
                    <a:pt x="4091237" y="619450"/>
                  </a:cubicBezTo>
                  <a:cubicBezTo>
                    <a:pt x="4089054" y="618576"/>
                    <a:pt x="4086488" y="618467"/>
                    <a:pt x="4084413" y="617375"/>
                  </a:cubicBezTo>
                  <a:cubicBezTo>
                    <a:pt x="4082666" y="616502"/>
                    <a:pt x="4081247" y="614919"/>
                    <a:pt x="4079773" y="613554"/>
                  </a:cubicBezTo>
                  <a:cubicBezTo>
                    <a:pt x="4077480" y="613008"/>
                    <a:pt x="4074968" y="612789"/>
                    <a:pt x="4072894" y="611752"/>
                  </a:cubicBezTo>
                  <a:cubicBezTo>
                    <a:pt x="4071747" y="611206"/>
                    <a:pt x="4070601" y="609295"/>
                    <a:pt x="4070601" y="608040"/>
                  </a:cubicBezTo>
                  <a:cubicBezTo>
                    <a:pt x="4070655" y="603072"/>
                    <a:pt x="4072894" y="598759"/>
                    <a:pt x="4076552" y="595592"/>
                  </a:cubicBezTo>
                  <a:cubicBezTo>
                    <a:pt x="4078135" y="594227"/>
                    <a:pt x="4081137" y="593136"/>
                    <a:pt x="4082994" y="593681"/>
                  </a:cubicBezTo>
                  <a:cubicBezTo>
                    <a:pt x="4090582" y="595811"/>
                    <a:pt x="4097898" y="598595"/>
                    <a:pt x="4105650" y="600342"/>
                  </a:cubicBezTo>
                  <a:cubicBezTo>
                    <a:pt x="4113239" y="602089"/>
                    <a:pt x="4120500" y="605747"/>
                    <a:pt x="4127597" y="609186"/>
                  </a:cubicBezTo>
                  <a:cubicBezTo>
                    <a:pt x="4131801" y="611261"/>
                    <a:pt x="4135677" y="614264"/>
                    <a:pt x="4139226" y="617430"/>
                  </a:cubicBezTo>
                  <a:cubicBezTo>
                    <a:pt x="4145176" y="622726"/>
                    <a:pt x="4151782" y="623708"/>
                    <a:pt x="4159262" y="622180"/>
                  </a:cubicBezTo>
                  <a:cubicBezTo>
                    <a:pt x="4163083" y="621415"/>
                    <a:pt x="4167014" y="620815"/>
                    <a:pt x="4170945" y="620487"/>
                  </a:cubicBezTo>
                  <a:cubicBezTo>
                    <a:pt x="4175422" y="620160"/>
                    <a:pt x="4180117" y="625401"/>
                    <a:pt x="4179625" y="629877"/>
                  </a:cubicBezTo>
                  <a:cubicBezTo>
                    <a:pt x="4179462" y="631406"/>
                    <a:pt x="4179625" y="633208"/>
                    <a:pt x="4178916" y="634518"/>
                  </a:cubicBezTo>
                  <a:cubicBezTo>
                    <a:pt x="4173675" y="644236"/>
                    <a:pt x="4175531" y="652862"/>
                    <a:pt x="4182246" y="660996"/>
                  </a:cubicBezTo>
                  <a:cubicBezTo>
                    <a:pt x="4183119" y="662034"/>
                    <a:pt x="4183666" y="663235"/>
                    <a:pt x="4184375" y="664436"/>
                  </a:cubicBezTo>
                  <a:cubicBezTo>
                    <a:pt x="4187050" y="662852"/>
                    <a:pt x="4189725" y="661215"/>
                    <a:pt x="4192346" y="659631"/>
                  </a:cubicBezTo>
                  <a:cubicBezTo>
                    <a:pt x="4194584" y="658321"/>
                    <a:pt x="4196331" y="656192"/>
                    <a:pt x="4194748" y="653954"/>
                  </a:cubicBezTo>
                  <a:cubicBezTo>
                    <a:pt x="4188688" y="645273"/>
                    <a:pt x="4185576" y="635610"/>
                    <a:pt x="4183720" y="625292"/>
                  </a:cubicBezTo>
                  <a:cubicBezTo>
                    <a:pt x="4183119" y="621961"/>
                    <a:pt x="4180663" y="619778"/>
                    <a:pt x="4177660" y="618413"/>
                  </a:cubicBezTo>
                  <a:cubicBezTo>
                    <a:pt x="4174057" y="616775"/>
                    <a:pt x="4170399" y="615301"/>
                    <a:pt x="4166741" y="613772"/>
                  </a:cubicBezTo>
                  <a:cubicBezTo>
                    <a:pt x="4165267" y="613117"/>
                    <a:pt x="4163411" y="613062"/>
                    <a:pt x="4162319" y="612080"/>
                  </a:cubicBezTo>
                  <a:cubicBezTo>
                    <a:pt x="4157078" y="607330"/>
                    <a:pt x="4152055" y="602417"/>
                    <a:pt x="4146923" y="597558"/>
                  </a:cubicBezTo>
                  <a:cubicBezTo>
                    <a:pt x="4140536" y="597066"/>
                    <a:pt x="4133985" y="598267"/>
                    <a:pt x="4128088" y="595319"/>
                  </a:cubicBezTo>
                  <a:cubicBezTo>
                    <a:pt x="4125359" y="594009"/>
                    <a:pt x="4122902" y="591607"/>
                    <a:pt x="4121155" y="589096"/>
                  </a:cubicBezTo>
                  <a:cubicBezTo>
                    <a:pt x="4119408" y="586530"/>
                    <a:pt x="4118098" y="583418"/>
                    <a:pt x="4117552" y="580360"/>
                  </a:cubicBezTo>
                  <a:cubicBezTo>
                    <a:pt x="4116514" y="574573"/>
                    <a:pt x="4113621" y="570097"/>
                    <a:pt x="4109963" y="565784"/>
                  </a:cubicBezTo>
                  <a:cubicBezTo>
                    <a:pt x="4107397" y="562781"/>
                    <a:pt x="4105214" y="559342"/>
                    <a:pt x="4103412" y="555848"/>
                  </a:cubicBezTo>
                  <a:cubicBezTo>
                    <a:pt x="4098935" y="547167"/>
                    <a:pt x="4101447" y="540179"/>
                    <a:pt x="4110018" y="536849"/>
                  </a:cubicBezTo>
                  <a:cubicBezTo>
                    <a:pt x="4112966" y="535702"/>
                    <a:pt x="4116023" y="534938"/>
                    <a:pt x="4119080" y="534010"/>
                  </a:cubicBezTo>
                  <a:cubicBezTo>
                    <a:pt x="4128198" y="531226"/>
                    <a:pt x="4137097" y="528059"/>
                    <a:pt x="4145886" y="524128"/>
                  </a:cubicBezTo>
                  <a:cubicBezTo>
                    <a:pt x="4152055" y="521344"/>
                    <a:pt x="4158334" y="519106"/>
                    <a:pt x="4164175" y="515830"/>
                  </a:cubicBezTo>
                  <a:cubicBezTo>
                    <a:pt x="4166523" y="514465"/>
                    <a:pt x="4168816" y="512991"/>
                    <a:pt x="4171000" y="511189"/>
                  </a:cubicBezTo>
                  <a:cubicBezTo>
                    <a:pt x="4173074" y="509442"/>
                    <a:pt x="4177005" y="509661"/>
                    <a:pt x="4180117" y="509224"/>
                  </a:cubicBezTo>
                  <a:cubicBezTo>
                    <a:pt x="4183010" y="508787"/>
                    <a:pt x="4184321" y="510698"/>
                    <a:pt x="4185249" y="513100"/>
                  </a:cubicBezTo>
                  <a:cubicBezTo>
                    <a:pt x="4186068" y="515229"/>
                    <a:pt x="4186450" y="518287"/>
                    <a:pt x="4189835" y="516267"/>
                  </a:cubicBezTo>
                  <a:cubicBezTo>
                    <a:pt x="4191036" y="515557"/>
                    <a:pt x="4192128" y="513865"/>
                    <a:pt x="4192346" y="512500"/>
                  </a:cubicBezTo>
                  <a:cubicBezTo>
                    <a:pt x="4192564" y="511135"/>
                    <a:pt x="4192128" y="509169"/>
                    <a:pt x="4191200" y="508132"/>
                  </a:cubicBezTo>
                  <a:cubicBezTo>
                    <a:pt x="4185849" y="501854"/>
                    <a:pt x="4178424" y="498578"/>
                    <a:pt x="4170945" y="496067"/>
                  </a:cubicBezTo>
                  <a:cubicBezTo>
                    <a:pt x="4163902" y="493719"/>
                    <a:pt x="4158607" y="489352"/>
                    <a:pt x="4152984" y="484930"/>
                  </a:cubicBezTo>
                  <a:cubicBezTo>
                    <a:pt x="4150418" y="482855"/>
                    <a:pt x="4148398" y="481272"/>
                    <a:pt x="4147742" y="477778"/>
                  </a:cubicBezTo>
                  <a:cubicBezTo>
                    <a:pt x="4146596" y="472318"/>
                    <a:pt x="4144631" y="467132"/>
                    <a:pt x="4147360" y="461563"/>
                  </a:cubicBezTo>
                  <a:cubicBezTo>
                    <a:pt x="4148834" y="458670"/>
                    <a:pt x="4150035" y="455776"/>
                    <a:pt x="4152874" y="453975"/>
                  </a:cubicBezTo>
                  <a:cubicBezTo>
                    <a:pt x="4157569" y="451027"/>
                    <a:pt x="4155932" y="443329"/>
                    <a:pt x="4162483" y="441418"/>
                  </a:cubicBezTo>
                  <a:cubicBezTo>
                    <a:pt x="4167342" y="439944"/>
                    <a:pt x="4170399" y="435740"/>
                    <a:pt x="4171764" y="431100"/>
                  </a:cubicBezTo>
                  <a:cubicBezTo>
                    <a:pt x="4173784" y="424548"/>
                    <a:pt x="4179680" y="421382"/>
                    <a:pt x="4183283" y="416305"/>
                  </a:cubicBezTo>
                  <a:cubicBezTo>
                    <a:pt x="4187214" y="410736"/>
                    <a:pt x="4192837" y="408443"/>
                    <a:pt x="4198570" y="405659"/>
                  </a:cubicBezTo>
                  <a:cubicBezTo>
                    <a:pt x="4204903" y="402601"/>
                    <a:pt x="4210799" y="398452"/>
                    <a:pt x="4216859" y="394740"/>
                  </a:cubicBezTo>
                  <a:cubicBezTo>
                    <a:pt x="4218551" y="393648"/>
                    <a:pt x="4218715" y="390973"/>
                    <a:pt x="4216859" y="388680"/>
                  </a:cubicBezTo>
                  <a:cubicBezTo>
                    <a:pt x="4212437" y="383275"/>
                    <a:pt x="4212655" y="380709"/>
                    <a:pt x="4216750" y="376342"/>
                  </a:cubicBezTo>
                  <a:cubicBezTo>
                    <a:pt x="4220025" y="372902"/>
                    <a:pt x="4223301" y="369408"/>
                    <a:pt x="4228597" y="369081"/>
                  </a:cubicBezTo>
                  <a:cubicBezTo>
                    <a:pt x="4231817" y="368862"/>
                    <a:pt x="4234929" y="367989"/>
                    <a:pt x="4238096" y="367716"/>
                  </a:cubicBezTo>
                  <a:cubicBezTo>
                    <a:pt x="4240990" y="367443"/>
                    <a:pt x="4242245" y="366132"/>
                    <a:pt x="4243064" y="364058"/>
                  </a:cubicBezTo>
                  <a:cubicBezTo>
                    <a:pt x="4243337" y="363348"/>
                    <a:pt x="4243610" y="362475"/>
                    <a:pt x="4243774" y="361547"/>
                  </a:cubicBezTo>
                  <a:cubicBezTo>
                    <a:pt x="4245030" y="356032"/>
                    <a:pt x="4249834" y="354831"/>
                    <a:pt x="4254856" y="354449"/>
                  </a:cubicBezTo>
                  <a:cubicBezTo>
                    <a:pt x="4258241" y="354176"/>
                    <a:pt x="4261408" y="357070"/>
                    <a:pt x="4260698" y="360072"/>
                  </a:cubicBezTo>
                  <a:cubicBezTo>
                    <a:pt x="4259988" y="363130"/>
                    <a:pt x="4258842" y="366132"/>
                    <a:pt x="4258187" y="369135"/>
                  </a:cubicBezTo>
                  <a:cubicBezTo>
                    <a:pt x="4257695" y="371210"/>
                    <a:pt x="4258569" y="372684"/>
                    <a:pt x="4259824" y="372247"/>
                  </a:cubicBezTo>
                  <a:cubicBezTo>
                    <a:pt x="4265011" y="370555"/>
                    <a:pt x="4270143" y="368753"/>
                    <a:pt x="4275220" y="366788"/>
                  </a:cubicBezTo>
                  <a:cubicBezTo>
                    <a:pt x="4276694" y="366242"/>
                    <a:pt x="4278168" y="365259"/>
                    <a:pt x="4278987" y="364058"/>
                  </a:cubicBezTo>
                  <a:cubicBezTo>
                    <a:pt x="4281935" y="359363"/>
                    <a:pt x="4284993" y="354722"/>
                    <a:pt x="4287231" y="349645"/>
                  </a:cubicBezTo>
                  <a:cubicBezTo>
                    <a:pt x="4288050" y="347898"/>
                    <a:pt x="4286685" y="345168"/>
                    <a:pt x="4286357" y="342875"/>
                  </a:cubicBezTo>
                  <a:cubicBezTo>
                    <a:pt x="4285921" y="340200"/>
                    <a:pt x="4287121" y="338399"/>
                    <a:pt x="4289360" y="337088"/>
                  </a:cubicBezTo>
                  <a:cubicBezTo>
                    <a:pt x="4294383" y="334140"/>
                    <a:pt x="4300006" y="334304"/>
                    <a:pt x="4305574" y="333703"/>
                  </a:cubicBezTo>
                  <a:cubicBezTo>
                    <a:pt x="4309724" y="333212"/>
                    <a:pt x="4310215" y="332502"/>
                    <a:pt x="4308249" y="327261"/>
                  </a:cubicBezTo>
                  <a:cubicBezTo>
                    <a:pt x="4306612" y="322894"/>
                    <a:pt x="4308031" y="316888"/>
                    <a:pt x="4303282" y="314268"/>
                  </a:cubicBezTo>
                  <a:cubicBezTo>
                    <a:pt x="4292963" y="308590"/>
                    <a:pt x="4293455" y="298163"/>
                    <a:pt x="4292690" y="289264"/>
                  </a:cubicBezTo>
                  <a:cubicBezTo>
                    <a:pt x="4291435" y="274905"/>
                    <a:pt x="4294383" y="260711"/>
                    <a:pt x="4300661" y="247554"/>
                  </a:cubicBezTo>
                  <a:cubicBezTo>
                    <a:pt x="4301316" y="246134"/>
                    <a:pt x="4302408" y="244715"/>
                    <a:pt x="4303664" y="243896"/>
                  </a:cubicBezTo>
                  <a:cubicBezTo>
                    <a:pt x="4305520" y="242640"/>
                    <a:pt x="4307813" y="240948"/>
                    <a:pt x="4309888" y="241002"/>
                  </a:cubicBezTo>
                  <a:close/>
                  <a:moveTo>
                    <a:pt x="3638269" y="240129"/>
                  </a:moveTo>
                  <a:cubicBezTo>
                    <a:pt x="3641271" y="241112"/>
                    <a:pt x="3644110" y="242586"/>
                    <a:pt x="3646895" y="244060"/>
                  </a:cubicBezTo>
                  <a:cubicBezTo>
                    <a:pt x="3650662" y="246080"/>
                    <a:pt x="3651372" y="248209"/>
                    <a:pt x="3649024" y="253286"/>
                  </a:cubicBezTo>
                  <a:cubicBezTo>
                    <a:pt x="3648260" y="254760"/>
                    <a:pt x="3646458" y="257381"/>
                    <a:pt x="3645311" y="260329"/>
                  </a:cubicBezTo>
                  <a:cubicBezTo>
                    <a:pt x="3643728" y="264314"/>
                    <a:pt x="3641544" y="266716"/>
                    <a:pt x="3636904" y="267426"/>
                  </a:cubicBezTo>
                  <a:cubicBezTo>
                    <a:pt x="3633956" y="267863"/>
                    <a:pt x="3631390" y="270429"/>
                    <a:pt x="3628551" y="271739"/>
                  </a:cubicBezTo>
                  <a:cubicBezTo>
                    <a:pt x="3627678" y="272176"/>
                    <a:pt x="3626531" y="272285"/>
                    <a:pt x="3625330" y="272176"/>
                  </a:cubicBezTo>
                  <a:cubicBezTo>
                    <a:pt x="3623201" y="271957"/>
                    <a:pt x="3620908" y="270975"/>
                    <a:pt x="3619761" y="269610"/>
                  </a:cubicBezTo>
                  <a:cubicBezTo>
                    <a:pt x="3616049" y="265242"/>
                    <a:pt x="3613210" y="260493"/>
                    <a:pt x="3613483" y="254596"/>
                  </a:cubicBezTo>
                  <a:cubicBezTo>
                    <a:pt x="3613537" y="253286"/>
                    <a:pt x="3614684" y="251212"/>
                    <a:pt x="3615721" y="250939"/>
                  </a:cubicBezTo>
                  <a:cubicBezTo>
                    <a:pt x="3618833" y="250120"/>
                    <a:pt x="3621836" y="249082"/>
                    <a:pt x="3624620" y="247717"/>
                  </a:cubicBezTo>
                  <a:cubicBezTo>
                    <a:pt x="3628060" y="246025"/>
                    <a:pt x="3631172" y="243732"/>
                    <a:pt x="3633737" y="240511"/>
                  </a:cubicBezTo>
                  <a:cubicBezTo>
                    <a:pt x="3634447" y="239692"/>
                    <a:pt x="3636904" y="239692"/>
                    <a:pt x="3638269" y="240129"/>
                  </a:cubicBezTo>
                  <a:close/>
                  <a:moveTo>
                    <a:pt x="1577499" y="234779"/>
                  </a:moveTo>
                  <a:cubicBezTo>
                    <a:pt x="1579192" y="234779"/>
                    <a:pt x="1580775" y="235161"/>
                    <a:pt x="1582249" y="235816"/>
                  </a:cubicBezTo>
                  <a:cubicBezTo>
                    <a:pt x="1586289" y="237618"/>
                    <a:pt x="1589237" y="241549"/>
                    <a:pt x="1589783" y="246462"/>
                  </a:cubicBezTo>
                  <a:cubicBezTo>
                    <a:pt x="1590220" y="250338"/>
                    <a:pt x="1586726" y="253942"/>
                    <a:pt x="1582686" y="253778"/>
                  </a:cubicBezTo>
                  <a:cubicBezTo>
                    <a:pt x="1576517" y="253559"/>
                    <a:pt x="1572695" y="250229"/>
                    <a:pt x="1570511" y="244661"/>
                  </a:cubicBezTo>
                  <a:cubicBezTo>
                    <a:pt x="1569310" y="241603"/>
                    <a:pt x="1571003" y="237836"/>
                    <a:pt x="1573841" y="235980"/>
                  </a:cubicBezTo>
                  <a:cubicBezTo>
                    <a:pt x="1574933" y="235270"/>
                    <a:pt x="1576134" y="234834"/>
                    <a:pt x="1577445" y="234834"/>
                  </a:cubicBezTo>
                  <a:close/>
                  <a:moveTo>
                    <a:pt x="1529564" y="233250"/>
                  </a:moveTo>
                  <a:cubicBezTo>
                    <a:pt x="1530656" y="233414"/>
                    <a:pt x="1532021" y="235052"/>
                    <a:pt x="1532348" y="236253"/>
                  </a:cubicBezTo>
                  <a:cubicBezTo>
                    <a:pt x="1532348" y="236307"/>
                    <a:pt x="1532348" y="236416"/>
                    <a:pt x="1532348" y="236416"/>
                  </a:cubicBezTo>
                  <a:cubicBezTo>
                    <a:pt x="1532894" y="238600"/>
                    <a:pt x="1532785" y="240948"/>
                    <a:pt x="1532894" y="242531"/>
                  </a:cubicBezTo>
                  <a:cubicBezTo>
                    <a:pt x="1531529" y="251703"/>
                    <a:pt x="1531857" y="260547"/>
                    <a:pt x="1526889" y="268136"/>
                  </a:cubicBezTo>
                  <a:cubicBezTo>
                    <a:pt x="1525906" y="269610"/>
                    <a:pt x="1522139" y="270429"/>
                    <a:pt x="1520610" y="268955"/>
                  </a:cubicBezTo>
                  <a:lnTo>
                    <a:pt x="1520556" y="269009"/>
                  </a:lnTo>
                  <a:cubicBezTo>
                    <a:pt x="1518973" y="267426"/>
                    <a:pt x="1517007" y="265570"/>
                    <a:pt x="1516625" y="263550"/>
                  </a:cubicBezTo>
                  <a:cubicBezTo>
                    <a:pt x="1516079" y="260547"/>
                    <a:pt x="1516025" y="257108"/>
                    <a:pt x="1517062" y="254323"/>
                  </a:cubicBezTo>
                  <a:cubicBezTo>
                    <a:pt x="1519355" y="248209"/>
                    <a:pt x="1522194" y="242367"/>
                    <a:pt x="1525087" y="236526"/>
                  </a:cubicBezTo>
                  <a:cubicBezTo>
                    <a:pt x="1525306" y="236089"/>
                    <a:pt x="1525524" y="235598"/>
                    <a:pt x="1525742" y="235161"/>
                  </a:cubicBezTo>
                  <a:cubicBezTo>
                    <a:pt x="1526288" y="234069"/>
                    <a:pt x="1528363" y="233086"/>
                    <a:pt x="1529564" y="233250"/>
                  </a:cubicBezTo>
                  <a:close/>
                  <a:moveTo>
                    <a:pt x="3630790" y="231885"/>
                  </a:moveTo>
                  <a:lnTo>
                    <a:pt x="3632482" y="232049"/>
                  </a:lnTo>
                  <a:lnTo>
                    <a:pt x="3631445" y="233577"/>
                  </a:lnTo>
                  <a:close/>
                  <a:moveTo>
                    <a:pt x="3537105" y="224897"/>
                  </a:moveTo>
                  <a:cubicBezTo>
                    <a:pt x="3538416" y="224624"/>
                    <a:pt x="3540600" y="224787"/>
                    <a:pt x="3541364" y="225661"/>
                  </a:cubicBezTo>
                  <a:cubicBezTo>
                    <a:pt x="3544913" y="229810"/>
                    <a:pt x="3548243" y="234287"/>
                    <a:pt x="3551573" y="238709"/>
                  </a:cubicBezTo>
                  <a:cubicBezTo>
                    <a:pt x="3553812" y="241712"/>
                    <a:pt x="3554085" y="247007"/>
                    <a:pt x="3550809" y="249573"/>
                  </a:cubicBezTo>
                  <a:cubicBezTo>
                    <a:pt x="3544858" y="254105"/>
                    <a:pt x="3544148" y="262185"/>
                    <a:pt x="3538197" y="266498"/>
                  </a:cubicBezTo>
                  <a:cubicBezTo>
                    <a:pt x="3535413" y="268463"/>
                    <a:pt x="3534758" y="271739"/>
                    <a:pt x="3534594" y="275014"/>
                  </a:cubicBezTo>
                  <a:cubicBezTo>
                    <a:pt x="3534321" y="279218"/>
                    <a:pt x="3532301" y="282548"/>
                    <a:pt x="3529845" y="285769"/>
                  </a:cubicBezTo>
                  <a:cubicBezTo>
                    <a:pt x="3527715" y="288554"/>
                    <a:pt x="3525313" y="290191"/>
                    <a:pt x="3521819" y="289645"/>
                  </a:cubicBezTo>
                  <a:cubicBezTo>
                    <a:pt x="3519472" y="289263"/>
                    <a:pt x="3517179" y="288554"/>
                    <a:pt x="3514831" y="288117"/>
                  </a:cubicBezTo>
                  <a:cubicBezTo>
                    <a:pt x="3508389" y="286752"/>
                    <a:pt x="3505004" y="283149"/>
                    <a:pt x="3504950" y="276980"/>
                  </a:cubicBezTo>
                  <a:cubicBezTo>
                    <a:pt x="3504950" y="274632"/>
                    <a:pt x="3505659" y="272285"/>
                    <a:pt x="3505987" y="269937"/>
                  </a:cubicBezTo>
                  <a:cubicBezTo>
                    <a:pt x="3506697" y="264969"/>
                    <a:pt x="3506587" y="264696"/>
                    <a:pt x="3500309" y="263495"/>
                  </a:cubicBezTo>
                  <a:cubicBezTo>
                    <a:pt x="3500309" y="263713"/>
                    <a:pt x="3500309" y="263877"/>
                    <a:pt x="3500309" y="264095"/>
                  </a:cubicBezTo>
                  <a:cubicBezTo>
                    <a:pt x="3500091" y="263877"/>
                    <a:pt x="3499927" y="263604"/>
                    <a:pt x="3499709" y="263386"/>
                  </a:cubicBezTo>
                  <a:cubicBezTo>
                    <a:pt x="3498781" y="266115"/>
                    <a:pt x="3499163" y="270265"/>
                    <a:pt x="3494631" y="269609"/>
                  </a:cubicBezTo>
                  <a:cubicBezTo>
                    <a:pt x="3488407" y="268681"/>
                    <a:pt x="3482238" y="267316"/>
                    <a:pt x="3476124" y="265842"/>
                  </a:cubicBezTo>
                  <a:lnTo>
                    <a:pt x="3476233" y="265788"/>
                  </a:lnTo>
                  <a:cubicBezTo>
                    <a:pt x="3471647" y="264641"/>
                    <a:pt x="3469027" y="258090"/>
                    <a:pt x="3471647" y="254432"/>
                  </a:cubicBezTo>
                  <a:cubicBezTo>
                    <a:pt x="3476779" y="247335"/>
                    <a:pt x="3482730" y="240947"/>
                    <a:pt x="3490318" y="236634"/>
                  </a:cubicBezTo>
                  <a:cubicBezTo>
                    <a:pt x="3492830" y="235215"/>
                    <a:pt x="3496488" y="234833"/>
                    <a:pt x="3499436" y="235379"/>
                  </a:cubicBezTo>
                  <a:cubicBezTo>
                    <a:pt x="3506424" y="236744"/>
                    <a:pt x="3512975" y="239637"/>
                    <a:pt x="3517997" y="244987"/>
                  </a:cubicBezTo>
                  <a:cubicBezTo>
                    <a:pt x="3518762" y="245915"/>
                    <a:pt x="3518762" y="247499"/>
                    <a:pt x="3519035" y="248918"/>
                  </a:cubicBezTo>
                  <a:lnTo>
                    <a:pt x="3519335" y="248885"/>
                  </a:lnTo>
                  <a:lnTo>
                    <a:pt x="3519035" y="249355"/>
                  </a:lnTo>
                  <a:lnTo>
                    <a:pt x="3519526" y="248864"/>
                  </a:lnTo>
                  <a:lnTo>
                    <a:pt x="3519335" y="248885"/>
                  </a:lnTo>
                  <a:lnTo>
                    <a:pt x="3527497" y="236088"/>
                  </a:lnTo>
                  <a:cubicBezTo>
                    <a:pt x="3527879" y="228281"/>
                    <a:pt x="3529735" y="226698"/>
                    <a:pt x="3537105" y="224897"/>
                  </a:cubicBezTo>
                  <a:close/>
                  <a:moveTo>
                    <a:pt x="2713272" y="220393"/>
                  </a:moveTo>
                  <a:lnTo>
                    <a:pt x="2713333" y="220421"/>
                  </a:lnTo>
                  <a:lnTo>
                    <a:pt x="2713278" y="220421"/>
                  </a:lnTo>
                  <a:close/>
                  <a:moveTo>
                    <a:pt x="2710385" y="216217"/>
                  </a:moveTo>
                  <a:cubicBezTo>
                    <a:pt x="2711204" y="216872"/>
                    <a:pt x="2712077" y="217582"/>
                    <a:pt x="2712842" y="218401"/>
                  </a:cubicBezTo>
                  <a:lnTo>
                    <a:pt x="2713272" y="220393"/>
                  </a:lnTo>
                  <a:lnTo>
                    <a:pt x="2710822" y="219274"/>
                  </a:lnTo>
                  <a:cubicBezTo>
                    <a:pt x="2710713" y="218292"/>
                    <a:pt x="2710549" y="217254"/>
                    <a:pt x="2710385" y="216217"/>
                  </a:cubicBezTo>
                  <a:close/>
                  <a:moveTo>
                    <a:pt x="2710377" y="216155"/>
                  </a:moveTo>
                  <a:lnTo>
                    <a:pt x="2710385" y="216162"/>
                  </a:lnTo>
                  <a:lnTo>
                    <a:pt x="2710385" y="216216"/>
                  </a:lnTo>
                  <a:close/>
                  <a:moveTo>
                    <a:pt x="2709894" y="214797"/>
                  </a:moveTo>
                  <a:cubicBezTo>
                    <a:pt x="2710003" y="214852"/>
                    <a:pt x="2710058" y="214961"/>
                    <a:pt x="2710222" y="214961"/>
                  </a:cubicBezTo>
                  <a:lnTo>
                    <a:pt x="2710377" y="216155"/>
                  </a:lnTo>
                  <a:lnTo>
                    <a:pt x="2709621" y="215452"/>
                  </a:lnTo>
                  <a:cubicBezTo>
                    <a:pt x="2709730" y="215234"/>
                    <a:pt x="2709785" y="215015"/>
                    <a:pt x="2709894" y="214797"/>
                  </a:cubicBezTo>
                  <a:close/>
                  <a:moveTo>
                    <a:pt x="1584160" y="211194"/>
                  </a:moveTo>
                  <a:cubicBezTo>
                    <a:pt x="1584433" y="212941"/>
                    <a:pt x="1584651" y="214688"/>
                    <a:pt x="1582030" y="215234"/>
                  </a:cubicBezTo>
                  <a:cubicBezTo>
                    <a:pt x="1581921" y="215289"/>
                    <a:pt x="1581157" y="213705"/>
                    <a:pt x="1581321" y="213542"/>
                  </a:cubicBezTo>
                  <a:cubicBezTo>
                    <a:pt x="1582194" y="212668"/>
                    <a:pt x="1583177" y="211958"/>
                    <a:pt x="1584160" y="211194"/>
                  </a:cubicBezTo>
                  <a:close/>
                  <a:moveTo>
                    <a:pt x="3534267" y="208355"/>
                  </a:moveTo>
                  <a:cubicBezTo>
                    <a:pt x="3536014" y="208519"/>
                    <a:pt x="3536778" y="209938"/>
                    <a:pt x="3536342" y="211685"/>
                  </a:cubicBezTo>
                  <a:cubicBezTo>
                    <a:pt x="3536178" y="212340"/>
                    <a:pt x="3535413" y="213214"/>
                    <a:pt x="3534813" y="213378"/>
                  </a:cubicBezTo>
                  <a:cubicBezTo>
                    <a:pt x="3533011" y="213814"/>
                    <a:pt x="3531865" y="212941"/>
                    <a:pt x="3531428" y="211139"/>
                  </a:cubicBezTo>
                  <a:cubicBezTo>
                    <a:pt x="3531537" y="209392"/>
                    <a:pt x="3532520" y="208191"/>
                    <a:pt x="3534267" y="208355"/>
                  </a:cubicBezTo>
                  <a:close/>
                  <a:moveTo>
                    <a:pt x="2708420" y="204642"/>
                  </a:moveTo>
                  <a:cubicBezTo>
                    <a:pt x="2709293" y="204369"/>
                    <a:pt x="2710112" y="204424"/>
                    <a:pt x="2710658" y="205025"/>
                  </a:cubicBezTo>
                  <a:cubicBezTo>
                    <a:pt x="2711532" y="206007"/>
                    <a:pt x="2712405" y="207754"/>
                    <a:pt x="2712132" y="208955"/>
                  </a:cubicBezTo>
                  <a:cubicBezTo>
                    <a:pt x="2711750" y="210975"/>
                    <a:pt x="2710767" y="212886"/>
                    <a:pt x="2709894" y="214797"/>
                  </a:cubicBezTo>
                  <a:cubicBezTo>
                    <a:pt x="2707055" y="213978"/>
                    <a:pt x="2705854" y="212067"/>
                    <a:pt x="2705690" y="209501"/>
                  </a:cubicBezTo>
                  <a:cubicBezTo>
                    <a:pt x="2705690" y="208955"/>
                    <a:pt x="2705690" y="208464"/>
                    <a:pt x="2705690" y="207918"/>
                  </a:cubicBezTo>
                  <a:cubicBezTo>
                    <a:pt x="2705854" y="206444"/>
                    <a:pt x="2707110" y="205079"/>
                    <a:pt x="2708420" y="204642"/>
                  </a:cubicBezTo>
                  <a:close/>
                  <a:moveTo>
                    <a:pt x="4317149" y="203114"/>
                  </a:moveTo>
                  <a:cubicBezTo>
                    <a:pt x="4321680" y="206062"/>
                    <a:pt x="4326430" y="204097"/>
                    <a:pt x="4331071" y="203824"/>
                  </a:cubicBezTo>
                  <a:cubicBezTo>
                    <a:pt x="4332435" y="203769"/>
                    <a:pt x="4333800" y="203824"/>
                    <a:pt x="4335111" y="204261"/>
                  </a:cubicBezTo>
                  <a:cubicBezTo>
                    <a:pt x="4336148" y="204534"/>
                    <a:pt x="4336530" y="206663"/>
                    <a:pt x="4337240" y="207973"/>
                  </a:cubicBezTo>
                  <a:cubicBezTo>
                    <a:pt x="4336858" y="208628"/>
                    <a:pt x="4336530" y="209447"/>
                    <a:pt x="4335929" y="209829"/>
                  </a:cubicBezTo>
                  <a:lnTo>
                    <a:pt x="4335929" y="209884"/>
                  </a:lnTo>
                  <a:cubicBezTo>
                    <a:pt x="4334019" y="211085"/>
                    <a:pt x="4332053" y="211849"/>
                    <a:pt x="4330142" y="212286"/>
                  </a:cubicBezTo>
                  <a:cubicBezTo>
                    <a:pt x="4324628" y="213487"/>
                    <a:pt x="4319278" y="211631"/>
                    <a:pt x="4315456" y="206881"/>
                  </a:cubicBezTo>
                  <a:cubicBezTo>
                    <a:pt x="4315129" y="206444"/>
                    <a:pt x="4315347" y="205352"/>
                    <a:pt x="4315620" y="204752"/>
                  </a:cubicBezTo>
                  <a:cubicBezTo>
                    <a:pt x="4315948" y="204097"/>
                    <a:pt x="4317040" y="203059"/>
                    <a:pt x="4317149" y="203114"/>
                  </a:cubicBezTo>
                  <a:close/>
                  <a:moveTo>
                    <a:pt x="1664576" y="202568"/>
                  </a:moveTo>
                  <a:cubicBezTo>
                    <a:pt x="1666869" y="200275"/>
                    <a:pt x="1673311" y="201203"/>
                    <a:pt x="1675222" y="204151"/>
                  </a:cubicBezTo>
                  <a:cubicBezTo>
                    <a:pt x="1676478" y="206171"/>
                    <a:pt x="1678006" y="208082"/>
                    <a:pt x="1678880" y="210265"/>
                  </a:cubicBezTo>
                  <a:cubicBezTo>
                    <a:pt x="1681883" y="217690"/>
                    <a:pt x="1685213" y="224842"/>
                    <a:pt x="1690126" y="231230"/>
                  </a:cubicBezTo>
                  <a:cubicBezTo>
                    <a:pt x="1694603" y="237071"/>
                    <a:pt x="1693784" y="243077"/>
                    <a:pt x="1689744" y="248918"/>
                  </a:cubicBezTo>
                  <a:lnTo>
                    <a:pt x="1690399" y="248372"/>
                  </a:lnTo>
                  <a:cubicBezTo>
                    <a:pt x="1690399" y="248700"/>
                    <a:pt x="1690399" y="249082"/>
                    <a:pt x="1690399" y="249464"/>
                  </a:cubicBezTo>
                  <a:cubicBezTo>
                    <a:pt x="1690181" y="249355"/>
                    <a:pt x="1690017" y="249191"/>
                    <a:pt x="1689853" y="249027"/>
                  </a:cubicBezTo>
                  <a:cubicBezTo>
                    <a:pt x="1688980" y="249846"/>
                    <a:pt x="1688379" y="250774"/>
                    <a:pt x="1687943" y="251757"/>
                  </a:cubicBezTo>
                  <a:cubicBezTo>
                    <a:pt x="1686468" y="254760"/>
                    <a:pt x="1686305" y="258363"/>
                    <a:pt x="1684339" y="261038"/>
                  </a:cubicBezTo>
                  <a:cubicBezTo>
                    <a:pt x="1683029" y="262894"/>
                    <a:pt x="1680955" y="265133"/>
                    <a:pt x="1678989" y="265406"/>
                  </a:cubicBezTo>
                  <a:cubicBezTo>
                    <a:pt x="1670363" y="266661"/>
                    <a:pt x="1661737" y="266661"/>
                    <a:pt x="1653221" y="264478"/>
                  </a:cubicBezTo>
                  <a:cubicBezTo>
                    <a:pt x="1649999" y="263659"/>
                    <a:pt x="1647379" y="261966"/>
                    <a:pt x="1646778" y="258363"/>
                  </a:cubicBezTo>
                  <a:cubicBezTo>
                    <a:pt x="1646178" y="254541"/>
                    <a:pt x="1644431" y="250174"/>
                    <a:pt x="1645577" y="246898"/>
                  </a:cubicBezTo>
                  <a:lnTo>
                    <a:pt x="1645632" y="246734"/>
                  </a:lnTo>
                  <a:cubicBezTo>
                    <a:pt x="1646069" y="245588"/>
                    <a:pt x="1646560" y="244496"/>
                    <a:pt x="1647051" y="243404"/>
                  </a:cubicBezTo>
                  <a:cubicBezTo>
                    <a:pt x="1648416" y="240401"/>
                    <a:pt x="1649836" y="237508"/>
                    <a:pt x="1649617" y="233632"/>
                  </a:cubicBezTo>
                  <a:cubicBezTo>
                    <a:pt x="1648853" y="220748"/>
                    <a:pt x="1655896" y="211139"/>
                    <a:pt x="1664576" y="202568"/>
                  </a:cubicBezTo>
                  <a:close/>
                  <a:moveTo>
                    <a:pt x="2726326" y="200493"/>
                  </a:moveTo>
                  <a:cubicBezTo>
                    <a:pt x="2726981" y="201639"/>
                    <a:pt x="2728073" y="202731"/>
                    <a:pt x="2728073" y="203932"/>
                  </a:cubicBezTo>
                  <a:cubicBezTo>
                    <a:pt x="2728073" y="205134"/>
                    <a:pt x="2727091" y="206335"/>
                    <a:pt x="2726490" y="207590"/>
                  </a:cubicBezTo>
                  <a:cubicBezTo>
                    <a:pt x="2725835" y="206444"/>
                    <a:pt x="2724743" y="205297"/>
                    <a:pt x="2724743" y="204096"/>
                  </a:cubicBezTo>
                  <a:cubicBezTo>
                    <a:pt x="2724688" y="202895"/>
                    <a:pt x="2725726" y="201694"/>
                    <a:pt x="2726326" y="200493"/>
                  </a:cubicBezTo>
                  <a:close/>
                  <a:moveTo>
                    <a:pt x="4798998" y="196945"/>
                  </a:moveTo>
                  <a:cubicBezTo>
                    <a:pt x="4800254" y="197873"/>
                    <a:pt x="4801564" y="198910"/>
                    <a:pt x="4803038" y="199347"/>
                  </a:cubicBezTo>
                  <a:cubicBezTo>
                    <a:pt x="4809917" y="201312"/>
                    <a:pt x="4813302" y="206335"/>
                    <a:pt x="4815322" y="212613"/>
                  </a:cubicBezTo>
                  <a:cubicBezTo>
                    <a:pt x="4816032" y="214852"/>
                    <a:pt x="4816414" y="217145"/>
                    <a:pt x="4816851" y="219110"/>
                  </a:cubicBezTo>
                  <a:cubicBezTo>
                    <a:pt x="4815759" y="220584"/>
                    <a:pt x="4814994" y="221785"/>
                    <a:pt x="4813957" y="222713"/>
                  </a:cubicBezTo>
                  <a:lnTo>
                    <a:pt x="4813957" y="222768"/>
                  </a:lnTo>
                  <a:cubicBezTo>
                    <a:pt x="4813629" y="223096"/>
                    <a:pt x="4812101" y="222768"/>
                    <a:pt x="4811773" y="222331"/>
                  </a:cubicBezTo>
                  <a:cubicBezTo>
                    <a:pt x="4806041" y="214852"/>
                    <a:pt x="4800472" y="207372"/>
                    <a:pt x="4794904" y="199784"/>
                  </a:cubicBezTo>
                  <a:cubicBezTo>
                    <a:pt x="4794521" y="199292"/>
                    <a:pt x="4794576" y="198146"/>
                    <a:pt x="4794904" y="197545"/>
                  </a:cubicBezTo>
                  <a:cubicBezTo>
                    <a:pt x="4795941" y="195908"/>
                    <a:pt x="4797360" y="195798"/>
                    <a:pt x="4798998" y="196945"/>
                  </a:cubicBezTo>
                  <a:close/>
                  <a:moveTo>
                    <a:pt x="3661745" y="191157"/>
                  </a:moveTo>
                  <a:cubicBezTo>
                    <a:pt x="3665676" y="192031"/>
                    <a:pt x="3668297" y="196344"/>
                    <a:pt x="3666713" y="200220"/>
                  </a:cubicBezTo>
                  <a:lnTo>
                    <a:pt x="3662918" y="205833"/>
                  </a:lnTo>
                  <a:lnTo>
                    <a:pt x="3669334" y="203606"/>
                  </a:lnTo>
                  <a:cubicBezTo>
                    <a:pt x="3673210" y="201804"/>
                    <a:pt x="3676813" y="201367"/>
                    <a:pt x="3679925" y="204970"/>
                  </a:cubicBezTo>
                  <a:cubicBezTo>
                    <a:pt x="3682327" y="207646"/>
                    <a:pt x="3681945" y="210266"/>
                    <a:pt x="3678178" y="215070"/>
                  </a:cubicBezTo>
                  <a:cubicBezTo>
                    <a:pt x="3674793" y="219383"/>
                    <a:pt x="3674793" y="219383"/>
                    <a:pt x="3677195" y="223041"/>
                  </a:cubicBezTo>
                  <a:cubicBezTo>
                    <a:pt x="3678069" y="224351"/>
                    <a:pt x="3679051" y="225552"/>
                    <a:pt x="3679980" y="226863"/>
                  </a:cubicBezTo>
                  <a:cubicBezTo>
                    <a:pt x="3680416" y="227518"/>
                    <a:pt x="3680798" y="228228"/>
                    <a:pt x="3681181" y="228937"/>
                  </a:cubicBezTo>
                  <a:cubicBezTo>
                    <a:pt x="3682218" y="230903"/>
                    <a:pt x="3681563" y="234124"/>
                    <a:pt x="3680089" y="235379"/>
                  </a:cubicBezTo>
                  <a:cubicBezTo>
                    <a:pt x="3674302" y="240293"/>
                    <a:pt x="3667477" y="241985"/>
                    <a:pt x="3660326" y="240620"/>
                  </a:cubicBezTo>
                  <a:cubicBezTo>
                    <a:pt x="3657760" y="240184"/>
                    <a:pt x="3655030" y="237072"/>
                    <a:pt x="3653720" y="234506"/>
                  </a:cubicBezTo>
                  <a:cubicBezTo>
                    <a:pt x="3650444" y="228009"/>
                    <a:pt x="3651099" y="220748"/>
                    <a:pt x="3651700" y="213705"/>
                  </a:cubicBezTo>
                  <a:cubicBezTo>
                    <a:pt x="3651754" y="212450"/>
                    <a:pt x="3653338" y="211030"/>
                    <a:pt x="3654539" y="210266"/>
                  </a:cubicBezTo>
                  <a:lnTo>
                    <a:pt x="3654593" y="210048"/>
                  </a:lnTo>
                  <a:lnTo>
                    <a:pt x="3662635" y="205893"/>
                  </a:lnTo>
                  <a:lnTo>
                    <a:pt x="3652137" y="202841"/>
                  </a:lnTo>
                  <a:cubicBezTo>
                    <a:pt x="3648970" y="199674"/>
                    <a:pt x="3649189" y="195143"/>
                    <a:pt x="3652792" y="192850"/>
                  </a:cubicBezTo>
                  <a:cubicBezTo>
                    <a:pt x="3655576" y="191157"/>
                    <a:pt x="3658524" y="190448"/>
                    <a:pt x="3661745" y="191157"/>
                  </a:cubicBezTo>
                  <a:close/>
                  <a:moveTo>
                    <a:pt x="1341377" y="188101"/>
                  </a:moveTo>
                  <a:cubicBezTo>
                    <a:pt x="1347492" y="189466"/>
                    <a:pt x="1354316" y="188155"/>
                    <a:pt x="1361304" y="194215"/>
                  </a:cubicBezTo>
                  <a:cubicBezTo>
                    <a:pt x="1363652" y="196345"/>
                    <a:pt x="1366491" y="194325"/>
                    <a:pt x="1369548" y="191049"/>
                  </a:cubicBezTo>
                  <a:cubicBezTo>
                    <a:pt x="1371022" y="189520"/>
                    <a:pt x="1373588" y="188756"/>
                    <a:pt x="1375772" y="188265"/>
                  </a:cubicBezTo>
                  <a:cubicBezTo>
                    <a:pt x="1377464" y="187882"/>
                    <a:pt x="1380139" y="192468"/>
                    <a:pt x="1380303" y="195799"/>
                  </a:cubicBezTo>
                  <a:cubicBezTo>
                    <a:pt x="1380467" y="198965"/>
                    <a:pt x="1380576" y="202132"/>
                    <a:pt x="1380303" y="205298"/>
                  </a:cubicBezTo>
                  <a:cubicBezTo>
                    <a:pt x="1380085" y="207646"/>
                    <a:pt x="1379102" y="209939"/>
                    <a:pt x="1376700" y="211085"/>
                  </a:cubicBezTo>
                  <a:cubicBezTo>
                    <a:pt x="1374571" y="212122"/>
                    <a:pt x="1372223" y="212777"/>
                    <a:pt x="1370258" y="214088"/>
                  </a:cubicBezTo>
                  <a:cubicBezTo>
                    <a:pt x="1368347" y="215398"/>
                    <a:pt x="1365563" y="217090"/>
                    <a:pt x="1365344" y="218892"/>
                  </a:cubicBezTo>
                  <a:cubicBezTo>
                    <a:pt x="1364635" y="224788"/>
                    <a:pt x="1361031" y="228828"/>
                    <a:pt x="1357428" y="232814"/>
                  </a:cubicBezTo>
                  <a:cubicBezTo>
                    <a:pt x="1355681" y="234724"/>
                    <a:pt x="1353880" y="236690"/>
                    <a:pt x="1352460" y="238819"/>
                  </a:cubicBezTo>
                  <a:cubicBezTo>
                    <a:pt x="1351641" y="239965"/>
                    <a:pt x="1350931" y="241166"/>
                    <a:pt x="1350385" y="242477"/>
                  </a:cubicBezTo>
                  <a:cubicBezTo>
                    <a:pt x="1349567" y="244333"/>
                    <a:pt x="1346782" y="245479"/>
                    <a:pt x="1344708" y="246571"/>
                  </a:cubicBezTo>
                  <a:cubicBezTo>
                    <a:pt x="1342578" y="247609"/>
                    <a:pt x="1340231" y="248646"/>
                    <a:pt x="1337938" y="248919"/>
                  </a:cubicBezTo>
                  <a:cubicBezTo>
                    <a:pt x="1331933" y="249519"/>
                    <a:pt x="1327674" y="252358"/>
                    <a:pt x="1324781" y="257763"/>
                  </a:cubicBezTo>
                  <a:cubicBezTo>
                    <a:pt x="1323743" y="259674"/>
                    <a:pt x="1321396" y="260875"/>
                    <a:pt x="1319485" y="262240"/>
                  </a:cubicBezTo>
                  <a:cubicBezTo>
                    <a:pt x="1317192" y="263878"/>
                    <a:pt x="1312552" y="262076"/>
                    <a:pt x="1311569" y="259237"/>
                  </a:cubicBezTo>
                  <a:cubicBezTo>
                    <a:pt x="1310477" y="256180"/>
                    <a:pt x="1309767" y="252904"/>
                    <a:pt x="1311405" y="249956"/>
                  </a:cubicBezTo>
                  <a:cubicBezTo>
                    <a:pt x="1313316" y="246626"/>
                    <a:pt x="1315336" y="243405"/>
                    <a:pt x="1317411" y="240184"/>
                  </a:cubicBezTo>
                  <a:cubicBezTo>
                    <a:pt x="1318775" y="238055"/>
                    <a:pt x="1320140" y="235925"/>
                    <a:pt x="1321451" y="233742"/>
                  </a:cubicBezTo>
                  <a:cubicBezTo>
                    <a:pt x="1323580" y="230248"/>
                    <a:pt x="1323470" y="227190"/>
                    <a:pt x="1321451" y="227518"/>
                  </a:cubicBezTo>
                  <a:cubicBezTo>
                    <a:pt x="1320086" y="227736"/>
                    <a:pt x="1318393" y="227845"/>
                    <a:pt x="1317465" y="228719"/>
                  </a:cubicBezTo>
                  <a:cubicBezTo>
                    <a:pt x="1313371" y="232595"/>
                    <a:pt x="1309221" y="236471"/>
                    <a:pt x="1305564" y="240675"/>
                  </a:cubicBezTo>
                  <a:cubicBezTo>
                    <a:pt x="1305072" y="241221"/>
                    <a:pt x="1304635" y="241712"/>
                    <a:pt x="1304199" y="242258"/>
                  </a:cubicBezTo>
                  <a:cubicBezTo>
                    <a:pt x="1300159" y="247172"/>
                    <a:pt x="1297047" y="252740"/>
                    <a:pt x="1293280" y="257872"/>
                  </a:cubicBezTo>
                  <a:cubicBezTo>
                    <a:pt x="1291697" y="260111"/>
                    <a:pt x="1289458" y="259838"/>
                    <a:pt x="1287002" y="258910"/>
                  </a:cubicBezTo>
                  <a:cubicBezTo>
                    <a:pt x="1285691" y="258364"/>
                    <a:pt x="1283671" y="258255"/>
                    <a:pt x="1282689" y="258964"/>
                  </a:cubicBezTo>
                  <a:cubicBezTo>
                    <a:pt x="1278812" y="261694"/>
                    <a:pt x="1275318" y="264970"/>
                    <a:pt x="1271442" y="267699"/>
                  </a:cubicBezTo>
                  <a:cubicBezTo>
                    <a:pt x="1268439" y="269883"/>
                    <a:pt x="1263253" y="269392"/>
                    <a:pt x="1260523" y="266334"/>
                  </a:cubicBezTo>
                  <a:cubicBezTo>
                    <a:pt x="1257903" y="263441"/>
                    <a:pt x="1255555" y="260602"/>
                    <a:pt x="1251843" y="258637"/>
                  </a:cubicBezTo>
                  <a:cubicBezTo>
                    <a:pt x="1247639" y="256453"/>
                    <a:pt x="1243326" y="254269"/>
                    <a:pt x="1235355" y="252468"/>
                  </a:cubicBezTo>
                  <a:lnTo>
                    <a:pt x="1235301" y="252522"/>
                  </a:lnTo>
                  <a:cubicBezTo>
                    <a:pt x="1234100" y="252249"/>
                    <a:pt x="1232353" y="250393"/>
                    <a:pt x="1232407" y="249356"/>
                  </a:cubicBezTo>
                  <a:cubicBezTo>
                    <a:pt x="1232626" y="247445"/>
                    <a:pt x="1232844" y="245534"/>
                    <a:pt x="1233226" y="243732"/>
                  </a:cubicBezTo>
                  <a:cubicBezTo>
                    <a:pt x="1234154" y="239583"/>
                    <a:pt x="1236010" y="235925"/>
                    <a:pt x="1240487" y="233141"/>
                  </a:cubicBezTo>
                  <a:cubicBezTo>
                    <a:pt x="1247311" y="228883"/>
                    <a:pt x="1253917" y="225007"/>
                    <a:pt x="1262161" y="223806"/>
                  </a:cubicBezTo>
                  <a:cubicBezTo>
                    <a:pt x="1266692" y="223150"/>
                    <a:pt x="1270842" y="219820"/>
                    <a:pt x="1275318" y="218564"/>
                  </a:cubicBezTo>
                  <a:cubicBezTo>
                    <a:pt x="1288476" y="214961"/>
                    <a:pt x="1300377" y="209010"/>
                    <a:pt x="1311678" y="201968"/>
                  </a:cubicBezTo>
                  <a:cubicBezTo>
                    <a:pt x="1317138" y="198528"/>
                    <a:pt x="1322488" y="194871"/>
                    <a:pt x="1327783" y="191104"/>
                  </a:cubicBezTo>
                  <a:cubicBezTo>
                    <a:pt x="1331933" y="188101"/>
                    <a:pt x="1336573" y="187009"/>
                    <a:pt x="1341377" y="188101"/>
                  </a:cubicBezTo>
                  <a:close/>
                  <a:moveTo>
                    <a:pt x="1417975" y="174288"/>
                  </a:moveTo>
                  <a:cubicBezTo>
                    <a:pt x="1420814" y="173633"/>
                    <a:pt x="1425017" y="175489"/>
                    <a:pt x="1425345" y="178110"/>
                  </a:cubicBezTo>
                  <a:cubicBezTo>
                    <a:pt x="1425945" y="182641"/>
                    <a:pt x="1426055" y="187227"/>
                    <a:pt x="1426382" y="191759"/>
                  </a:cubicBezTo>
                  <a:cubicBezTo>
                    <a:pt x="1426546" y="191595"/>
                    <a:pt x="1426874" y="191267"/>
                    <a:pt x="1426874" y="191267"/>
                  </a:cubicBezTo>
                  <a:lnTo>
                    <a:pt x="1426382" y="191813"/>
                  </a:lnTo>
                  <a:cubicBezTo>
                    <a:pt x="1433261" y="187336"/>
                    <a:pt x="1440795" y="185699"/>
                    <a:pt x="1448984" y="186354"/>
                  </a:cubicBezTo>
                  <a:cubicBezTo>
                    <a:pt x="1459303" y="187118"/>
                    <a:pt x="1469403" y="188920"/>
                    <a:pt x="1479175" y="192359"/>
                  </a:cubicBezTo>
                  <a:cubicBezTo>
                    <a:pt x="1480485" y="192796"/>
                    <a:pt x="1481413" y="194488"/>
                    <a:pt x="1482341" y="195689"/>
                  </a:cubicBezTo>
                  <a:cubicBezTo>
                    <a:pt x="1483488" y="197218"/>
                    <a:pt x="1483542" y="199020"/>
                    <a:pt x="1482068" y="200057"/>
                  </a:cubicBezTo>
                  <a:cubicBezTo>
                    <a:pt x="1478902" y="202241"/>
                    <a:pt x="1475572" y="204261"/>
                    <a:pt x="1472132" y="206062"/>
                  </a:cubicBezTo>
                  <a:cubicBezTo>
                    <a:pt x="1469239" y="207591"/>
                    <a:pt x="1466727" y="209174"/>
                    <a:pt x="1466236" y="212777"/>
                  </a:cubicBezTo>
                  <a:cubicBezTo>
                    <a:pt x="1465581" y="217691"/>
                    <a:pt x="1462851" y="221512"/>
                    <a:pt x="1459575" y="225061"/>
                  </a:cubicBezTo>
                  <a:cubicBezTo>
                    <a:pt x="1455536" y="229429"/>
                    <a:pt x="1450622" y="231558"/>
                    <a:pt x="1444780" y="231449"/>
                  </a:cubicBezTo>
                  <a:cubicBezTo>
                    <a:pt x="1441614" y="231394"/>
                    <a:pt x="1438448" y="230957"/>
                    <a:pt x="1435336" y="230520"/>
                  </a:cubicBezTo>
                  <a:cubicBezTo>
                    <a:pt x="1432169" y="230029"/>
                    <a:pt x="1429276" y="228883"/>
                    <a:pt x="1427256" y="226153"/>
                  </a:cubicBezTo>
                  <a:cubicBezTo>
                    <a:pt x="1424908" y="222932"/>
                    <a:pt x="1422451" y="219820"/>
                    <a:pt x="1420213" y="216599"/>
                  </a:cubicBezTo>
                  <a:cubicBezTo>
                    <a:pt x="1417702" y="213105"/>
                    <a:pt x="1417483" y="209338"/>
                    <a:pt x="1419012" y="205352"/>
                  </a:cubicBezTo>
                  <a:cubicBezTo>
                    <a:pt x="1420158" y="202459"/>
                    <a:pt x="1420977" y="199347"/>
                    <a:pt x="1421905" y="196344"/>
                  </a:cubicBezTo>
                  <a:lnTo>
                    <a:pt x="1421250" y="196890"/>
                  </a:lnTo>
                  <a:cubicBezTo>
                    <a:pt x="1421414" y="196727"/>
                    <a:pt x="1421796" y="196344"/>
                    <a:pt x="1421796" y="196344"/>
                  </a:cubicBezTo>
                  <a:lnTo>
                    <a:pt x="1421905" y="196235"/>
                  </a:lnTo>
                  <a:cubicBezTo>
                    <a:pt x="1418138" y="195689"/>
                    <a:pt x="1414262" y="195089"/>
                    <a:pt x="1412188" y="191322"/>
                  </a:cubicBezTo>
                  <a:cubicBezTo>
                    <a:pt x="1410277" y="187773"/>
                    <a:pt x="1410222" y="183897"/>
                    <a:pt x="1411478" y="180130"/>
                  </a:cubicBezTo>
                  <a:cubicBezTo>
                    <a:pt x="1412570" y="177127"/>
                    <a:pt x="1414699" y="174998"/>
                    <a:pt x="1417975" y="174288"/>
                  </a:cubicBezTo>
                  <a:close/>
                  <a:moveTo>
                    <a:pt x="3622109" y="169484"/>
                  </a:moveTo>
                  <a:cubicBezTo>
                    <a:pt x="3622273" y="169593"/>
                    <a:pt x="3622436" y="169702"/>
                    <a:pt x="3622600" y="169812"/>
                  </a:cubicBezTo>
                  <a:cubicBezTo>
                    <a:pt x="3623801" y="170630"/>
                    <a:pt x="3624238" y="171777"/>
                    <a:pt x="3623528" y="173251"/>
                  </a:cubicBezTo>
                  <a:cubicBezTo>
                    <a:pt x="3623365" y="173579"/>
                    <a:pt x="3623037" y="173906"/>
                    <a:pt x="3622710" y="174179"/>
                  </a:cubicBezTo>
                  <a:lnTo>
                    <a:pt x="3622710" y="174125"/>
                  </a:lnTo>
                  <a:cubicBezTo>
                    <a:pt x="3622382" y="174397"/>
                    <a:pt x="3622055" y="174561"/>
                    <a:pt x="3621891" y="174507"/>
                  </a:cubicBezTo>
                  <a:cubicBezTo>
                    <a:pt x="3620253" y="173906"/>
                    <a:pt x="3619652" y="172487"/>
                    <a:pt x="3620362" y="170849"/>
                  </a:cubicBezTo>
                  <a:cubicBezTo>
                    <a:pt x="3620580" y="170248"/>
                    <a:pt x="3621508" y="169921"/>
                    <a:pt x="3622109" y="169484"/>
                  </a:cubicBezTo>
                  <a:close/>
                  <a:moveTo>
                    <a:pt x="3600497" y="165696"/>
                  </a:moveTo>
                  <a:cubicBezTo>
                    <a:pt x="3603111" y="164584"/>
                    <a:pt x="3606495" y="164898"/>
                    <a:pt x="3609825" y="166972"/>
                  </a:cubicBezTo>
                  <a:cubicBezTo>
                    <a:pt x="3611027" y="167737"/>
                    <a:pt x="3612719" y="169866"/>
                    <a:pt x="3612392" y="170575"/>
                  </a:cubicBezTo>
                  <a:cubicBezTo>
                    <a:pt x="3608188" y="180129"/>
                    <a:pt x="3616104" y="188974"/>
                    <a:pt x="3613756" y="198419"/>
                  </a:cubicBezTo>
                  <a:cubicBezTo>
                    <a:pt x="3613484" y="199456"/>
                    <a:pt x="3615067" y="201476"/>
                    <a:pt x="3616268" y="202186"/>
                  </a:cubicBezTo>
                  <a:cubicBezTo>
                    <a:pt x="3618506" y="203605"/>
                    <a:pt x="3621018" y="204588"/>
                    <a:pt x="3623474" y="205680"/>
                  </a:cubicBezTo>
                  <a:cubicBezTo>
                    <a:pt x="3623911" y="205843"/>
                    <a:pt x="3624348" y="206062"/>
                    <a:pt x="3624785" y="206226"/>
                  </a:cubicBezTo>
                  <a:lnTo>
                    <a:pt x="3624075" y="205789"/>
                  </a:lnTo>
                  <a:cubicBezTo>
                    <a:pt x="3624184" y="205789"/>
                    <a:pt x="3624348" y="205789"/>
                    <a:pt x="3624511" y="205789"/>
                  </a:cubicBezTo>
                  <a:cubicBezTo>
                    <a:pt x="3624184" y="205188"/>
                    <a:pt x="3623856" y="204588"/>
                    <a:pt x="3623474" y="203987"/>
                  </a:cubicBezTo>
                  <a:cubicBezTo>
                    <a:pt x="3622819" y="202841"/>
                    <a:pt x="3622055" y="201640"/>
                    <a:pt x="3621454" y="200439"/>
                  </a:cubicBezTo>
                  <a:cubicBezTo>
                    <a:pt x="3620471" y="198637"/>
                    <a:pt x="3621127" y="197327"/>
                    <a:pt x="3623201" y="197163"/>
                  </a:cubicBezTo>
                  <a:cubicBezTo>
                    <a:pt x="3623201" y="197163"/>
                    <a:pt x="3623310" y="197163"/>
                    <a:pt x="3623310" y="197163"/>
                  </a:cubicBezTo>
                  <a:cubicBezTo>
                    <a:pt x="3624621" y="197108"/>
                    <a:pt x="3626313" y="197163"/>
                    <a:pt x="3627186" y="197927"/>
                  </a:cubicBezTo>
                  <a:cubicBezTo>
                    <a:pt x="3629589" y="200002"/>
                    <a:pt x="3628933" y="203004"/>
                    <a:pt x="3629207" y="205734"/>
                  </a:cubicBezTo>
                  <a:lnTo>
                    <a:pt x="3629862" y="205734"/>
                  </a:lnTo>
                  <a:lnTo>
                    <a:pt x="3629261" y="206389"/>
                  </a:lnTo>
                  <a:cubicBezTo>
                    <a:pt x="3629862" y="206826"/>
                    <a:pt x="3630735" y="207154"/>
                    <a:pt x="3631172" y="207754"/>
                  </a:cubicBezTo>
                  <a:cubicBezTo>
                    <a:pt x="3634884" y="212558"/>
                    <a:pt x="3634994" y="215343"/>
                    <a:pt x="3631554" y="218018"/>
                  </a:cubicBezTo>
                  <a:cubicBezTo>
                    <a:pt x="3629043" y="220038"/>
                    <a:pt x="3626368" y="221839"/>
                    <a:pt x="3624020" y="223969"/>
                  </a:cubicBezTo>
                  <a:cubicBezTo>
                    <a:pt x="3621236" y="226535"/>
                    <a:pt x="3618834" y="229483"/>
                    <a:pt x="3617796" y="233632"/>
                  </a:cubicBezTo>
                  <a:cubicBezTo>
                    <a:pt x="3617523" y="234615"/>
                    <a:pt x="3615231" y="235488"/>
                    <a:pt x="3613756" y="235816"/>
                  </a:cubicBezTo>
                  <a:cubicBezTo>
                    <a:pt x="3611464" y="236307"/>
                    <a:pt x="3608242" y="237453"/>
                    <a:pt x="3606877" y="236416"/>
                  </a:cubicBezTo>
                  <a:cubicBezTo>
                    <a:pt x="3600708" y="231776"/>
                    <a:pt x="3592683" y="233959"/>
                    <a:pt x="3586569" y="230083"/>
                  </a:cubicBezTo>
                  <a:cubicBezTo>
                    <a:pt x="3585422" y="229374"/>
                    <a:pt x="3584221" y="227681"/>
                    <a:pt x="3584330" y="226480"/>
                  </a:cubicBezTo>
                  <a:cubicBezTo>
                    <a:pt x="3584494" y="225170"/>
                    <a:pt x="3585750" y="223423"/>
                    <a:pt x="3587005" y="222822"/>
                  </a:cubicBezTo>
                  <a:cubicBezTo>
                    <a:pt x="3589517" y="221567"/>
                    <a:pt x="3592301" y="220802"/>
                    <a:pt x="3595031" y="219929"/>
                  </a:cubicBezTo>
                  <a:cubicBezTo>
                    <a:pt x="3593993" y="219001"/>
                    <a:pt x="3592956" y="218018"/>
                    <a:pt x="3591755" y="217417"/>
                  </a:cubicBezTo>
                  <a:lnTo>
                    <a:pt x="3591755" y="217254"/>
                  </a:lnTo>
                  <a:cubicBezTo>
                    <a:pt x="3587824" y="215397"/>
                    <a:pt x="3581000" y="216271"/>
                    <a:pt x="3582092" y="209447"/>
                  </a:cubicBezTo>
                  <a:cubicBezTo>
                    <a:pt x="3582856" y="204751"/>
                    <a:pt x="3588097" y="205407"/>
                    <a:pt x="3591919" y="205079"/>
                  </a:cubicBezTo>
                  <a:cubicBezTo>
                    <a:pt x="3593993" y="204915"/>
                    <a:pt x="3595085" y="204206"/>
                    <a:pt x="3594703" y="202677"/>
                  </a:cubicBezTo>
                  <a:cubicBezTo>
                    <a:pt x="3594539" y="202131"/>
                    <a:pt x="3593666" y="201640"/>
                    <a:pt x="3593011" y="201257"/>
                  </a:cubicBezTo>
                  <a:cubicBezTo>
                    <a:pt x="3590717" y="200002"/>
                    <a:pt x="3589025" y="197818"/>
                    <a:pt x="3590554" y="195580"/>
                  </a:cubicBezTo>
                  <a:cubicBezTo>
                    <a:pt x="3595249" y="188646"/>
                    <a:pt x="3595249" y="180785"/>
                    <a:pt x="3595795" y="172978"/>
                  </a:cubicBezTo>
                  <a:cubicBezTo>
                    <a:pt x="3596041" y="169348"/>
                    <a:pt x="3597883" y="166809"/>
                    <a:pt x="3600497" y="165696"/>
                  </a:cubicBezTo>
                  <a:close/>
                  <a:moveTo>
                    <a:pt x="3686694" y="162659"/>
                  </a:moveTo>
                  <a:cubicBezTo>
                    <a:pt x="3687732" y="161404"/>
                    <a:pt x="3692154" y="161458"/>
                    <a:pt x="3693300" y="162659"/>
                  </a:cubicBezTo>
                  <a:cubicBezTo>
                    <a:pt x="3698760" y="168283"/>
                    <a:pt x="3701162" y="175871"/>
                    <a:pt x="3705202" y="182313"/>
                  </a:cubicBezTo>
                  <a:cubicBezTo>
                    <a:pt x="3705748" y="183187"/>
                    <a:pt x="3705038" y="185807"/>
                    <a:pt x="3704164" y="186408"/>
                  </a:cubicBezTo>
                  <a:cubicBezTo>
                    <a:pt x="3699688" y="189411"/>
                    <a:pt x="3698268" y="194324"/>
                    <a:pt x="3695975" y="198692"/>
                  </a:cubicBezTo>
                  <a:cubicBezTo>
                    <a:pt x="3695429" y="199784"/>
                    <a:pt x="3694829" y="200821"/>
                    <a:pt x="3694119" y="201749"/>
                  </a:cubicBezTo>
                  <a:cubicBezTo>
                    <a:pt x="3693409" y="202677"/>
                    <a:pt x="3691007" y="203332"/>
                    <a:pt x="3689970" y="202841"/>
                  </a:cubicBezTo>
                  <a:lnTo>
                    <a:pt x="3689915" y="202950"/>
                  </a:lnTo>
                  <a:cubicBezTo>
                    <a:pt x="3679979" y="198255"/>
                    <a:pt x="3676430" y="192031"/>
                    <a:pt x="3676594" y="179802"/>
                  </a:cubicBezTo>
                  <a:cubicBezTo>
                    <a:pt x="3676922" y="178383"/>
                    <a:pt x="3677086" y="175926"/>
                    <a:pt x="3678123" y="174124"/>
                  </a:cubicBezTo>
                  <a:cubicBezTo>
                    <a:pt x="3678178" y="174015"/>
                    <a:pt x="3678287" y="173960"/>
                    <a:pt x="3678287" y="173851"/>
                  </a:cubicBezTo>
                  <a:cubicBezTo>
                    <a:pt x="3680798" y="169920"/>
                    <a:pt x="3683801" y="166317"/>
                    <a:pt x="3686694" y="162659"/>
                  </a:cubicBezTo>
                  <a:close/>
                  <a:moveTo>
                    <a:pt x="4222920" y="155672"/>
                  </a:moveTo>
                  <a:cubicBezTo>
                    <a:pt x="4226031" y="156163"/>
                    <a:pt x="4229690" y="156436"/>
                    <a:pt x="4231928" y="158238"/>
                  </a:cubicBezTo>
                  <a:cubicBezTo>
                    <a:pt x="4238315" y="163479"/>
                    <a:pt x="4246122" y="164898"/>
                    <a:pt x="4253329" y="167846"/>
                  </a:cubicBezTo>
                  <a:cubicBezTo>
                    <a:pt x="4260644" y="170849"/>
                    <a:pt x="4266977" y="175981"/>
                    <a:pt x="4274948" y="177673"/>
                  </a:cubicBezTo>
                  <a:cubicBezTo>
                    <a:pt x="4280790" y="178929"/>
                    <a:pt x="4284502" y="182860"/>
                    <a:pt x="4287068" y="188210"/>
                  </a:cubicBezTo>
                  <a:cubicBezTo>
                    <a:pt x="4288761" y="191759"/>
                    <a:pt x="4291217" y="195034"/>
                    <a:pt x="4292582" y="198747"/>
                  </a:cubicBezTo>
                  <a:cubicBezTo>
                    <a:pt x="4293346" y="200712"/>
                    <a:pt x="4293128" y="203606"/>
                    <a:pt x="4292200" y="205571"/>
                  </a:cubicBezTo>
                  <a:cubicBezTo>
                    <a:pt x="4290562" y="209120"/>
                    <a:pt x="4288487" y="212723"/>
                    <a:pt x="4285758" y="215453"/>
                  </a:cubicBezTo>
                  <a:cubicBezTo>
                    <a:pt x="4281936" y="219438"/>
                    <a:pt x="4277678" y="223150"/>
                    <a:pt x="4273037" y="226153"/>
                  </a:cubicBezTo>
                  <a:cubicBezTo>
                    <a:pt x="4256550" y="237017"/>
                    <a:pt x="4256332" y="236744"/>
                    <a:pt x="4247050" y="249028"/>
                  </a:cubicBezTo>
                  <a:cubicBezTo>
                    <a:pt x="4246122" y="250229"/>
                    <a:pt x="4244648" y="251321"/>
                    <a:pt x="4243229" y="251649"/>
                  </a:cubicBezTo>
                  <a:cubicBezTo>
                    <a:pt x="4241864" y="251922"/>
                    <a:pt x="4239899" y="251703"/>
                    <a:pt x="4238861" y="250884"/>
                  </a:cubicBezTo>
                  <a:cubicBezTo>
                    <a:pt x="4233675" y="246681"/>
                    <a:pt x="4231382" y="240675"/>
                    <a:pt x="4229635" y="234561"/>
                  </a:cubicBezTo>
                  <a:cubicBezTo>
                    <a:pt x="4227233" y="226099"/>
                    <a:pt x="4225376" y="217582"/>
                    <a:pt x="4223575" y="209011"/>
                  </a:cubicBezTo>
                  <a:cubicBezTo>
                    <a:pt x="4223083" y="206772"/>
                    <a:pt x="4223793" y="204315"/>
                    <a:pt x="4224175" y="198856"/>
                  </a:cubicBezTo>
                  <a:cubicBezTo>
                    <a:pt x="4224285" y="199620"/>
                    <a:pt x="4224339" y="197218"/>
                    <a:pt x="4223575" y="195089"/>
                  </a:cubicBezTo>
                  <a:lnTo>
                    <a:pt x="4223629" y="195144"/>
                  </a:lnTo>
                  <a:cubicBezTo>
                    <a:pt x="4221664" y="189957"/>
                    <a:pt x="4219753" y="184607"/>
                    <a:pt x="4216860" y="179912"/>
                  </a:cubicBezTo>
                  <a:cubicBezTo>
                    <a:pt x="4211782" y="171668"/>
                    <a:pt x="4215386" y="164625"/>
                    <a:pt x="4218880" y="157473"/>
                  </a:cubicBezTo>
                  <a:cubicBezTo>
                    <a:pt x="4219371" y="156436"/>
                    <a:pt x="4221664" y="155508"/>
                    <a:pt x="4222920" y="155672"/>
                  </a:cubicBezTo>
                  <a:close/>
                  <a:moveTo>
                    <a:pt x="1498774" y="150922"/>
                  </a:moveTo>
                  <a:cubicBezTo>
                    <a:pt x="1506145" y="149721"/>
                    <a:pt x="1510458" y="154143"/>
                    <a:pt x="1510021" y="161950"/>
                  </a:cubicBezTo>
                  <a:cubicBezTo>
                    <a:pt x="1509966" y="162769"/>
                    <a:pt x="1509803" y="163534"/>
                    <a:pt x="1509693" y="164298"/>
                  </a:cubicBezTo>
                  <a:cubicBezTo>
                    <a:pt x="1509366" y="167410"/>
                    <a:pt x="1509257" y="170576"/>
                    <a:pt x="1508765" y="173688"/>
                  </a:cubicBezTo>
                  <a:cubicBezTo>
                    <a:pt x="1507128" y="184443"/>
                    <a:pt x="1494898" y="189520"/>
                    <a:pt x="1485071" y="183788"/>
                  </a:cubicBezTo>
                  <a:cubicBezTo>
                    <a:pt x="1480431" y="181058"/>
                    <a:pt x="1477920" y="175053"/>
                    <a:pt x="1471532" y="175053"/>
                  </a:cubicBezTo>
                  <a:lnTo>
                    <a:pt x="1471587" y="175053"/>
                  </a:lnTo>
                  <a:cubicBezTo>
                    <a:pt x="1467983" y="169266"/>
                    <a:pt x="1462196" y="167355"/>
                    <a:pt x="1455918" y="165936"/>
                  </a:cubicBezTo>
                  <a:cubicBezTo>
                    <a:pt x="1454935" y="165663"/>
                    <a:pt x="1453898" y="163534"/>
                    <a:pt x="1453789" y="162223"/>
                  </a:cubicBezTo>
                  <a:cubicBezTo>
                    <a:pt x="1453680" y="160858"/>
                    <a:pt x="1454335" y="158948"/>
                    <a:pt x="1455372" y="158074"/>
                  </a:cubicBezTo>
                  <a:cubicBezTo>
                    <a:pt x="1457065" y="156600"/>
                    <a:pt x="1459248" y="155181"/>
                    <a:pt x="1461432" y="154744"/>
                  </a:cubicBezTo>
                  <a:cubicBezTo>
                    <a:pt x="1466837" y="153707"/>
                    <a:pt x="1472351" y="152451"/>
                    <a:pt x="1477756" y="152778"/>
                  </a:cubicBezTo>
                  <a:cubicBezTo>
                    <a:pt x="1484962" y="153270"/>
                    <a:pt x="1491732" y="152069"/>
                    <a:pt x="1498774" y="150922"/>
                  </a:cubicBezTo>
                  <a:close/>
                  <a:moveTo>
                    <a:pt x="5024746" y="150812"/>
                  </a:moveTo>
                  <a:cubicBezTo>
                    <a:pt x="5032334" y="150539"/>
                    <a:pt x="5038231" y="154852"/>
                    <a:pt x="5041943" y="161458"/>
                  </a:cubicBezTo>
                  <a:cubicBezTo>
                    <a:pt x="5042871" y="163151"/>
                    <a:pt x="5042598" y="166099"/>
                    <a:pt x="5041943" y="168228"/>
                  </a:cubicBezTo>
                  <a:cubicBezTo>
                    <a:pt x="5040196" y="174233"/>
                    <a:pt x="5036047" y="178055"/>
                    <a:pt x="5030424" y="180020"/>
                  </a:cubicBezTo>
                  <a:cubicBezTo>
                    <a:pt x="5029878" y="180184"/>
                    <a:pt x="5029332" y="180348"/>
                    <a:pt x="5028731" y="180512"/>
                  </a:cubicBezTo>
                  <a:cubicBezTo>
                    <a:pt x="5025783" y="181330"/>
                    <a:pt x="5022562" y="181385"/>
                    <a:pt x="5018522" y="181876"/>
                  </a:cubicBezTo>
                  <a:cubicBezTo>
                    <a:pt x="5006839" y="180293"/>
                    <a:pt x="4994446" y="178109"/>
                    <a:pt x="4982818" y="173087"/>
                  </a:cubicBezTo>
                  <a:cubicBezTo>
                    <a:pt x="4977522" y="170794"/>
                    <a:pt x="4974464" y="166153"/>
                    <a:pt x="4971844" y="161240"/>
                  </a:cubicBezTo>
                  <a:lnTo>
                    <a:pt x="4971953" y="161185"/>
                  </a:lnTo>
                  <a:cubicBezTo>
                    <a:pt x="4971899" y="161185"/>
                    <a:pt x="4971899" y="161076"/>
                    <a:pt x="4971899" y="161076"/>
                  </a:cubicBezTo>
                  <a:cubicBezTo>
                    <a:pt x="4970861" y="159165"/>
                    <a:pt x="4972226" y="155453"/>
                    <a:pt x="4974192" y="155617"/>
                  </a:cubicBezTo>
                  <a:cubicBezTo>
                    <a:pt x="4978122" y="155999"/>
                    <a:pt x="4981944" y="156545"/>
                    <a:pt x="4985602" y="154197"/>
                  </a:cubicBezTo>
                  <a:cubicBezTo>
                    <a:pt x="4986858" y="153378"/>
                    <a:pt x="4988605" y="152941"/>
                    <a:pt x="4990133" y="152996"/>
                  </a:cubicBezTo>
                  <a:cubicBezTo>
                    <a:pt x="4996248" y="153269"/>
                    <a:pt x="5002526" y="154415"/>
                    <a:pt x="5008695" y="154033"/>
                  </a:cubicBezTo>
                  <a:cubicBezTo>
                    <a:pt x="5014100" y="153706"/>
                    <a:pt x="5019341" y="150976"/>
                    <a:pt x="5024746" y="150812"/>
                  </a:cubicBezTo>
                  <a:close/>
                  <a:moveTo>
                    <a:pt x="4870899" y="147809"/>
                  </a:moveTo>
                  <a:cubicBezTo>
                    <a:pt x="4875594" y="148410"/>
                    <a:pt x="4880234" y="149447"/>
                    <a:pt x="4884820" y="150648"/>
                  </a:cubicBezTo>
                  <a:cubicBezTo>
                    <a:pt x="4885748" y="150867"/>
                    <a:pt x="4886567" y="151140"/>
                    <a:pt x="4887386" y="151467"/>
                  </a:cubicBezTo>
                  <a:cubicBezTo>
                    <a:pt x="4890935" y="152832"/>
                    <a:pt x="4893501" y="155234"/>
                    <a:pt x="4893883" y="160039"/>
                  </a:cubicBezTo>
                  <a:cubicBezTo>
                    <a:pt x="4894593" y="168992"/>
                    <a:pt x="4899233" y="176526"/>
                    <a:pt x="4904037" y="183787"/>
                  </a:cubicBezTo>
                  <a:cubicBezTo>
                    <a:pt x="4904692" y="184715"/>
                    <a:pt x="4905948" y="185261"/>
                    <a:pt x="4907095" y="185916"/>
                  </a:cubicBezTo>
                  <a:cubicBezTo>
                    <a:pt x="4906658" y="183896"/>
                    <a:pt x="4906057" y="181876"/>
                    <a:pt x="4906167" y="179911"/>
                  </a:cubicBezTo>
                  <a:cubicBezTo>
                    <a:pt x="4906494" y="171667"/>
                    <a:pt x="4904037" y="164351"/>
                    <a:pt x="4899725" y="157418"/>
                  </a:cubicBezTo>
                  <a:cubicBezTo>
                    <a:pt x="4899124" y="156381"/>
                    <a:pt x="4898960" y="153924"/>
                    <a:pt x="4899725" y="153160"/>
                  </a:cubicBezTo>
                  <a:cubicBezTo>
                    <a:pt x="4899943" y="152887"/>
                    <a:pt x="4900161" y="152723"/>
                    <a:pt x="4900489" y="152505"/>
                  </a:cubicBezTo>
                  <a:cubicBezTo>
                    <a:pt x="4901963" y="151358"/>
                    <a:pt x="4903764" y="150539"/>
                    <a:pt x="4905457" y="149720"/>
                  </a:cubicBezTo>
                  <a:cubicBezTo>
                    <a:pt x="4906112" y="149393"/>
                    <a:pt x="4907040" y="149556"/>
                    <a:pt x="4907804" y="149720"/>
                  </a:cubicBezTo>
                  <a:cubicBezTo>
                    <a:pt x="4917249" y="151576"/>
                    <a:pt x="4926585" y="153487"/>
                    <a:pt x="4935975" y="155398"/>
                  </a:cubicBezTo>
                  <a:cubicBezTo>
                    <a:pt x="4936685" y="155562"/>
                    <a:pt x="4937395" y="155726"/>
                    <a:pt x="4938104" y="155835"/>
                  </a:cubicBezTo>
                  <a:cubicBezTo>
                    <a:pt x="4944164" y="157145"/>
                    <a:pt x="4948696" y="159602"/>
                    <a:pt x="4946348" y="167027"/>
                  </a:cubicBezTo>
                  <a:cubicBezTo>
                    <a:pt x="4946894" y="168446"/>
                    <a:pt x="4947549" y="169811"/>
                    <a:pt x="4948150" y="171176"/>
                  </a:cubicBezTo>
                  <a:cubicBezTo>
                    <a:pt x="4949132" y="173360"/>
                    <a:pt x="4950061" y="175543"/>
                    <a:pt x="4950661" y="177891"/>
                  </a:cubicBezTo>
                  <a:cubicBezTo>
                    <a:pt x="4951371" y="180839"/>
                    <a:pt x="4951316" y="184169"/>
                    <a:pt x="4950825" y="187226"/>
                  </a:cubicBezTo>
                  <a:cubicBezTo>
                    <a:pt x="4950497" y="189465"/>
                    <a:pt x="4949023" y="191539"/>
                    <a:pt x="4947713" y="193505"/>
                  </a:cubicBezTo>
                  <a:cubicBezTo>
                    <a:pt x="4946894" y="194760"/>
                    <a:pt x="4945584" y="195798"/>
                    <a:pt x="4944273" y="196726"/>
                  </a:cubicBezTo>
                  <a:cubicBezTo>
                    <a:pt x="4942472" y="198091"/>
                    <a:pt x="4940452" y="199183"/>
                    <a:pt x="4940670" y="202131"/>
                  </a:cubicBezTo>
                  <a:cubicBezTo>
                    <a:pt x="4940725" y="203550"/>
                    <a:pt x="4940015" y="205243"/>
                    <a:pt x="4939087" y="206389"/>
                  </a:cubicBezTo>
                  <a:cubicBezTo>
                    <a:pt x="4937613" y="208191"/>
                    <a:pt x="4935921" y="210101"/>
                    <a:pt x="4933901" y="211193"/>
                  </a:cubicBezTo>
                  <a:cubicBezTo>
                    <a:pt x="4931990" y="212285"/>
                    <a:pt x="4929206" y="213268"/>
                    <a:pt x="4927295" y="212722"/>
                  </a:cubicBezTo>
                  <a:cubicBezTo>
                    <a:pt x="4918996" y="210429"/>
                    <a:pt x="4913591" y="214087"/>
                    <a:pt x="4909115" y="220529"/>
                  </a:cubicBezTo>
                  <a:cubicBezTo>
                    <a:pt x="4906876" y="223750"/>
                    <a:pt x="4904802" y="227681"/>
                    <a:pt x="4901635" y="229537"/>
                  </a:cubicBezTo>
                  <a:cubicBezTo>
                    <a:pt x="4897541" y="231994"/>
                    <a:pt x="4897377" y="235761"/>
                    <a:pt x="4895575" y="239091"/>
                  </a:cubicBezTo>
                  <a:cubicBezTo>
                    <a:pt x="4894538" y="240947"/>
                    <a:pt x="4892245" y="242913"/>
                    <a:pt x="4890280" y="243186"/>
                  </a:cubicBezTo>
                  <a:cubicBezTo>
                    <a:pt x="4890061" y="243240"/>
                    <a:pt x="4889843" y="243240"/>
                    <a:pt x="4889625" y="243240"/>
                  </a:cubicBezTo>
                  <a:cubicBezTo>
                    <a:pt x="4885967" y="243622"/>
                    <a:pt x="4882145" y="242803"/>
                    <a:pt x="4878542" y="243240"/>
                  </a:cubicBezTo>
                  <a:cubicBezTo>
                    <a:pt x="4873355" y="243950"/>
                    <a:pt x="4869152" y="242803"/>
                    <a:pt x="4865603" y="239036"/>
                  </a:cubicBezTo>
                  <a:cubicBezTo>
                    <a:pt x="4861727" y="234887"/>
                    <a:pt x="4857141" y="232321"/>
                    <a:pt x="4851463" y="230847"/>
                  </a:cubicBezTo>
                  <a:cubicBezTo>
                    <a:pt x="4847041" y="229646"/>
                    <a:pt x="4842837" y="227026"/>
                    <a:pt x="4838797" y="224569"/>
                  </a:cubicBezTo>
                  <a:cubicBezTo>
                    <a:pt x="4836886" y="223368"/>
                    <a:pt x="4834430" y="221130"/>
                    <a:pt x="4834321" y="219328"/>
                  </a:cubicBezTo>
                  <a:cubicBezTo>
                    <a:pt x="4834048" y="212394"/>
                    <a:pt x="4829625" y="208136"/>
                    <a:pt x="4825913" y="203004"/>
                  </a:cubicBezTo>
                  <a:lnTo>
                    <a:pt x="4825804" y="203168"/>
                  </a:lnTo>
                  <a:cubicBezTo>
                    <a:pt x="4821709" y="197490"/>
                    <a:pt x="4819089" y="190666"/>
                    <a:pt x="4815977" y="184333"/>
                  </a:cubicBezTo>
                  <a:cubicBezTo>
                    <a:pt x="4814940" y="182204"/>
                    <a:pt x="4814503" y="179965"/>
                    <a:pt x="4815376" y="177509"/>
                  </a:cubicBezTo>
                  <a:cubicBezTo>
                    <a:pt x="4817560" y="171503"/>
                    <a:pt x="4819362" y="165443"/>
                    <a:pt x="4821327" y="159438"/>
                  </a:cubicBezTo>
                  <a:cubicBezTo>
                    <a:pt x="4822310" y="156490"/>
                    <a:pt x="4826241" y="154252"/>
                    <a:pt x="4828807" y="155070"/>
                  </a:cubicBezTo>
                  <a:cubicBezTo>
                    <a:pt x="4834921" y="156981"/>
                    <a:pt x="4841745" y="158564"/>
                    <a:pt x="4845676" y="163423"/>
                  </a:cubicBezTo>
                  <a:cubicBezTo>
                    <a:pt x="4850644" y="169538"/>
                    <a:pt x="4857523" y="169920"/>
                    <a:pt x="4863856" y="172158"/>
                  </a:cubicBezTo>
                  <a:cubicBezTo>
                    <a:pt x="4863692" y="167627"/>
                    <a:pt x="4863256" y="163096"/>
                    <a:pt x="4863692" y="158674"/>
                  </a:cubicBezTo>
                  <a:cubicBezTo>
                    <a:pt x="4864020" y="155671"/>
                    <a:pt x="4865548" y="152723"/>
                    <a:pt x="4867077" y="149993"/>
                  </a:cubicBezTo>
                  <a:cubicBezTo>
                    <a:pt x="4867132" y="149939"/>
                    <a:pt x="4867186" y="149829"/>
                    <a:pt x="4867186" y="149829"/>
                  </a:cubicBezTo>
                  <a:cubicBezTo>
                    <a:pt x="4867896" y="148737"/>
                    <a:pt x="4869752" y="147646"/>
                    <a:pt x="4870899" y="147809"/>
                  </a:cubicBezTo>
                  <a:close/>
                  <a:moveTo>
                    <a:pt x="3664694" y="144534"/>
                  </a:moveTo>
                  <a:cubicBezTo>
                    <a:pt x="3667041" y="144371"/>
                    <a:pt x="3668842" y="145353"/>
                    <a:pt x="3669661" y="147646"/>
                  </a:cubicBezTo>
                  <a:cubicBezTo>
                    <a:pt x="3670426" y="149557"/>
                    <a:pt x="3668570" y="151959"/>
                    <a:pt x="3665130" y="152396"/>
                  </a:cubicBezTo>
                  <a:cubicBezTo>
                    <a:pt x="3664147" y="151577"/>
                    <a:pt x="3662182" y="150704"/>
                    <a:pt x="3661254" y="149175"/>
                  </a:cubicBezTo>
                  <a:cubicBezTo>
                    <a:pt x="3660162" y="147428"/>
                    <a:pt x="3662400" y="144698"/>
                    <a:pt x="3664694" y="144534"/>
                  </a:cubicBezTo>
                  <a:close/>
                  <a:moveTo>
                    <a:pt x="3607260" y="143224"/>
                  </a:moveTo>
                  <a:cubicBezTo>
                    <a:pt x="3609335" y="143497"/>
                    <a:pt x="3611955" y="144807"/>
                    <a:pt x="3612829" y="146445"/>
                  </a:cubicBezTo>
                  <a:cubicBezTo>
                    <a:pt x="3614085" y="148738"/>
                    <a:pt x="3611300" y="153215"/>
                    <a:pt x="3608298" y="152996"/>
                  </a:cubicBezTo>
                  <a:cubicBezTo>
                    <a:pt x="3607588" y="152996"/>
                    <a:pt x="3606823" y="152996"/>
                    <a:pt x="3605131" y="152996"/>
                  </a:cubicBezTo>
                  <a:lnTo>
                    <a:pt x="3605076" y="152996"/>
                  </a:lnTo>
                  <a:cubicBezTo>
                    <a:pt x="3604148" y="151904"/>
                    <a:pt x="3602456" y="150430"/>
                    <a:pt x="3601583" y="148629"/>
                  </a:cubicBezTo>
                  <a:cubicBezTo>
                    <a:pt x="3600436" y="146336"/>
                    <a:pt x="3604039" y="142787"/>
                    <a:pt x="3607260" y="143224"/>
                  </a:cubicBezTo>
                  <a:close/>
                  <a:moveTo>
                    <a:pt x="1610145" y="139730"/>
                  </a:moveTo>
                  <a:cubicBezTo>
                    <a:pt x="1617515" y="139620"/>
                    <a:pt x="1623739" y="145462"/>
                    <a:pt x="1623958" y="153214"/>
                  </a:cubicBezTo>
                  <a:cubicBezTo>
                    <a:pt x="1624121" y="157800"/>
                    <a:pt x="1623248" y="162386"/>
                    <a:pt x="1622757" y="167027"/>
                  </a:cubicBezTo>
                  <a:cubicBezTo>
                    <a:pt x="1624285" y="166481"/>
                    <a:pt x="1625759" y="165989"/>
                    <a:pt x="1627233" y="165389"/>
                  </a:cubicBezTo>
                  <a:cubicBezTo>
                    <a:pt x="1632966" y="162823"/>
                    <a:pt x="1636896" y="163150"/>
                    <a:pt x="1639135" y="165989"/>
                  </a:cubicBezTo>
                  <a:cubicBezTo>
                    <a:pt x="1640827" y="168064"/>
                    <a:pt x="1641592" y="171503"/>
                    <a:pt x="1641537" y="176198"/>
                  </a:cubicBezTo>
                  <a:cubicBezTo>
                    <a:pt x="1641537" y="177782"/>
                    <a:pt x="1641482" y="179474"/>
                    <a:pt x="1640882" y="180839"/>
                  </a:cubicBezTo>
                  <a:cubicBezTo>
                    <a:pt x="1639408" y="184388"/>
                    <a:pt x="1641100" y="186844"/>
                    <a:pt x="1643339" y="189137"/>
                  </a:cubicBezTo>
                  <a:cubicBezTo>
                    <a:pt x="1648689" y="194433"/>
                    <a:pt x="1648143" y="200493"/>
                    <a:pt x="1645577" y="206662"/>
                  </a:cubicBezTo>
                  <a:cubicBezTo>
                    <a:pt x="1644431" y="209556"/>
                    <a:pt x="1643066" y="212777"/>
                    <a:pt x="1640773" y="214687"/>
                  </a:cubicBezTo>
                  <a:cubicBezTo>
                    <a:pt x="1632857" y="221184"/>
                    <a:pt x="1629799" y="229865"/>
                    <a:pt x="1628052" y="239364"/>
                  </a:cubicBezTo>
                  <a:cubicBezTo>
                    <a:pt x="1627998" y="239528"/>
                    <a:pt x="1627998" y="239637"/>
                    <a:pt x="1627998" y="239801"/>
                  </a:cubicBezTo>
                  <a:cubicBezTo>
                    <a:pt x="1626524" y="247007"/>
                    <a:pt x="1622320" y="252303"/>
                    <a:pt x="1616205" y="256398"/>
                  </a:cubicBezTo>
                  <a:cubicBezTo>
                    <a:pt x="1614840" y="257326"/>
                    <a:pt x="1613203" y="257817"/>
                    <a:pt x="1611401" y="257926"/>
                  </a:cubicBezTo>
                  <a:cubicBezTo>
                    <a:pt x="1608617" y="258090"/>
                    <a:pt x="1605559" y="257162"/>
                    <a:pt x="1603048" y="255087"/>
                  </a:cubicBezTo>
                  <a:cubicBezTo>
                    <a:pt x="1599663" y="252358"/>
                    <a:pt x="1597698" y="248427"/>
                    <a:pt x="1599663" y="244660"/>
                  </a:cubicBezTo>
                  <a:cubicBezTo>
                    <a:pt x="1600209" y="243568"/>
                    <a:pt x="1600700" y="242585"/>
                    <a:pt x="1601083" y="241548"/>
                  </a:cubicBezTo>
                  <a:cubicBezTo>
                    <a:pt x="1601902" y="239473"/>
                    <a:pt x="1602338" y="237508"/>
                    <a:pt x="1602502" y="235652"/>
                  </a:cubicBezTo>
                  <a:cubicBezTo>
                    <a:pt x="1603157" y="227899"/>
                    <a:pt x="1598517" y="221894"/>
                    <a:pt x="1591201" y="216489"/>
                  </a:cubicBezTo>
                  <a:cubicBezTo>
                    <a:pt x="1588853" y="214742"/>
                    <a:pt x="1586779" y="212722"/>
                    <a:pt x="1584650" y="210811"/>
                  </a:cubicBezTo>
                  <a:cubicBezTo>
                    <a:pt x="1584486" y="210920"/>
                    <a:pt x="1584322" y="211030"/>
                    <a:pt x="1584158" y="211193"/>
                  </a:cubicBezTo>
                  <a:cubicBezTo>
                    <a:pt x="1584104" y="210975"/>
                    <a:pt x="1584049" y="210702"/>
                    <a:pt x="1584049" y="210429"/>
                  </a:cubicBezTo>
                  <a:cubicBezTo>
                    <a:pt x="1580173" y="207863"/>
                    <a:pt x="1575696" y="207590"/>
                    <a:pt x="1571220" y="206826"/>
                  </a:cubicBezTo>
                  <a:lnTo>
                    <a:pt x="1571165" y="206881"/>
                  </a:lnTo>
                  <a:cubicBezTo>
                    <a:pt x="1564996" y="205843"/>
                    <a:pt x="1562266" y="200657"/>
                    <a:pt x="1564559" y="194542"/>
                  </a:cubicBezTo>
                  <a:cubicBezTo>
                    <a:pt x="1565323" y="192413"/>
                    <a:pt x="1566688" y="190448"/>
                    <a:pt x="1568381" y="188755"/>
                  </a:cubicBezTo>
                  <a:cubicBezTo>
                    <a:pt x="1570073" y="187063"/>
                    <a:pt x="1572475" y="186189"/>
                    <a:pt x="1574877" y="187227"/>
                  </a:cubicBezTo>
                  <a:cubicBezTo>
                    <a:pt x="1577716" y="188428"/>
                    <a:pt x="1580391" y="190229"/>
                    <a:pt x="1583176" y="191594"/>
                  </a:cubicBezTo>
                  <a:cubicBezTo>
                    <a:pt x="1584104" y="192085"/>
                    <a:pt x="1585032" y="192085"/>
                    <a:pt x="1585905" y="191758"/>
                  </a:cubicBezTo>
                  <a:cubicBezTo>
                    <a:pt x="1587107" y="191321"/>
                    <a:pt x="1588089" y="190229"/>
                    <a:pt x="1588635" y="188591"/>
                  </a:cubicBezTo>
                  <a:cubicBezTo>
                    <a:pt x="1589345" y="186353"/>
                    <a:pt x="1590273" y="184060"/>
                    <a:pt x="1590273" y="181822"/>
                  </a:cubicBezTo>
                  <a:cubicBezTo>
                    <a:pt x="1590273" y="178819"/>
                    <a:pt x="1589454" y="175816"/>
                    <a:pt x="1588963" y="172814"/>
                  </a:cubicBezTo>
                  <a:cubicBezTo>
                    <a:pt x="1583012" y="170029"/>
                    <a:pt x="1582957" y="169756"/>
                    <a:pt x="1584049" y="164952"/>
                  </a:cubicBezTo>
                  <a:cubicBezTo>
                    <a:pt x="1584541" y="162768"/>
                    <a:pt x="1585632" y="160257"/>
                    <a:pt x="1585032" y="158346"/>
                  </a:cubicBezTo>
                  <a:cubicBezTo>
                    <a:pt x="1582575" y="150758"/>
                    <a:pt x="1586997" y="146281"/>
                    <a:pt x="1591802" y="141913"/>
                  </a:cubicBezTo>
                  <a:cubicBezTo>
                    <a:pt x="1592948" y="140876"/>
                    <a:pt x="1594750" y="139620"/>
                    <a:pt x="1595951" y="139839"/>
                  </a:cubicBezTo>
                  <a:cubicBezTo>
                    <a:pt x="1600755" y="140876"/>
                    <a:pt x="1605396" y="139730"/>
                    <a:pt x="1610145" y="139730"/>
                  </a:cubicBezTo>
                  <a:close/>
                  <a:moveTo>
                    <a:pt x="2379434" y="126518"/>
                  </a:moveTo>
                  <a:cubicBezTo>
                    <a:pt x="2382655" y="126900"/>
                    <a:pt x="2384402" y="129848"/>
                    <a:pt x="2383474" y="133288"/>
                  </a:cubicBezTo>
                  <a:cubicBezTo>
                    <a:pt x="2383310" y="133943"/>
                    <a:pt x="2382437" y="134380"/>
                    <a:pt x="2381836" y="134926"/>
                  </a:cubicBezTo>
                  <a:lnTo>
                    <a:pt x="2381782" y="134926"/>
                  </a:lnTo>
                  <a:cubicBezTo>
                    <a:pt x="2380526" y="134380"/>
                    <a:pt x="2378834" y="134161"/>
                    <a:pt x="2377906" y="133179"/>
                  </a:cubicBezTo>
                  <a:cubicBezTo>
                    <a:pt x="2375940" y="131159"/>
                    <a:pt x="2375885" y="128593"/>
                    <a:pt x="2377469" y="127228"/>
                  </a:cubicBezTo>
                  <a:cubicBezTo>
                    <a:pt x="2378015" y="126846"/>
                    <a:pt x="2378834" y="126464"/>
                    <a:pt x="2379434" y="126518"/>
                  </a:cubicBezTo>
                  <a:close/>
                  <a:moveTo>
                    <a:pt x="1701701" y="119694"/>
                  </a:moveTo>
                  <a:cubicBezTo>
                    <a:pt x="1705031" y="119912"/>
                    <a:pt x="1708033" y="120950"/>
                    <a:pt x="1710053" y="123625"/>
                  </a:cubicBezTo>
                  <a:cubicBezTo>
                    <a:pt x="1710872" y="124771"/>
                    <a:pt x="1711582" y="126627"/>
                    <a:pt x="1711255" y="127938"/>
                  </a:cubicBezTo>
                  <a:cubicBezTo>
                    <a:pt x="1709781" y="133452"/>
                    <a:pt x="1706123" y="137656"/>
                    <a:pt x="1702465" y="141859"/>
                  </a:cubicBezTo>
                  <a:cubicBezTo>
                    <a:pt x="1700936" y="143606"/>
                    <a:pt x="1697333" y="143443"/>
                    <a:pt x="1696296" y="141477"/>
                  </a:cubicBezTo>
                  <a:lnTo>
                    <a:pt x="1696241" y="141423"/>
                  </a:lnTo>
                  <a:cubicBezTo>
                    <a:pt x="1695149" y="139348"/>
                    <a:pt x="1694330" y="137110"/>
                    <a:pt x="1693075" y="135144"/>
                  </a:cubicBezTo>
                  <a:cubicBezTo>
                    <a:pt x="1688052" y="127556"/>
                    <a:pt x="1694603" y="121059"/>
                    <a:pt x="1701701" y="119694"/>
                  </a:cubicBezTo>
                  <a:close/>
                  <a:moveTo>
                    <a:pt x="2396810" y="103347"/>
                  </a:moveTo>
                  <a:lnTo>
                    <a:pt x="2396850" y="103370"/>
                  </a:lnTo>
                  <a:lnTo>
                    <a:pt x="2396795" y="103370"/>
                  </a:lnTo>
                  <a:close/>
                  <a:moveTo>
                    <a:pt x="2395813" y="96982"/>
                  </a:moveTo>
                  <a:cubicBezTo>
                    <a:pt x="2396904" y="97856"/>
                    <a:pt x="2397778" y="99112"/>
                    <a:pt x="2398815" y="100203"/>
                  </a:cubicBezTo>
                  <a:lnTo>
                    <a:pt x="2396810" y="103347"/>
                  </a:lnTo>
                  <a:lnTo>
                    <a:pt x="2393137" y="101241"/>
                  </a:lnTo>
                  <a:cubicBezTo>
                    <a:pt x="2391772" y="99876"/>
                    <a:pt x="2392046" y="98293"/>
                    <a:pt x="2393629" y="97365"/>
                  </a:cubicBezTo>
                  <a:cubicBezTo>
                    <a:pt x="2394229" y="96982"/>
                    <a:pt x="2395376" y="96655"/>
                    <a:pt x="2395813" y="96982"/>
                  </a:cubicBezTo>
                  <a:close/>
                  <a:moveTo>
                    <a:pt x="2423274" y="92560"/>
                  </a:moveTo>
                  <a:cubicBezTo>
                    <a:pt x="2426877" y="93543"/>
                    <a:pt x="2429061" y="97364"/>
                    <a:pt x="2427641" y="101514"/>
                  </a:cubicBezTo>
                  <a:cubicBezTo>
                    <a:pt x="2427041" y="103261"/>
                    <a:pt x="2424911" y="104407"/>
                    <a:pt x="2423874" y="105444"/>
                  </a:cubicBezTo>
                  <a:cubicBezTo>
                    <a:pt x="2421417" y="104898"/>
                    <a:pt x="2419834" y="104844"/>
                    <a:pt x="2418469" y="104243"/>
                  </a:cubicBezTo>
                  <a:cubicBezTo>
                    <a:pt x="2415630" y="103042"/>
                    <a:pt x="2414539" y="99330"/>
                    <a:pt x="2416067" y="96764"/>
                  </a:cubicBezTo>
                  <a:cubicBezTo>
                    <a:pt x="2418196" y="93161"/>
                    <a:pt x="2420489" y="91796"/>
                    <a:pt x="2423274" y="92560"/>
                  </a:cubicBezTo>
                  <a:close/>
                  <a:moveTo>
                    <a:pt x="2502054" y="74544"/>
                  </a:moveTo>
                  <a:cubicBezTo>
                    <a:pt x="2502490" y="74708"/>
                    <a:pt x="2503255" y="74817"/>
                    <a:pt x="2503418" y="75145"/>
                  </a:cubicBezTo>
                  <a:cubicBezTo>
                    <a:pt x="2503582" y="75472"/>
                    <a:pt x="2503582" y="75963"/>
                    <a:pt x="2503582" y="76400"/>
                  </a:cubicBezTo>
                  <a:cubicBezTo>
                    <a:pt x="2502326" y="76127"/>
                    <a:pt x="2501671" y="75581"/>
                    <a:pt x="2502054" y="74544"/>
                  </a:cubicBezTo>
                  <a:close/>
                  <a:moveTo>
                    <a:pt x="4064323" y="71923"/>
                  </a:moveTo>
                  <a:cubicBezTo>
                    <a:pt x="4067763" y="73834"/>
                    <a:pt x="4071584" y="75527"/>
                    <a:pt x="4074151" y="78311"/>
                  </a:cubicBezTo>
                  <a:cubicBezTo>
                    <a:pt x="4080811" y="85572"/>
                    <a:pt x="4087799" y="91577"/>
                    <a:pt x="4098117" y="92615"/>
                  </a:cubicBezTo>
                  <a:cubicBezTo>
                    <a:pt x="4101393" y="92888"/>
                    <a:pt x="4104068" y="95617"/>
                    <a:pt x="4104232" y="99002"/>
                  </a:cubicBezTo>
                  <a:cubicBezTo>
                    <a:pt x="4104559" y="105772"/>
                    <a:pt x="4106306" y="111832"/>
                    <a:pt x="4111766" y="115817"/>
                  </a:cubicBezTo>
                  <a:cubicBezTo>
                    <a:pt x="4112585" y="116418"/>
                    <a:pt x="4113295" y="117018"/>
                    <a:pt x="4113950" y="117673"/>
                  </a:cubicBezTo>
                  <a:cubicBezTo>
                    <a:pt x="4118481" y="122205"/>
                    <a:pt x="4119082" y="127773"/>
                    <a:pt x="4118481" y="133943"/>
                  </a:cubicBezTo>
                  <a:cubicBezTo>
                    <a:pt x="4119682" y="133342"/>
                    <a:pt x="4120992" y="132796"/>
                    <a:pt x="4122030" y="131977"/>
                  </a:cubicBezTo>
                  <a:cubicBezTo>
                    <a:pt x="4127052" y="128319"/>
                    <a:pt x="4132239" y="127773"/>
                    <a:pt x="4137480" y="131322"/>
                  </a:cubicBezTo>
                  <a:cubicBezTo>
                    <a:pt x="4140974" y="133670"/>
                    <a:pt x="4143977" y="134816"/>
                    <a:pt x="4148071" y="131704"/>
                  </a:cubicBezTo>
                  <a:cubicBezTo>
                    <a:pt x="4152220" y="128647"/>
                    <a:pt x="4157188" y="129630"/>
                    <a:pt x="4161556" y="132250"/>
                  </a:cubicBezTo>
                  <a:cubicBezTo>
                    <a:pt x="4162102" y="132578"/>
                    <a:pt x="4162648" y="132960"/>
                    <a:pt x="4163248" y="133287"/>
                  </a:cubicBezTo>
                  <a:cubicBezTo>
                    <a:pt x="4172256" y="138965"/>
                    <a:pt x="4180282" y="145571"/>
                    <a:pt x="4182520" y="156927"/>
                  </a:cubicBezTo>
                  <a:cubicBezTo>
                    <a:pt x="4183339" y="161076"/>
                    <a:pt x="4186669" y="164242"/>
                    <a:pt x="4188416" y="168009"/>
                  </a:cubicBezTo>
                  <a:lnTo>
                    <a:pt x="4189454" y="171776"/>
                  </a:lnTo>
                  <a:cubicBezTo>
                    <a:pt x="4189508" y="172541"/>
                    <a:pt x="4189508" y="173360"/>
                    <a:pt x="4189344" y="174179"/>
                  </a:cubicBezTo>
                  <a:cubicBezTo>
                    <a:pt x="4188799" y="177454"/>
                    <a:pt x="4189290" y="180020"/>
                    <a:pt x="4192292" y="181931"/>
                  </a:cubicBezTo>
                  <a:cubicBezTo>
                    <a:pt x="4192402" y="181986"/>
                    <a:pt x="4192511" y="182095"/>
                    <a:pt x="4192675" y="182149"/>
                  </a:cubicBezTo>
                  <a:cubicBezTo>
                    <a:pt x="4195404" y="183733"/>
                    <a:pt x="4197861" y="185916"/>
                    <a:pt x="4200263" y="187936"/>
                  </a:cubicBezTo>
                  <a:cubicBezTo>
                    <a:pt x="4201410" y="188974"/>
                    <a:pt x="4202283" y="190338"/>
                    <a:pt x="4203266" y="191594"/>
                  </a:cubicBezTo>
                  <a:cubicBezTo>
                    <a:pt x="4204849" y="193505"/>
                    <a:pt x="4204576" y="198637"/>
                    <a:pt x="4202938" y="200602"/>
                  </a:cubicBezTo>
                  <a:cubicBezTo>
                    <a:pt x="4201628" y="202185"/>
                    <a:pt x="4200209" y="203550"/>
                    <a:pt x="4198680" y="204861"/>
                  </a:cubicBezTo>
                  <a:cubicBezTo>
                    <a:pt x="4195350" y="207699"/>
                    <a:pt x="4191583" y="209829"/>
                    <a:pt x="4187543" y="211466"/>
                  </a:cubicBezTo>
                  <a:cubicBezTo>
                    <a:pt x="4185523" y="212285"/>
                    <a:pt x="4182738" y="212176"/>
                    <a:pt x="4180609" y="211521"/>
                  </a:cubicBezTo>
                  <a:cubicBezTo>
                    <a:pt x="4167507" y="207481"/>
                    <a:pt x="4154131" y="206881"/>
                    <a:pt x="4140701" y="206608"/>
                  </a:cubicBezTo>
                  <a:cubicBezTo>
                    <a:pt x="4132184" y="206444"/>
                    <a:pt x="4125087" y="203878"/>
                    <a:pt x="4120665" y="196125"/>
                  </a:cubicBezTo>
                  <a:cubicBezTo>
                    <a:pt x="4118154" y="191758"/>
                    <a:pt x="4114495" y="190011"/>
                    <a:pt x="4110073" y="189356"/>
                  </a:cubicBezTo>
                  <a:cubicBezTo>
                    <a:pt x="4108981" y="189192"/>
                    <a:pt x="4107780" y="189028"/>
                    <a:pt x="4106580" y="189028"/>
                  </a:cubicBezTo>
                  <a:cubicBezTo>
                    <a:pt x="4099373" y="188755"/>
                    <a:pt x="4099427" y="188318"/>
                    <a:pt x="4100574" y="180293"/>
                  </a:cubicBezTo>
                  <a:cubicBezTo>
                    <a:pt x="4101011" y="177127"/>
                    <a:pt x="4101338" y="174015"/>
                    <a:pt x="4101775" y="170848"/>
                  </a:cubicBezTo>
                  <a:cubicBezTo>
                    <a:pt x="4102649" y="164734"/>
                    <a:pt x="4099046" y="160366"/>
                    <a:pt x="4095770" y="155889"/>
                  </a:cubicBezTo>
                  <a:cubicBezTo>
                    <a:pt x="4095497" y="155453"/>
                    <a:pt x="4094187" y="155616"/>
                    <a:pt x="4093477" y="155889"/>
                  </a:cubicBezTo>
                  <a:cubicBezTo>
                    <a:pt x="4092767" y="156108"/>
                    <a:pt x="4092167" y="156818"/>
                    <a:pt x="4091839" y="157473"/>
                  </a:cubicBezTo>
                  <a:cubicBezTo>
                    <a:pt x="4090802" y="159875"/>
                    <a:pt x="4092603" y="161786"/>
                    <a:pt x="4093204" y="163915"/>
                  </a:cubicBezTo>
                  <a:cubicBezTo>
                    <a:pt x="4095606" y="173523"/>
                    <a:pt x="4089218" y="183569"/>
                    <a:pt x="4079610" y="185370"/>
                  </a:cubicBezTo>
                  <a:cubicBezTo>
                    <a:pt x="4078245" y="185643"/>
                    <a:pt x="4076334" y="185097"/>
                    <a:pt x="4075242" y="184169"/>
                  </a:cubicBezTo>
                  <a:cubicBezTo>
                    <a:pt x="4070493" y="180075"/>
                    <a:pt x="4065961" y="175653"/>
                    <a:pt x="4061321" y="171394"/>
                  </a:cubicBezTo>
                  <a:cubicBezTo>
                    <a:pt x="4057608" y="167955"/>
                    <a:pt x="4056516" y="165498"/>
                    <a:pt x="4057772" y="163587"/>
                  </a:cubicBezTo>
                  <a:cubicBezTo>
                    <a:pt x="4059738" y="160748"/>
                    <a:pt x="4062522" y="159384"/>
                    <a:pt x="4065688" y="158783"/>
                  </a:cubicBezTo>
                  <a:cubicBezTo>
                    <a:pt x="4068855" y="158128"/>
                    <a:pt x="4071967" y="157691"/>
                    <a:pt x="4075133" y="157254"/>
                  </a:cubicBezTo>
                  <a:cubicBezTo>
                    <a:pt x="4077426" y="156872"/>
                    <a:pt x="4078136" y="156053"/>
                    <a:pt x="4077099" y="155016"/>
                  </a:cubicBezTo>
                  <a:cubicBezTo>
                    <a:pt x="4076553" y="154525"/>
                    <a:pt x="4075734" y="154142"/>
                    <a:pt x="4074969" y="154088"/>
                  </a:cubicBezTo>
                  <a:cubicBezTo>
                    <a:pt x="4069346" y="153542"/>
                    <a:pt x="4064269" y="151959"/>
                    <a:pt x="4059628" y="148410"/>
                  </a:cubicBezTo>
                  <a:cubicBezTo>
                    <a:pt x="4058045" y="147209"/>
                    <a:pt x="4055152" y="147591"/>
                    <a:pt x="4052913" y="147264"/>
                  </a:cubicBezTo>
                  <a:cubicBezTo>
                    <a:pt x="4049856" y="146772"/>
                    <a:pt x="4048382" y="145244"/>
                    <a:pt x="4048819" y="142787"/>
                  </a:cubicBezTo>
                  <a:cubicBezTo>
                    <a:pt x="4050293" y="134761"/>
                    <a:pt x="4049310" y="127446"/>
                    <a:pt x="4046144" y="119639"/>
                  </a:cubicBezTo>
                  <a:lnTo>
                    <a:pt x="4046034" y="119693"/>
                  </a:lnTo>
                  <a:cubicBezTo>
                    <a:pt x="4045325" y="117946"/>
                    <a:pt x="4044779" y="116145"/>
                    <a:pt x="4044397" y="114343"/>
                  </a:cubicBezTo>
                  <a:cubicBezTo>
                    <a:pt x="4042813" y="106918"/>
                    <a:pt x="4044178" y="99275"/>
                    <a:pt x="4048928" y="92342"/>
                  </a:cubicBezTo>
                  <a:cubicBezTo>
                    <a:pt x="4052586" y="86991"/>
                    <a:pt x="4054333" y="80931"/>
                    <a:pt x="4056134" y="74817"/>
                  </a:cubicBezTo>
                  <a:cubicBezTo>
                    <a:pt x="4056844" y="72306"/>
                    <a:pt x="4061921" y="70559"/>
                    <a:pt x="4064323" y="71923"/>
                  </a:cubicBezTo>
                  <a:close/>
                  <a:moveTo>
                    <a:pt x="2545564" y="57074"/>
                  </a:moveTo>
                  <a:cubicBezTo>
                    <a:pt x="2553426" y="58548"/>
                    <a:pt x="2561506" y="58985"/>
                    <a:pt x="2569040" y="61387"/>
                  </a:cubicBezTo>
                  <a:cubicBezTo>
                    <a:pt x="2575591" y="63461"/>
                    <a:pt x="2582033" y="65754"/>
                    <a:pt x="2588530" y="67938"/>
                  </a:cubicBezTo>
                  <a:cubicBezTo>
                    <a:pt x="2598575" y="71378"/>
                    <a:pt x="2608675" y="74762"/>
                    <a:pt x="2619048" y="77219"/>
                  </a:cubicBezTo>
                  <a:cubicBezTo>
                    <a:pt x="2628384" y="79458"/>
                    <a:pt x="2636518" y="84917"/>
                    <a:pt x="2641432" y="93816"/>
                  </a:cubicBezTo>
                  <a:cubicBezTo>
                    <a:pt x="2641978" y="94853"/>
                    <a:pt x="2641377" y="97474"/>
                    <a:pt x="2640504" y="98020"/>
                  </a:cubicBezTo>
                  <a:cubicBezTo>
                    <a:pt x="2639466" y="98620"/>
                    <a:pt x="2638484" y="99221"/>
                    <a:pt x="2637501" y="99767"/>
                  </a:cubicBezTo>
                  <a:cubicBezTo>
                    <a:pt x="2630732" y="103479"/>
                    <a:pt x="2623525" y="105881"/>
                    <a:pt x="2615718" y="103206"/>
                  </a:cubicBezTo>
                  <a:cubicBezTo>
                    <a:pt x="2606328" y="100040"/>
                    <a:pt x="2596828" y="99876"/>
                    <a:pt x="2587329" y="100749"/>
                  </a:cubicBezTo>
                  <a:cubicBezTo>
                    <a:pt x="2575482" y="101841"/>
                    <a:pt x="2563526" y="101623"/>
                    <a:pt x="2551897" y="105499"/>
                  </a:cubicBezTo>
                  <a:cubicBezTo>
                    <a:pt x="2546056" y="107410"/>
                    <a:pt x="2539231" y="106045"/>
                    <a:pt x="2532953" y="106919"/>
                  </a:cubicBezTo>
                  <a:cubicBezTo>
                    <a:pt x="2530060" y="107355"/>
                    <a:pt x="2527384" y="109484"/>
                    <a:pt x="2524655" y="111013"/>
                  </a:cubicBezTo>
                  <a:cubicBezTo>
                    <a:pt x="2524382" y="111177"/>
                    <a:pt x="2524109" y="112378"/>
                    <a:pt x="2524382" y="112760"/>
                  </a:cubicBezTo>
                  <a:cubicBezTo>
                    <a:pt x="2524764" y="113306"/>
                    <a:pt x="2525638" y="113961"/>
                    <a:pt x="2526293" y="113907"/>
                  </a:cubicBezTo>
                  <a:cubicBezTo>
                    <a:pt x="2528585" y="113688"/>
                    <a:pt x="2531315" y="113743"/>
                    <a:pt x="2533117" y="112596"/>
                  </a:cubicBezTo>
                  <a:cubicBezTo>
                    <a:pt x="2538139" y="109484"/>
                    <a:pt x="2543599" y="107847"/>
                    <a:pt x="2549113" y="109048"/>
                  </a:cubicBezTo>
                  <a:cubicBezTo>
                    <a:pt x="2557193" y="110795"/>
                    <a:pt x="2564727" y="109211"/>
                    <a:pt x="2572479" y="107355"/>
                  </a:cubicBezTo>
                  <a:cubicBezTo>
                    <a:pt x="2577884" y="106045"/>
                    <a:pt x="2583344" y="104680"/>
                    <a:pt x="2588858" y="104243"/>
                  </a:cubicBezTo>
                  <a:cubicBezTo>
                    <a:pt x="2593498" y="103970"/>
                    <a:pt x="2598794" y="103861"/>
                    <a:pt x="2602943" y="105608"/>
                  </a:cubicBezTo>
                  <a:cubicBezTo>
                    <a:pt x="2617683" y="111777"/>
                    <a:pt x="2632260" y="112378"/>
                    <a:pt x="2647219" y="106973"/>
                  </a:cubicBezTo>
                  <a:cubicBezTo>
                    <a:pt x="2647492" y="106809"/>
                    <a:pt x="2647819" y="106809"/>
                    <a:pt x="2648202" y="106809"/>
                  </a:cubicBezTo>
                  <a:cubicBezTo>
                    <a:pt x="2650549" y="106809"/>
                    <a:pt x="2653770" y="109048"/>
                    <a:pt x="2655081" y="111286"/>
                  </a:cubicBezTo>
                  <a:cubicBezTo>
                    <a:pt x="2658738" y="117728"/>
                    <a:pt x="2657373" y="124225"/>
                    <a:pt x="2651423" y="127883"/>
                  </a:cubicBezTo>
                  <a:cubicBezTo>
                    <a:pt x="2649457" y="129084"/>
                    <a:pt x="2647055" y="129630"/>
                    <a:pt x="2644926" y="130612"/>
                  </a:cubicBezTo>
                  <a:cubicBezTo>
                    <a:pt x="2644435" y="130885"/>
                    <a:pt x="2643834" y="131923"/>
                    <a:pt x="2643998" y="132250"/>
                  </a:cubicBezTo>
                  <a:cubicBezTo>
                    <a:pt x="2644380" y="132851"/>
                    <a:pt x="2645144" y="133561"/>
                    <a:pt x="2645799" y="133561"/>
                  </a:cubicBezTo>
                  <a:cubicBezTo>
                    <a:pt x="2647328" y="133670"/>
                    <a:pt x="2649184" y="133943"/>
                    <a:pt x="2650495" y="133288"/>
                  </a:cubicBezTo>
                  <a:cubicBezTo>
                    <a:pt x="2662014" y="127555"/>
                    <a:pt x="2672169" y="131104"/>
                    <a:pt x="2681777" y="137655"/>
                  </a:cubicBezTo>
                  <a:cubicBezTo>
                    <a:pt x="2687673" y="141641"/>
                    <a:pt x="2693351" y="146063"/>
                    <a:pt x="2698974" y="150485"/>
                  </a:cubicBezTo>
                  <a:cubicBezTo>
                    <a:pt x="2702632" y="153378"/>
                    <a:pt x="2702468" y="161404"/>
                    <a:pt x="2698865" y="164952"/>
                  </a:cubicBezTo>
                  <a:cubicBezTo>
                    <a:pt x="2698647" y="165116"/>
                    <a:pt x="2698428" y="165334"/>
                    <a:pt x="2698210" y="165498"/>
                  </a:cubicBezTo>
                  <a:cubicBezTo>
                    <a:pt x="2689966" y="171722"/>
                    <a:pt x="2681941" y="178219"/>
                    <a:pt x="2670804" y="178983"/>
                  </a:cubicBezTo>
                  <a:cubicBezTo>
                    <a:pt x="2661304" y="179638"/>
                    <a:pt x="2651914" y="181713"/>
                    <a:pt x="2642415" y="182586"/>
                  </a:cubicBezTo>
                  <a:cubicBezTo>
                    <a:pt x="2632096" y="183514"/>
                    <a:pt x="2621833" y="183460"/>
                    <a:pt x="2611678" y="180402"/>
                  </a:cubicBezTo>
                  <a:cubicBezTo>
                    <a:pt x="2596719" y="175817"/>
                    <a:pt x="2581979" y="176799"/>
                    <a:pt x="2567511" y="183733"/>
                  </a:cubicBezTo>
                  <a:cubicBezTo>
                    <a:pt x="2559650" y="187500"/>
                    <a:pt x="2551078" y="189793"/>
                    <a:pt x="2542944" y="193014"/>
                  </a:cubicBezTo>
                  <a:cubicBezTo>
                    <a:pt x="2540050" y="194160"/>
                    <a:pt x="2537430" y="196016"/>
                    <a:pt x="2534755" y="197709"/>
                  </a:cubicBezTo>
                  <a:cubicBezTo>
                    <a:pt x="2534263" y="197982"/>
                    <a:pt x="2533827" y="199347"/>
                    <a:pt x="2534100" y="199674"/>
                  </a:cubicBezTo>
                  <a:cubicBezTo>
                    <a:pt x="2534864" y="200766"/>
                    <a:pt x="2536174" y="202568"/>
                    <a:pt x="2536884" y="202404"/>
                  </a:cubicBezTo>
                  <a:cubicBezTo>
                    <a:pt x="2541524" y="201257"/>
                    <a:pt x="2546056" y="199729"/>
                    <a:pt x="2550532" y="198091"/>
                  </a:cubicBezTo>
                  <a:cubicBezTo>
                    <a:pt x="2553535" y="197054"/>
                    <a:pt x="2556319" y="195416"/>
                    <a:pt x="2559267" y="194215"/>
                  </a:cubicBezTo>
                  <a:cubicBezTo>
                    <a:pt x="2582634" y="184988"/>
                    <a:pt x="2591041" y="184169"/>
                    <a:pt x="2615008" y="188974"/>
                  </a:cubicBezTo>
                  <a:cubicBezTo>
                    <a:pt x="2620522" y="190066"/>
                    <a:pt x="2625927" y="191321"/>
                    <a:pt x="2631332" y="192632"/>
                  </a:cubicBezTo>
                  <a:cubicBezTo>
                    <a:pt x="2633953" y="193232"/>
                    <a:pt x="2635863" y="197927"/>
                    <a:pt x="2634935" y="200548"/>
                  </a:cubicBezTo>
                  <a:cubicBezTo>
                    <a:pt x="2633570" y="204533"/>
                    <a:pt x="2631168" y="207590"/>
                    <a:pt x="2627292" y="209174"/>
                  </a:cubicBezTo>
                  <a:cubicBezTo>
                    <a:pt x="2622924" y="210975"/>
                    <a:pt x="2618339" y="212286"/>
                    <a:pt x="2613916" y="213978"/>
                  </a:cubicBezTo>
                  <a:cubicBezTo>
                    <a:pt x="2613425" y="214142"/>
                    <a:pt x="2613098" y="215397"/>
                    <a:pt x="2613152" y="216107"/>
                  </a:cubicBezTo>
                  <a:cubicBezTo>
                    <a:pt x="2613207" y="216708"/>
                    <a:pt x="2614080" y="217745"/>
                    <a:pt x="2614517" y="217745"/>
                  </a:cubicBezTo>
                  <a:cubicBezTo>
                    <a:pt x="2623088" y="217144"/>
                    <a:pt x="2631660" y="214797"/>
                    <a:pt x="2640176" y="218400"/>
                  </a:cubicBezTo>
                  <a:cubicBezTo>
                    <a:pt x="2640831" y="218728"/>
                    <a:pt x="2641759" y="218400"/>
                    <a:pt x="2642524" y="218400"/>
                  </a:cubicBezTo>
                  <a:cubicBezTo>
                    <a:pt x="2647383" y="218564"/>
                    <a:pt x="2651805" y="215725"/>
                    <a:pt x="2653661" y="210921"/>
                  </a:cubicBezTo>
                  <a:cubicBezTo>
                    <a:pt x="2655135" y="207208"/>
                    <a:pt x="2656118" y="203277"/>
                    <a:pt x="2657701" y="199674"/>
                  </a:cubicBezTo>
                  <a:cubicBezTo>
                    <a:pt x="2658247" y="198419"/>
                    <a:pt x="2659994" y="197600"/>
                    <a:pt x="2661304" y="196726"/>
                  </a:cubicBezTo>
                  <a:cubicBezTo>
                    <a:pt x="2661959" y="196344"/>
                    <a:pt x="2662887" y="196344"/>
                    <a:pt x="2663652" y="196289"/>
                  </a:cubicBezTo>
                  <a:cubicBezTo>
                    <a:pt x="2677956" y="194925"/>
                    <a:pt x="2686964" y="198855"/>
                    <a:pt x="2679539" y="217363"/>
                  </a:cubicBezTo>
                  <a:cubicBezTo>
                    <a:pt x="2678665" y="219601"/>
                    <a:pt x="2677573" y="221730"/>
                    <a:pt x="2676809" y="223969"/>
                  </a:cubicBezTo>
                  <a:cubicBezTo>
                    <a:pt x="2673643" y="232704"/>
                    <a:pt x="2667801" y="239255"/>
                    <a:pt x="2659120" y="242258"/>
                  </a:cubicBezTo>
                  <a:cubicBezTo>
                    <a:pt x="2651041" y="245042"/>
                    <a:pt x="2645963" y="251047"/>
                    <a:pt x="2640722" y="256944"/>
                  </a:cubicBezTo>
                  <a:cubicBezTo>
                    <a:pt x="2639521" y="258254"/>
                    <a:pt x="2639521" y="260601"/>
                    <a:pt x="2639194" y="262731"/>
                  </a:cubicBezTo>
                  <a:cubicBezTo>
                    <a:pt x="2645363" y="257763"/>
                    <a:pt x="2653115" y="256234"/>
                    <a:pt x="2660322" y="253777"/>
                  </a:cubicBezTo>
                  <a:cubicBezTo>
                    <a:pt x="2674243" y="249027"/>
                    <a:pt x="2686636" y="242640"/>
                    <a:pt x="2694334" y="229319"/>
                  </a:cubicBezTo>
                  <a:cubicBezTo>
                    <a:pt x="2694443" y="229210"/>
                    <a:pt x="2694498" y="229155"/>
                    <a:pt x="2694498" y="229101"/>
                  </a:cubicBezTo>
                  <a:cubicBezTo>
                    <a:pt x="2695917" y="226808"/>
                    <a:pt x="2698101" y="226425"/>
                    <a:pt x="2700230" y="228336"/>
                  </a:cubicBezTo>
                  <a:cubicBezTo>
                    <a:pt x="2702687" y="230520"/>
                    <a:pt x="2705198" y="231885"/>
                    <a:pt x="2708528" y="232431"/>
                  </a:cubicBezTo>
                  <a:cubicBezTo>
                    <a:pt x="2712568" y="233086"/>
                    <a:pt x="2715189" y="232322"/>
                    <a:pt x="2716499" y="229155"/>
                  </a:cubicBezTo>
                  <a:cubicBezTo>
                    <a:pt x="2717427" y="226971"/>
                    <a:pt x="2717700" y="224515"/>
                    <a:pt x="2718683" y="222385"/>
                  </a:cubicBezTo>
                  <a:cubicBezTo>
                    <a:pt x="2719283" y="220966"/>
                    <a:pt x="2720375" y="219164"/>
                    <a:pt x="2721576" y="218837"/>
                  </a:cubicBezTo>
                  <a:cubicBezTo>
                    <a:pt x="2728674" y="217035"/>
                    <a:pt x="2735880" y="214306"/>
                    <a:pt x="2742977" y="214033"/>
                  </a:cubicBezTo>
                  <a:cubicBezTo>
                    <a:pt x="2743578" y="214033"/>
                    <a:pt x="2744178" y="214033"/>
                    <a:pt x="2744779" y="214033"/>
                  </a:cubicBezTo>
                  <a:cubicBezTo>
                    <a:pt x="2758591" y="214360"/>
                    <a:pt x="2771476" y="218728"/>
                    <a:pt x="2780920" y="229865"/>
                  </a:cubicBezTo>
                  <a:cubicBezTo>
                    <a:pt x="2781958" y="231066"/>
                    <a:pt x="2782995" y="232267"/>
                    <a:pt x="2784032" y="233468"/>
                  </a:cubicBezTo>
                  <a:cubicBezTo>
                    <a:pt x="2793695" y="244988"/>
                    <a:pt x="2793259" y="250283"/>
                    <a:pt x="2781575" y="258909"/>
                  </a:cubicBezTo>
                  <a:cubicBezTo>
                    <a:pt x="2779009" y="260820"/>
                    <a:pt x="2776389" y="262840"/>
                    <a:pt x="2774424" y="265242"/>
                  </a:cubicBezTo>
                  <a:cubicBezTo>
                    <a:pt x="2770329" y="270210"/>
                    <a:pt x="2765197" y="270756"/>
                    <a:pt x="2759356" y="270046"/>
                  </a:cubicBezTo>
                  <a:cubicBezTo>
                    <a:pt x="2756735" y="269719"/>
                    <a:pt x="2755097" y="271957"/>
                    <a:pt x="2755316" y="274851"/>
                  </a:cubicBezTo>
                  <a:cubicBezTo>
                    <a:pt x="2755479" y="276434"/>
                    <a:pt x="2756025" y="277908"/>
                    <a:pt x="2756244" y="279491"/>
                  </a:cubicBezTo>
                  <a:cubicBezTo>
                    <a:pt x="2756407" y="280747"/>
                    <a:pt x="2756407" y="281948"/>
                    <a:pt x="2756080" y="283040"/>
                  </a:cubicBezTo>
                  <a:cubicBezTo>
                    <a:pt x="2755698" y="284132"/>
                    <a:pt x="2755043" y="285060"/>
                    <a:pt x="2753896" y="285769"/>
                  </a:cubicBezTo>
                  <a:cubicBezTo>
                    <a:pt x="2751876" y="287025"/>
                    <a:pt x="2749583" y="287789"/>
                    <a:pt x="2747509" y="288991"/>
                  </a:cubicBezTo>
                  <a:cubicBezTo>
                    <a:pt x="2741667" y="292375"/>
                    <a:pt x="2735607" y="293303"/>
                    <a:pt x="2729165" y="290738"/>
                  </a:cubicBezTo>
                  <a:cubicBezTo>
                    <a:pt x="2725452" y="289264"/>
                    <a:pt x="2721576" y="287899"/>
                    <a:pt x="2717646" y="289700"/>
                  </a:cubicBezTo>
                  <a:cubicBezTo>
                    <a:pt x="2716499" y="290246"/>
                    <a:pt x="2715844" y="291993"/>
                    <a:pt x="2715080" y="293249"/>
                  </a:cubicBezTo>
                  <a:cubicBezTo>
                    <a:pt x="2714970" y="293467"/>
                    <a:pt x="2715789" y="294614"/>
                    <a:pt x="2716281" y="294668"/>
                  </a:cubicBezTo>
                  <a:cubicBezTo>
                    <a:pt x="2719393" y="295105"/>
                    <a:pt x="2722614" y="295160"/>
                    <a:pt x="2725726" y="295760"/>
                  </a:cubicBezTo>
                  <a:cubicBezTo>
                    <a:pt x="2728018" y="296197"/>
                    <a:pt x="2730257" y="297070"/>
                    <a:pt x="2732441" y="297999"/>
                  </a:cubicBezTo>
                  <a:cubicBezTo>
                    <a:pt x="2734843" y="298981"/>
                    <a:pt x="2736371" y="304332"/>
                    <a:pt x="2735006" y="306352"/>
                  </a:cubicBezTo>
                  <a:cubicBezTo>
                    <a:pt x="2731349" y="311702"/>
                    <a:pt x="2727473" y="316342"/>
                    <a:pt x="2720266" y="317325"/>
                  </a:cubicBezTo>
                  <a:cubicBezTo>
                    <a:pt x="2714861" y="318089"/>
                    <a:pt x="2714752" y="318744"/>
                    <a:pt x="2715953" y="324641"/>
                  </a:cubicBezTo>
                  <a:cubicBezTo>
                    <a:pt x="2716444" y="327097"/>
                    <a:pt x="2716827" y="329336"/>
                    <a:pt x="2715298" y="331410"/>
                  </a:cubicBezTo>
                  <a:cubicBezTo>
                    <a:pt x="2711586" y="336542"/>
                    <a:pt x="2707928" y="341838"/>
                    <a:pt x="2703779" y="346642"/>
                  </a:cubicBezTo>
                  <a:cubicBezTo>
                    <a:pt x="2689802" y="362966"/>
                    <a:pt x="2681777" y="381582"/>
                    <a:pt x="2681340" y="403202"/>
                  </a:cubicBezTo>
                  <a:cubicBezTo>
                    <a:pt x="2681177" y="412210"/>
                    <a:pt x="2676263" y="419853"/>
                    <a:pt x="2673861" y="428206"/>
                  </a:cubicBezTo>
                  <a:cubicBezTo>
                    <a:pt x="2671950" y="434757"/>
                    <a:pt x="2668238" y="437651"/>
                    <a:pt x="2661413" y="434484"/>
                  </a:cubicBezTo>
                  <a:cubicBezTo>
                    <a:pt x="2660977" y="434266"/>
                    <a:pt x="2659885" y="434976"/>
                    <a:pt x="2659448" y="435576"/>
                  </a:cubicBezTo>
                  <a:cubicBezTo>
                    <a:pt x="2659066" y="436013"/>
                    <a:pt x="2658629" y="437214"/>
                    <a:pt x="2658902" y="437487"/>
                  </a:cubicBezTo>
                  <a:cubicBezTo>
                    <a:pt x="2660922" y="439835"/>
                    <a:pt x="2662833" y="442455"/>
                    <a:pt x="2665290" y="444257"/>
                  </a:cubicBezTo>
                  <a:cubicBezTo>
                    <a:pt x="2668674" y="446713"/>
                    <a:pt x="2670694" y="449935"/>
                    <a:pt x="2672660" y="453483"/>
                  </a:cubicBezTo>
                  <a:cubicBezTo>
                    <a:pt x="2676318" y="460144"/>
                    <a:pt x="2675608" y="461236"/>
                    <a:pt x="2666491" y="462983"/>
                  </a:cubicBezTo>
                  <a:cubicBezTo>
                    <a:pt x="2665453" y="463201"/>
                    <a:pt x="2664471" y="464784"/>
                    <a:pt x="2663816" y="465876"/>
                  </a:cubicBezTo>
                  <a:cubicBezTo>
                    <a:pt x="2663543" y="466313"/>
                    <a:pt x="2664034" y="467569"/>
                    <a:pt x="2664525" y="467951"/>
                  </a:cubicBezTo>
                  <a:cubicBezTo>
                    <a:pt x="2666382" y="469425"/>
                    <a:pt x="2668128" y="471281"/>
                    <a:pt x="2670258" y="471991"/>
                  </a:cubicBezTo>
                  <a:cubicBezTo>
                    <a:pt x="2673206" y="472973"/>
                    <a:pt x="2676481" y="472864"/>
                    <a:pt x="2679593" y="473628"/>
                  </a:cubicBezTo>
                  <a:cubicBezTo>
                    <a:pt x="2682924" y="474502"/>
                    <a:pt x="2686199" y="479470"/>
                    <a:pt x="2686254" y="482800"/>
                  </a:cubicBezTo>
                  <a:cubicBezTo>
                    <a:pt x="2686308" y="490061"/>
                    <a:pt x="2685490" y="497486"/>
                    <a:pt x="2681504" y="503492"/>
                  </a:cubicBezTo>
                  <a:cubicBezTo>
                    <a:pt x="2676263" y="511462"/>
                    <a:pt x="2675280" y="519597"/>
                    <a:pt x="2676481" y="528605"/>
                  </a:cubicBezTo>
                  <a:cubicBezTo>
                    <a:pt x="2676754" y="530734"/>
                    <a:pt x="2675663" y="533136"/>
                    <a:pt x="2675062" y="535375"/>
                  </a:cubicBezTo>
                  <a:cubicBezTo>
                    <a:pt x="2675062" y="535484"/>
                    <a:pt x="2673370" y="535429"/>
                    <a:pt x="2673315" y="535156"/>
                  </a:cubicBezTo>
                  <a:cubicBezTo>
                    <a:pt x="2670858" y="528441"/>
                    <a:pt x="2669111" y="521398"/>
                    <a:pt x="2670094" y="514410"/>
                  </a:cubicBezTo>
                  <a:cubicBezTo>
                    <a:pt x="2671350" y="505566"/>
                    <a:pt x="2664907" y="501745"/>
                    <a:pt x="2660376" y="496503"/>
                  </a:cubicBezTo>
                  <a:cubicBezTo>
                    <a:pt x="2659885" y="495958"/>
                    <a:pt x="2659011" y="495685"/>
                    <a:pt x="2658356" y="495248"/>
                  </a:cubicBezTo>
                  <a:cubicBezTo>
                    <a:pt x="2656227" y="493883"/>
                    <a:pt x="2651041" y="493992"/>
                    <a:pt x="2649294" y="495685"/>
                  </a:cubicBezTo>
                  <a:cubicBezTo>
                    <a:pt x="2645308" y="499561"/>
                    <a:pt x="2641487" y="503546"/>
                    <a:pt x="2637556" y="507532"/>
                  </a:cubicBezTo>
                  <a:lnTo>
                    <a:pt x="2638265" y="507095"/>
                  </a:lnTo>
                  <a:cubicBezTo>
                    <a:pt x="2639958" y="508787"/>
                    <a:pt x="2641650" y="510534"/>
                    <a:pt x="2643343" y="512227"/>
                  </a:cubicBezTo>
                  <a:lnTo>
                    <a:pt x="2643343" y="513264"/>
                  </a:lnTo>
                  <a:cubicBezTo>
                    <a:pt x="2646946" y="516376"/>
                    <a:pt x="2647001" y="517031"/>
                    <a:pt x="2643343" y="521180"/>
                  </a:cubicBezTo>
                  <a:lnTo>
                    <a:pt x="2643343" y="522327"/>
                  </a:lnTo>
                  <a:cubicBezTo>
                    <a:pt x="2643179" y="522272"/>
                    <a:pt x="2643015" y="522272"/>
                    <a:pt x="2642906" y="522272"/>
                  </a:cubicBezTo>
                  <a:cubicBezTo>
                    <a:pt x="2645745" y="526585"/>
                    <a:pt x="2651368" y="525275"/>
                    <a:pt x="2655081" y="528059"/>
                  </a:cubicBezTo>
                  <a:cubicBezTo>
                    <a:pt x="2656773" y="529369"/>
                    <a:pt x="2657810" y="532427"/>
                    <a:pt x="2656172" y="534392"/>
                  </a:cubicBezTo>
                  <a:cubicBezTo>
                    <a:pt x="2653770" y="537231"/>
                    <a:pt x="2650112" y="539415"/>
                    <a:pt x="2654971" y="543291"/>
                  </a:cubicBezTo>
                  <a:cubicBezTo>
                    <a:pt x="2658247" y="545911"/>
                    <a:pt x="2659612" y="549788"/>
                    <a:pt x="2659448" y="553937"/>
                  </a:cubicBezTo>
                  <a:cubicBezTo>
                    <a:pt x="2659175" y="559505"/>
                    <a:pt x="2658793" y="565074"/>
                    <a:pt x="2658083" y="570588"/>
                  </a:cubicBezTo>
                  <a:cubicBezTo>
                    <a:pt x="2657701" y="573700"/>
                    <a:pt x="2656664" y="577139"/>
                    <a:pt x="2653388" y="578340"/>
                  </a:cubicBezTo>
                  <a:cubicBezTo>
                    <a:pt x="2651423" y="579105"/>
                    <a:pt x="2648911" y="578668"/>
                    <a:pt x="2646673" y="578340"/>
                  </a:cubicBezTo>
                  <a:cubicBezTo>
                    <a:pt x="2644817" y="578067"/>
                    <a:pt x="2643343" y="578286"/>
                    <a:pt x="2642633" y="580033"/>
                  </a:cubicBezTo>
                  <a:cubicBezTo>
                    <a:pt x="2641923" y="581889"/>
                    <a:pt x="2643124" y="582708"/>
                    <a:pt x="2644598" y="583854"/>
                  </a:cubicBezTo>
                  <a:cubicBezTo>
                    <a:pt x="2646291" y="585219"/>
                    <a:pt x="2648420" y="587348"/>
                    <a:pt x="2648529" y="589314"/>
                  </a:cubicBezTo>
                  <a:cubicBezTo>
                    <a:pt x="2648966" y="594555"/>
                    <a:pt x="2651641" y="597885"/>
                    <a:pt x="2655408" y="601161"/>
                  </a:cubicBezTo>
                  <a:cubicBezTo>
                    <a:pt x="2657046" y="602580"/>
                    <a:pt x="2657865" y="604709"/>
                    <a:pt x="2658029" y="607002"/>
                  </a:cubicBezTo>
                  <a:cubicBezTo>
                    <a:pt x="2658411" y="612571"/>
                    <a:pt x="2654753" y="619231"/>
                    <a:pt x="2648911" y="619614"/>
                  </a:cubicBezTo>
                  <a:cubicBezTo>
                    <a:pt x="2646564" y="619777"/>
                    <a:pt x="2643397" y="619231"/>
                    <a:pt x="2641978" y="620542"/>
                  </a:cubicBezTo>
                  <a:cubicBezTo>
                    <a:pt x="2634608" y="627421"/>
                    <a:pt x="2627456" y="624909"/>
                    <a:pt x="2620086" y="620924"/>
                  </a:cubicBezTo>
                  <a:cubicBezTo>
                    <a:pt x="2618393" y="620050"/>
                    <a:pt x="2616974" y="620596"/>
                    <a:pt x="2616319" y="622507"/>
                  </a:cubicBezTo>
                  <a:cubicBezTo>
                    <a:pt x="2616046" y="623162"/>
                    <a:pt x="2616319" y="624473"/>
                    <a:pt x="2616810" y="624746"/>
                  </a:cubicBezTo>
                  <a:cubicBezTo>
                    <a:pt x="2622215" y="627967"/>
                    <a:pt x="2627729" y="631024"/>
                    <a:pt x="2634062" y="632334"/>
                  </a:cubicBezTo>
                  <a:cubicBezTo>
                    <a:pt x="2637174" y="632935"/>
                    <a:pt x="2638702" y="636538"/>
                    <a:pt x="2637938" y="639923"/>
                  </a:cubicBezTo>
                  <a:cubicBezTo>
                    <a:pt x="2637228" y="643035"/>
                    <a:pt x="2636628" y="646256"/>
                    <a:pt x="2635154" y="648985"/>
                  </a:cubicBezTo>
                  <a:cubicBezTo>
                    <a:pt x="2634116" y="650951"/>
                    <a:pt x="2631987" y="653189"/>
                    <a:pt x="2630022" y="653517"/>
                  </a:cubicBezTo>
                  <a:cubicBezTo>
                    <a:pt x="2623689" y="654554"/>
                    <a:pt x="2617629" y="655482"/>
                    <a:pt x="2612279" y="659577"/>
                  </a:cubicBezTo>
                  <a:cubicBezTo>
                    <a:pt x="2607311" y="663398"/>
                    <a:pt x="2601906" y="662416"/>
                    <a:pt x="2596665" y="659358"/>
                  </a:cubicBezTo>
                  <a:cubicBezTo>
                    <a:pt x="2594918" y="658266"/>
                    <a:pt x="2592952" y="657502"/>
                    <a:pt x="2591041" y="656629"/>
                  </a:cubicBezTo>
                  <a:cubicBezTo>
                    <a:pt x="2591533" y="658649"/>
                    <a:pt x="2591751" y="661051"/>
                    <a:pt x="2593061" y="662088"/>
                  </a:cubicBezTo>
                  <a:cubicBezTo>
                    <a:pt x="2597975" y="666073"/>
                    <a:pt x="2603434" y="669349"/>
                    <a:pt x="2608675" y="673007"/>
                  </a:cubicBezTo>
                  <a:cubicBezTo>
                    <a:pt x="2610914" y="674535"/>
                    <a:pt x="2612060" y="678794"/>
                    <a:pt x="2610313" y="681687"/>
                  </a:cubicBezTo>
                  <a:cubicBezTo>
                    <a:pt x="2608348" y="685072"/>
                    <a:pt x="2605946" y="688075"/>
                    <a:pt x="2607365" y="692279"/>
                  </a:cubicBezTo>
                  <a:cubicBezTo>
                    <a:pt x="2604690" y="695445"/>
                    <a:pt x="2604199" y="699212"/>
                    <a:pt x="2604035" y="703198"/>
                  </a:cubicBezTo>
                  <a:cubicBezTo>
                    <a:pt x="2603871" y="705436"/>
                    <a:pt x="2600432" y="706419"/>
                    <a:pt x="2598193" y="705927"/>
                  </a:cubicBezTo>
                  <a:cubicBezTo>
                    <a:pt x="2592352" y="704617"/>
                    <a:pt x="2589021" y="699758"/>
                    <a:pt x="2584326" y="696865"/>
                  </a:cubicBezTo>
                  <a:cubicBezTo>
                    <a:pt x="2576738" y="692224"/>
                    <a:pt x="2573517" y="685618"/>
                    <a:pt x="2573517" y="676938"/>
                  </a:cubicBezTo>
                  <a:cubicBezTo>
                    <a:pt x="2573517" y="674754"/>
                    <a:pt x="2572643" y="672406"/>
                    <a:pt x="2571606" y="670441"/>
                  </a:cubicBezTo>
                  <a:cubicBezTo>
                    <a:pt x="2571169" y="669731"/>
                    <a:pt x="2568712" y="669349"/>
                    <a:pt x="2567730" y="669895"/>
                  </a:cubicBezTo>
                  <a:cubicBezTo>
                    <a:pt x="2566529" y="670550"/>
                    <a:pt x="2565164" y="672406"/>
                    <a:pt x="2565328" y="673607"/>
                  </a:cubicBezTo>
                  <a:cubicBezTo>
                    <a:pt x="2565983" y="679121"/>
                    <a:pt x="2566801" y="684581"/>
                    <a:pt x="2568166" y="689931"/>
                  </a:cubicBezTo>
                  <a:cubicBezTo>
                    <a:pt x="2568712" y="692060"/>
                    <a:pt x="2570405" y="694135"/>
                    <a:pt x="2572043" y="695718"/>
                  </a:cubicBezTo>
                  <a:cubicBezTo>
                    <a:pt x="2574936" y="698502"/>
                    <a:pt x="2577993" y="701068"/>
                    <a:pt x="2581269" y="703361"/>
                  </a:cubicBezTo>
                  <a:cubicBezTo>
                    <a:pt x="2589294" y="708930"/>
                    <a:pt x="2595846" y="715700"/>
                    <a:pt x="2599995" y="724653"/>
                  </a:cubicBezTo>
                  <a:cubicBezTo>
                    <a:pt x="2600923" y="726728"/>
                    <a:pt x="2603380" y="729239"/>
                    <a:pt x="2602834" y="730768"/>
                  </a:cubicBezTo>
                  <a:cubicBezTo>
                    <a:pt x="2600432" y="738520"/>
                    <a:pt x="2607966" y="743870"/>
                    <a:pt x="2607037" y="751295"/>
                  </a:cubicBezTo>
                  <a:cubicBezTo>
                    <a:pt x="2606109" y="758338"/>
                    <a:pt x="2606655" y="765544"/>
                    <a:pt x="2606273" y="772641"/>
                  </a:cubicBezTo>
                  <a:cubicBezTo>
                    <a:pt x="2605837" y="780448"/>
                    <a:pt x="2604526" y="781322"/>
                    <a:pt x="2595900" y="781158"/>
                  </a:cubicBezTo>
                  <a:cubicBezTo>
                    <a:pt x="2592734" y="781104"/>
                    <a:pt x="2589567" y="780994"/>
                    <a:pt x="2586401" y="781377"/>
                  </a:cubicBezTo>
                  <a:cubicBezTo>
                    <a:pt x="2579031" y="782305"/>
                    <a:pt x="2574390" y="778428"/>
                    <a:pt x="2570459" y="772969"/>
                  </a:cubicBezTo>
                  <a:cubicBezTo>
                    <a:pt x="2564727" y="765107"/>
                    <a:pt x="2562106" y="755881"/>
                    <a:pt x="2558831" y="746928"/>
                  </a:cubicBezTo>
                  <a:cubicBezTo>
                    <a:pt x="2558449" y="745836"/>
                    <a:pt x="2556592" y="744853"/>
                    <a:pt x="2555228" y="744580"/>
                  </a:cubicBezTo>
                  <a:cubicBezTo>
                    <a:pt x="2553480" y="744198"/>
                    <a:pt x="2550150" y="747419"/>
                    <a:pt x="2550369" y="749111"/>
                  </a:cubicBezTo>
                  <a:cubicBezTo>
                    <a:pt x="2550969" y="753752"/>
                    <a:pt x="2551897" y="758392"/>
                    <a:pt x="2552443" y="763033"/>
                  </a:cubicBezTo>
                  <a:cubicBezTo>
                    <a:pt x="2553044" y="768165"/>
                    <a:pt x="2550478" y="772587"/>
                    <a:pt x="2545728" y="774443"/>
                  </a:cubicBezTo>
                  <a:cubicBezTo>
                    <a:pt x="2542070" y="775863"/>
                    <a:pt x="2538194" y="776736"/>
                    <a:pt x="2534536" y="778210"/>
                  </a:cubicBezTo>
                  <a:cubicBezTo>
                    <a:pt x="2533062" y="778811"/>
                    <a:pt x="2533062" y="780667"/>
                    <a:pt x="2534100" y="782250"/>
                  </a:cubicBezTo>
                  <a:cubicBezTo>
                    <a:pt x="2534482" y="782851"/>
                    <a:pt x="2535082" y="783670"/>
                    <a:pt x="2535683" y="783833"/>
                  </a:cubicBezTo>
                  <a:cubicBezTo>
                    <a:pt x="2537157" y="784270"/>
                    <a:pt x="2538959" y="784980"/>
                    <a:pt x="2540269" y="784488"/>
                  </a:cubicBezTo>
                  <a:cubicBezTo>
                    <a:pt x="2547311" y="781977"/>
                    <a:pt x="2554026" y="781158"/>
                    <a:pt x="2560796" y="785526"/>
                  </a:cubicBezTo>
                  <a:cubicBezTo>
                    <a:pt x="2569204" y="790931"/>
                    <a:pt x="2579467" y="789074"/>
                    <a:pt x="2588475" y="792186"/>
                  </a:cubicBezTo>
                  <a:cubicBezTo>
                    <a:pt x="2589131" y="792350"/>
                    <a:pt x="2590168" y="793060"/>
                    <a:pt x="2590168" y="793551"/>
                  </a:cubicBezTo>
                  <a:cubicBezTo>
                    <a:pt x="2590222" y="795080"/>
                    <a:pt x="2590386" y="797263"/>
                    <a:pt x="2589567" y="797919"/>
                  </a:cubicBezTo>
                  <a:lnTo>
                    <a:pt x="2589513" y="797864"/>
                  </a:lnTo>
                  <a:cubicBezTo>
                    <a:pt x="2574554" y="809711"/>
                    <a:pt x="2558394" y="819865"/>
                    <a:pt x="2543544" y="831822"/>
                  </a:cubicBezTo>
                  <a:cubicBezTo>
                    <a:pt x="2539177" y="835316"/>
                    <a:pt x="2534482" y="838155"/>
                    <a:pt x="2529514" y="840448"/>
                  </a:cubicBezTo>
                  <a:cubicBezTo>
                    <a:pt x="2521488" y="844160"/>
                    <a:pt x="2512972" y="846453"/>
                    <a:pt x="2504182" y="847927"/>
                  </a:cubicBezTo>
                  <a:cubicBezTo>
                    <a:pt x="2495338" y="849401"/>
                    <a:pt x="2487039" y="851639"/>
                    <a:pt x="2479178" y="855679"/>
                  </a:cubicBezTo>
                  <a:cubicBezTo>
                    <a:pt x="2474756" y="858027"/>
                    <a:pt x="2470333" y="858573"/>
                    <a:pt x="2465365" y="857372"/>
                  </a:cubicBezTo>
                  <a:cubicBezTo>
                    <a:pt x="2463345" y="856881"/>
                    <a:pt x="2460889" y="858136"/>
                    <a:pt x="2458650" y="858791"/>
                  </a:cubicBezTo>
                  <a:cubicBezTo>
                    <a:pt x="2455593" y="859719"/>
                    <a:pt x="2452699" y="861193"/>
                    <a:pt x="2449642" y="861794"/>
                  </a:cubicBezTo>
                  <a:cubicBezTo>
                    <a:pt x="2444237" y="862831"/>
                    <a:pt x="2438560" y="860047"/>
                    <a:pt x="2433264" y="862831"/>
                  </a:cubicBezTo>
                  <a:cubicBezTo>
                    <a:pt x="2427204" y="871512"/>
                    <a:pt x="2415521" y="873695"/>
                    <a:pt x="2410061" y="883086"/>
                  </a:cubicBezTo>
                  <a:cubicBezTo>
                    <a:pt x="2406458" y="889200"/>
                    <a:pt x="2401053" y="893841"/>
                    <a:pt x="2396577" y="899409"/>
                  </a:cubicBezTo>
                  <a:cubicBezTo>
                    <a:pt x="2394502" y="901921"/>
                    <a:pt x="2392700" y="904596"/>
                    <a:pt x="2391336" y="907653"/>
                  </a:cubicBezTo>
                  <a:cubicBezTo>
                    <a:pt x="2388497" y="913986"/>
                    <a:pt x="2381782" y="918081"/>
                    <a:pt x="2374903" y="920701"/>
                  </a:cubicBezTo>
                  <a:cubicBezTo>
                    <a:pt x="2373429" y="921193"/>
                    <a:pt x="2371354" y="920974"/>
                    <a:pt x="2370371" y="921902"/>
                  </a:cubicBezTo>
                  <a:cubicBezTo>
                    <a:pt x="2361309" y="930474"/>
                    <a:pt x="2350608" y="934677"/>
                    <a:pt x="2338215" y="935605"/>
                  </a:cubicBezTo>
                  <a:cubicBezTo>
                    <a:pt x="2336304" y="935769"/>
                    <a:pt x="2334503" y="938171"/>
                    <a:pt x="2332701" y="939645"/>
                  </a:cubicBezTo>
                  <a:cubicBezTo>
                    <a:pt x="2330845" y="941119"/>
                    <a:pt x="2329262" y="943249"/>
                    <a:pt x="2326532" y="942430"/>
                  </a:cubicBezTo>
                  <a:cubicBezTo>
                    <a:pt x="2317688" y="939864"/>
                    <a:pt x="2309444" y="945542"/>
                    <a:pt x="2300600" y="944068"/>
                  </a:cubicBezTo>
                  <a:cubicBezTo>
                    <a:pt x="2294267" y="943085"/>
                    <a:pt x="2290445" y="946633"/>
                    <a:pt x="2288152" y="952639"/>
                  </a:cubicBezTo>
                  <a:cubicBezTo>
                    <a:pt x="2286624" y="956570"/>
                    <a:pt x="2282966" y="957880"/>
                    <a:pt x="2278544" y="958262"/>
                  </a:cubicBezTo>
                  <a:cubicBezTo>
                    <a:pt x="2271883" y="958863"/>
                    <a:pt x="2271938" y="959299"/>
                    <a:pt x="2274504" y="965032"/>
                  </a:cubicBezTo>
                  <a:cubicBezTo>
                    <a:pt x="2275159" y="966451"/>
                    <a:pt x="2276087" y="967816"/>
                    <a:pt x="2276524" y="969290"/>
                  </a:cubicBezTo>
                  <a:cubicBezTo>
                    <a:pt x="2277179" y="971747"/>
                    <a:pt x="2276469" y="974040"/>
                    <a:pt x="2274504" y="975678"/>
                  </a:cubicBezTo>
                  <a:cubicBezTo>
                    <a:pt x="2273303" y="976660"/>
                    <a:pt x="2271829" y="977370"/>
                    <a:pt x="2270464" y="978244"/>
                  </a:cubicBezTo>
                  <a:cubicBezTo>
                    <a:pt x="2267680" y="980045"/>
                    <a:pt x="2265659" y="981956"/>
                    <a:pt x="2267297" y="985887"/>
                  </a:cubicBezTo>
                  <a:cubicBezTo>
                    <a:pt x="2269263" y="990691"/>
                    <a:pt x="2269536" y="995332"/>
                    <a:pt x="2268335" y="999481"/>
                  </a:cubicBezTo>
                  <a:cubicBezTo>
                    <a:pt x="2267188" y="1003357"/>
                    <a:pt x="2264786" y="1006796"/>
                    <a:pt x="2261292" y="1009526"/>
                  </a:cubicBezTo>
                  <a:cubicBezTo>
                    <a:pt x="2253922" y="1015149"/>
                    <a:pt x="2248899" y="1021537"/>
                    <a:pt x="2245842" y="1030054"/>
                  </a:cubicBezTo>
                  <a:cubicBezTo>
                    <a:pt x="2244259" y="1034585"/>
                    <a:pt x="2240164" y="1037042"/>
                    <a:pt x="2236069" y="1039225"/>
                  </a:cubicBezTo>
                  <a:cubicBezTo>
                    <a:pt x="2234868" y="1043702"/>
                    <a:pt x="2233340" y="1048124"/>
                    <a:pt x="2232466" y="1052656"/>
                  </a:cubicBezTo>
                  <a:cubicBezTo>
                    <a:pt x="2231429" y="1058224"/>
                    <a:pt x="2229245" y="1062974"/>
                    <a:pt x="2225587" y="1067451"/>
                  </a:cubicBezTo>
                  <a:cubicBezTo>
                    <a:pt x="2221056" y="1072910"/>
                    <a:pt x="2217453" y="1079188"/>
                    <a:pt x="2217016" y="1086613"/>
                  </a:cubicBezTo>
                  <a:cubicBezTo>
                    <a:pt x="2211284" y="1095130"/>
                    <a:pt x="2211502" y="1105940"/>
                    <a:pt x="2206261" y="1114620"/>
                  </a:cubicBezTo>
                  <a:cubicBezTo>
                    <a:pt x="2204405" y="1117623"/>
                    <a:pt x="2199819" y="1120189"/>
                    <a:pt x="2196379" y="1120025"/>
                  </a:cubicBezTo>
                  <a:cubicBezTo>
                    <a:pt x="2190920" y="1119807"/>
                    <a:pt x="2186116" y="1116149"/>
                    <a:pt x="2180274" y="1117022"/>
                  </a:cubicBezTo>
                  <a:cubicBezTo>
                    <a:pt x="2178527" y="1117241"/>
                    <a:pt x="2176179" y="1115002"/>
                    <a:pt x="2174651" y="1113365"/>
                  </a:cubicBezTo>
                  <a:cubicBezTo>
                    <a:pt x="2173068" y="1111672"/>
                    <a:pt x="2172685" y="1108779"/>
                    <a:pt x="2170938" y="1107414"/>
                  </a:cubicBezTo>
                  <a:cubicBezTo>
                    <a:pt x="2168099" y="1105175"/>
                    <a:pt x="2166353" y="1102609"/>
                    <a:pt x="2165206" y="1099771"/>
                  </a:cubicBezTo>
                  <a:cubicBezTo>
                    <a:pt x="2164114" y="1097041"/>
                    <a:pt x="2163623" y="1094038"/>
                    <a:pt x="2163404" y="1090817"/>
                  </a:cubicBezTo>
                  <a:cubicBezTo>
                    <a:pt x="2163186" y="1086722"/>
                    <a:pt x="2159037" y="1085030"/>
                    <a:pt x="2154506" y="1086286"/>
                  </a:cubicBezTo>
                  <a:cubicBezTo>
                    <a:pt x="2152267" y="1086941"/>
                    <a:pt x="2150083" y="1087978"/>
                    <a:pt x="2147790" y="1088524"/>
                  </a:cubicBezTo>
                  <a:cubicBezTo>
                    <a:pt x="2143204" y="1089616"/>
                    <a:pt x="2138564" y="1090653"/>
                    <a:pt x="2133924" y="1091308"/>
                  </a:cubicBezTo>
                  <a:cubicBezTo>
                    <a:pt x="2132668" y="1091472"/>
                    <a:pt x="2130047" y="1090217"/>
                    <a:pt x="2130047" y="1089671"/>
                  </a:cubicBezTo>
                  <a:cubicBezTo>
                    <a:pt x="2130375" y="1082246"/>
                    <a:pt x="2127208" y="1077824"/>
                    <a:pt x="2119620" y="1076895"/>
                  </a:cubicBezTo>
                  <a:cubicBezTo>
                    <a:pt x="2116508" y="1073347"/>
                    <a:pt x="2113232" y="1070017"/>
                    <a:pt x="2110393" y="1066250"/>
                  </a:cubicBezTo>
                  <a:cubicBezTo>
                    <a:pt x="2109684" y="1065376"/>
                    <a:pt x="2110066" y="1063302"/>
                    <a:pt x="2110503" y="1061937"/>
                  </a:cubicBezTo>
                  <a:cubicBezTo>
                    <a:pt x="2111867" y="1058170"/>
                    <a:pt x="2112468" y="1054566"/>
                    <a:pt x="2110775" y="1050526"/>
                  </a:cubicBezTo>
                  <a:cubicBezTo>
                    <a:pt x="2108373" y="1044794"/>
                    <a:pt x="2108319" y="1038134"/>
                    <a:pt x="2103678" y="1033220"/>
                  </a:cubicBezTo>
                  <a:cubicBezTo>
                    <a:pt x="2101877" y="1031364"/>
                    <a:pt x="2102968" y="1028689"/>
                    <a:pt x="2103842" y="1026505"/>
                  </a:cubicBezTo>
                  <a:cubicBezTo>
                    <a:pt x="2105644" y="1022301"/>
                    <a:pt x="2104988" y="1019080"/>
                    <a:pt x="2101112" y="1016241"/>
                  </a:cubicBezTo>
                  <a:cubicBezTo>
                    <a:pt x="2099311" y="1014931"/>
                    <a:pt x="2098219" y="1012693"/>
                    <a:pt x="2096854" y="1010836"/>
                  </a:cubicBezTo>
                  <a:lnTo>
                    <a:pt x="2096854" y="1010727"/>
                  </a:lnTo>
                  <a:cubicBezTo>
                    <a:pt x="2091558" y="1003957"/>
                    <a:pt x="2091012" y="995495"/>
                    <a:pt x="2089265" y="987688"/>
                  </a:cubicBezTo>
                  <a:cubicBezTo>
                    <a:pt x="2088119" y="982666"/>
                    <a:pt x="2089047" y="977152"/>
                    <a:pt x="2094616" y="973603"/>
                  </a:cubicBezTo>
                  <a:cubicBezTo>
                    <a:pt x="2098765" y="970928"/>
                    <a:pt x="2102914" y="967871"/>
                    <a:pt x="2105043" y="963012"/>
                  </a:cubicBezTo>
                  <a:cubicBezTo>
                    <a:pt x="2100130" y="964486"/>
                    <a:pt x="2095162" y="966014"/>
                    <a:pt x="2090248" y="967489"/>
                  </a:cubicBezTo>
                  <a:cubicBezTo>
                    <a:pt x="2088228" y="968089"/>
                    <a:pt x="2085389" y="965741"/>
                    <a:pt x="2085280" y="963394"/>
                  </a:cubicBezTo>
                  <a:cubicBezTo>
                    <a:pt x="2085171" y="961811"/>
                    <a:pt x="2084843" y="960173"/>
                    <a:pt x="2085007" y="958644"/>
                  </a:cubicBezTo>
                  <a:cubicBezTo>
                    <a:pt x="2086208" y="947398"/>
                    <a:pt x="2084406" y="936588"/>
                    <a:pt x="2080639" y="925997"/>
                  </a:cubicBezTo>
                  <a:cubicBezTo>
                    <a:pt x="2079602" y="923049"/>
                    <a:pt x="2078783" y="919664"/>
                    <a:pt x="2079220" y="916716"/>
                  </a:cubicBezTo>
                  <a:cubicBezTo>
                    <a:pt x="2079875" y="912184"/>
                    <a:pt x="2077855" y="909182"/>
                    <a:pt x="2075508" y="905961"/>
                  </a:cubicBezTo>
                  <a:cubicBezTo>
                    <a:pt x="2071631" y="900611"/>
                    <a:pt x="2072833" y="895315"/>
                    <a:pt x="2076654" y="890674"/>
                  </a:cubicBezTo>
                  <a:cubicBezTo>
                    <a:pt x="2079547" y="887071"/>
                    <a:pt x="2083096" y="884014"/>
                    <a:pt x="2086372" y="880793"/>
                  </a:cubicBezTo>
                  <a:cubicBezTo>
                    <a:pt x="2084734" y="879592"/>
                    <a:pt x="2083042" y="878391"/>
                    <a:pt x="2081458" y="877080"/>
                  </a:cubicBezTo>
                  <a:cubicBezTo>
                    <a:pt x="2078892" y="874897"/>
                    <a:pt x="2077855" y="871894"/>
                    <a:pt x="2078237" y="868727"/>
                  </a:cubicBezTo>
                  <a:cubicBezTo>
                    <a:pt x="2078619" y="865670"/>
                    <a:pt x="2078892" y="862231"/>
                    <a:pt x="2080476" y="859719"/>
                  </a:cubicBezTo>
                  <a:cubicBezTo>
                    <a:pt x="2083042" y="855679"/>
                    <a:pt x="2083697" y="851148"/>
                    <a:pt x="2085280" y="846944"/>
                  </a:cubicBezTo>
                  <a:cubicBezTo>
                    <a:pt x="2086754" y="842904"/>
                    <a:pt x="2091285" y="840120"/>
                    <a:pt x="2094124" y="836517"/>
                  </a:cubicBezTo>
                  <a:cubicBezTo>
                    <a:pt x="2094779" y="835698"/>
                    <a:pt x="2095271" y="834715"/>
                    <a:pt x="2095708" y="833732"/>
                  </a:cubicBezTo>
                  <a:cubicBezTo>
                    <a:pt x="2096144" y="832586"/>
                    <a:pt x="2096581" y="831385"/>
                    <a:pt x="2097182" y="830293"/>
                  </a:cubicBezTo>
                  <a:cubicBezTo>
                    <a:pt x="2099311" y="826089"/>
                    <a:pt x="2099365" y="826089"/>
                    <a:pt x="2104060" y="826799"/>
                  </a:cubicBezTo>
                  <a:cubicBezTo>
                    <a:pt x="2106135" y="827127"/>
                    <a:pt x="2108155" y="827400"/>
                    <a:pt x="2110175" y="827727"/>
                  </a:cubicBezTo>
                  <a:lnTo>
                    <a:pt x="2106911" y="814562"/>
                  </a:lnTo>
                  <a:lnTo>
                    <a:pt x="2106517" y="814680"/>
                  </a:lnTo>
                  <a:lnTo>
                    <a:pt x="2106517" y="814625"/>
                  </a:lnTo>
                  <a:lnTo>
                    <a:pt x="2107063" y="814079"/>
                  </a:lnTo>
                  <a:lnTo>
                    <a:pt x="2107063" y="814266"/>
                  </a:lnTo>
                  <a:lnTo>
                    <a:pt x="2117982" y="812714"/>
                  </a:lnTo>
                  <a:cubicBezTo>
                    <a:pt x="2128955" y="814570"/>
                    <a:pt x="2134142" y="809766"/>
                    <a:pt x="2136107" y="799502"/>
                  </a:cubicBezTo>
                  <a:cubicBezTo>
                    <a:pt x="2136599" y="796718"/>
                    <a:pt x="2139492" y="796772"/>
                    <a:pt x="2141894" y="796390"/>
                  </a:cubicBezTo>
                  <a:cubicBezTo>
                    <a:pt x="2146371" y="795680"/>
                    <a:pt x="2146535" y="795516"/>
                    <a:pt x="2145443" y="790931"/>
                  </a:cubicBezTo>
                  <a:cubicBezTo>
                    <a:pt x="2144897" y="788528"/>
                    <a:pt x="2144515" y="786454"/>
                    <a:pt x="2145716" y="784161"/>
                  </a:cubicBezTo>
                  <a:cubicBezTo>
                    <a:pt x="2147190" y="781377"/>
                    <a:pt x="2148336" y="778428"/>
                    <a:pt x="2149592" y="775535"/>
                  </a:cubicBezTo>
                  <a:cubicBezTo>
                    <a:pt x="2151557" y="773460"/>
                    <a:pt x="2153577" y="771550"/>
                    <a:pt x="2155379" y="769366"/>
                  </a:cubicBezTo>
                  <a:cubicBezTo>
                    <a:pt x="2157017" y="767400"/>
                    <a:pt x="2155707" y="764289"/>
                    <a:pt x="2152922" y="764179"/>
                  </a:cubicBezTo>
                  <a:cubicBezTo>
                    <a:pt x="2141021" y="763852"/>
                    <a:pt x="2131139" y="757792"/>
                    <a:pt x="2120985" y="752769"/>
                  </a:cubicBezTo>
                  <a:cubicBezTo>
                    <a:pt x="2121476" y="757246"/>
                    <a:pt x="2122404" y="761395"/>
                    <a:pt x="2126280" y="764452"/>
                  </a:cubicBezTo>
                  <a:cubicBezTo>
                    <a:pt x="2128137" y="765872"/>
                    <a:pt x="2129720" y="767673"/>
                    <a:pt x="2131030" y="769530"/>
                  </a:cubicBezTo>
                  <a:cubicBezTo>
                    <a:pt x="2133541" y="773242"/>
                    <a:pt x="2131630" y="779903"/>
                    <a:pt x="2127700" y="781922"/>
                  </a:cubicBezTo>
                  <a:cubicBezTo>
                    <a:pt x="2119729" y="786017"/>
                    <a:pt x="2111321" y="787054"/>
                    <a:pt x="2102532" y="785417"/>
                  </a:cubicBezTo>
                  <a:cubicBezTo>
                    <a:pt x="2101822" y="785253"/>
                    <a:pt x="2101003" y="784925"/>
                    <a:pt x="2100403" y="784488"/>
                  </a:cubicBezTo>
                  <a:cubicBezTo>
                    <a:pt x="2093142" y="778974"/>
                    <a:pt x="2088938" y="771550"/>
                    <a:pt x="2088665" y="762487"/>
                  </a:cubicBezTo>
                  <a:cubicBezTo>
                    <a:pt x="2088501" y="757901"/>
                    <a:pt x="2089921" y="753206"/>
                    <a:pt x="2091067" y="748620"/>
                  </a:cubicBezTo>
                  <a:cubicBezTo>
                    <a:pt x="2091831" y="745454"/>
                    <a:pt x="2094070" y="743215"/>
                    <a:pt x="2097127" y="741850"/>
                  </a:cubicBezTo>
                  <a:cubicBezTo>
                    <a:pt x="2099256" y="740922"/>
                    <a:pt x="2102150" y="740103"/>
                    <a:pt x="2102968" y="738411"/>
                  </a:cubicBezTo>
                  <a:cubicBezTo>
                    <a:pt x="2103787" y="736718"/>
                    <a:pt x="2102477" y="733934"/>
                    <a:pt x="2102040" y="731696"/>
                  </a:cubicBezTo>
                  <a:cubicBezTo>
                    <a:pt x="2101877" y="730931"/>
                    <a:pt x="2101495" y="730167"/>
                    <a:pt x="2101440" y="729403"/>
                  </a:cubicBezTo>
                  <a:cubicBezTo>
                    <a:pt x="2100730" y="724544"/>
                    <a:pt x="2105207" y="719958"/>
                    <a:pt x="2110011" y="720777"/>
                  </a:cubicBezTo>
                  <a:cubicBezTo>
                    <a:pt x="2113887" y="721487"/>
                    <a:pt x="2117763" y="722251"/>
                    <a:pt x="2121476" y="723507"/>
                  </a:cubicBezTo>
                  <a:cubicBezTo>
                    <a:pt x="2127372" y="725527"/>
                    <a:pt x="2133268" y="727547"/>
                    <a:pt x="2139547" y="727656"/>
                  </a:cubicBezTo>
                  <a:cubicBezTo>
                    <a:pt x="2140584" y="725800"/>
                    <a:pt x="2141676" y="724053"/>
                    <a:pt x="2142386" y="722142"/>
                  </a:cubicBezTo>
                  <a:cubicBezTo>
                    <a:pt x="2143750" y="718648"/>
                    <a:pt x="2142877" y="716027"/>
                    <a:pt x="2139874" y="714280"/>
                  </a:cubicBezTo>
                  <a:cubicBezTo>
                    <a:pt x="2137909" y="713188"/>
                    <a:pt x="2135725" y="712479"/>
                    <a:pt x="2133705" y="711387"/>
                  </a:cubicBezTo>
                  <a:cubicBezTo>
                    <a:pt x="2131521" y="710186"/>
                    <a:pt x="2131085" y="707620"/>
                    <a:pt x="2132559" y="705436"/>
                  </a:cubicBezTo>
                  <a:cubicBezTo>
                    <a:pt x="2134961" y="701723"/>
                    <a:pt x="2137472" y="698120"/>
                    <a:pt x="2139929" y="694517"/>
                  </a:cubicBezTo>
                  <a:cubicBezTo>
                    <a:pt x="2139820" y="694572"/>
                    <a:pt x="2139656" y="694626"/>
                    <a:pt x="2139656" y="694626"/>
                  </a:cubicBezTo>
                  <a:lnTo>
                    <a:pt x="2139656" y="694026"/>
                  </a:lnTo>
                  <a:cubicBezTo>
                    <a:pt x="2138400" y="694080"/>
                    <a:pt x="2137090" y="694353"/>
                    <a:pt x="2135889" y="694026"/>
                  </a:cubicBezTo>
                  <a:cubicBezTo>
                    <a:pt x="2134579" y="693698"/>
                    <a:pt x="2133487" y="692661"/>
                    <a:pt x="2132286" y="691896"/>
                  </a:cubicBezTo>
                  <a:cubicBezTo>
                    <a:pt x="2133487" y="691132"/>
                    <a:pt x="2134579" y="690149"/>
                    <a:pt x="2135889" y="689767"/>
                  </a:cubicBezTo>
                  <a:cubicBezTo>
                    <a:pt x="2137035" y="689440"/>
                    <a:pt x="2138346" y="689604"/>
                    <a:pt x="2139601" y="689604"/>
                  </a:cubicBezTo>
                  <a:lnTo>
                    <a:pt x="2139601" y="689167"/>
                  </a:lnTo>
                  <a:cubicBezTo>
                    <a:pt x="2138564" y="688402"/>
                    <a:pt x="2137527" y="687529"/>
                    <a:pt x="2136380" y="687147"/>
                  </a:cubicBezTo>
                  <a:cubicBezTo>
                    <a:pt x="2133323" y="686000"/>
                    <a:pt x="2130266" y="685891"/>
                    <a:pt x="2127754" y="688402"/>
                  </a:cubicBezTo>
                  <a:cubicBezTo>
                    <a:pt x="2126171" y="690040"/>
                    <a:pt x="2124970" y="692115"/>
                    <a:pt x="2123387" y="693753"/>
                  </a:cubicBezTo>
                  <a:cubicBezTo>
                    <a:pt x="2115471" y="702215"/>
                    <a:pt x="2107991" y="701778"/>
                    <a:pt x="2099911" y="692606"/>
                  </a:cubicBezTo>
                  <a:cubicBezTo>
                    <a:pt x="2097509" y="689822"/>
                    <a:pt x="2096417" y="684362"/>
                    <a:pt x="2098765" y="681797"/>
                  </a:cubicBezTo>
                  <a:cubicBezTo>
                    <a:pt x="2103078" y="677047"/>
                    <a:pt x="2105425" y="671533"/>
                    <a:pt x="2106681" y="665418"/>
                  </a:cubicBezTo>
                  <a:lnTo>
                    <a:pt x="2106244" y="665800"/>
                  </a:lnTo>
                  <a:lnTo>
                    <a:pt x="2106244" y="665036"/>
                  </a:lnTo>
                  <a:cubicBezTo>
                    <a:pt x="2105043" y="664326"/>
                    <a:pt x="2104442" y="663344"/>
                    <a:pt x="2105043" y="662088"/>
                  </a:cubicBezTo>
                  <a:cubicBezTo>
                    <a:pt x="2105262" y="661651"/>
                    <a:pt x="2105753" y="661378"/>
                    <a:pt x="2106190" y="661051"/>
                  </a:cubicBezTo>
                  <a:cubicBezTo>
                    <a:pt x="2106190" y="660778"/>
                    <a:pt x="2106190" y="660559"/>
                    <a:pt x="2106190" y="660286"/>
                  </a:cubicBezTo>
                  <a:cubicBezTo>
                    <a:pt x="2106408" y="660341"/>
                    <a:pt x="2106626" y="660396"/>
                    <a:pt x="2106790" y="660396"/>
                  </a:cubicBezTo>
                  <a:cubicBezTo>
                    <a:pt x="2106954" y="654827"/>
                    <a:pt x="2107118" y="649204"/>
                    <a:pt x="2112959" y="646201"/>
                  </a:cubicBezTo>
                  <a:cubicBezTo>
                    <a:pt x="2119674" y="642707"/>
                    <a:pt x="2112850" y="642652"/>
                    <a:pt x="2111758" y="641342"/>
                  </a:cubicBezTo>
                  <a:cubicBezTo>
                    <a:pt x="2110557" y="639923"/>
                    <a:pt x="2110011" y="638503"/>
                    <a:pt x="2111321" y="637138"/>
                  </a:cubicBezTo>
                  <a:cubicBezTo>
                    <a:pt x="2113614" y="634791"/>
                    <a:pt x="2116399" y="633863"/>
                    <a:pt x="2119729" y="633481"/>
                  </a:cubicBezTo>
                  <a:cubicBezTo>
                    <a:pt x="2124806" y="632935"/>
                    <a:pt x="2125898" y="629932"/>
                    <a:pt x="2122895" y="625892"/>
                  </a:cubicBezTo>
                  <a:cubicBezTo>
                    <a:pt x="2121913" y="624636"/>
                    <a:pt x="2120220" y="623927"/>
                    <a:pt x="2119456" y="622616"/>
                  </a:cubicBezTo>
                  <a:cubicBezTo>
                    <a:pt x="2118746" y="621415"/>
                    <a:pt x="2118309" y="619341"/>
                    <a:pt x="2118910" y="618358"/>
                  </a:cubicBezTo>
                  <a:cubicBezTo>
                    <a:pt x="2121367" y="614100"/>
                    <a:pt x="2122895" y="610114"/>
                    <a:pt x="2121367" y="604873"/>
                  </a:cubicBezTo>
                  <a:cubicBezTo>
                    <a:pt x="2120439" y="601652"/>
                    <a:pt x="2120493" y="598158"/>
                    <a:pt x="2120220" y="594719"/>
                  </a:cubicBezTo>
                  <a:cubicBezTo>
                    <a:pt x="2120111" y="593354"/>
                    <a:pt x="2120002" y="591989"/>
                    <a:pt x="2119729" y="590679"/>
                  </a:cubicBezTo>
                  <a:cubicBezTo>
                    <a:pt x="2119128" y="587731"/>
                    <a:pt x="2116617" y="585110"/>
                    <a:pt x="2116290" y="582162"/>
                  </a:cubicBezTo>
                  <a:cubicBezTo>
                    <a:pt x="2116126" y="580197"/>
                    <a:pt x="2118528" y="578122"/>
                    <a:pt x="2119128" y="575884"/>
                  </a:cubicBezTo>
                  <a:cubicBezTo>
                    <a:pt x="2119456" y="574573"/>
                    <a:pt x="2119019" y="572390"/>
                    <a:pt x="2118091" y="571516"/>
                  </a:cubicBezTo>
                  <a:cubicBezTo>
                    <a:pt x="2114324" y="568022"/>
                    <a:pt x="2114870" y="564856"/>
                    <a:pt x="2117927" y="561416"/>
                  </a:cubicBezTo>
                  <a:cubicBezTo>
                    <a:pt x="2118965" y="560270"/>
                    <a:pt x="2119838" y="558905"/>
                    <a:pt x="2120603" y="557540"/>
                  </a:cubicBezTo>
                  <a:cubicBezTo>
                    <a:pt x="2121804" y="555411"/>
                    <a:pt x="2120712" y="553009"/>
                    <a:pt x="2118091" y="551971"/>
                  </a:cubicBezTo>
                  <a:cubicBezTo>
                    <a:pt x="2115907" y="551043"/>
                    <a:pt x="2113505" y="550606"/>
                    <a:pt x="2111376" y="549569"/>
                  </a:cubicBezTo>
                  <a:cubicBezTo>
                    <a:pt x="2109356" y="548586"/>
                    <a:pt x="2109574" y="547276"/>
                    <a:pt x="2111540" y="545966"/>
                  </a:cubicBezTo>
                  <a:cubicBezTo>
                    <a:pt x="2115471" y="543345"/>
                    <a:pt x="2115634" y="539305"/>
                    <a:pt x="2114870" y="535375"/>
                  </a:cubicBezTo>
                  <a:cubicBezTo>
                    <a:pt x="2114324" y="532372"/>
                    <a:pt x="2113232" y="529096"/>
                    <a:pt x="2111431" y="526694"/>
                  </a:cubicBezTo>
                  <a:cubicBezTo>
                    <a:pt x="2107336" y="521180"/>
                    <a:pt x="2104934" y="516048"/>
                    <a:pt x="2109192" y="509279"/>
                  </a:cubicBezTo>
                  <a:cubicBezTo>
                    <a:pt x="2111212" y="506003"/>
                    <a:pt x="2112031" y="501799"/>
                    <a:pt x="2112632" y="497923"/>
                  </a:cubicBezTo>
                  <a:cubicBezTo>
                    <a:pt x="2112905" y="496285"/>
                    <a:pt x="2112577" y="494211"/>
                    <a:pt x="2111867" y="492573"/>
                  </a:cubicBezTo>
                  <a:cubicBezTo>
                    <a:pt x="2111704" y="492081"/>
                    <a:pt x="2111485" y="491645"/>
                    <a:pt x="2111212" y="491262"/>
                  </a:cubicBezTo>
                  <a:cubicBezTo>
                    <a:pt x="2109574" y="488587"/>
                    <a:pt x="2107227" y="486185"/>
                    <a:pt x="2104825" y="484220"/>
                  </a:cubicBezTo>
                  <a:cubicBezTo>
                    <a:pt x="2098055" y="478706"/>
                    <a:pt x="2091285" y="473192"/>
                    <a:pt x="2084133" y="468114"/>
                  </a:cubicBezTo>
                  <a:cubicBezTo>
                    <a:pt x="2075671" y="462109"/>
                    <a:pt x="2066226" y="457905"/>
                    <a:pt x="2056727" y="453865"/>
                  </a:cubicBezTo>
                  <a:cubicBezTo>
                    <a:pt x="2056072" y="453592"/>
                    <a:pt x="2054980" y="453756"/>
                    <a:pt x="2054434" y="454193"/>
                  </a:cubicBezTo>
                  <a:cubicBezTo>
                    <a:pt x="2045153" y="460963"/>
                    <a:pt x="2034125" y="453156"/>
                    <a:pt x="2024462" y="457578"/>
                  </a:cubicBezTo>
                  <a:cubicBezTo>
                    <a:pt x="2023588" y="457960"/>
                    <a:pt x="2021186" y="456813"/>
                    <a:pt x="2020586" y="455776"/>
                  </a:cubicBezTo>
                  <a:cubicBezTo>
                    <a:pt x="2018839" y="452664"/>
                    <a:pt x="2015945" y="451736"/>
                    <a:pt x="2012943" y="450644"/>
                  </a:cubicBezTo>
                  <a:cubicBezTo>
                    <a:pt x="2008575" y="449006"/>
                    <a:pt x="2008193" y="449006"/>
                    <a:pt x="2005627" y="453210"/>
                  </a:cubicBezTo>
                  <a:cubicBezTo>
                    <a:pt x="2001532" y="459980"/>
                    <a:pt x="1998803" y="460580"/>
                    <a:pt x="1992688" y="456486"/>
                  </a:cubicBezTo>
                  <a:cubicBezTo>
                    <a:pt x="1983789" y="450535"/>
                    <a:pt x="1977347" y="442564"/>
                    <a:pt x="1973580" y="432628"/>
                  </a:cubicBezTo>
                  <a:cubicBezTo>
                    <a:pt x="1972980" y="430990"/>
                    <a:pt x="1974235" y="427824"/>
                    <a:pt x="1975655" y="426404"/>
                  </a:cubicBezTo>
                  <a:cubicBezTo>
                    <a:pt x="1977893" y="424221"/>
                    <a:pt x="1981005" y="423020"/>
                    <a:pt x="1983735" y="421382"/>
                  </a:cubicBezTo>
                  <a:cubicBezTo>
                    <a:pt x="1987065" y="419362"/>
                    <a:pt x="1987338" y="418652"/>
                    <a:pt x="1984171" y="417287"/>
                  </a:cubicBezTo>
                  <a:cubicBezTo>
                    <a:pt x="1977183" y="414230"/>
                    <a:pt x="1973908" y="407460"/>
                    <a:pt x="1968776" y="402656"/>
                  </a:cubicBezTo>
                  <a:cubicBezTo>
                    <a:pt x="1963808" y="398015"/>
                    <a:pt x="1967029" y="387970"/>
                    <a:pt x="1973471" y="384476"/>
                  </a:cubicBezTo>
                  <a:cubicBezTo>
                    <a:pt x="1977838" y="382074"/>
                    <a:pt x="1982261" y="381146"/>
                    <a:pt x="1987229" y="381910"/>
                  </a:cubicBezTo>
                  <a:cubicBezTo>
                    <a:pt x="1991159" y="382511"/>
                    <a:pt x="1995145" y="383111"/>
                    <a:pt x="1998912" y="381091"/>
                  </a:cubicBezTo>
                  <a:cubicBezTo>
                    <a:pt x="2008084" y="376232"/>
                    <a:pt x="2017255" y="377106"/>
                    <a:pt x="2026591" y="380764"/>
                  </a:cubicBezTo>
                  <a:cubicBezTo>
                    <a:pt x="2028611" y="381582"/>
                    <a:pt x="2031232" y="381364"/>
                    <a:pt x="2033415" y="380764"/>
                  </a:cubicBezTo>
                  <a:cubicBezTo>
                    <a:pt x="2034562" y="380491"/>
                    <a:pt x="2035927" y="378525"/>
                    <a:pt x="2036036" y="377160"/>
                  </a:cubicBezTo>
                  <a:cubicBezTo>
                    <a:pt x="2036200" y="375905"/>
                    <a:pt x="2035108" y="374212"/>
                    <a:pt x="2034016" y="373284"/>
                  </a:cubicBezTo>
                  <a:cubicBezTo>
                    <a:pt x="2032924" y="372356"/>
                    <a:pt x="2031122" y="371646"/>
                    <a:pt x="2029758" y="371865"/>
                  </a:cubicBezTo>
                  <a:cubicBezTo>
                    <a:pt x="2025008" y="372629"/>
                    <a:pt x="2020367" y="373612"/>
                    <a:pt x="2015672" y="371646"/>
                  </a:cubicBezTo>
                  <a:cubicBezTo>
                    <a:pt x="2011523" y="369899"/>
                    <a:pt x="2007974" y="372793"/>
                    <a:pt x="2004098" y="373230"/>
                  </a:cubicBezTo>
                  <a:cubicBezTo>
                    <a:pt x="1998693" y="373775"/>
                    <a:pt x="1994708" y="371210"/>
                    <a:pt x="1992142" y="366897"/>
                  </a:cubicBezTo>
                  <a:cubicBezTo>
                    <a:pt x="1989685" y="362857"/>
                    <a:pt x="1988048" y="358325"/>
                    <a:pt x="1986082" y="353958"/>
                  </a:cubicBezTo>
                  <a:cubicBezTo>
                    <a:pt x="1982534" y="350628"/>
                    <a:pt x="1980514" y="346315"/>
                    <a:pt x="1978439" y="342056"/>
                  </a:cubicBezTo>
                  <a:cubicBezTo>
                    <a:pt x="1976801" y="338781"/>
                    <a:pt x="1975163" y="335559"/>
                    <a:pt x="1972597" y="332830"/>
                  </a:cubicBezTo>
                  <a:cubicBezTo>
                    <a:pt x="1968066" y="327971"/>
                    <a:pt x="1969049" y="323057"/>
                    <a:pt x="1972106" y="317707"/>
                  </a:cubicBezTo>
                  <a:cubicBezTo>
                    <a:pt x="1973744" y="314704"/>
                    <a:pt x="1975709" y="311975"/>
                    <a:pt x="1977948" y="309627"/>
                  </a:cubicBezTo>
                  <a:cubicBezTo>
                    <a:pt x="1981660" y="305751"/>
                    <a:pt x="1986191" y="303021"/>
                    <a:pt x="1991651" y="302257"/>
                  </a:cubicBezTo>
                  <a:cubicBezTo>
                    <a:pt x="1993998" y="301875"/>
                    <a:pt x="1996291" y="301493"/>
                    <a:pt x="1998639" y="301110"/>
                  </a:cubicBezTo>
                  <a:cubicBezTo>
                    <a:pt x="2006337" y="299746"/>
                    <a:pt x="2013980" y="298108"/>
                    <a:pt x="2021678" y="296798"/>
                  </a:cubicBezTo>
                  <a:cubicBezTo>
                    <a:pt x="2022442" y="296634"/>
                    <a:pt x="2023261" y="296525"/>
                    <a:pt x="2024025" y="296361"/>
                  </a:cubicBezTo>
                  <a:cubicBezTo>
                    <a:pt x="2024134" y="296361"/>
                    <a:pt x="2024243" y="296361"/>
                    <a:pt x="2024407" y="296361"/>
                  </a:cubicBezTo>
                  <a:cubicBezTo>
                    <a:pt x="2029976" y="295433"/>
                    <a:pt x="2035162" y="293795"/>
                    <a:pt x="2039694" y="290301"/>
                  </a:cubicBezTo>
                  <a:cubicBezTo>
                    <a:pt x="2042969" y="287789"/>
                    <a:pt x="2046846" y="286861"/>
                    <a:pt x="2050885" y="286861"/>
                  </a:cubicBezTo>
                  <a:cubicBezTo>
                    <a:pt x="2061149" y="286807"/>
                    <a:pt x="2071522" y="285278"/>
                    <a:pt x="2081240" y="290246"/>
                  </a:cubicBezTo>
                  <a:cubicBezTo>
                    <a:pt x="2084243" y="291775"/>
                    <a:pt x="2087628" y="290519"/>
                    <a:pt x="2089921" y="288172"/>
                  </a:cubicBezTo>
                  <a:cubicBezTo>
                    <a:pt x="2094998" y="283094"/>
                    <a:pt x="2099911" y="277908"/>
                    <a:pt x="2104442" y="272448"/>
                  </a:cubicBezTo>
                  <a:cubicBezTo>
                    <a:pt x="2106408" y="270101"/>
                    <a:pt x="2108209" y="267098"/>
                    <a:pt x="2108701" y="264150"/>
                  </a:cubicBezTo>
                  <a:cubicBezTo>
                    <a:pt x="2109411" y="259619"/>
                    <a:pt x="2112304" y="257490"/>
                    <a:pt x="2115634" y="255251"/>
                  </a:cubicBezTo>
                  <a:cubicBezTo>
                    <a:pt x="2116071" y="254924"/>
                    <a:pt x="2116453" y="254596"/>
                    <a:pt x="2116726" y="254214"/>
                  </a:cubicBezTo>
                  <a:cubicBezTo>
                    <a:pt x="2117818" y="252795"/>
                    <a:pt x="2117927" y="250993"/>
                    <a:pt x="2117054" y="249027"/>
                  </a:cubicBezTo>
                  <a:cubicBezTo>
                    <a:pt x="2116508" y="247772"/>
                    <a:pt x="2116235" y="246352"/>
                    <a:pt x="2115907" y="244933"/>
                  </a:cubicBezTo>
                  <a:cubicBezTo>
                    <a:pt x="2113996" y="244332"/>
                    <a:pt x="2112031" y="243786"/>
                    <a:pt x="2110066" y="243186"/>
                  </a:cubicBezTo>
                  <a:cubicBezTo>
                    <a:pt x="2106135" y="241985"/>
                    <a:pt x="2102204" y="240784"/>
                    <a:pt x="2098328" y="239583"/>
                  </a:cubicBezTo>
                  <a:cubicBezTo>
                    <a:pt x="2094616" y="238436"/>
                    <a:pt x="2092486" y="235816"/>
                    <a:pt x="2092323" y="232595"/>
                  </a:cubicBezTo>
                  <a:cubicBezTo>
                    <a:pt x="2092213" y="230738"/>
                    <a:pt x="2092759" y="228664"/>
                    <a:pt x="2094070" y="226589"/>
                  </a:cubicBezTo>
                  <a:cubicBezTo>
                    <a:pt x="2098874" y="218673"/>
                    <a:pt x="2103624" y="210648"/>
                    <a:pt x="2111704" y="205352"/>
                  </a:cubicBezTo>
                  <a:lnTo>
                    <a:pt x="2116003" y="201213"/>
                  </a:lnTo>
                  <a:lnTo>
                    <a:pt x="2114816" y="200548"/>
                  </a:lnTo>
                  <a:lnTo>
                    <a:pt x="2114870" y="200548"/>
                  </a:lnTo>
                  <a:lnTo>
                    <a:pt x="2114816" y="200493"/>
                  </a:lnTo>
                  <a:cubicBezTo>
                    <a:pt x="2115416" y="200548"/>
                    <a:pt x="2116071" y="200657"/>
                    <a:pt x="2116726" y="200711"/>
                  </a:cubicBezTo>
                  <a:lnTo>
                    <a:pt x="2116423" y="201045"/>
                  </a:lnTo>
                  <a:lnTo>
                    <a:pt x="2119783" y="200493"/>
                  </a:lnTo>
                  <a:cubicBezTo>
                    <a:pt x="2120985" y="200220"/>
                    <a:pt x="2122131" y="199947"/>
                    <a:pt x="2123278" y="199565"/>
                  </a:cubicBezTo>
                  <a:cubicBezTo>
                    <a:pt x="2128519" y="197927"/>
                    <a:pt x="2133159" y="195143"/>
                    <a:pt x="2136708" y="190502"/>
                  </a:cubicBezTo>
                  <a:cubicBezTo>
                    <a:pt x="2142003" y="183678"/>
                    <a:pt x="2148828" y="181385"/>
                    <a:pt x="2157017" y="179638"/>
                  </a:cubicBezTo>
                  <a:cubicBezTo>
                    <a:pt x="2164060" y="178164"/>
                    <a:pt x="2169137" y="178874"/>
                    <a:pt x="2174269" y="183733"/>
                  </a:cubicBezTo>
                  <a:cubicBezTo>
                    <a:pt x="2176671" y="186080"/>
                    <a:pt x="2180438" y="185152"/>
                    <a:pt x="2182622" y="182586"/>
                  </a:cubicBezTo>
                  <a:cubicBezTo>
                    <a:pt x="2183604" y="181385"/>
                    <a:pt x="2184369" y="179911"/>
                    <a:pt x="2185406" y="178710"/>
                  </a:cubicBezTo>
                  <a:cubicBezTo>
                    <a:pt x="2188572" y="175216"/>
                    <a:pt x="2192831" y="172268"/>
                    <a:pt x="2194796" y="168228"/>
                  </a:cubicBezTo>
                  <a:cubicBezTo>
                    <a:pt x="2196707" y="164133"/>
                    <a:pt x="2196270" y="158947"/>
                    <a:pt x="2196980" y="154306"/>
                  </a:cubicBezTo>
                  <a:cubicBezTo>
                    <a:pt x="2197307" y="151959"/>
                    <a:pt x="2197744" y="149557"/>
                    <a:pt x="2198399" y="147318"/>
                  </a:cubicBezTo>
                  <a:cubicBezTo>
                    <a:pt x="2199600" y="143333"/>
                    <a:pt x="2202112" y="140330"/>
                    <a:pt x="2206043" y="138747"/>
                  </a:cubicBezTo>
                  <a:cubicBezTo>
                    <a:pt x="2209646" y="137273"/>
                    <a:pt x="2213631" y="134925"/>
                    <a:pt x="2217344" y="137109"/>
                  </a:cubicBezTo>
                  <a:cubicBezTo>
                    <a:pt x="2219855" y="138529"/>
                    <a:pt x="2221274" y="141804"/>
                    <a:pt x="2223294" y="144206"/>
                  </a:cubicBezTo>
                  <a:cubicBezTo>
                    <a:pt x="2223731" y="144752"/>
                    <a:pt x="2224768" y="145080"/>
                    <a:pt x="2225369" y="144916"/>
                  </a:cubicBezTo>
                  <a:cubicBezTo>
                    <a:pt x="2225969" y="144807"/>
                    <a:pt x="2226734" y="143879"/>
                    <a:pt x="2226734" y="143333"/>
                  </a:cubicBezTo>
                  <a:cubicBezTo>
                    <a:pt x="2226788" y="140985"/>
                    <a:pt x="2226406" y="138583"/>
                    <a:pt x="2226461" y="136236"/>
                  </a:cubicBezTo>
                  <a:cubicBezTo>
                    <a:pt x="2226625" y="131704"/>
                    <a:pt x="2229409" y="128647"/>
                    <a:pt x="2233558" y="128265"/>
                  </a:cubicBezTo>
                  <a:cubicBezTo>
                    <a:pt x="2244586" y="127228"/>
                    <a:pt x="2255614" y="126791"/>
                    <a:pt x="2266642" y="124989"/>
                  </a:cubicBezTo>
                  <a:cubicBezTo>
                    <a:pt x="2274504" y="123734"/>
                    <a:pt x="2282256" y="123188"/>
                    <a:pt x="2289572" y="119694"/>
                  </a:cubicBezTo>
                  <a:cubicBezTo>
                    <a:pt x="2293120" y="118001"/>
                    <a:pt x="2297215" y="117564"/>
                    <a:pt x="2301091" y="116636"/>
                  </a:cubicBezTo>
                  <a:cubicBezTo>
                    <a:pt x="2303602" y="116090"/>
                    <a:pt x="2307588" y="119366"/>
                    <a:pt x="2308243" y="121877"/>
                  </a:cubicBezTo>
                  <a:cubicBezTo>
                    <a:pt x="2309717" y="127501"/>
                    <a:pt x="2308734" y="133015"/>
                    <a:pt x="2307315" y="138365"/>
                  </a:cubicBezTo>
                  <a:cubicBezTo>
                    <a:pt x="2305950" y="143660"/>
                    <a:pt x="2303548" y="148792"/>
                    <a:pt x="2301801" y="154088"/>
                  </a:cubicBezTo>
                  <a:cubicBezTo>
                    <a:pt x="2300873" y="157036"/>
                    <a:pt x="2302019" y="159766"/>
                    <a:pt x="2303384" y="162332"/>
                  </a:cubicBezTo>
                  <a:cubicBezTo>
                    <a:pt x="2303821" y="161786"/>
                    <a:pt x="2304258" y="161240"/>
                    <a:pt x="2304694" y="160694"/>
                  </a:cubicBezTo>
                  <a:cubicBezTo>
                    <a:pt x="2307206" y="157637"/>
                    <a:pt x="2310645" y="154907"/>
                    <a:pt x="2311901" y="151413"/>
                  </a:cubicBezTo>
                  <a:cubicBezTo>
                    <a:pt x="2313102" y="147919"/>
                    <a:pt x="2311901" y="143660"/>
                    <a:pt x="2312119" y="139730"/>
                  </a:cubicBezTo>
                  <a:cubicBezTo>
                    <a:pt x="2312338" y="135853"/>
                    <a:pt x="2311955" y="131650"/>
                    <a:pt x="2314849" y="128483"/>
                  </a:cubicBezTo>
                  <a:cubicBezTo>
                    <a:pt x="2315777" y="127501"/>
                    <a:pt x="2317524" y="127228"/>
                    <a:pt x="2318943" y="126900"/>
                  </a:cubicBezTo>
                  <a:cubicBezTo>
                    <a:pt x="2319380" y="126845"/>
                    <a:pt x="2320254" y="127719"/>
                    <a:pt x="2320472" y="128374"/>
                  </a:cubicBezTo>
                  <a:cubicBezTo>
                    <a:pt x="2321346" y="130558"/>
                    <a:pt x="2322438" y="132742"/>
                    <a:pt x="2322601" y="135035"/>
                  </a:cubicBezTo>
                  <a:cubicBezTo>
                    <a:pt x="2323202" y="142896"/>
                    <a:pt x="2321509" y="150812"/>
                    <a:pt x="2324567" y="158619"/>
                  </a:cubicBezTo>
                  <a:cubicBezTo>
                    <a:pt x="2325986" y="162277"/>
                    <a:pt x="2320090" y="164898"/>
                    <a:pt x="2321564" y="169484"/>
                  </a:cubicBezTo>
                  <a:cubicBezTo>
                    <a:pt x="2322438" y="171831"/>
                    <a:pt x="2324130" y="173797"/>
                    <a:pt x="2326041" y="172814"/>
                  </a:cubicBezTo>
                  <a:cubicBezTo>
                    <a:pt x="2327460" y="172104"/>
                    <a:pt x="2328607" y="171012"/>
                    <a:pt x="2329971" y="170303"/>
                  </a:cubicBezTo>
                  <a:cubicBezTo>
                    <a:pt x="2330627" y="169975"/>
                    <a:pt x="2331500" y="170084"/>
                    <a:pt x="2332264" y="170139"/>
                  </a:cubicBezTo>
                  <a:cubicBezTo>
                    <a:pt x="2336086" y="170521"/>
                    <a:pt x="2340836" y="172595"/>
                    <a:pt x="2343238" y="168774"/>
                  </a:cubicBezTo>
                  <a:cubicBezTo>
                    <a:pt x="2345203" y="165717"/>
                    <a:pt x="2345640" y="161240"/>
                    <a:pt x="2345531" y="157364"/>
                  </a:cubicBezTo>
                  <a:cubicBezTo>
                    <a:pt x="2345258" y="147810"/>
                    <a:pt x="2344548" y="138256"/>
                    <a:pt x="2348042" y="129084"/>
                  </a:cubicBezTo>
                  <a:cubicBezTo>
                    <a:pt x="2348588" y="127610"/>
                    <a:pt x="2349134" y="126136"/>
                    <a:pt x="2349680" y="124662"/>
                  </a:cubicBezTo>
                  <a:cubicBezTo>
                    <a:pt x="2350990" y="121058"/>
                    <a:pt x="2355685" y="119857"/>
                    <a:pt x="2359725" y="121768"/>
                  </a:cubicBezTo>
                  <a:cubicBezTo>
                    <a:pt x="2364257" y="123897"/>
                    <a:pt x="2367642" y="127118"/>
                    <a:pt x="2369716" y="131541"/>
                  </a:cubicBezTo>
                  <a:cubicBezTo>
                    <a:pt x="2373046" y="138747"/>
                    <a:pt x="2376595" y="145899"/>
                    <a:pt x="2378997" y="153487"/>
                  </a:cubicBezTo>
                  <a:cubicBezTo>
                    <a:pt x="2380580" y="158674"/>
                    <a:pt x="2383965" y="161076"/>
                    <a:pt x="2388005" y="163806"/>
                  </a:cubicBezTo>
                  <a:cubicBezTo>
                    <a:pt x="2391499" y="166208"/>
                    <a:pt x="2391062" y="169866"/>
                    <a:pt x="2387023" y="173251"/>
                  </a:cubicBezTo>
                  <a:cubicBezTo>
                    <a:pt x="2385275" y="174670"/>
                    <a:pt x="2384402" y="175271"/>
                    <a:pt x="2385876" y="175871"/>
                  </a:cubicBezTo>
                  <a:cubicBezTo>
                    <a:pt x="2389916" y="177345"/>
                    <a:pt x="2392810" y="180020"/>
                    <a:pt x="2393738" y="184115"/>
                  </a:cubicBezTo>
                  <a:cubicBezTo>
                    <a:pt x="2394993" y="189683"/>
                    <a:pt x="2399252" y="188701"/>
                    <a:pt x="2403019" y="188919"/>
                  </a:cubicBezTo>
                  <a:cubicBezTo>
                    <a:pt x="2405803" y="189083"/>
                    <a:pt x="2407987" y="186845"/>
                    <a:pt x="2406949" y="184825"/>
                  </a:cubicBezTo>
                  <a:cubicBezTo>
                    <a:pt x="2401818" y="174670"/>
                    <a:pt x="2401599" y="163314"/>
                    <a:pt x="2398870" y="152559"/>
                  </a:cubicBezTo>
                  <a:cubicBezTo>
                    <a:pt x="2396686" y="144152"/>
                    <a:pt x="2395321" y="135471"/>
                    <a:pt x="2393901" y="126845"/>
                  </a:cubicBezTo>
                  <a:cubicBezTo>
                    <a:pt x="2393519" y="124552"/>
                    <a:pt x="2394120" y="122150"/>
                    <a:pt x="2394284" y="119748"/>
                  </a:cubicBezTo>
                  <a:cubicBezTo>
                    <a:pt x="2394447" y="118110"/>
                    <a:pt x="2397887" y="115654"/>
                    <a:pt x="2399525" y="115654"/>
                  </a:cubicBezTo>
                  <a:cubicBezTo>
                    <a:pt x="2405366" y="115544"/>
                    <a:pt x="2410061" y="118765"/>
                    <a:pt x="2415084" y="121058"/>
                  </a:cubicBezTo>
                  <a:cubicBezTo>
                    <a:pt x="2416121" y="121550"/>
                    <a:pt x="2418196" y="121004"/>
                    <a:pt x="2419179" y="120185"/>
                  </a:cubicBezTo>
                  <a:cubicBezTo>
                    <a:pt x="2421581" y="118165"/>
                    <a:pt x="2423273" y="115217"/>
                    <a:pt x="2425839" y="113579"/>
                  </a:cubicBezTo>
                  <a:cubicBezTo>
                    <a:pt x="2428951" y="111668"/>
                    <a:pt x="2430152" y="109157"/>
                    <a:pt x="2430370" y="105881"/>
                  </a:cubicBezTo>
                  <a:cubicBezTo>
                    <a:pt x="2430753" y="100313"/>
                    <a:pt x="2430753" y="94744"/>
                    <a:pt x="2431299" y="89230"/>
                  </a:cubicBezTo>
                  <a:cubicBezTo>
                    <a:pt x="2431517" y="86882"/>
                    <a:pt x="2432936" y="84644"/>
                    <a:pt x="2435884" y="84808"/>
                  </a:cubicBezTo>
                  <a:cubicBezTo>
                    <a:pt x="2441125" y="85135"/>
                    <a:pt x="2445056" y="82242"/>
                    <a:pt x="2448987" y="79676"/>
                  </a:cubicBezTo>
                  <a:cubicBezTo>
                    <a:pt x="2453573" y="76782"/>
                    <a:pt x="2458050" y="76291"/>
                    <a:pt x="2462199" y="79621"/>
                  </a:cubicBezTo>
                  <a:cubicBezTo>
                    <a:pt x="2467877" y="84153"/>
                    <a:pt x="2474319" y="87046"/>
                    <a:pt x="2480979" y="89448"/>
                  </a:cubicBezTo>
                  <a:cubicBezTo>
                    <a:pt x="2482180" y="89885"/>
                    <a:pt x="2484037" y="89285"/>
                    <a:pt x="2485401" y="88739"/>
                  </a:cubicBezTo>
                  <a:cubicBezTo>
                    <a:pt x="2486985" y="88083"/>
                    <a:pt x="2487039" y="86609"/>
                    <a:pt x="2486439" y="84753"/>
                  </a:cubicBezTo>
                  <a:cubicBezTo>
                    <a:pt x="2485674" y="82569"/>
                    <a:pt x="2485019" y="80276"/>
                    <a:pt x="2484582" y="77984"/>
                  </a:cubicBezTo>
                  <a:cubicBezTo>
                    <a:pt x="2484419" y="77328"/>
                    <a:pt x="2484856" y="76509"/>
                    <a:pt x="2485183" y="75800"/>
                  </a:cubicBezTo>
                  <a:cubicBezTo>
                    <a:pt x="2486111" y="73889"/>
                    <a:pt x="2487476" y="73616"/>
                    <a:pt x="2489114" y="74872"/>
                  </a:cubicBezTo>
                  <a:cubicBezTo>
                    <a:pt x="2493427" y="78147"/>
                    <a:pt x="2497740" y="81423"/>
                    <a:pt x="2503581" y="80768"/>
                  </a:cubicBezTo>
                  <a:cubicBezTo>
                    <a:pt x="2503800" y="79294"/>
                    <a:pt x="2504018" y="77820"/>
                    <a:pt x="2504236" y="76291"/>
                  </a:cubicBezTo>
                  <a:lnTo>
                    <a:pt x="2503636" y="76892"/>
                  </a:lnTo>
                  <a:cubicBezTo>
                    <a:pt x="2503581" y="76673"/>
                    <a:pt x="2503581" y="76400"/>
                    <a:pt x="2503581" y="76127"/>
                  </a:cubicBezTo>
                  <a:cubicBezTo>
                    <a:pt x="2503800" y="76127"/>
                    <a:pt x="2503909" y="76291"/>
                    <a:pt x="2504182" y="76291"/>
                  </a:cubicBezTo>
                  <a:cubicBezTo>
                    <a:pt x="2504509" y="75909"/>
                    <a:pt x="2504946" y="75581"/>
                    <a:pt x="2505219" y="75145"/>
                  </a:cubicBezTo>
                  <a:cubicBezTo>
                    <a:pt x="2509532" y="69467"/>
                    <a:pt x="2512862" y="62916"/>
                    <a:pt x="2519741" y="59640"/>
                  </a:cubicBezTo>
                  <a:cubicBezTo>
                    <a:pt x="2528476" y="60513"/>
                    <a:pt x="2536666" y="55381"/>
                    <a:pt x="2545564" y="57074"/>
                  </a:cubicBezTo>
                  <a:close/>
                  <a:moveTo>
                    <a:pt x="2083478" y="624"/>
                  </a:moveTo>
                  <a:cubicBezTo>
                    <a:pt x="2092049" y="2316"/>
                    <a:pt x="2100511" y="4445"/>
                    <a:pt x="2108974" y="6683"/>
                  </a:cubicBezTo>
                  <a:cubicBezTo>
                    <a:pt x="2110502" y="7066"/>
                    <a:pt x="2109792" y="9086"/>
                    <a:pt x="2109847" y="10723"/>
                  </a:cubicBezTo>
                  <a:cubicBezTo>
                    <a:pt x="2110120" y="16729"/>
                    <a:pt x="2112795" y="18967"/>
                    <a:pt x="2116781" y="16401"/>
                  </a:cubicBezTo>
                  <a:cubicBezTo>
                    <a:pt x="2122622" y="12580"/>
                    <a:pt x="2128027" y="11870"/>
                    <a:pt x="2134742" y="14436"/>
                  </a:cubicBezTo>
                  <a:cubicBezTo>
                    <a:pt x="2137144" y="15364"/>
                    <a:pt x="2139656" y="15965"/>
                    <a:pt x="2142221" y="16401"/>
                  </a:cubicBezTo>
                  <a:cubicBezTo>
                    <a:pt x="2145879" y="17056"/>
                    <a:pt x="2149592" y="17439"/>
                    <a:pt x="2153195" y="18257"/>
                  </a:cubicBezTo>
                  <a:cubicBezTo>
                    <a:pt x="2156416" y="18967"/>
                    <a:pt x="2158982" y="20660"/>
                    <a:pt x="2160019" y="24099"/>
                  </a:cubicBezTo>
                  <a:cubicBezTo>
                    <a:pt x="2160620" y="25955"/>
                    <a:pt x="2161439" y="27429"/>
                    <a:pt x="2162585" y="28576"/>
                  </a:cubicBezTo>
                  <a:cubicBezTo>
                    <a:pt x="2163623" y="29559"/>
                    <a:pt x="2164823" y="30323"/>
                    <a:pt x="2166352" y="30814"/>
                  </a:cubicBezTo>
                  <a:cubicBezTo>
                    <a:pt x="2167007" y="31033"/>
                    <a:pt x="2167608" y="31196"/>
                    <a:pt x="2168372" y="31360"/>
                  </a:cubicBezTo>
                  <a:cubicBezTo>
                    <a:pt x="2174487" y="32452"/>
                    <a:pt x="2179291" y="37420"/>
                    <a:pt x="2185733" y="37966"/>
                  </a:cubicBezTo>
                  <a:cubicBezTo>
                    <a:pt x="2186443" y="38021"/>
                    <a:pt x="2187207" y="38676"/>
                    <a:pt x="2187808" y="39113"/>
                  </a:cubicBezTo>
                  <a:cubicBezTo>
                    <a:pt x="2189118" y="40041"/>
                    <a:pt x="2190374" y="41023"/>
                    <a:pt x="2191684" y="41951"/>
                  </a:cubicBezTo>
                  <a:cubicBezTo>
                    <a:pt x="2194905" y="44299"/>
                    <a:pt x="2195287" y="45500"/>
                    <a:pt x="2193868" y="47302"/>
                  </a:cubicBezTo>
                  <a:cubicBezTo>
                    <a:pt x="2193376" y="47902"/>
                    <a:pt x="2192721" y="48612"/>
                    <a:pt x="2191902" y="49376"/>
                  </a:cubicBezTo>
                  <a:cubicBezTo>
                    <a:pt x="2189391" y="51724"/>
                    <a:pt x="2187098" y="54344"/>
                    <a:pt x="2184750" y="56910"/>
                  </a:cubicBezTo>
                  <a:cubicBezTo>
                    <a:pt x="2186552" y="56473"/>
                    <a:pt x="2188354" y="56146"/>
                    <a:pt x="2189882" y="55272"/>
                  </a:cubicBezTo>
                  <a:cubicBezTo>
                    <a:pt x="2194195" y="52816"/>
                    <a:pt x="2198290" y="52270"/>
                    <a:pt x="2203367" y="53580"/>
                  </a:cubicBezTo>
                  <a:cubicBezTo>
                    <a:pt x="2203913" y="53689"/>
                    <a:pt x="2204459" y="53853"/>
                    <a:pt x="2205060" y="54017"/>
                  </a:cubicBezTo>
                  <a:cubicBezTo>
                    <a:pt x="2209809" y="55327"/>
                    <a:pt x="2214450" y="56801"/>
                    <a:pt x="2218981" y="58603"/>
                  </a:cubicBezTo>
                  <a:cubicBezTo>
                    <a:pt x="2220127" y="59094"/>
                    <a:pt x="2221438" y="61005"/>
                    <a:pt x="2221438" y="62260"/>
                  </a:cubicBezTo>
                  <a:cubicBezTo>
                    <a:pt x="2221438" y="62806"/>
                    <a:pt x="2221438" y="63298"/>
                    <a:pt x="2221438" y="63844"/>
                  </a:cubicBezTo>
                  <a:cubicBezTo>
                    <a:pt x="2221438" y="67010"/>
                    <a:pt x="2221383" y="70231"/>
                    <a:pt x="2221219" y="73452"/>
                  </a:cubicBezTo>
                  <a:cubicBezTo>
                    <a:pt x="2221110" y="75254"/>
                    <a:pt x="2220947" y="77001"/>
                    <a:pt x="2220783" y="78803"/>
                  </a:cubicBezTo>
                  <a:cubicBezTo>
                    <a:pt x="2220401" y="82679"/>
                    <a:pt x="2222093" y="84426"/>
                    <a:pt x="2225369" y="85627"/>
                  </a:cubicBezTo>
                  <a:cubicBezTo>
                    <a:pt x="2225423" y="85681"/>
                    <a:pt x="2225478" y="85681"/>
                    <a:pt x="2225532" y="85681"/>
                  </a:cubicBezTo>
                  <a:cubicBezTo>
                    <a:pt x="2225751" y="85736"/>
                    <a:pt x="2225914" y="85845"/>
                    <a:pt x="2226133" y="85900"/>
                  </a:cubicBezTo>
                  <a:cubicBezTo>
                    <a:pt x="2230719" y="87811"/>
                    <a:pt x="2232793" y="91851"/>
                    <a:pt x="2232793" y="96600"/>
                  </a:cubicBezTo>
                  <a:cubicBezTo>
                    <a:pt x="2232793" y="101241"/>
                    <a:pt x="2232302" y="106154"/>
                    <a:pt x="2230664" y="110467"/>
                  </a:cubicBezTo>
                  <a:cubicBezTo>
                    <a:pt x="2229354" y="113961"/>
                    <a:pt x="2226188" y="116855"/>
                    <a:pt x="2223622" y="119748"/>
                  </a:cubicBezTo>
                  <a:cubicBezTo>
                    <a:pt x="2222639" y="120895"/>
                    <a:pt x="2220947" y="121441"/>
                    <a:pt x="2219582" y="122150"/>
                  </a:cubicBezTo>
                  <a:cubicBezTo>
                    <a:pt x="2208335" y="127883"/>
                    <a:pt x="2197089" y="133615"/>
                    <a:pt x="2185842" y="139293"/>
                  </a:cubicBezTo>
                  <a:cubicBezTo>
                    <a:pt x="2182949" y="139566"/>
                    <a:pt x="2180055" y="139839"/>
                    <a:pt x="2177162" y="140112"/>
                  </a:cubicBezTo>
                  <a:cubicBezTo>
                    <a:pt x="2175688" y="140276"/>
                    <a:pt x="2174159" y="140385"/>
                    <a:pt x="2172631" y="140549"/>
                  </a:cubicBezTo>
                  <a:cubicBezTo>
                    <a:pt x="2170883" y="140713"/>
                    <a:pt x="2169136" y="140876"/>
                    <a:pt x="2167335" y="141040"/>
                  </a:cubicBezTo>
                  <a:cubicBezTo>
                    <a:pt x="2161766" y="141531"/>
                    <a:pt x="2156198" y="141968"/>
                    <a:pt x="2150629" y="142241"/>
                  </a:cubicBezTo>
                  <a:cubicBezTo>
                    <a:pt x="2146480" y="142460"/>
                    <a:pt x="2145715" y="144971"/>
                    <a:pt x="2144569" y="147537"/>
                  </a:cubicBezTo>
                  <a:cubicBezTo>
                    <a:pt x="2147408" y="148629"/>
                    <a:pt x="2150247" y="149830"/>
                    <a:pt x="2153140" y="150758"/>
                  </a:cubicBezTo>
                  <a:cubicBezTo>
                    <a:pt x="2155324" y="151522"/>
                    <a:pt x="2156853" y="152177"/>
                    <a:pt x="2157890" y="152887"/>
                  </a:cubicBezTo>
                  <a:cubicBezTo>
                    <a:pt x="2158600" y="153378"/>
                    <a:pt x="2159036" y="153870"/>
                    <a:pt x="2159255" y="154416"/>
                  </a:cubicBezTo>
                  <a:cubicBezTo>
                    <a:pt x="2159473" y="155016"/>
                    <a:pt x="2159473" y="155671"/>
                    <a:pt x="2159255" y="156436"/>
                  </a:cubicBezTo>
                  <a:cubicBezTo>
                    <a:pt x="2158654" y="158619"/>
                    <a:pt x="2158054" y="161622"/>
                    <a:pt x="2156416" y="162605"/>
                  </a:cubicBezTo>
                  <a:cubicBezTo>
                    <a:pt x="2152431" y="165116"/>
                    <a:pt x="2148391" y="167518"/>
                    <a:pt x="2144351" y="169920"/>
                  </a:cubicBezTo>
                  <a:cubicBezTo>
                    <a:pt x="2144296" y="169920"/>
                    <a:pt x="2144241" y="169920"/>
                    <a:pt x="2144241" y="169920"/>
                  </a:cubicBezTo>
                  <a:cubicBezTo>
                    <a:pt x="2137472" y="173906"/>
                    <a:pt x="2130648" y="177837"/>
                    <a:pt x="2123878" y="181822"/>
                  </a:cubicBezTo>
                  <a:cubicBezTo>
                    <a:pt x="2110939" y="183187"/>
                    <a:pt x="2100511" y="191267"/>
                    <a:pt x="2088446" y="195034"/>
                  </a:cubicBezTo>
                  <a:cubicBezTo>
                    <a:pt x="2084679" y="196235"/>
                    <a:pt x="2080803" y="197600"/>
                    <a:pt x="2078401" y="201039"/>
                  </a:cubicBezTo>
                  <a:cubicBezTo>
                    <a:pt x="2074525" y="206444"/>
                    <a:pt x="2068683" y="208573"/>
                    <a:pt x="2063114" y="211631"/>
                  </a:cubicBezTo>
                  <a:cubicBezTo>
                    <a:pt x="2052196" y="217690"/>
                    <a:pt x="2043406" y="226644"/>
                    <a:pt x="2035271" y="236253"/>
                  </a:cubicBezTo>
                  <a:cubicBezTo>
                    <a:pt x="2027628" y="245315"/>
                    <a:pt x="2020695" y="246680"/>
                    <a:pt x="2010485" y="241384"/>
                  </a:cubicBezTo>
                  <a:cubicBezTo>
                    <a:pt x="2009121" y="240620"/>
                    <a:pt x="2007920" y="239528"/>
                    <a:pt x="2006609" y="238655"/>
                  </a:cubicBezTo>
                  <a:cubicBezTo>
                    <a:pt x="2005517" y="237890"/>
                    <a:pt x="2004316" y="237235"/>
                    <a:pt x="2003115" y="236526"/>
                  </a:cubicBezTo>
                  <a:cubicBezTo>
                    <a:pt x="2002679" y="238000"/>
                    <a:pt x="2002078" y="239474"/>
                    <a:pt x="2001750" y="241002"/>
                  </a:cubicBezTo>
                  <a:cubicBezTo>
                    <a:pt x="2000822" y="245588"/>
                    <a:pt x="1997874" y="247663"/>
                    <a:pt x="1993452" y="247881"/>
                  </a:cubicBezTo>
                  <a:cubicBezTo>
                    <a:pt x="1987993" y="248154"/>
                    <a:pt x="1982533" y="248482"/>
                    <a:pt x="1977128" y="247881"/>
                  </a:cubicBezTo>
                  <a:cubicBezTo>
                    <a:pt x="1975436" y="247663"/>
                    <a:pt x="1973798" y="247444"/>
                    <a:pt x="1972106" y="247062"/>
                  </a:cubicBezTo>
                  <a:cubicBezTo>
                    <a:pt x="1970140" y="246625"/>
                    <a:pt x="1967629" y="247990"/>
                    <a:pt x="1965554" y="248973"/>
                  </a:cubicBezTo>
                  <a:cubicBezTo>
                    <a:pt x="1964299" y="249574"/>
                    <a:pt x="1963425" y="251102"/>
                    <a:pt x="1962388" y="252194"/>
                  </a:cubicBezTo>
                  <a:cubicBezTo>
                    <a:pt x="1963098" y="252576"/>
                    <a:pt x="1963698" y="253122"/>
                    <a:pt x="1964463" y="253395"/>
                  </a:cubicBezTo>
                  <a:cubicBezTo>
                    <a:pt x="1967411" y="254542"/>
                    <a:pt x="1970577" y="255197"/>
                    <a:pt x="1973252" y="256780"/>
                  </a:cubicBezTo>
                  <a:cubicBezTo>
                    <a:pt x="1977128" y="258964"/>
                    <a:pt x="1978056" y="262731"/>
                    <a:pt x="1977456" y="266989"/>
                  </a:cubicBezTo>
                  <a:cubicBezTo>
                    <a:pt x="1976801" y="271575"/>
                    <a:pt x="1973416" y="274032"/>
                    <a:pt x="1969103" y="272612"/>
                  </a:cubicBezTo>
                  <a:cubicBezTo>
                    <a:pt x="1965554" y="271466"/>
                    <a:pt x="1962060" y="270046"/>
                    <a:pt x="1958566" y="268682"/>
                  </a:cubicBezTo>
                  <a:cubicBezTo>
                    <a:pt x="1958130" y="272449"/>
                    <a:pt x="1959877" y="275451"/>
                    <a:pt x="1962169" y="278454"/>
                  </a:cubicBezTo>
                  <a:cubicBezTo>
                    <a:pt x="1965391" y="282549"/>
                    <a:pt x="1965609" y="286971"/>
                    <a:pt x="1962279" y="291229"/>
                  </a:cubicBezTo>
                  <a:cubicBezTo>
                    <a:pt x="1959931" y="294341"/>
                    <a:pt x="1957693" y="297507"/>
                    <a:pt x="1954854" y="300182"/>
                  </a:cubicBezTo>
                  <a:cubicBezTo>
                    <a:pt x="1953435" y="301547"/>
                    <a:pt x="1952124" y="302912"/>
                    <a:pt x="1950923" y="304386"/>
                  </a:cubicBezTo>
                  <a:cubicBezTo>
                    <a:pt x="1949722" y="305860"/>
                    <a:pt x="1948630" y="307334"/>
                    <a:pt x="1947647" y="309027"/>
                  </a:cubicBezTo>
                  <a:cubicBezTo>
                    <a:pt x="1943771" y="315633"/>
                    <a:pt x="1937602" y="317489"/>
                    <a:pt x="1930341" y="316233"/>
                  </a:cubicBezTo>
                  <a:cubicBezTo>
                    <a:pt x="1930832" y="317489"/>
                    <a:pt x="1931324" y="318690"/>
                    <a:pt x="1931761" y="319946"/>
                  </a:cubicBezTo>
                  <a:cubicBezTo>
                    <a:pt x="1933235" y="324040"/>
                    <a:pt x="1931215" y="328899"/>
                    <a:pt x="1927720" y="328899"/>
                  </a:cubicBezTo>
                  <a:cubicBezTo>
                    <a:pt x="1919968" y="328954"/>
                    <a:pt x="1912161" y="330974"/>
                    <a:pt x="1904409" y="327807"/>
                  </a:cubicBezTo>
                  <a:cubicBezTo>
                    <a:pt x="1901078" y="326442"/>
                    <a:pt x="1898458" y="328408"/>
                    <a:pt x="1896875" y="331847"/>
                  </a:cubicBezTo>
                  <a:cubicBezTo>
                    <a:pt x="1896493" y="332557"/>
                    <a:pt x="1896165" y="333267"/>
                    <a:pt x="1895892" y="334031"/>
                  </a:cubicBezTo>
                  <a:cubicBezTo>
                    <a:pt x="1895401" y="335560"/>
                    <a:pt x="1894964" y="337034"/>
                    <a:pt x="1894473" y="338562"/>
                  </a:cubicBezTo>
                  <a:cubicBezTo>
                    <a:pt x="1892344" y="344895"/>
                    <a:pt x="1887921" y="349317"/>
                    <a:pt x="1882189" y="352429"/>
                  </a:cubicBezTo>
                  <a:cubicBezTo>
                    <a:pt x="1877275" y="355050"/>
                    <a:pt x="1872253" y="357288"/>
                    <a:pt x="1867394" y="359909"/>
                  </a:cubicBezTo>
                  <a:cubicBezTo>
                    <a:pt x="1865319" y="361001"/>
                    <a:pt x="1863245" y="362311"/>
                    <a:pt x="1861716" y="364003"/>
                  </a:cubicBezTo>
                  <a:cubicBezTo>
                    <a:pt x="1859587" y="366351"/>
                    <a:pt x="1858386" y="369299"/>
                    <a:pt x="1858932" y="372684"/>
                  </a:cubicBezTo>
                  <a:cubicBezTo>
                    <a:pt x="1859423" y="375468"/>
                    <a:pt x="1861716" y="375959"/>
                    <a:pt x="1863845" y="376997"/>
                  </a:cubicBezTo>
                  <a:cubicBezTo>
                    <a:pt x="1871161" y="380491"/>
                    <a:pt x="1872744" y="385295"/>
                    <a:pt x="1869032" y="392010"/>
                  </a:cubicBezTo>
                  <a:cubicBezTo>
                    <a:pt x="1868649" y="392720"/>
                    <a:pt x="1868431" y="393593"/>
                    <a:pt x="1867885" y="394085"/>
                  </a:cubicBezTo>
                  <a:cubicBezTo>
                    <a:pt x="1862317" y="399544"/>
                    <a:pt x="1857512" y="406314"/>
                    <a:pt x="1848341" y="405331"/>
                  </a:cubicBezTo>
                  <a:cubicBezTo>
                    <a:pt x="1844082" y="404840"/>
                    <a:pt x="1840970" y="407624"/>
                    <a:pt x="1837203" y="408661"/>
                  </a:cubicBezTo>
                  <a:cubicBezTo>
                    <a:pt x="1831908" y="410190"/>
                    <a:pt x="1826612" y="411664"/>
                    <a:pt x="1821262" y="412865"/>
                  </a:cubicBezTo>
                  <a:cubicBezTo>
                    <a:pt x="1818368" y="413575"/>
                    <a:pt x="1815311" y="410845"/>
                    <a:pt x="1814983" y="407515"/>
                  </a:cubicBezTo>
                  <a:cubicBezTo>
                    <a:pt x="1814929" y="406751"/>
                    <a:pt x="1815311" y="405932"/>
                    <a:pt x="1815256" y="405167"/>
                  </a:cubicBezTo>
                  <a:cubicBezTo>
                    <a:pt x="1814874" y="399926"/>
                    <a:pt x="1813182" y="397688"/>
                    <a:pt x="1808978" y="396814"/>
                  </a:cubicBezTo>
                  <a:cubicBezTo>
                    <a:pt x="1807449" y="396487"/>
                    <a:pt x="1805812" y="395613"/>
                    <a:pt x="1804392" y="395886"/>
                  </a:cubicBezTo>
                  <a:cubicBezTo>
                    <a:pt x="1794401" y="397797"/>
                    <a:pt x="1785830" y="394631"/>
                    <a:pt x="1778023" y="388789"/>
                  </a:cubicBezTo>
                  <a:cubicBezTo>
                    <a:pt x="1774311" y="386005"/>
                    <a:pt x="1770707" y="387370"/>
                    <a:pt x="1766995" y="388079"/>
                  </a:cubicBezTo>
                  <a:cubicBezTo>
                    <a:pt x="1766176" y="389171"/>
                    <a:pt x="1765248" y="390263"/>
                    <a:pt x="1764538" y="391464"/>
                  </a:cubicBezTo>
                  <a:cubicBezTo>
                    <a:pt x="1762081" y="395777"/>
                    <a:pt x="1757768" y="396268"/>
                    <a:pt x="1754165" y="394794"/>
                  </a:cubicBezTo>
                  <a:cubicBezTo>
                    <a:pt x="1751981" y="393921"/>
                    <a:pt x="1749907" y="392720"/>
                    <a:pt x="1747832" y="391519"/>
                  </a:cubicBezTo>
                  <a:cubicBezTo>
                    <a:pt x="1738879" y="386441"/>
                    <a:pt x="1730089" y="381255"/>
                    <a:pt x="1720262" y="377816"/>
                  </a:cubicBezTo>
                  <a:cubicBezTo>
                    <a:pt x="1711254" y="374649"/>
                    <a:pt x="1703720" y="368753"/>
                    <a:pt x="1696295" y="362857"/>
                  </a:cubicBezTo>
                  <a:cubicBezTo>
                    <a:pt x="1692911" y="360127"/>
                    <a:pt x="1692474" y="352375"/>
                    <a:pt x="1695094" y="347297"/>
                  </a:cubicBezTo>
                  <a:cubicBezTo>
                    <a:pt x="1696350" y="344841"/>
                    <a:pt x="1699407" y="344950"/>
                    <a:pt x="1703120" y="347734"/>
                  </a:cubicBezTo>
                  <a:cubicBezTo>
                    <a:pt x="1704757" y="348990"/>
                    <a:pt x="1705686" y="352265"/>
                    <a:pt x="1708688" y="349536"/>
                  </a:cubicBezTo>
                  <a:cubicBezTo>
                    <a:pt x="1710435" y="347952"/>
                    <a:pt x="1712291" y="346533"/>
                    <a:pt x="1714202" y="345059"/>
                  </a:cubicBezTo>
                  <a:cubicBezTo>
                    <a:pt x="1714803" y="344622"/>
                    <a:pt x="1715622" y="344404"/>
                    <a:pt x="1716331" y="344022"/>
                  </a:cubicBezTo>
                  <a:cubicBezTo>
                    <a:pt x="1728233" y="337197"/>
                    <a:pt x="1740571" y="332339"/>
                    <a:pt x="1754766" y="335287"/>
                  </a:cubicBezTo>
                  <a:cubicBezTo>
                    <a:pt x="1756786" y="335723"/>
                    <a:pt x="1759024" y="335177"/>
                    <a:pt x="1761208" y="334850"/>
                  </a:cubicBezTo>
                  <a:cubicBezTo>
                    <a:pt x="1759952" y="325842"/>
                    <a:pt x="1757386" y="316943"/>
                    <a:pt x="1757823" y="307662"/>
                  </a:cubicBezTo>
                  <a:cubicBezTo>
                    <a:pt x="1757932" y="305369"/>
                    <a:pt x="1758806" y="303021"/>
                    <a:pt x="1759734" y="300892"/>
                  </a:cubicBezTo>
                  <a:cubicBezTo>
                    <a:pt x="1760389" y="299582"/>
                    <a:pt x="1761699" y="298326"/>
                    <a:pt x="1763064" y="297726"/>
                  </a:cubicBezTo>
                  <a:cubicBezTo>
                    <a:pt x="1768305" y="295378"/>
                    <a:pt x="1773928" y="295160"/>
                    <a:pt x="1779006" y="297890"/>
                  </a:cubicBezTo>
                  <a:cubicBezTo>
                    <a:pt x="1781572" y="299254"/>
                    <a:pt x="1784247" y="301875"/>
                    <a:pt x="1785120" y="304550"/>
                  </a:cubicBezTo>
                  <a:cubicBezTo>
                    <a:pt x="1786867" y="309736"/>
                    <a:pt x="1787304" y="315250"/>
                    <a:pt x="1788396" y="320655"/>
                  </a:cubicBezTo>
                  <a:cubicBezTo>
                    <a:pt x="1788505" y="321038"/>
                    <a:pt x="1789706" y="321365"/>
                    <a:pt x="1790361" y="321365"/>
                  </a:cubicBezTo>
                  <a:cubicBezTo>
                    <a:pt x="1791071" y="321420"/>
                    <a:pt x="1791945" y="321201"/>
                    <a:pt x="1792491" y="320765"/>
                  </a:cubicBezTo>
                  <a:cubicBezTo>
                    <a:pt x="1795766" y="318144"/>
                    <a:pt x="1796694" y="314159"/>
                    <a:pt x="1797295" y="310337"/>
                  </a:cubicBezTo>
                  <a:cubicBezTo>
                    <a:pt x="1797786" y="307389"/>
                    <a:pt x="1797131" y="304222"/>
                    <a:pt x="1797131" y="301165"/>
                  </a:cubicBezTo>
                  <a:cubicBezTo>
                    <a:pt x="1797131" y="294286"/>
                    <a:pt x="1794893" y="291830"/>
                    <a:pt x="1787522" y="290847"/>
                  </a:cubicBezTo>
                  <a:cubicBezTo>
                    <a:pt x="1785994" y="290683"/>
                    <a:pt x="1784411" y="290792"/>
                    <a:pt x="1782882" y="290465"/>
                  </a:cubicBezTo>
                  <a:cubicBezTo>
                    <a:pt x="1779879" y="289864"/>
                    <a:pt x="1777313" y="286152"/>
                    <a:pt x="1777859" y="283422"/>
                  </a:cubicBezTo>
                  <a:cubicBezTo>
                    <a:pt x="1778733" y="278782"/>
                    <a:pt x="1780043" y="274250"/>
                    <a:pt x="1783373" y="270975"/>
                  </a:cubicBezTo>
                  <a:cubicBezTo>
                    <a:pt x="1783974" y="270319"/>
                    <a:pt x="1784684" y="269773"/>
                    <a:pt x="1785448" y="269228"/>
                  </a:cubicBezTo>
                  <a:cubicBezTo>
                    <a:pt x="1792654" y="264369"/>
                    <a:pt x="1797732" y="257981"/>
                    <a:pt x="1800025" y="249574"/>
                  </a:cubicBezTo>
                  <a:cubicBezTo>
                    <a:pt x="1799861" y="249574"/>
                    <a:pt x="1799697" y="249574"/>
                    <a:pt x="1799533" y="249574"/>
                  </a:cubicBezTo>
                  <a:cubicBezTo>
                    <a:pt x="1799642" y="249355"/>
                    <a:pt x="1799697" y="249137"/>
                    <a:pt x="1799861" y="248918"/>
                  </a:cubicBezTo>
                  <a:cubicBezTo>
                    <a:pt x="1795275" y="251757"/>
                    <a:pt x="1789815" y="253886"/>
                    <a:pt x="1786540" y="257872"/>
                  </a:cubicBezTo>
                  <a:cubicBezTo>
                    <a:pt x="1782336" y="263004"/>
                    <a:pt x="1776713" y="265078"/>
                    <a:pt x="1771472" y="268081"/>
                  </a:cubicBezTo>
                  <a:cubicBezTo>
                    <a:pt x="1771526" y="268245"/>
                    <a:pt x="1771526" y="268409"/>
                    <a:pt x="1771526" y="268572"/>
                  </a:cubicBezTo>
                  <a:cubicBezTo>
                    <a:pt x="1771526" y="268682"/>
                    <a:pt x="1771526" y="268845"/>
                    <a:pt x="1771526" y="269009"/>
                  </a:cubicBezTo>
                  <a:cubicBezTo>
                    <a:pt x="1771308" y="268791"/>
                    <a:pt x="1771089" y="268572"/>
                    <a:pt x="1770871" y="268409"/>
                  </a:cubicBezTo>
                  <a:lnTo>
                    <a:pt x="1771472" y="267863"/>
                  </a:lnTo>
                  <a:cubicBezTo>
                    <a:pt x="1771253" y="268026"/>
                    <a:pt x="1771035" y="268245"/>
                    <a:pt x="1770817" y="268409"/>
                  </a:cubicBezTo>
                  <a:cubicBezTo>
                    <a:pt x="1768578" y="270210"/>
                    <a:pt x="1766285" y="272012"/>
                    <a:pt x="1764101" y="273868"/>
                  </a:cubicBezTo>
                  <a:cubicBezTo>
                    <a:pt x="1761426" y="276106"/>
                    <a:pt x="1758860" y="276543"/>
                    <a:pt x="1755530" y="274905"/>
                  </a:cubicBezTo>
                  <a:cubicBezTo>
                    <a:pt x="1750617" y="272449"/>
                    <a:pt x="1745594" y="270592"/>
                    <a:pt x="1739589" y="271903"/>
                  </a:cubicBezTo>
                  <a:cubicBezTo>
                    <a:pt x="1737023" y="272449"/>
                    <a:pt x="1733474" y="270483"/>
                    <a:pt x="1730908" y="268736"/>
                  </a:cubicBezTo>
                  <a:lnTo>
                    <a:pt x="1730581" y="268845"/>
                  </a:lnTo>
                  <a:cubicBezTo>
                    <a:pt x="1726322" y="265897"/>
                    <a:pt x="1722937" y="262512"/>
                    <a:pt x="1720699" y="258527"/>
                  </a:cubicBezTo>
                  <a:cubicBezTo>
                    <a:pt x="1718133" y="253996"/>
                    <a:pt x="1717041" y="248645"/>
                    <a:pt x="1717696" y="242476"/>
                  </a:cubicBezTo>
                  <a:cubicBezTo>
                    <a:pt x="1718570" y="234560"/>
                    <a:pt x="1719607" y="226808"/>
                    <a:pt x="1722337" y="219219"/>
                  </a:cubicBezTo>
                  <a:cubicBezTo>
                    <a:pt x="1725613" y="209993"/>
                    <a:pt x="1731563" y="206553"/>
                    <a:pt x="1742755" y="208027"/>
                  </a:cubicBezTo>
                  <a:cubicBezTo>
                    <a:pt x="1744284" y="208246"/>
                    <a:pt x="1746031" y="208792"/>
                    <a:pt x="1747286" y="208246"/>
                  </a:cubicBezTo>
                  <a:cubicBezTo>
                    <a:pt x="1748488" y="207754"/>
                    <a:pt x="1749634" y="206116"/>
                    <a:pt x="1749852" y="204752"/>
                  </a:cubicBezTo>
                  <a:cubicBezTo>
                    <a:pt x="1750071" y="203387"/>
                    <a:pt x="1749579" y="201258"/>
                    <a:pt x="1748651" y="200493"/>
                  </a:cubicBezTo>
                  <a:cubicBezTo>
                    <a:pt x="1746850" y="199019"/>
                    <a:pt x="1744557" y="197654"/>
                    <a:pt x="1742373" y="197436"/>
                  </a:cubicBezTo>
                  <a:cubicBezTo>
                    <a:pt x="1737405" y="196890"/>
                    <a:pt x="1733256" y="195198"/>
                    <a:pt x="1729380" y="192031"/>
                  </a:cubicBezTo>
                  <a:cubicBezTo>
                    <a:pt x="1725449" y="188701"/>
                    <a:pt x="1723101" y="184006"/>
                    <a:pt x="1725449" y="179529"/>
                  </a:cubicBezTo>
                  <a:cubicBezTo>
                    <a:pt x="1732000" y="166809"/>
                    <a:pt x="1734402" y="152450"/>
                    <a:pt x="1741499" y="140003"/>
                  </a:cubicBezTo>
                  <a:cubicBezTo>
                    <a:pt x="1742537" y="138256"/>
                    <a:pt x="1745649" y="137382"/>
                    <a:pt x="1747778" y="138583"/>
                  </a:cubicBezTo>
                  <a:cubicBezTo>
                    <a:pt x="1751763" y="140822"/>
                    <a:pt x="1755476" y="143661"/>
                    <a:pt x="1760225" y="143988"/>
                  </a:cubicBezTo>
                  <a:cubicBezTo>
                    <a:pt x="1760334" y="139075"/>
                    <a:pt x="1757386" y="135526"/>
                    <a:pt x="1754493" y="132087"/>
                  </a:cubicBezTo>
                  <a:cubicBezTo>
                    <a:pt x="1751927" y="128920"/>
                    <a:pt x="1749852" y="125699"/>
                    <a:pt x="1748979" y="121714"/>
                  </a:cubicBezTo>
                  <a:cubicBezTo>
                    <a:pt x="1748105" y="117728"/>
                    <a:pt x="1749034" y="113033"/>
                    <a:pt x="1754384" y="113798"/>
                  </a:cubicBezTo>
                  <a:cubicBezTo>
                    <a:pt x="1759570" y="114507"/>
                    <a:pt x="1763665" y="113197"/>
                    <a:pt x="1767541" y="109976"/>
                  </a:cubicBezTo>
                  <a:cubicBezTo>
                    <a:pt x="1771363" y="106755"/>
                    <a:pt x="1774857" y="108611"/>
                    <a:pt x="1778241" y="111177"/>
                  </a:cubicBezTo>
                  <a:cubicBezTo>
                    <a:pt x="1778733" y="111559"/>
                    <a:pt x="1780207" y="111450"/>
                    <a:pt x="1780480" y="111013"/>
                  </a:cubicBezTo>
                  <a:cubicBezTo>
                    <a:pt x="1781244" y="109812"/>
                    <a:pt x="1782281" y="108174"/>
                    <a:pt x="1782008" y="106973"/>
                  </a:cubicBezTo>
                  <a:cubicBezTo>
                    <a:pt x="1781299" y="103916"/>
                    <a:pt x="1779442" y="101132"/>
                    <a:pt x="1778787" y="98074"/>
                  </a:cubicBezTo>
                  <a:cubicBezTo>
                    <a:pt x="1777859" y="93816"/>
                    <a:pt x="1781735" y="87865"/>
                    <a:pt x="1785666" y="86773"/>
                  </a:cubicBezTo>
                  <a:cubicBezTo>
                    <a:pt x="1789488" y="85736"/>
                    <a:pt x="1793255" y="84535"/>
                    <a:pt x="1797131" y="83989"/>
                  </a:cubicBezTo>
                  <a:cubicBezTo>
                    <a:pt x="1800953" y="83443"/>
                    <a:pt x="1804883" y="83716"/>
                    <a:pt x="1808760" y="83388"/>
                  </a:cubicBezTo>
                  <a:cubicBezTo>
                    <a:pt x="1809360" y="83388"/>
                    <a:pt x="1809961" y="82406"/>
                    <a:pt x="1810397" y="81751"/>
                  </a:cubicBezTo>
                  <a:cubicBezTo>
                    <a:pt x="1811380" y="80222"/>
                    <a:pt x="1811325" y="78475"/>
                    <a:pt x="1809688" y="77601"/>
                  </a:cubicBezTo>
                  <a:cubicBezTo>
                    <a:pt x="1806903" y="76182"/>
                    <a:pt x="1803955" y="75199"/>
                    <a:pt x="1801062" y="73998"/>
                  </a:cubicBezTo>
                  <a:cubicBezTo>
                    <a:pt x="1798114" y="72797"/>
                    <a:pt x="1796749" y="70941"/>
                    <a:pt x="1797186" y="68703"/>
                  </a:cubicBezTo>
                  <a:cubicBezTo>
                    <a:pt x="1797895" y="65263"/>
                    <a:pt x="1800407" y="62643"/>
                    <a:pt x="1803300" y="62370"/>
                  </a:cubicBezTo>
                  <a:cubicBezTo>
                    <a:pt x="1808923" y="61878"/>
                    <a:pt x="1814547" y="61332"/>
                    <a:pt x="1819023" y="65755"/>
                  </a:cubicBezTo>
                  <a:cubicBezTo>
                    <a:pt x="1824756" y="71487"/>
                    <a:pt x="1829833" y="77601"/>
                    <a:pt x="1828577" y="86555"/>
                  </a:cubicBezTo>
                  <a:cubicBezTo>
                    <a:pt x="1827813" y="92069"/>
                    <a:pt x="1826339" y="97474"/>
                    <a:pt x="1825793" y="102988"/>
                  </a:cubicBezTo>
                  <a:cubicBezTo>
                    <a:pt x="1825138" y="109266"/>
                    <a:pt x="1824920" y="115654"/>
                    <a:pt x="1825138" y="121932"/>
                  </a:cubicBezTo>
                  <a:cubicBezTo>
                    <a:pt x="1825192" y="124007"/>
                    <a:pt x="1826667" y="126682"/>
                    <a:pt x="1828359" y="127883"/>
                  </a:cubicBezTo>
                  <a:cubicBezTo>
                    <a:pt x="1832181" y="130667"/>
                    <a:pt x="1836876" y="131977"/>
                    <a:pt x="1839987" y="135963"/>
                  </a:cubicBezTo>
                  <a:cubicBezTo>
                    <a:pt x="1842772" y="139566"/>
                    <a:pt x="1849651" y="139348"/>
                    <a:pt x="1849760" y="145298"/>
                  </a:cubicBezTo>
                  <a:cubicBezTo>
                    <a:pt x="1849815" y="149065"/>
                    <a:pt x="1848777" y="153160"/>
                    <a:pt x="1847249" y="156709"/>
                  </a:cubicBezTo>
                  <a:cubicBezTo>
                    <a:pt x="1844956" y="162168"/>
                    <a:pt x="1847194" y="167355"/>
                    <a:pt x="1847194" y="172650"/>
                  </a:cubicBezTo>
                  <a:cubicBezTo>
                    <a:pt x="1847412" y="172486"/>
                    <a:pt x="1847631" y="172323"/>
                    <a:pt x="1847849" y="172213"/>
                  </a:cubicBezTo>
                  <a:cubicBezTo>
                    <a:pt x="1847904" y="172268"/>
                    <a:pt x="1847904" y="172377"/>
                    <a:pt x="1847904" y="172377"/>
                  </a:cubicBezTo>
                  <a:cubicBezTo>
                    <a:pt x="1852599" y="167518"/>
                    <a:pt x="1857239" y="162605"/>
                    <a:pt x="1862044" y="157855"/>
                  </a:cubicBezTo>
                  <a:cubicBezTo>
                    <a:pt x="1864992" y="154907"/>
                    <a:pt x="1869687" y="154470"/>
                    <a:pt x="1873017" y="156490"/>
                  </a:cubicBezTo>
                  <a:cubicBezTo>
                    <a:pt x="1873672" y="156872"/>
                    <a:pt x="1874327" y="157309"/>
                    <a:pt x="1875037" y="157691"/>
                  </a:cubicBezTo>
                  <a:cubicBezTo>
                    <a:pt x="1889341" y="165007"/>
                    <a:pt x="1898622" y="176090"/>
                    <a:pt x="1900860" y="192413"/>
                  </a:cubicBezTo>
                  <a:cubicBezTo>
                    <a:pt x="1900969" y="193068"/>
                    <a:pt x="1901406" y="193942"/>
                    <a:pt x="1902007" y="194270"/>
                  </a:cubicBezTo>
                  <a:cubicBezTo>
                    <a:pt x="1903153" y="194925"/>
                    <a:pt x="1903972" y="193942"/>
                    <a:pt x="1904136" y="191758"/>
                  </a:cubicBezTo>
                  <a:cubicBezTo>
                    <a:pt x="1904573" y="185425"/>
                    <a:pt x="1904955" y="179092"/>
                    <a:pt x="1905446" y="172759"/>
                  </a:cubicBezTo>
                  <a:cubicBezTo>
                    <a:pt x="1905665" y="170412"/>
                    <a:pt x="1909923" y="167136"/>
                    <a:pt x="1912489" y="167464"/>
                  </a:cubicBezTo>
                  <a:cubicBezTo>
                    <a:pt x="1917184" y="168119"/>
                    <a:pt x="1921988" y="168446"/>
                    <a:pt x="1926519" y="169811"/>
                  </a:cubicBezTo>
                  <a:cubicBezTo>
                    <a:pt x="1933016" y="171722"/>
                    <a:pt x="1939458" y="172323"/>
                    <a:pt x="1945573" y="169920"/>
                  </a:cubicBezTo>
                  <a:cubicBezTo>
                    <a:pt x="1946173" y="169702"/>
                    <a:pt x="1946828" y="169429"/>
                    <a:pt x="1947429" y="169102"/>
                  </a:cubicBezTo>
                  <a:cubicBezTo>
                    <a:pt x="1962715" y="161349"/>
                    <a:pt x="1978821" y="161240"/>
                    <a:pt x="1995199" y="162277"/>
                  </a:cubicBezTo>
                  <a:cubicBezTo>
                    <a:pt x="1991541" y="158237"/>
                    <a:pt x="1985973" y="159438"/>
                    <a:pt x="1981496" y="157473"/>
                  </a:cubicBezTo>
                  <a:cubicBezTo>
                    <a:pt x="1979039" y="156381"/>
                    <a:pt x="1977456" y="152996"/>
                    <a:pt x="1978439" y="149994"/>
                  </a:cubicBezTo>
                  <a:cubicBezTo>
                    <a:pt x="1978602" y="149284"/>
                    <a:pt x="1979094" y="148683"/>
                    <a:pt x="1979421" y="148028"/>
                  </a:cubicBezTo>
                  <a:cubicBezTo>
                    <a:pt x="1979967" y="146936"/>
                    <a:pt x="1980459" y="145790"/>
                    <a:pt x="1980950" y="144698"/>
                  </a:cubicBezTo>
                  <a:cubicBezTo>
                    <a:pt x="1978166" y="145189"/>
                    <a:pt x="1975709" y="146281"/>
                    <a:pt x="1974071" y="148847"/>
                  </a:cubicBezTo>
                  <a:cubicBezTo>
                    <a:pt x="1967574" y="159275"/>
                    <a:pt x="1956328" y="160967"/>
                    <a:pt x="1945955" y="163315"/>
                  </a:cubicBezTo>
                  <a:cubicBezTo>
                    <a:pt x="1944972" y="163478"/>
                    <a:pt x="1944044" y="163642"/>
                    <a:pt x="1943116" y="163806"/>
                  </a:cubicBezTo>
                  <a:cubicBezTo>
                    <a:pt x="1933944" y="165116"/>
                    <a:pt x="1924991" y="162605"/>
                    <a:pt x="1917184" y="156927"/>
                  </a:cubicBezTo>
                  <a:cubicBezTo>
                    <a:pt x="1914618" y="155071"/>
                    <a:pt x="1915109" y="151904"/>
                    <a:pt x="1914345" y="149229"/>
                  </a:cubicBezTo>
                  <a:cubicBezTo>
                    <a:pt x="1908940" y="151904"/>
                    <a:pt x="1903699" y="154743"/>
                    <a:pt x="1897148" y="153651"/>
                  </a:cubicBezTo>
                  <a:cubicBezTo>
                    <a:pt x="1888522" y="152177"/>
                    <a:pt x="1880715" y="149011"/>
                    <a:pt x="1874819" y="142460"/>
                  </a:cubicBezTo>
                  <a:cubicBezTo>
                    <a:pt x="1872962" y="140440"/>
                    <a:pt x="1872253" y="137382"/>
                    <a:pt x="1871215" y="134707"/>
                  </a:cubicBezTo>
                  <a:cubicBezTo>
                    <a:pt x="1865592" y="135308"/>
                    <a:pt x="1860843" y="134161"/>
                    <a:pt x="1856639" y="129903"/>
                  </a:cubicBezTo>
                  <a:cubicBezTo>
                    <a:pt x="1851998" y="125262"/>
                    <a:pt x="1849378" y="119912"/>
                    <a:pt x="1848341" y="113525"/>
                  </a:cubicBezTo>
                  <a:cubicBezTo>
                    <a:pt x="1847631" y="109048"/>
                    <a:pt x="1849214" y="106154"/>
                    <a:pt x="1853854" y="104789"/>
                  </a:cubicBezTo>
                  <a:cubicBezTo>
                    <a:pt x="1855329" y="104353"/>
                    <a:pt x="1856912" y="104462"/>
                    <a:pt x="1858495" y="104189"/>
                  </a:cubicBezTo>
                  <a:cubicBezTo>
                    <a:pt x="1859259" y="104080"/>
                    <a:pt x="1859914" y="103643"/>
                    <a:pt x="1860624" y="103315"/>
                  </a:cubicBezTo>
                  <a:cubicBezTo>
                    <a:pt x="1859587" y="102660"/>
                    <a:pt x="1858550" y="102005"/>
                    <a:pt x="1857458" y="101405"/>
                  </a:cubicBezTo>
                  <a:cubicBezTo>
                    <a:pt x="1851562" y="98238"/>
                    <a:pt x="1849978" y="93052"/>
                    <a:pt x="1853582" y="88357"/>
                  </a:cubicBezTo>
                  <a:cubicBezTo>
                    <a:pt x="1855001" y="86500"/>
                    <a:pt x="1856803" y="84972"/>
                    <a:pt x="1858386" y="83334"/>
                  </a:cubicBezTo>
                  <a:cubicBezTo>
                    <a:pt x="1860297" y="81314"/>
                    <a:pt x="1860078" y="81314"/>
                    <a:pt x="1858222" y="75745"/>
                  </a:cubicBezTo>
                  <a:cubicBezTo>
                    <a:pt x="1857349" y="73016"/>
                    <a:pt x="1857075" y="70067"/>
                    <a:pt x="1856530" y="67229"/>
                  </a:cubicBezTo>
                  <a:cubicBezTo>
                    <a:pt x="1855110" y="66901"/>
                    <a:pt x="1853691" y="66683"/>
                    <a:pt x="1852544" y="65973"/>
                  </a:cubicBezTo>
                  <a:cubicBezTo>
                    <a:pt x="1848341" y="63352"/>
                    <a:pt x="1847358" y="56965"/>
                    <a:pt x="1850470" y="53689"/>
                  </a:cubicBezTo>
                  <a:cubicBezTo>
                    <a:pt x="1852107" y="51997"/>
                    <a:pt x="1853745" y="50195"/>
                    <a:pt x="1855711" y="48939"/>
                  </a:cubicBezTo>
                  <a:cubicBezTo>
                    <a:pt x="1863136" y="44135"/>
                    <a:pt x="1871543" y="41678"/>
                    <a:pt x="1880060" y="39658"/>
                  </a:cubicBezTo>
                  <a:cubicBezTo>
                    <a:pt x="1884154" y="38676"/>
                    <a:pt x="1887921" y="39604"/>
                    <a:pt x="1890869" y="42770"/>
                  </a:cubicBezTo>
                  <a:cubicBezTo>
                    <a:pt x="1892070" y="44026"/>
                    <a:pt x="1893272" y="44408"/>
                    <a:pt x="1894527" y="43535"/>
                  </a:cubicBezTo>
                  <a:cubicBezTo>
                    <a:pt x="1894691" y="43425"/>
                    <a:pt x="1894909" y="43207"/>
                    <a:pt x="1895073" y="43043"/>
                  </a:cubicBezTo>
                  <a:cubicBezTo>
                    <a:pt x="1897366" y="40860"/>
                    <a:pt x="1899386" y="38403"/>
                    <a:pt x="1901734" y="36328"/>
                  </a:cubicBezTo>
                  <a:cubicBezTo>
                    <a:pt x="1904354" y="33926"/>
                    <a:pt x="1907357" y="34363"/>
                    <a:pt x="1909868" y="37529"/>
                  </a:cubicBezTo>
                  <a:cubicBezTo>
                    <a:pt x="1911342" y="39385"/>
                    <a:pt x="1912380" y="41624"/>
                    <a:pt x="1913963" y="43316"/>
                  </a:cubicBezTo>
                  <a:cubicBezTo>
                    <a:pt x="1915601" y="45063"/>
                    <a:pt x="1917621" y="45828"/>
                    <a:pt x="1920241" y="44899"/>
                  </a:cubicBezTo>
                  <a:cubicBezTo>
                    <a:pt x="1923735" y="43698"/>
                    <a:pt x="1926574" y="45500"/>
                    <a:pt x="1928485" y="48121"/>
                  </a:cubicBezTo>
                  <a:cubicBezTo>
                    <a:pt x="1931051" y="51560"/>
                    <a:pt x="1934327" y="52434"/>
                    <a:pt x="1938093" y="52161"/>
                  </a:cubicBezTo>
                  <a:cubicBezTo>
                    <a:pt x="1935801" y="46428"/>
                    <a:pt x="1933453" y="40805"/>
                    <a:pt x="1931433" y="35018"/>
                  </a:cubicBezTo>
                  <a:cubicBezTo>
                    <a:pt x="1931105" y="34035"/>
                    <a:pt x="1932525" y="32070"/>
                    <a:pt x="1933617" y="31196"/>
                  </a:cubicBezTo>
                  <a:cubicBezTo>
                    <a:pt x="1934763" y="30268"/>
                    <a:pt x="1936510" y="29941"/>
                    <a:pt x="1938039" y="29777"/>
                  </a:cubicBezTo>
                  <a:cubicBezTo>
                    <a:pt x="1942843" y="29231"/>
                    <a:pt x="1944481" y="26556"/>
                    <a:pt x="1945245" y="21915"/>
                  </a:cubicBezTo>
                  <a:cubicBezTo>
                    <a:pt x="1945846" y="18039"/>
                    <a:pt x="1949176" y="15637"/>
                    <a:pt x="1951742" y="16237"/>
                  </a:cubicBezTo>
                  <a:cubicBezTo>
                    <a:pt x="1954745" y="16947"/>
                    <a:pt x="1958894" y="17657"/>
                    <a:pt x="1960204" y="19786"/>
                  </a:cubicBezTo>
                  <a:cubicBezTo>
                    <a:pt x="1963971" y="25737"/>
                    <a:pt x="1966482" y="32507"/>
                    <a:pt x="1969485" y="38894"/>
                  </a:cubicBezTo>
                  <a:cubicBezTo>
                    <a:pt x="1971068" y="42115"/>
                    <a:pt x="1977838" y="42661"/>
                    <a:pt x="1979803" y="39549"/>
                  </a:cubicBezTo>
                  <a:cubicBezTo>
                    <a:pt x="1981441" y="36929"/>
                    <a:pt x="1981878" y="32943"/>
                    <a:pt x="1984116" y="31306"/>
                  </a:cubicBezTo>
                  <a:cubicBezTo>
                    <a:pt x="1988866" y="27757"/>
                    <a:pt x="1991105" y="24427"/>
                    <a:pt x="1989467" y="18148"/>
                  </a:cubicBezTo>
                  <a:cubicBezTo>
                    <a:pt x="1988375" y="14054"/>
                    <a:pt x="1992633" y="11488"/>
                    <a:pt x="1997274" y="12689"/>
                  </a:cubicBezTo>
                  <a:cubicBezTo>
                    <a:pt x="1998038" y="12907"/>
                    <a:pt x="1998748" y="13399"/>
                    <a:pt x="1999512" y="13617"/>
                  </a:cubicBezTo>
                  <a:cubicBezTo>
                    <a:pt x="2003006" y="14763"/>
                    <a:pt x="2003006" y="14654"/>
                    <a:pt x="2005627" y="9795"/>
                  </a:cubicBezTo>
                  <a:cubicBezTo>
                    <a:pt x="2008302" y="4827"/>
                    <a:pt x="2014089" y="4118"/>
                    <a:pt x="2016873" y="8594"/>
                  </a:cubicBezTo>
                  <a:cubicBezTo>
                    <a:pt x="2019330" y="12525"/>
                    <a:pt x="2021077" y="16947"/>
                    <a:pt x="2023315" y="21042"/>
                  </a:cubicBezTo>
                  <a:cubicBezTo>
                    <a:pt x="2023588" y="21479"/>
                    <a:pt x="2024953" y="21697"/>
                    <a:pt x="2025554" y="21424"/>
                  </a:cubicBezTo>
                  <a:cubicBezTo>
                    <a:pt x="2026209" y="21206"/>
                    <a:pt x="2027082" y="20277"/>
                    <a:pt x="2027028" y="19677"/>
                  </a:cubicBezTo>
                  <a:cubicBezTo>
                    <a:pt x="2026755" y="16565"/>
                    <a:pt x="2025772" y="13508"/>
                    <a:pt x="2025772" y="10396"/>
                  </a:cubicBezTo>
                  <a:cubicBezTo>
                    <a:pt x="2025826" y="6138"/>
                    <a:pt x="2027846" y="2753"/>
                    <a:pt x="2031941" y="1006"/>
                  </a:cubicBezTo>
                  <a:cubicBezTo>
                    <a:pt x="2035981" y="-687"/>
                    <a:pt x="2040076" y="-359"/>
                    <a:pt x="2042914" y="2862"/>
                  </a:cubicBezTo>
                  <a:cubicBezTo>
                    <a:pt x="2046627" y="7066"/>
                    <a:pt x="2049575" y="11870"/>
                    <a:pt x="2056399" y="10887"/>
                  </a:cubicBezTo>
                  <a:cubicBezTo>
                    <a:pt x="2057437" y="10723"/>
                    <a:pt x="2058965" y="12416"/>
                    <a:pt x="2060003" y="13508"/>
                  </a:cubicBezTo>
                  <a:cubicBezTo>
                    <a:pt x="2060439" y="13945"/>
                    <a:pt x="2060385" y="14982"/>
                    <a:pt x="2060385" y="15746"/>
                  </a:cubicBezTo>
                  <a:cubicBezTo>
                    <a:pt x="2060548" y="18148"/>
                    <a:pt x="2060439" y="20550"/>
                    <a:pt x="2060876" y="22898"/>
                  </a:cubicBezTo>
                  <a:cubicBezTo>
                    <a:pt x="2061204" y="24645"/>
                    <a:pt x="2062678" y="25355"/>
                    <a:pt x="2064316" y="24863"/>
                  </a:cubicBezTo>
                  <a:cubicBezTo>
                    <a:pt x="2064971" y="24645"/>
                    <a:pt x="2065789" y="23990"/>
                    <a:pt x="2065899" y="23444"/>
                  </a:cubicBezTo>
                  <a:cubicBezTo>
                    <a:pt x="2066608" y="17985"/>
                    <a:pt x="2067154" y="12470"/>
                    <a:pt x="2067755" y="6956"/>
                  </a:cubicBezTo>
                  <a:cubicBezTo>
                    <a:pt x="2068083" y="3954"/>
                    <a:pt x="2071085" y="951"/>
                    <a:pt x="2073979" y="787"/>
                  </a:cubicBezTo>
                  <a:cubicBezTo>
                    <a:pt x="2077200" y="624"/>
                    <a:pt x="2080475" y="23"/>
                    <a:pt x="2083478" y="624"/>
                  </a:cubicBezTo>
                  <a:close/>
                </a:path>
              </a:pathLst>
            </a:custGeom>
            <a:gradFill flip="none" rotWithShape="1">
              <a:gsLst>
                <a:gs pos="100000">
                  <a:schemeClr val="accent1">
                    <a:lumMod val="50000"/>
                    <a:alpha val="80000"/>
                  </a:schemeClr>
                </a:gs>
                <a:gs pos="0">
                  <a:schemeClr val="accent1">
                    <a:alpha val="80000"/>
                  </a:schemeClr>
                </a:gs>
              </a:gsLst>
              <a:path path="circle">
                <a:fillToRect l="50000" t="50000" r="50000" b="50000"/>
              </a:path>
              <a:tileRect/>
            </a:gradFill>
            <a:ln w="0" cap="flat">
              <a:noFill/>
              <a:prstDash val="solid"/>
              <a:miter/>
            </a:ln>
          </p:spPr>
          <p:txBody>
            <a:bodyPr rtlCol="0" anchor="ctr"/>
            <a:lstStyle/>
            <a:p>
              <a:endParaRPr lang="en-AU"/>
            </a:p>
          </p:txBody>
        </p:sp>
      </p:grpSp>
      <p:sp>
        <p:nvSpPr>
          <p:cNvPr id="4" name="Title 3">
            <a:extLst>
              <a:ext uri="{FF2B5EF4-FFF2-40B4-BE49-F238E27FC236}">
                <a16:creationId xmlns:a16="http://schemas.microsoft.com/office/drawing/2014/main" id="{D92A4D98-8300-ECC4-4366-47CDBB7156DC}"/>
              </a:ext>
            </a:extLst>
          </p:cNvPr>
          <p:cNvSpPr>
            <a:spLocks noGrp="1"/>
          </p:cNvSpPr>
          <p:nvPr>
            <p:ph type="title"/>
          </p:nvPr>
        </p:nvSpPr>
        <p:spPr/>
        <p:txBody>
          <a:bodyPr/>
          <a:lstStyle/>
          <a:p>
            <a:r>
              <a:rPr lang="en-US"/>
              <a:t>Click to edit Master title style</a:t>
            </a:r>
          </a:p>
        </p:txBody>
      </p:sp>
      <p:pic>
        <p:nvPicPr>
          <p:cNvPr id="2" name="Graphic 1">
            <a:extLst>
              <a:ext uri="{FF2B5EF4-FFF2-40B4-BE49-F238E27FC236}">
                <a16:creationId xmlns:a16="http://schemas.microsoft.com/office/drawing/2014/main" id="{93141D07-D981-D5BC-B6E8-5024A67D8D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2672" y="6234654"/>
            <a:ext cx="970052" cy="380413"/>
          </a:xfrm>
          <a:prstGeom prst="rect">
            <a:avLst/>
          </a:prstGeom>
        </p:spPr>
      </p:pic>
    </p:spTree>
    <p:extLst>
      <p:ext uri="{BB962C8B-B14F-4D97-AF65-F5344CB8AC3E}">
        <p14:creationId xmlns:p14="http://schemas.microsoft.com/office/powerpoint/2010/main" val="41818740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8FD6CA-17B9-6A2E-515A-AA0470ADE6F8}"/>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5A7533E-99E8-E433-DA8A-1085D1186E77}"/>
              </a:ext>
            </a:extLst>
          </p:cNvPr>
          <p:cNvSpPr>
            <a:spLocks noGrp="1"/>
          </p:cNvSpPr>
          <p:nvPr>
            <p:ph type="pic" sz="quarter" idx="10"/>
          </p:nvPr>
        </p:nvSpPr>
        <p:spPr>
          <a:xfrm>
            <a:off x="7" y="5"/>
            <a:ext cx="12191994" cy="6857996"/>
          </a:xfrm>
          <a:custGeom>
            <a:avLst/>
            <a:gdLst>
              <a:gd name="connsiteX0" fmla="*/ 0 w 12191994"/>
              <a:gd name="connsiteY0" fmla="*/ 0 h 6857996"/>
              <a:gd name="connsiteX1" fmla="*/ 12191994 w 12191994"/>
              <a:gd name="connsiteY1" fmla="*/ 0 h 6857996"/>
              <a:gd name="connsiteX2" fmla="*/ 12191994 w 12191994"/>
              <a:gd name="connsiteY2" fmla="*/ 6857996 h 6857996"/>
              <a:gd name="connsiteX3" fmla="*/ 0 w 12191994"/>
              <a:gd name="connsiteY3" fmla="*/ 6857996 h 6857996"/>
            </a:gdLst>
            <a:ahLst/>
            <a:cxnLst>
              <a:cxn ang="0">
                <a:pos x="connsiteX0" y="connsiteY0"/>
              </a:cxn>
              <a:cxn ang="0">
                <a:pos x="connsiteX1" y="connsiteY1"/>
              </a:cxn>
              <a:cxn ang="0">
                <a:pos x="connsiteX2" y="connsiteY2"/>
              </a:cxn>
              <a:cxn ang="0">
                <a:pos x="connsiteX3" y="connsiteY3"/>
              </a:cxn>
            </a:cxnLst>
            <a:rect l="l" t="t" r="r" b="b"/>
            <a:pathLst>
              <a:path w="12191994" h="6857996">
                <a:moveTo>
                  <a:pt x="0" y="0"/>
                </a:moveTo>
                <a:lnTo>
                  <a:pt x="12191994" y="0"/>
                </a:lnTo>
                <a:lnTo>
                  <a:pt x="12191994" y="6857996"/>
                </a:lnTo>
                <a:lnTo>
                  <a:pt x="0" y="6857996"/>
                </a:lnTo>
                <a:close/>
              </a:path>
            </a:pathLst>
          </a:custGeom>
          <a:solidFill>
            <a:schemeClr val="bg2"/>
          </a:solidFill>
        </p:spPr>
        <p:txBody>
          <a:bodyPr wrap="square" anchor="ctr" anchorCtr="0">
            <a:noAutofit/>
          </a:bodyPr>
          <a:lstStyle>
            <a:lvl1pPr marL="0" indent="0" algn="ctr">
              <a:buNone/>
              <a:defRPr/>
            </a:lvl1pPr>
          </a:lstStyle>
          <a:p>
            <a:endParaRPr lang="en-US"/>
          </a:p>
        </p:txBody>
      </p:sp>
      <p:sp>
        <p:nvSpPr>
          <p:cNvPr id="18" name="Text Placeholder 17">
            <a:extLst>
              <a:ext uri="{FF2B5EF4-FFF2-40B4-BE49-F238E27FC236}">
                <a16:creationId xmlns:a16="http://schemas.microsoft.com/office/drawing/2014/main" id="{D7D0491B-9F43-1331-3148-BE7656297097}"/>
              </a:ext>
            </a:extLst>
          </p:cNvPr>
          <p:cNvSpPr>
            <a:spLocks noGrp="1"/>
          </p:cNvSpPr>
          <p:nvPr>
            <p:ph type="body" sz="quarter" idx="13"/>
          </p:nvPr>
        </p:nvSpPr>
        <p:spPr>
          <a:xfrm>
            <a:off x="5698466" y="3517900"/>
            <a:ext cx="880807" cy="3340100"/>
          </a:xfrm>
          <a:custGeom>
            <a:avLst/>
            <a:gdLst>
              <a:gd name="connsiteX0" fmla="*/ 232972 w 880807"/>
              <a:gd name="connsiteY0" fmla="*/ 0 h 3340100"/>
              <a:gd name="connsiteX1" fmla="*/ 802007 w 880807"/>
              <a:gd name="connsiteY1" fmla="*/ 0 h 3340100"/>
              <a:gd name="connsiteX2" fmla="*/ 802009 w 880807"/>
              <a:gd name="connsiteY2" fmla="*/ 393 h 3340100"/>
              <a:gd name="connsiteX3" fmla="*/ 880807 w 880807"/>
              <a:gd name="connsiteY3" fmla="*/ 394 h 3340100"/>
              <a:gd name="connsiteX4" fmla="*/ 473946 w 880807"/>
              <a:gd name="connsiteY4" fmla="*/ 3340100 h 3340100"/>
              <a:gd name="connsiteX5" fmla="*/ 0 w 880807"/>
              <a:gd name="connsiteY5" fmla="*/ 3340100 h 3340100"/>
              <a:gd name="connsiteX6" fmla="*/ 349169 w 880807"/>
              <a:gd name="connsiteY6" fmla="*/ 473964 h 3340100"/>
              <a:gd name="connsiteX7" fmla="*/ 174123 w 880807"/>
              <a:gd name="connsiteY7" fmla="*/ 473964 h 334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807" h="3340100">
                <a:moveTo>
                  <a:pt x="232972" y="0"/>
                </a:moveTo>
                <a:lnTo>
                  <a:pt x="802007" y="0"/>
                </a:lnTo>
                <a:lnTo>
                  <a:pt x="802009" y="393"/>
                </a:lnTo>
                <a:lnTo>
                  <a:pt x="880807" y="394"/>
                </a:lnTo>
                <a:lnTo>
                  <a:pt x="473946" y="3340100"/>
                </a:lnTo>
                <a:lnTo>
                  <a:pt x="0" y="3340100"/>
                </a:lnTo>
                <a:lnTo>
                  <a:pt x="349169" y="473964"/>
                </a:lnTo>
                <a:lnTo>
                  <a:pt x="174123" y="473964"/>
                </a:lnTo>
                <a:close/>
              </a:path>
            </a:pathLst>
          </a:custGeom>
          <a:solidFill>
            <a:schemeClr val="accent1"/>
          </a:solidFill>
        </p:spPr>
        <p:txBody>
          <a:bodyPr wrap="square">
            <a:noAutofit/>
          </a:bodyPr>
          <a:lstStyle>
            <a:lvl1pPr>
              <a:defRPr sz="100"/>
            </a:lvl1pPr>
          </a:lstStyle>
          <a:p>
            <a:pPr lvl="0"/>
            <a:endParaRPr lang="en-US"/>
          </a:p>
        </p:txBody>
      </p:sp>
      <p:sp>
        <p:nvSpPr>
          <p:cNvPr id="15" name="Text Placeholder 14">
            <a:extLst>
              <a:ext uri="{FF2B5EF4-FFF2-40B4-BE49-F238E27FC236}">
                <a16:creationId xmlns:a16="http://schemas.microsoft.com/office/drawing/2014/main" id="{14E86167-C0E7-9875-3CFB-87DCEB4847C7}"/>
              </a:ext>
            </a:extLst>
          </p:cNvPr>
          <p:cNvSpPr>
            <a:spLocks noGrp="1"/>
          </p:cNvSpPr>
          <p:nvPr>
            <p:ph type="body" sz="quarter" idx="12"/>
          </p:nvPr>
        </p:nvSpPr>
        <p:spPr>
          <a:xfrm>
            <a:off x="1" y="2204192"/>
            <a:ext cx="6095999" cy="4653809"/>
          </a:xfrm>
          <a:custGeom>
            <a:avLst/>
            <a:gdLst>
              <a:gd name="connsiteX0" fmla="*/ 0 w 6095999"/>
              <a:gd name="connsiteY0" fmla="*/ 0 h 4653809"/>
              <a:gd name="connsiteX1" fmla="*/ 25231 w 6095999"/>
              <a:gd name="connsiteY1" fmla="*/ 0 h 4653809"/>
              <a:gd name="connsiteX2" fmla="*/ 182264 w 6095999"/>
              <a:gd name="connsiteY2" fmla="*/ 0 h 4653809"/>
              <a:gd name="connsiteX3" fmla="*/ 247206 w 6095999"/>
              <a:gd name="connsiteY3" fmla="*/ 0 h 4653809"/>
              <a:gd name="connsiteX4" fmla="*/ 1028793 w 6095999"/>
              <a:gd name="connsiteY4" fmla="*/ 0 h 4653809"/>
              <a:gd name="connsiteX5" fmla="*/ 1269454 w 6095999"/>
              <a:gd name="connsiteY5" fmla="*/ 0 h 4653809"/>
              <a:gd name="connsiteX6" fmla="*/ 6095999 w 6095999"/>
              <a:gd name="connsiteY6" fmla="*/ 0 h 4653809"/>
              <a:gd name="connsiteX7" fmla="*/ 5518153 w 6095999"/>
              <a:gd name="connsiteY7" fmla="*/ 4653809 h 4653809"/>
              <a:gd name="connsiteX8" fmla="*/ 691608 w 6095999"/>
              <a:gd name="connsiteY8" fmla="*/ 4653809 h 4653809"/>
              <a:gd name="connsiteX9" fmla="*/ 0 w 6095999"/>
              <a:gd name="connsiteY9" fmla="*/ 4653809 h 465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99" h="4653809">
                <a:moveTo>
                  <a:pt x="0" y="0"/>
                </a:moveTo>
                <a:lnTo>
                  <a:pt x="25231" y="0"/>
                </a:lnTo>
                <a:lnTo>
                  <a:pt x="182264" y="0"/>
                </a:lnTo>
                <a:lnTo>
                  <a:pt x="247206" y="0"/>
                </a:lnTo>
                <a:lnTo>
                  <a:pt x="1028793" y="0"/>
                </a:lnTo>
                <a:lnTo>
                  <a:pt x="1269454" y="0"/>
                </a:lnTo>
                <a:lnTo>
                  <a:pt x="6095999" y="0"/>
                </a:lnTo>
                <a:lnTo>
                  <a:pt x="5518153" y="4653809"/>
                </a:lnTo>
                <a:lnTo>
                  <a:pt x="691608" y="4653809"/>
                </a:lnTo>
                <a:lnTo>
                  <a:pt x="0" y="4653809"/>
                </a:lnTo>
                <a:close/>
              </a:path>
            </a:pathLst>
          </a:custGeom>
          <a:solidFill>
            <a:schemeClr val="bg1">
              <a:alpha val="85000"/>
            </a:schemeClr>
          </a:solidFill>
        </p:spPr>
        <p:txBody>
          <a:bodyPr wrap="square">
            <a:noAutofit/>
          </a:bodyPr>
          <a:lstStyle>
            <a:lvl1pPr>
              <a:defRPr sz="100">
                <a:solidFill>
                  <a:schemeClr val="bg1"/>
                </a:solidFill>
              </a:defRPr>
            </a:lvl1pPr>
            <a:lvl2pPr marL="457200" indent="0">
              <a:buNone/>
              <a:defRPr/>
            </a:lvl2pPr>
          </a:lstStyle>
          <a:p>
            <a:pPr lvl="0"/>
            <a:endParaRPr lang="en-US"/>
          </a:p>
        </p:txBody>
      </p:sp>
      <p:sp>
        <p:nvSpPr>
          <p:cNvPr id="2" name="Title 1">
            <a:extLst>
              <a:ext uri="{FF2B5EF4-FFF2-40B4-BE49-F238E27FC236}">
                <a16:creationId xmlns:a16="http://schemas.microsoft.com/office/drawing/2014/main" id="{C4E73443-ED82-889B-1F46-7126399D44F5}"/>
              </a:ext>
            </a:extLst>
          </p:cNvPr>
          <p:cNvSpPr>
            <a:spLocks noGrp="1"/>
          </p:cNvSpPr>
          <p:nvPr>
            <p:ph type="title"/>
          </p:nvPr>
        </p:nvSpPr>
        <p:spPr>
          <a:xfrm>
            <a:off x="557202" y="3387451"/>
            <a:ext cx="5134899" cy="914096"/>
          </a:xfrm>
        </p:spPr>
        <p:txBody>
          <a:bodyPr/>
          <a:lstStyle>
            <a:lvl1pPr marL="0" algn="l" defTabSz="914400" rtl="0" eaLnBrk="1" latinLnBrk="0" hangingPunct="1">
              <a:lnSpc>
                <a:spcPct val="90000"/>
              </a:lnSpc>
              <a:spcBef>
                <a:spcPct val="0"/>
              </a:spcBef>
              <a:defRPr lang="en-US" sz="6600" b="1" kern="1200" dirty="0">
                <a:solidFill>
                  <a:schemeClr val="tx2"/>
                </a:solidFill>
                <a:latin typeface="+mn-lt"/>
                <a:ea typeface="+mn-ea"/>
                <a:cs typeface="+mn-cs"/>
              </a:defRPr>
            </a:lvl1pPr>
          </a:lstStyle>
          <a:p>
            <a:r>
              <a:rPr lang="en-US"/>
              <a:t>Click to edit</a:t>
            </a:r>
          </a:p>
        </p:txBody>
      </p:sp>
      <p:sp>
        <p:nvSpPr>
          <p:cNvPr id="10" name="Text Placeholder 9">
            <a:extLst>
              <a:ext uri="{FF2B5EF4-FFF2-40B4-BE49-F238E27FC236}">
                <a16:creationId xmlns:a16="http://schemas.microsoft.com/office/drawing/2014/main" id="{924635EA-DA96-FC58-AD9B-804768DA1C0A}"/>
              </a:ext>
            </a:extLst>
          </p:cNvPr>
          <p:cNvSpPr>
            <a:spLocks noGrp="1"/>
          </p:cNvSpPr>
          <p:nvPr>
            <p:ph type="body" sz="quarter" idx="11"/>
          </p:nvPr>
        </p:nvSpPr>
        <p:spPr>
          <a:xfrm>
            <a:off x="547688" y="4530725"/>
            <a:ext cx="5145087" cy="604838"/>
          </a:xfrm>
          <a:prstGeom prst="rect">
            <a:avLst/>
          </a:prstGeom>
        </p:spPr>
        <p:txBody>
          <a:bodyPr/>
          <a:lstStyle>
            <a:lvl1pPr marL="0" algn="l" defTabSz="914400" rtl="0" eaLnBrk="1" latinLnBrk="0" hangingPunct="1">
              <a:lnSpc>
                <a:spcPct val="90000"/>
              </a:lnSpc>
              <a:spcBef>
                <a:spcPct val="0"/>
              </a:spcBef>
              <a:defRPr lang="en-US" sz="3600" kern="1200" dirty="0" smtClean="0">
                <a:solidFill>
                  <a:schemeClr val="accent1"/>
                </a:solidFill>
                <a:latin typeface="+mn-lt"/>
                <a:ea typeface="+mn-ea"/>
                <a:cs typeface="+mn-cs"/>
              </a:defRPr>
            </a:lvl1pPr>
          </a:lstStyle>
          <a:p>
            <a:pPr lvl="0"/>
            <a:r>
              <a:rPr lang="en-US"/>
              <a:t>Click to edit Master text styles</a:t>
            </a:r>
          </a:p>
        </p:txBody>
      </p:sp>
      <p:sp>
        <p:nvSpPr>
          <p:cNvPr id="3" name="Text Placeholder 2">
            <a:extLst>
              <a:ext uri="{FF2B5EF4-FFF2-40B4-BE49-F238E27FC236}">
                <a16:creationId xmlns:a16="http://schemas.microsoft.com/office/drawing/2014/main" id="{965A6368-C294-69C0-4E7F-C2D1555DB974}"/>
              </a:ext>
            </a:extLst>
          </p:cNvPr>
          <p:cNvSpPr>
            <a:spLocks noGrp="1"/>
          </p:cNvSpPr>
          <p:nvPr>
            <p:ph type="body" sz="quarter" idx="14"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142208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0-#ppt_w/2"/>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12" decel="10000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0-#ppt_w/2"/>
                                          </p:val>
                                        </p:tav>
                                        <p:tav tm="100000">
                                          <p:val>
                                            <p:strVal val="#ppt_x"/>
                                          </p:val>
                                        </p:tav>
                                      </p:tavLst>
                                    </p:anim>
                                    <p:anim calcmode="lin" valueType="num">
                                      <p:cBhvr additive="base">
                                        <p:cTn id="12" dur="750" fill="hold"/>
                                        <p:tgtEl>
                                          <p:spTgt spid="18"/>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7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63" presetClass="path" presetSubtype="0" decel="100000" fill="hold" grpId="1" nodeType="withEffect">
                                  <p:stCondLst>
                                    <p:cond delay="750"/>
                                  </p:stCondLst>
                                  <p:childTnLst>
                                    <p:animMotion origin="layout" path="M -0.01836 0.00116 L 0.00052 0.00116 " pathEditMode="relative" rAng="0" ptsTypes="AA">
                                      <p:cBhvr>
                                        <p:cTn id="17" dur="750" fill="hold"/>
                                        <p:tgtEl>
                                          <p:spTgt spid="2"/>
                                        </p:tgtEl>
                                        <p:attrNameLst>
                                          <p:attrName>ppt_x</p:attrName>
                                          <p:attrName>ppt_y</p:attrName>
                                        </p:attrNameLst>
                                      </p:cBhvr>
                                      <p:rCtr x="938" y="0"/>
                                    </p:animMotion>
                                  </p:childTnLst>
                                </p:cTn>
                              </p:par>
                              <p:par>
                                <p:cTn id="18" presetID="10" presetClass="entr" presetSubtype="0" fill="hold" grpId="0" nodeType="withEffect">
                                  <p:stCondLst>
                                    <p:cond delay="75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63" presetClass="path" presetSubtype="0" decel="100000" fill="hold" grpId="1" nodeType="withEffect">
                                  <p:stCondLst>
                                    <p:cond delay="750"/>
                                  </p:stCondLst>
                                  <p:childTnLst>
                                    <p:animMotion origin="layout" path="M -0.01836 0.00116 L 0.00052 0.00116 " pathEditMode="relative" rAng="0" ptsTypes="AA">
                                      <p:cBhvr>
                                        <p:cTn id="22" dur="750" fill="hold"/>
                                        <p:tgtEl>
                                          <p:spTgt spid="10"/>
                                        </p:tgtEl>
                                        <p:attrNameLst>
                                          <p:attrName>ppt_x</p:attrName>
                                          <p:attrName>ppt_y</p:attrName>
                                        </p:attrNameLst>
                                      </p:cBhvr>
                                      <p:rCtr x="9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tmplLst>
          <p:tmpl>
            <p:tnLst>
              <p:par>
                <p:cTn presetID="2" presetClass="entr" presetSubtype="12"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0-#ppt_w/2"/>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12"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0-#ppt_w/2"/>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2" grpId="0"/>
      <p:bldP spid="2" grpId="1"/>
      <p:bldP spid="10" grpId="0">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116CE0-0F73-7663-9025-1DBB79BF7C3A}"/>
              </a:ext>
            </a:extLst>
          </p:cNvPr>
          <p:cNvSpPr/>
          <p:nvPr userDrawn="1"/>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5A7533E-99E8-E433-DA8A-1085D1186E77}"/>
              </a:ext>
            </a:extLst>
          </p:cNvPr>
          <p:cNvSpPr>
            <a:spLocks noGrp="1"/>
          </p:cNvSpPr>
          <p:nvPr>
            <p:ph type="pic" sz="quarter" idx="10"/>
          </p:nvPr>
        </p:nvSpPr>
        <p:spPr>
          <a:xfrm>
            <a:off x="7" y="5"/>
            <a:ext cx="12191994" cy="6857996"/>
          </a:xfrm>
          <a:custGeom>
            <a:avLst/>
            <a:gdLst>
              <a:gd name="connsiteX0" fmla="*/ 0 w 12191994"/>
              <a:gd name="connsiteY0" fmla="*/ 0 h 6857996"/>
              <a:gd name="connsiteX1" fmla="*/ 12191994 w 12191994"/>
              <a:gd name="connsiteY1" fmla="*/ 0 h 6857996"/>
              <a:gd name="connsiteX2" fmla="*/ 12191994 w 12191994"/>
              <a:gd name="connsiteY2" fmla="*/ 6857996 h 6857996"/>
              <a:gd name="connsiteX3" fmla="*/ 0 w 12191994"/>
              <a:gd name="connsiteY3" fmla="*/ 6857996 h 6857996"/>
            </a:gdLst>
            <a:ahLst/>
            <a:cxnLst>
              <a:cxn ang="0">
                <a:pos x="connsiteX0" y="connsiteY0"/>
              </a:cxn>
              <a:cxn ang="0">
                <a:pos x="connsiteX1" y="connsiteY1"/>
              </a:cxn>
              <a:cxn ang="0">
                <a:pos x="connsiteX2" y="connsiteY2"/>
              </a:cxn>
              <a:cxn ang="0">
                <a:pos x="connsiteX3" y="connsiteY3"/>
              </a:cxn>
            </a:cxnLst>
            <a:rect l="l" t="t" r="r" b="b"/>
            <a:pathLst>
              <a:path w="12191994" h="6857996">
                <a:moveTo>
                  <a:pt x="0" y="0"/>
                </a:moveTo>
                <a:lnTo>
                  <a:pt x="12191994" y="0"/>
                </a:lnTo>
                <a:lnTo>
                  <a:pt x="12191994" y="6857996"/>
                </a:lnTo>
                <a:lnTo>
                  <a:pt x="0" y="6857996"/>
                </a:lnTo>
                <a:close/>
              </a:path>
            </a:pathLst>
          </a:custGeom>
          <a:solidFill>
            <a:schemeClr val="bg2"/>
          </a:solidFill>
        </p:spPr>
        <p:txBody>
          <a:bodyPr wrap="square" anchor="ctr" anchorCtr="0">
            <a:noAutofit/>
          </a:bodyPr>
          <a:lstStyle>
            <a:lvl1pPr marL="0" indent="0" algn="ctr">
              <a:buNone/>
              <a:defRPr/>
            </a:lvl1pPr>
          </a:lstStyle>
          <a:p>
            <a:endParaRPr lang="en-US"/>
          </a:p>
        </p:txBody>
      </p:sp>
      <p:sp>
        <p:nvSpPr>
          <p:cNvPr id="18" name="Text Placeholder 17">
            <a:extLst>
              <a:ext uri="{FF2B5EF4-FFF2-40B4-BE49-F238E27FC236}">
                <a16:creationId xmlns:a16="http://schemas.microsoft.com/office/drawing/2014/main" id="{D7D0491B-9F43-1331-3148-BE7656297097}"/>
              </a:ext>
            </a:extLst>
          </p:cNvPr>
          <p:cNvSpPr>
            <a:spLocks noGrp="1"/>
          </p:cNvSpPr>
          <p:nvPr>
            <p:ph type="body" sz="quarter" idx="13"/>
          </p:nvPr>
        </p:nvSpPr>
        <p:spPr>
          <a:xfrm>
            <a:off x="5698466" y="3517900"/>
            <a:ext cx="880807" cy="3340100"/>
          </a:xfrm>
          <a:custGeom>
            <a:avLst/>
            <a:gdLst>
              <a:gd name="connsiteX0" fmla="*/ 232972 w 880807"/>
              <a:gd name="connsiteY0" fmla="*/ 0 h 3340100"/>
              <a:gd name="connsiteX1" fmla="*/ 802007 w 880807"/>
              <a:gd name="connsiteY1" fmla="*/ 0 h 3340100"/>
              <a:gd name="connsiteX2" fmla="*/ 802009 w 880807"/>
              <a:gd name="connsiteY2" fmla="*/ 393 h 3340100"/>
              <a:gd name="connsiteX3" fmla="*/ 880807 w 880807"/>
              <a:gd name="connsiteY3" fmla="*/ 394 h 3340100"/>
              <a:gd name="connsiteX4" fmla="*/ 473946 w 880807"/>
              <a:gd name="connsiteY4" fmla="*/ 3340100 h 3340100"/>
              <a:gd name="connsiteX5" fmla="*/ 0 w 880807"/>
              <a:gd name="connsiteY5" fmla="*/ 3340100 h 3340100"/>
              <a:gd name="connsiteX6" fmla="*/ 349169 w 880807"/>
              <a:gd name="connsiteY6" fmla="*/ 473964 h 3340100"/>
              <a:gd name="connsiteX7" fmla="*/ 174123 w 880807"/>
              <a:gd name="connsiteY7" fmla="*/ 473964 h 334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807" h="3340100">
                <a:moveTo>
                  <a:pt x="232972" y="0"/>
                </a:moveTo>
                <a:lnTo>
                  <a:pt x="802007" y="0"/>
                </a:lnTo>
                <a:lnTo>
                  <a:pt x="802009" y="393"/>
                </a:lnTo>
                <a:lnTo>
                  <a:pt x="880807" y="394"/>
                </a:lnTo>
                <a:lnTo>
                  <a:pt x="473946" y="3340100"/>
                </a:lnTo>
                <a:lnTo>
                  <a:pt x="0" y="3340100"/>
                </a:lnTo>
                <a:lnTo>
                  <a:pt x="349169" y="473964"/>
                </a:lnTo>
                <a:lnTo>
                  <a:pt x="174123" y="473964"/>
                </a:lnTo>
                <a:close/>
              </a:path>
            </a:pathLst>
          </a:custGeom>
          <a:solidFill>
            <a:schemeClr val="accent1"/>
          </a:solidFill>
        </p:spPr>
        <p:txBody>
          <a:bodyPr wrap="square">
            <a:noAutofit/>
          </a:bodyPr>
          <a:lstStyle>
            <a:lvl1pPr>
              <a:defRPr sz="100"/>
            </a:lvl1pPr>
          </a:lstStyle>
          <a:p>
            <a:pPr lvl="0"/>
            <a:endParaRPr lang="en-US"/>
          </a:p>
        </p:txBody>
      </p:sp>
      <p:sp>
        <p:nvSpPr>
          <p:cNvPr id="15" name="Text Placeholder 14">
            <a:extLst>
              <a:ext uri="{FF2B5EF4-FFF2-40B4-BE49-F238E27FC236}">
                <a16:creationId xmlns:a16="http://schemas.microsoft.com/office/drawing/2014/main" id="{14E86167-C0E7-9875-3CFB-87DCEB4847C7}"/>
              </a:ext>
            </a:extLst>
          </p:cNvPr>
          <p:cNvSpPr>
            <a:spLocks noGrp="1"/>
          </p:cNvSpPr>
          <p:nvPr>
            <p:ph type="body" sz="quarter" idx="12"/>
          </p:nvPr>
        </p:nvSpPr>
        <p:spPr>
          <a:xfrm>
            <a:off x="1" y="2204192"/>
            <a:ext cx="6095999" cy="4653809"/>
          </a:xfrm>
          <a:custGeom>
            <a:avLst/>
            <a:gdLst>
              <a:gd name="connsiteX0" fmla="*/ 0 w 6095999"/>
              <a:gd name="connsiteY0" fmla="*/ 0 h 4653809"/>
              <a:gd name="connsiteX1" fmla="*/ 25231 w 6095999"/>
              <a:gd name="connsiteY1" fmla="*/ 0 h 4653809"/>
              <a:gd name="connsiteX2" fmla="*/ 182264 w 6095999"/>
              <a:gd name="connsiteY2" fmla="*/ 0 h 4653809"/>
              <a:gd name="connsiteX3" fmla="*/ 247206 w 6095999"/>
              <a:gd name="connsiteY3" fmla="*/ 0 h 4653809"/>
              <a:gd name="connsiteX4" fmla="*/ 1028793 w 6095999"/>
              <a:gd name="connsiteY4" fmla="*/ 0 h 4653809"/>
              <a:gd name="connsiteX5" fmla="*/ 1269454 w 6095999"/>
              <a:gd name="connsiteY5" fmla="*/ 0 h 4653809"/>
              <a:gd name="connsiteX6" fmla="*/ 6095999 w 6095999"/>
              <a:gd name="connsiteY6" fmla="*/ 0 h 4653809"/>
              <a:gd name="connsiteX7" fmla="*/ 5518153 w 6095999"/>
              <a:gd name="connsiteY7" fmla="*/ 4653809 h 4653809"/>
              <a:gd name="connsiteX8" fmla="*/ 691608 w 6095999"/>
              <a:gd name="connsiteY8" fmla="*/ 4653809 h 4653809"/>
              <a:gd name="connsiteX9" fmla="*/ 0 w 6095999"/>
              <a:gd name="connsiteY9" fmla="*/ 4653809 h 465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99" h="4653809">
                <a:moveTo>
                  <a:pt x="0" y="0"/>
                </a:moveTo>
                <a:lnTo>
                  <a:pt x="25231" y="0"/>
                </a:lnTo>
                <a:lnTo>
                  <a:pt x="182264" y="0"/>
                </a:lnTo>
                <a:lnTo>
                  <a:pt x="247206" y="0"/>
                </a:lnTo>
                <a:lnTo>
                  <a:pt x="1028793" y="0"/>
                </a:lnTo>
                <a:lnTo>
                  <a:pt x="1269454" y="0"/>
                </a:lnTo>
                <a:lnTo>
                  <a:pt x="6095999" y="0"/>
                </a:lnTo>
                <a:lnTo>
                  <a:pt x="5518153" y="4653809"/>
                </a:lnTo>
                <a:lnTo>
                  <a:pt x="691608" y="4653809"/>
                </a:lnTo>
                <a:lnTo>
                  <a:pt x="0" y="4653809"/>
                </a:lnTo>
                <a:close/>
              </a:path>
            </a:pathLst>
          </a:custGeom>
          <a:solidFill>
            <a:schemeClr val="bg1">
              <a:alpha val="85000"/>
            </a:schemeClr>
          </a:solidFill>
        </p:spPr>
        <p:txBody>
          <a:bodyPr wrap="square">
            <a:noAutofit/>
          </a:bodyPr>
          <a:lstStyle>
            <a:lvl1pPr>
              <a:defRPr sz="100">
                <a:solidFill>
                  <a:schemeClr val="bg1"/>
                </a:solidFill>
              </a:defRPr>
            </a:lvl1pPr>
            <a:lvl2pPr marL="457200" indent="0">
              <a:buNone/>
              <a:defRPr/>
            </a:lvl2pPr>
          </a:lstStyle>
          <a:p>
            <a:pPr lvl="0"/>
            <a:endParaRPr lang="en-US"/>
          </a:p>
        </p:txBody>
      </p:sp>
      <p:sp>
        <p:nvSpPr>
          <p:cNvPr id="2" name="Title 1">
            <a:extLst>
              <a:ext uri="{FF2B5EF4-FFF2-40B4-BE49-F238E27FC236}">
                <a16:creationId xmlns:a16="http://schemas.microsoft.com/office/drawing/2014/main" id="{C4E73443-ED82-889B-1F46-7126399D44F5}"/>
              </a:ext>
            </a:extLst>
          </p:cNvPr>
          <p:cNvSpPr>
            <a:spLocks noGrp="1"/>
          </p:cNvSpPr>
          <p:nvPr>
            <p:ph type="title"/>
          </p:nvPr>
        </p:nvSpPr>
        <p:spPr>
          <a:xfrm>
            <a:off x="557202" y="3387451"/>
            <a:ext cx="5134899" cy="914096"/>
          </a:xfrm>
        </p:spPr>
        <p:txBody>
          <a:bodyPr/>
          <a:lstStyle>
            <a:lvl1pPr marL="0" algn="l" defTabSz="914400" rtl="0" eaLnBrk="1" latinLnBrk="0" hangingPunct="1">
              <a:lnSpc>
                <a:spcPct val="90000"/>
              </a:lnSpc>
              <a:spcBef>
                <a:spcPct val="0"/>
              </a:spcBef>
              <a:defRPr lang="en-US" sz="6600" b="1" kern="1200" dirty="0">
                <a:solidFill>
                  <a:schemeClr val="tx2"/>
                </a:solidFill>
                <a:latin typeface="+mn-lt"/>
                <a:ea typeface="+mn-ea"/>
                <a:cs typeface="+mn-cs"/>
              </a:defRPr>
            </a:lvl1pPr>
          </a:lstStyle>
          <a:p>
            <a:r>
              <a:rPr lang="en-US"/>
              <a:t>Click to edit</a:t>
            </a:r>
          </a:p>
        </p:txBody>
      </p:sp>
      <p:sp>
        <p:nvSpPr>
          <p:cNvPr id="10" name="Text Placeholder 9">
            <a:extLst>
              <a:ext uri="{FF2B5EF4-FFF2-40B4-BE49-F238E27FC236}">
                <a16:creationId xmlns:a16="http://schemas.microsoft.com/office/drawing/2014/main" id="{924635EA-DA96-FC58-AD9B-804768DA1C0A}"/>
              </a:ext>
            </a:extLst>
          </p:cNvPr>
          <p:cNvSpPr>
            <a:spLocks noGrp="1"/>
          </p:cNvSpPr>
          <p:nvPr>
            <p:ph type="body" sz="quarter" idx="11"/>
          </p:nvPr>
        </p:nvSpPr>
        <p:spPr>
          <a:xfrm>
            <a:off x="547688" y="4530725"/>
            <a:ext cx="5145087" cy="604838"/>
          </a:xfrm>
          <a:prstGeom prst="rect">
            <a:avLst/>
          </a:prstGeom>
        </p:spPr>
        <p:txBody>
          <a:bodyPr/>
          <a:lstStyle>
            <a:lvl1pPr marL="0" algn="l" defTabSz="914400" rtl="0" eaLnBrk="1" latinLnBrk="0" hangingPunct="1">
              <a:lnSpc>
                <a:spcPct val="90000"/>
              </a:lnSpc>
              <a:spcBef>
                <a:spcPct val="0"/>
              </a:spcBef>
              <a:defRPr lang="en-US" sz="3600" kern="1200" dirty="0" smtClean="0">
                <a:solidFill>
                  <a:schemeClr val="accent1"/>
                </a:solidFill>
                <a:latin typeface="+mn-lt"/>
                <a:ea typeface="+mn-ea"/>
                <a:cs typeface="+mn-cs"/>
              </a:defRPr>
            </a:lvl1pPr>
          </a:lstStyle>
          <a:p>
            <a:pPr lvl="0"/>
            <a:r>
              <a:rPr lang="en-US"/>
              <a:t>Click to edit Master text styles</a:t>
            </a:r>
          </a:p>
        </p:txBody>
      </p:sp>
      <p:sp>
        <p:nvSpPr>
          <p:cNvPr id="3" name="Text Placeholder 2">
            <a:extLst>
              <a:ext uri="{FF2B5EF4-FFF2-40B4-BE49-F238E27FC236}">
                <a16:creationId xmlns:a16="http://schemas.microsoft.com/office/drawing/2014/main" id="{7EEBF2DE-E3EA-871D-C180-86F5515CFFD7}"/>
              </a:ext>
            </a:extLst>
          </p:cNvPr>
          <p:cNvSpPr>
            <a:spLocks noGrp="1"/>
          </p:cNvSpPr>
          <p:nvPr>
            <p:ph type="body" sz="quarter" idx="14" hasCustomPrompt="1"/>
          </p:nvPr>
        </p:nvSpPr>
        <p:spPr>
          <a:xfrm>
            <a:off x="10670724" y="6233467"/>
            <a:ext cx="972000" cy="381600"/>
          </a:xfrm>
          <a:custGeom>
            <a:avLst/>
            <a:gdLst>
              <a:gd name="connsiteX0" fmla="*/ 0 w 972000"/>
              <a:gd name="connsiteY0" fmla="*/ 0 h 381600"/>
              <a:gd name="connsiteX1" fmla="*/ 972000 w 972000"/>
              <a:gd name="connsiteY1" fmla="*/ 0 h 381600"/>
              <a:gd name="connsiteX2" fmla="*/ 972000 w 972000"/>
              <a:gd name="connsiteY2" fmla="*/ 381600 h 381600"/>
              <a:gd name="connsiteX3" fmla="*/ 0 w 972000"/>
              <a:gd name="connsiteY3" fmla="*/ 381600 h 381600"/>
            </a:gdLst>
            <a:ahLst/>
            <a:cxnLst>
              <a:cxn ang="0">
                <a:pos x="connsiteX0" y="connsiteY0"/>
              </a:cxn>
              <a:cxn ang="0">
                <a:pos x="connsiteX1" y="connsiteY1"/>
              </a:cxn>
              <a:cxn ang="0">
                <a:pos x="connsiteX2" y="connsiteY2"/>
              </a:cxn>
              <a:cxn ang="0">
                <a:pos x="connsiteX3" y="connsiteY3"/>
              </a:cxn>
            </a:cxnLst>
            <a:rect l="l" t="t" r="r" b="b"/>
            <a:pathLst>
              <a:path w="972000" h="381600">
                <a:moveTo>
                  <a:pt x="0" y="0"/>
                </a:moveTo>
                <a:lnTo>
                  <a:pt x="972000" y="0"/>
                </a:lnTo>
                <a:lnTo>
                  <a:pt x="972000" y="381600"/>
                </a:lnTo>
                <a:lnTo>
                  <a:pt x="0" y="381600"/>
                </a:lnTo>
                <a:close/>
              </a:path>
            </a:pathLst>
          </a:custGeom>
          <a:blipFill>
            <a:blip r:embed="rId2">
              <a:extLst>
                <a:ext uri="{96DAC541-7B7A-43D3-8B79-37D633B846F1}">
                  <asvg:svgBlip xmlns:asvg="http://schemas.microsoft.com/office/drawing/2016/SVG/main" r:embed="rId3"/>
                </a:ext>
              </a:extLst>
            </a:blip>
            <a:stretch>
              <a:fillRect/>
            </a:stretch>
          </a:blipFill>
        </p:spPr>
        <p:txBody>
          <a:bodyPr wrap="square">
            <a:noAutofit/>
          </a:bodyPr>
          <a:lstStyle>
            <a:lvl1pPr>
              <a:defRPr/>
            </a:lvl1pPr>
          </a:lstStyle>
          <a:p>
            <a:pPr lvl="0"/>
            <a:r>
              <a:rPr lang="en-GB"/>
              <a:t> </a:t>
            </a:r>
          </a:p>
        </p:txBody>
      </p:sp>
    </p:spTree>
    <p:extLst>
      <p:ext uri="{BB962C8B-B14F-4D97-AF65-F5344CB8AC3E}">
        <p14:creationId xmlns:p14="http://schemas.microsoft.com/office/powerpoint/2010/main" val="348370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0-#ppt_w/2"/>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12" decel="10000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0-#ppt_w/2"/>
                                          </p:val>
                                        </p:tav>
                                        <p:tav tm="100000">
                                          <p:val>
                                            <p:strVal val="#ppt_x"/>
                                          </p:val>
                                        </p:tav>
                                      </p:tavLst>
                                    </p:anim>
                                    <p:anim calcmode="lin" valueType="num">
                                      <p:cBhvr additive="base">
                                        <p:cTn id="12" dur="750" fill="hold"/>
                                        <p:tgtEl>
                                          <p:spTgt spid="18"/>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7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63" presetClass="path" presetSubtype="0" decel="100000" fill="hold" grpId="1" nodeType="withEffect">
                                  <p:stCondLst>
                                    <p:cond delay="750"/>
                                  </p:stCondLst>
                                  <p:childTnLst>
                                    <p:animMotion origin="layout" path="M -0.01836 0.00116 L 0.00052 0.00116 " pathEditMode="relative" rAng="0" ptsTypes="AA">
                                      <p:cBhvr>
                                        <p:cTn id="17" dur="750" fill="hold"/>
                                        <p:tgtEl>
                                          <p:spTgt spid="2"/>
                                        </p:tgtEl>
                                        <p:attrNameLst>
                                          <p:attrName>ppt_x</p:attrName>
                                          <p:attrName>ppt_y</p:attrName>
                                        </p:attrNameLst>
                                      </p:cBhvr>
                                      <p:rCtr x="938" y="0"/>
                                    </p:animMotion>
                                  </p:childTnLst>
                                </p:cTn>
                              </p:par>
                              <p:par>
                                <p:cTn id="18" presetID="10" presetClass="entr" presetSubtype="0" fill="hold" grpId="0" nodeType="withEffect">
                                  <p:stCondLst>
                                    <p:cond delay="75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63" presetClass="path" presetSubtype="0" decel="100000" fill="hold" grpId="1" nodeType="withEffect">
                                  <p:stCondLst>
                                    <p:cond delay="750"/>
                                  </p:stCondLst>
                                  <p:childTnLst>
                                    <p:animMotion origin="layout" path="M -0.01836 0.00116 L 0.00052 0.00116 " pathEditMode="relative" rAng="0" ptsTypes="AA">
                                      <p:cBhvr>
                                        <p:cTn id="22" dur="750" fill="hold"/>
                                        <p:tgtEl>
                                          <p:spTgt spid="10"/>
                                        </p:tgtEl>
                                        <p:attrNameLst>
                                          <p:attrName>ppt_x</p:attrName>
                                          <p:attrName>ppt_y</p:attrName>
                                        </p:attrNameLst>
                                      </p:cBhvr>
                                      <p:rCtr x="9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tmplLst>
          <p:tmpl>
            <p:tnLst>
              <p:par>
                <p:cTn presetID="2" presetClass="entr" presetSubtype="12"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0-#ppt_w/2"/>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12"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0-#ppt_w/2"/>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2" grpId="0"/>
      <p:bldP spid="2" grpId="1"/>
      <p:bldP spid="10" grpId="0">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98AA02-1CBB-2900-6045-A6949814A46C}"/>
              </a:ext>
            </a:extLst>
          </p:cNvPr>
          <p:cNvSpPr>
            <a:spLocks noGrp="1"/>
          </p:cNvSpPr>
          <p:nvPr>
            <p:ph type="pic" sz="quarter" idx="10"/>
          </p:nvPr>
        </p:nvSpPr>
        <p:spPr>
          <a:xfrm>
            <a:off x="0" y="1"/>
            <a:ext cx="12192001" cy="6858000"/>
          </a:xfrm>
          <a:prstGeom prst="rect">
            <a:avLst/>
          </a:prstGeom>
          <a:solidFill>
            <a:schemeClr val="bg2"/>
          </a:solidFill>
        </p:spPr>
        <p:txBody>
          <a:bodyPr wrap="square" anchor="ctr" anchorCtr="0">
            <a:noAutofit/>
          </a:bodyPr>
          <a:lstStyle>
            <a:lvl1pPr marL="0" indent="0" algn="ctr">
              <a:buNone/>
              <a:defRPr/>
            </a:lvl1pPr>
          </a:lstStyle>
          <a:p>
            <a:endParaRPr lang="en-US"/>
          </a:p>
        </p:txBody>
      </p:sp>
      <p:sp>
        <p:nvSpPr>
          <p:cNvPr id="35" name="Text Placeholder 73">
            <a:extLst>
              <a:ext uri="{FF2B5EF4-FFF2-40B4-BE49-F238E27FC236}">
                <a16:creationId xmlns:a16="http://schemas.microsoft.com/office/drawing/2014/main" id="{7D99AF94-55B0-67BB-8B18-A547A4B39B0C}"/>
              </a:ext>
            </a:extLst>
          </p:cNvPr>
          <p:cNvSpPr>
            <a:spLocks noGrp="1"/>
          </p:cNvSpPr>
          <p:nvPr>
            <p:ph type="body" sz="quarter" idx="25"/>
          </p:nvPr>
        </p:nvSpPr>
        <p:spPr>
          <a:xfrm flipH="1">
            <a:off x="0" y="0"/>
            <a:ext cx="12192000" cy="6858000"/>
          </a:xfrm>
          <a:prstGeom prst="rect">
            <a:avLst/>
          </a:prstGeom>
          <a:gradFill flip="none" rotWithShape="1">
            <a:gsLst>
              <a:gs pos="0">
                <a:schemeClr val="tx1">
                  <a:alpha val="50000"/>
                </a:schemeClr>
              </a:gs>
              <a:gs pos="100000">
                <a:schemeClr val="tx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lvl1pPr algn="r">
              <a:defRPr lang="en-US" sz="100" dirty="0"/>
            </a:lvl1pPr>
          </a:lstStyle>
          <a:p>
            <a:pPr lvl="0" algn="ctr" defTabSz="914377"/>
            <a:endParaRPr lang="en-US"/>
          </a:p>
        </p:txBody>
      </p:sp>
      <p:sp>
        <p:nvSpPr>
          <p:cNvPr id="2" name="Title 1"/>
          <p:cNvSpPr>
            <a:spLocks noGrp="1"/>
          </p:cNvSpPr>
          <p:nvPr>
            <p:ph type="title"/>
          </p:nvPr>
        </p:nvSpPr>
        <p:spPr>
          <a:xfrm>
            <a:off x="557202" y="403229"/>
            <a:ext cx="6730987" cy="498598"/>
          </a:xfrm>
          <a:prstGeom prst="rect">
            <a:avLst/>
          </a:prstGeom>
        </p:spPr>
        <p:txBody>
          <a:bodyPr/>
          <a:lstStyle>
            <a:lvl1pPr>
              <a:defRPr>
                <a:solidFill>
                  <a:schemeClr val="bg1"/>
                </a:solidFill>
              </a:defRPr>
            </a:lvl1pPr>
          </a:lstStyle>
          <a:p>
            <a:r>
              <a:rPr lang="en-US"/>
              <a:t>Click to edit Master title style</a:t>
            </a:r>
          </a:p>
        </p:txBody>
      </p:sp>
      <p:sp>
        <p:nvSpPr>
          <p:cNvPr id="39" name="Text Placeholder 38">
            <a:extLst>
              <a:ext uri="{FF2B5EF4-FFF2-40B4-BE49-F238E27FC236}">
                <a16:creationId xmlns:a16="http://schemas.microsoft.com/office/drawing/2014/main" id="{06FDD0CC-93A4-F3B9-CB18-A37015F15C22}"/>
              </a:ext>
            </a:extLst>
          </p:cNvPr>
          <p:cNvSpPr>
            <a:spLocks noGrp="1"/>
          </p:cNvSpPr>
          <p:nvPr>
            <p:ph type="body" sz="quarter" idx="26"/>
          </p:nvPr>
        </p:nvSpPr>
        <p:spPr>
          <a:xfrm>
            <a:off x="6798445" y="0"/>
            <a:ext cx="5393555" cy="6858000"/>
          </a:xfrm>
          <a:custGeom>
            <a:avLst/>
            <a:gdLst>
              <a:gd name="connsiteX0" fmla="*/ 851530 w 5393555"/>
              <a:gd name="connsiteY0" fmla="*/ 0 h 6858000"/>
              <a:gd name="connsiteX1" fmla="*/ 1288903 w 5393555"/>
              <a:gd name="connsiteY1" fmla="*/ 0 h 6858000"/>
              <a:gd name="connsiteX2" fmla="*/ 1374213 w 5393555"/>
              <a:gd name="connsiteY2" fmla="*/ 0 h 6858000"/>
              <a:gd name="connsiteX3" fmla="*/ 1790100 w 5393555"/>
              <a:gd name="connsiteY3" fmla="*/ 0 h 6858000"/>
              <a:gd name="connsiteX4" fmla="*/ 2078437 w 5393555"/>
              <a:gd name="connsiteY4" fmla="*/ 0 h 6858000"/>
              <a:gd name="connsiteX5" fmla="*/ 5393555 w 5393555"/>
              <a:gd name="connsiteY5" fmla="*/ 0 h 6858000"/>
              <a:gd name="connsiteX6" fmla="*/ 5393555 w 5393555"/>
              <a:gd name="connsiteY6" fmla="*/ 6858000 h 6858000"/>
              <a:gd name="connsiteX7" fmla="*/ 2078437 w 5393555"/>
              <a:gd name="connsiteY7" fmla="*/ 6858000 h 6858000"/>
              <a:gd name="connsiteX8" fmla="*/ 1790100 w 5393555"/>
              <a:gd name="connsiteY8" fmla="*/ 6858000 h 6858000"/>
              <a:gd name="connsiteX9" fmla="*/ 1374213 w 5393555"/>
              <a:gd name="connsiteY9" fmla="*/ 6858000 h 6858000"/>
              <a:gd name="connsiteX10" fmla="*/ 1288903 w 5393555"/>
              <a:gd name="connsiteY10" fmla="*/ 6858000 h 6858000"/>
              <a:gd name="connsiteX11" fmla="*/ 0 w 5393555"/>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555" h="6858000">
                <a:moveTo>
                  <a:pt x="851530" y="0"/>
                </a:moveTo>
                <a:lnTo>
                  <a:pt x="1288903" y="0"/>
                </a:lnTo>
                <a:lnTo>
                  <a:pt x="1374213" y="0"/>
                </a:lnTo>
                <a:lnTo>
                  <a:pt x="1790100" y="0"/>
                </a:lnTo>
                <a:lnTo>
                  <a:pt x="2078437" y="0"/>
                </a:lnTo>
                <a:lnTo>
                  <a:pt x="5393555" y="0"/>
                </a:lnTo>
                <a:lnTo>
                  <a:pt x="5393555" y="6858000"/>
                </a:lnTo>
                <a:lnTo>
                  <a:pt x="2078437" y="6858000"/>
                </a:lnTo>
                <a:lnTo>
                  <a:pt x="1790100" y="6858000"/>
                </a:lnTo>
                <a:lnTo>
                  <a:pt x="1374213" y="6858000"/>
                </a:lnTo>
                <a:lnTo>
                  <a:pt x="1288903" y="6858000"/>
                </a:lnTo>
                <a:lnTo>
                  <a:pt x="0" y="6858000"/>
                </a:lnTo>
                <a:close/>
              </a:path>
            </a:pathLst>
          </a:custGeom>
          <a:solidFill>
            <a:schemeClr val="accent1"/>
          </a:solidFill>
        </p:spPr>
        <p:txBody>
          <a:bodyPr wrap="square">
            <a:noAutofit/>
          </a:bodyPr>
          <a:lstStyle>
            <a:lvl1pPr algn="r">
              <a:defRPr sz="100">
                <a:solidFill>
                  <a:schemeClr val="accent1"/>
                </a:solidFill>
              </a:defRPr>
            </a:lvl1pPr>
          </a:lstStyle>
          <a:p>
            <a:pPr lvl="0"/>
            <a:endParaRPr lang="en-US"/>
          </a:p>
        </p:txBody>
      </p:sp>
      <p:pic>
        <p:nvPicPr>
          <p:cNvPr id="3" name="Graphic 2">
            <a:extLst>
              <a:ext uri="{FF2B5EF4-FFF2-40B4-BE49-F238E27FC236}">
                <a16:creationId xmlns:a16="http://schemas.microsoft.com/office/drawing/2014/main" id="{B74231EC-0966-BA28-4320-B9452D14B7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2672" y="6234654"/>
            <a:ext cx="970052" cy="380413"/>
          </a:xfrm>
          <a:prstGeom prst="rect">
            <a:avLst/>
          </a:prstGeom>
        </p:spPr>
      </p:pic>
    </p:spTree>
    <p:extLst>
      <p:ext uri="{BB962C8B-B14F-4D97-AF65-F5344CB8AC3E}">
        <p14:creationId xmlns:p14="http://schemas.microsoft.com/office/powerpoint/2010/main" val="37480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2" presetClass="entr" presetSubtype="2" decel="10000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1000" fill="hold"/>
                                        <p:tgtEl>
                                          <p:spTgt spid="39"/>
                                        </p:tgtEl>
                                        <p:attrNameLst>
                                          <p:attrName>ppt_x</p:attrName>
                                        </p:attrNameLst>
                                      </p:cBhvr>
                                      <p:tavLst>
                                        <p:tav tm="0">
                                          <p:val>
                                            <p:strVal val="1+#ppt_w/2"/>
                                          </p:val>
                                        </p:tav>
                                        <p:tav tm="100000">
                                          <p:val>
                                            <p:strVal val="#ppt_x"/>
                                          </p:val>
                                        </p:tav>
                                      </p:tavLst>
                                    </p:anim>
                                    <p:anim calcmode="lin" valueType="num">
                                      <p:cBhvr additive="base">
                                        <p:cTn id="11" dur="1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9" grpId="0" uiExpand="1" animBg="1">
        <p:tmplLst>
          <p:tmpl>
            <p:tnLst>
              <p:par>
                <p:cTn presetID="2" presetClass="entr" presetSubtype="2"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1000" fill="hold"/>
                        <p:tgtEl>
                          <p:spTgt spid="39"/>
                        </p:tgtEl>
                        <p:attrNameLst>
                          <p:attrName>ppt_x</p:attrName>
                        </p:attrNameLst>
                      </p:cBhvr>
                      <p:tavLst>
                        <p:tav tm="0">
                          <p:val>
                            <p:strVal val="1+#ppt_w/2"/>
                          </p:val>
                        </p:tav>
                        <p:tav tm="100000">
                          <p:val>
                            <p:strVal val="#ppt_x"/>
                          </p:val>
                        </p:tav>
                      </p:tavLst>
                    </p:anim>
                    <p:anim calcmode="lin" valueType="num">
                      <p:cBhvr additive="base">
                        <p:cTn dur="1000" fill="hold"/>
                        <p:tgtEl>
                          <p:spTgt spid="3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ckground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0AA6CC-3AA6-5CAF-C002-A1029289B53B}"/>
              </a:ext>
            </a:extLst>
          </p:cNvPr>
          <p:cNvSpPr>
            <a:spLocks/>
          </p:cNvSpPr>
          <p:nvPr userDrawn="1"/>
        </p:nvSpPr>
        <p:spPr>
          <a:xfrm>
            <a:off x="0" y="0"/>
            <a:ext cx="12192000" cy="6858000"/>
          </a:xfrm>
          <a:prstGeom prst="rect">
            <a:avLst/>
          </a:prstGeom>
          <a:gradFill flip="none" rotWithShape="1">
            <a:gsLst>
              <a:gs pos="0">
                <a:schemeClr val="bg1">
                  <a:lumMod val="95000"/>
                </a:schemeClr>
              </a:gs>
              <a:gs pos="100000">
                <a:schemeClr val="bg1">
                  <a:lumMod val="8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Shape 4">
            <a:extLst>
              <a:ext uri="{FF2B5EF4-FFF2-40B4-BE49-F238E27FC236}">
                <a16:creationId xmlns:a16="http://schemas.microsoft.com/office/drawing/2014/main" id="{DEEAE62B-14F8-F1AD-6408-5F27C0F07B8A}"/>
              </a:ext>
            </a:extLst>
          </p:cNvPr>
          <p:cNvSpPr/>
          <p:nvPr userDrawn="1"/>
        </p:nvSpPr>
        <p:spPr>
          <a:xfrm>
            <a:off x="9631846" y="0"/>
            <a:ext cx="2560154" cy="6858000"/>
          </a:xfrm>
          <a:custGeom>
            <a:avLst/>
            <a:gdLst>
              <a:gd name="connsiteX0" fmla="*/ 851530 w 2560154"/>
              <a:gd name="connsiteY0" fmla="*/ 0 h 6858000"/>
              <a:gd name="connsiteX1" fmla="*/ 2560154 w 2560154"/>
              <a:gd name="connsiteY1" fmla="*/ 0 h 6858000"/>
              <a:gd name="connsiteX2" fmla="*/ 2560154 w 2560154"/>
              <a:gd name="connsiteY2" fmla="*/ 6858000 h 6858000"/>
              <a:gd name="connsiteX3" fmla="*/ 0 w 25601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60154" h="6858000">
                <a:moveTo>
                  <a:pt x="851530" y="0"/>
                </a:moveTo>
                <a:lnTo>
                  <a:pt x="2560154" y="0"/>
                </a:lnTo>
                <a:lnTo>
                  <a:pt x="2560154" y="6858000"/>
                </a:lnTo>
                <a:lnTo>
                  <a:pt x="0" y="6858000"/>
                </a:lnTo>
                <a:close/>
              </a:path>
            </a:pathLst>
          </a:custGeom>
          <a:solidFill>
            <a:schemeClr val="tx2">
              <a:alpha val="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Freeform: Shape 5">
            <a:extLst>
              <a:ext uri="{FF2B5EF4-FFF2-40B4-BE49-F238E27FC236}">
                <a16:creationId xmlns:a16="http://schemas.microsoft.com/office/drawing/2014/main" id="{DCA6DFA9-5157-E762-AF14-AC25C11E8E4D}"/>
              </a:ext>
            </a:extLst>
          </p:cNvPr>
          <p:cNvSpPr/>
          <p:nvPr userDrawn="1"/>
        </p:nvSpPr>
        <p:spPr>
          <a:xfrm flipH="1" flipV="1">
            <a:off x="0" y="0"/>
            <a:ext cx="2560153" cy="6858000"/>
          </a:xfrm>
          <a:custGeom>
            <a:avLst/>
            <a:gdLst>
              <a:gd name="connsiteX0" fmla="*/ 2560153 w 2560153"/>
              <a:gd name="connsiteY0" fmla="*/ 6858000 h 6858000"/>
              <a:gd name="connsiteX1" fmla="*/ 0 w 2560153"/>
              <a:gd name="connsiteY1" fmla="*/ 6858000 h 6858000"/>
              <a:gd name="connsiteX2" fmla="*/ 851530 w 2560153"/>
              <a:gd name="connsiteY2" fmla="*/ 0 h 6858000"/>
              <a:gd name="connsiteX3" fmla="*/ 2560153 w 2560153"/>
              <a:gd name="connsiteY3" fmla="*/ 0 h 6858000"/>
            </a:gdLst>
            <a:ahLst/>
            <a:cxnLst>
              <a:cxn ang="0">
                <a:pos x="connsiteX0" y="connsiteY0"/>
              </a:cxn>
              <a:cxn ang="0">
                <a:pos x="connsiteX1" y="connsiteY1"/>
              </a:cxn>
              <a:cxn ang="0">
                <a:pos x="connsiteX2" y="connsiteY2"/>
              </a:cxn>
              <a:cxn ang="0">
                <a:pos x="connsiteX3" y="connsiteY3"/>
              </a:cxn>
            </a:cxnLst>
            <a:rect l="l" t="t" r="r" b="b"/>
            <a:pathLst>
              <a:path w="2560153" h="6858000">
                <a:moveTo>
                  <a:pt x="2560153" y="6858000"/>
                </a:moveTo>
                <a:lnTo>
                  <a:pt x="0" y="6858000"/>
                </a:lnTo>
                <a:lnTo>
                  <a:pt x="851530" y="0"/>
                </a:lnTo>
                <a:lnTo>
                  <a:pt x="2560153" y="0"/>
                </a:lnTo>
                <a:close/>
              </a:path>
            </a:pathLst>
          </a:custGeom>
          <a:solidFill>
            <a:schemeClr val="tx2">
              <a:alpha val="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Freeform: Shape 6">
            <a:extLst>
              <a:ext uri="{FF2B5EF4-FFF2-40B4-BE49-F238E27FC236}">
                <a16:creationId xmlns:a16="http://schemas.microsoft.com/office/drawing/2014/main" id="{2CC03908-58F4-BA52-2740-EF72B33EDA48}"/>
              </a:ext>
            </a:extLst>
          </p:cNvPr>
          <p:cNvSpPr/>
          <p:nvPr userDrawn="1"/>
        </p:nvSpPr>
        <p:spPr>
          <a:xfrm flipH="1" flipV="1">
            <a:off x="0" y="0"/>
            <a:ext cx="2763972" cy="6858000"/>
          </a:xfrm>
          <a:custGeom>
            <a:avLst/>
            <a:gdLst>
              <a:gd name="connsiteX0" fmla="*/ 2763972 w 2763972"/>
              <a:gd name="connsiteY0" fmla="*/ 6858000 h 6858000"/>
              <a:gd name="connsiteX1" fmla="*/ 0 w 2763972"/>
              <a:gd name="connsiteY1" fmla="*/ 6858000 h 6858000"/>
              <a:gd name="connsiteX2" fmla="*/ 851530 w 2763972"/>
              <a:gd name="connsiteY2" fmla="*/ 0 h 6858000"/>
              <a:gd name="connsiteX3" fmla="*/ 2763972 w 2763972"/>
              <a:gd name="connsiteY3" fmla="*/ 0 h 6858000"/>
            </a:gdLst>
            <a:ahLst/>
            <a:cxnLst>
              <a:cxn ang="0">
                <a:pos x="connsiteX0" y="connsiteY0"/>
              </a:cxn>
              <a:cxn ang="0">
                <a:pos x="connsiteX1" y="connsiteY1"/>
              </a:cxn>
              <a:cxn ang="0">
                <a:pos x="connsiteX2" y="connsiteY2"/>
              </a:cxn>
              <a:cxn ang="0">
                <a:pos x="connsiteX3" y="connsiteY3"/>
              </a:cxn>
            </a:cxnLst>
            <a:rect l="l" t="t" r="r" b="b"/>
            <a:pathLst>
              <a:path w="2763972" h="6858000">
                <a:moveTo>
                  <a:pt x="2763972" y="6858000"/>
                </a:moveTo>
                <a:lnTo>
                  <a:pt x="0" y="6858000"/>
                </a:lnTo>
                <a:lnTo>
                  <a:pt x="851530" y="0"/>
                </a:lnTo>
                <a:lnTo>
                  <a:pt x="2763972" y="0"/>
                </a:lnTo>
                <a:close/>
              </a:path>
            </a:pathLst>
          </a:custGeom>
          <a:solidFill>
            <a:schemeClr val="tx2">
              <a:alpha val="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Freeform: Shape 7">
            <a:extLst>
              <a:ext uri="{FF2B5EF4-FFF2-40B4-BE49-F238E27FC236}">
                <a16:creationId xmlns:a16="http://schemas.microsoft.com/office/drawing/2014/main" id="{920E3840-D3BF-FD06-843A-4E44BA1B3317}"/>
              </a:ext>
            </a:extLst>
          </p:cNvPr>
          <p:cNvSpPr/>
          <p:nvPr userDrawn="1"/>
        </p:nvSpPr>
        <p:spPr>
          <a:xfrm>
            <a:off x="9473878" y="0"/>
            <a:ext cx="2718122" cy="6858000"/>
          </a:xfrm>
          <a:custGeom>
            <a:avLst/>
            <a:gdLst>
              <a:gd name="connsiteX0" fmla="*/ 851530 w 2718122"/>
              <a:gd name="connsiteY0" fmla="*/ 0 h 6858000"/>
              <a:gd name="connsiteX1" fmla="*/ 2718122 w 2718122"/>
              <a:gd name="connsiteY1" fmla="*/ 0 h 6858000"/>
              <a:gd name="connsiteX2" fmla="*/ 2718122 w 2718122"/>
              <a:gd name="connsiteY2" fmla="*/ 6858000 h 6858000"/>
              <a:gd name="connsiteX3" fmla="*/ 0 w 27181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18122" h="6858000">
                <a:moveTo>
                  <a:pt x="851530" y="0"/>
                </a:moveTo>
                <a:lnTo>
                  <a:pt x="2718122" y="0"/>
                </a:lnTo>
                <a:lnTo>
                  <a:pt x="2718122" y="6858000"/>
                </a:lnTo>
                <a:lnTo>
                  <a:pt x="0" y="6858000"/>
                </a:lnTo>
                <a:close/>
              </a:path>
            </a:pathLst>
          </a:custGeom>
          <a:solidFill>
            <a:schemeClr val="tx2">
              <a:alpha val="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ADD55607-C98D-D56A-B623-912E2A5AC3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2672" y="6234654"/>
            <a:ext cx="970052" cy="380413"/>
          </a:xfrm>
          <a:prstGeom prst="rect">
            <a:avLst/>
          </a:prstGeom>
        </p:spPr>
      </p:pic>
    </p:spTree>
    <p:extLst>
      <p:ext uri="{BB962C8B-B14F-4D97-AF65-F5344CB8AC3E}">
        <p14:creationId xmlns:p14="http://schemas.microsoft.com/office/powerpoint/2010/main" val="113037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2">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E4EFD404-3777-75D8-B5E8-127A83C1D076}"/>
              </a:ext>
            </a:extLst>
          </p:cNvPr>
          <p:cNvSpPr>
            <a:spLocks noGrp="1"/>
          </p:cNvSpPr>
          <p:nvPr>
            <p:ph type="pic" sz="quarter" idx="10"/>
          </p:nvPr>
        </p:nvSpPr>
        <p:spPr>
          <a:xfrm>
            <a:off x="0" y="0"/>
            <a:ext cx="12192001" cy="6302375"/>
          </a:xfrm>
          <a:prstGeom prst="rect">
            <a:avLst/>
          </a:prstGeom>
          <a:solidFill>
            <a:schemeClr val="bg2"/>
          </a:solidFill>
        </p:spPr>
        <p:txBody>
          <a:bodyPr wrap="square" anchor="ctr" anchorCtr="0">
            <a:noAutofit/>
          </a:bodyPr>
          <a:lstStyle>
            <a:lvl1pPr marL="0" indent="0" algn="ctr">
              <a:buNone/>
              <a:defRPr/>
            </a:lvl1pPr>
          </a:lstStyle>
          <a:p>
            <a:endParaRPr lang="en-US"/>
          </a:p>
        </p:txBody>
      </p:sp>
      <p:sp>
        <p:nvSpPr>
          <p:cNvPr id="49" name="Text Placeholder 48">
            <a:extLst>
              <a:ext uri="{FF2B5EF4-FFF2-40B4-BE49-F238E27FC236}">
                <a16:creationId xmlns:a16="http://schemas.microsoft.com/office/drawing/2014/main" id="{46BC1768-A03A-689D-EE8D-5AFE4A281A82}"/>
              </a:ext>
            </a:extLst>
          </p:cNvPr>
          <p:cNvSpPr>
            <a:spLocks noGrp="1"/>
          </p:cNvSpPr>
          <p:nvPr>
            <p:ph type="body" sz="quarter" idx="21"/>
          </p:nvPr>
        </p:nvSpPr>
        <p:spPr>
          <a:xfrm>
            <a:off x="4425745" y="-1693"/>
            <a:ext cx="7760996" cy="6304069"/>
          </a:xfrm>
          <a:custGeom>
            <a:avLst/>
            <a:gdLst>
              <a:gd name="connsiteX0" fmla="*/ 3924031 w 7760996"/>
              <a:gd name="connsiteY0" fmla="*/ 0 h 6304069"/>
              <a:gd name="connsiteX1" fmla="*/ 7760996 w 7760996"/>
              <a:gd name="connsiteY1" fmla="*/ 0 h 6304069"/>
              <a:gd name="connsiteX2" fmla="*/ 7760996 w 7760996"/>
              <a:gd name="connsiteY2" fmla="*/ 1906023 h 6304069"/>
              <a:gd name="connsiteX3" fmla="*/ 5023388 w 7760996"/>
              <a:gd name="connsiteY3" fmla="*/ 6304069 h 6304069"/>
              <a:gd name="connsiteX4" fmla="*/ 0 w 7760996"/>
              <a:gd name="connsiteY4" fmla="*/ 6304069 h 6304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0996" h="6304069">
                <a:moveTo>
                  <a:pt x="3924031" y="0"/>
                </a:moveTo>
                <a:lnTo>
                  <a:pt x="7760996" y="0"/>
                </a:lnTo>
                <a:lnTo>
                  <a:pt x="7760996" y="1906023"/>
                </a:lnTo>
                <a:lnTo>
                  <a:pt x="5023388" y="6304069"/>
                </a:lnTo>
                <a:lnTo>
                  <a:pt x="0" y="6304069"/>
                </a:lnTo>
                <a:close/>
              </a:path>
            </a:pathLst>
          </a:cu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24000" rtlCol="0" anchor="ctr" anchorCtr="1">
            <a:noAutofit/>
          </a:bodyPr>
          <a:lstStyle>
            <a:lvl1pPr algn="l">
              <a:defRPr lang="en-US" sz="100" dirty="0" smtClean="0">
                <a:solidFill>
                  <a:schemeClr val="bg2">
                    <a:alpha val="46000"/>
                  </a:schemeClr>
                </a:solidFill>
              </a:defRPr>
            </a:lvl1pPr>
            <a:lvl2pPr>
              <a:defRPr lang="en-US" sz="1800" dirty="0" smtClean="0">
                <a:solidFill>
                  <a:schemeClr val="lt1"/>
                </a:solidFill>
              </a:defRPr>
            </a:lvl2pPr>
            <a:lvl3pPr>
              <a:defRPr lang="en-US" sz="18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lvl="0" algn="ctr" defTabSz="914377"/>
            <a:endParaRPr lang="en-US"/>
          </a:p>
        </p:txBody>
      </p:sp>
      <p:sp>
        <p:nvSpPr>
          <p:cNvPr id="56" name="Text Placeholder 55">
            <a:extLst>
              <a:ext uri="{FF2B5EF4-FFF2-40B4-BE49-F238E27FC236}">
                <a16:creationId xmlns:a16="http://schemas.microsoft.com/office/drawing/2014/main" id="{FFE7DBBF-341F-6187-5168-591199A4EC92}"/>
              </a:ext>
            </a:extLst>
          </p:cNvPr>
          <p:cNvSpPr>
            <a:spLocks noGrp="1"/>
          </p:cNvSpPr>
          <p:nvPr>
            <p:ph type="body" sz="quarter" idx="22"/>
          </p:nvPr>
        </p:nvSpPr>
        <p:spPr>
          <a:xfrm>
            <a:off x="3248944" y="4"/>
            <a:ext cx="4856851" cy="6360143"/>
          </a:xfrm>
          <a:custGeom>
            <a:avLst/>
            <a:gdLst>
              <a:gd name="connsiteX0" fmla="*/ 4036596 w 4856851"/>
              <a:gd name="connsiteY0" fmla="*/ 0 h 6360143"/>
              <a:gd name="connsiteX1" fmla="*/ 4856851 w 4856851"/>
              <a:gd name="connsiteY1" fmla="*/ 0 h 6360143"/>
              <a:gd name="connsiteX2" fmla="*/ 820255 w 4856851"/>
              <a:gd name="connsiteY2" fmla="*/ 6360143 h 6360143"/>
              <a:gd name="connsiteX3" fmla="*/ 0 w 4856851"/>
              <a:gd name="connsiteY3" fmla="*/ 6360143 h 6360143"/>
            </a:gdLst>
            <a:ahLst/>
            <a:cxnLst>
              <a:cxn ang="0">
                <a:pos x="connsiteX0" y="connsiteY0"/>
              </a:cxn>
              <a:cxn ang="0">
                <a:pos x="connsiteX1" y="connsiteY1"/>
              </a:cxn>
              <a:cxn ang="0">
                <a:pos x="connsiteX2" y="connsiteY2"/>
              </a:cxn>
              <a:cxn ang="0">
                <a:pos x="connsiteX3" y="connsiteY3"/>
              </a:cxn>
            </a:cxnLst>
            <a:rect l="l" t="t" r="r" b="b"/>
            <a:pathLst>
              <a:path w="4856851" h="6360143">
                <a:moveTo>
                  <a:pt x="4036596" y="0"/>
                </a:moveTo>
                <a:lnTo>
                  <a:pt x="4856851" y="0"/>
                </a:lnTo>
                <a:lnTo>
                  <a:pt x="820255" y="6360143"/>
                </a:lnTo>
                <a:lnTo>
                  <a:pt x="0" y="6360143"/>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nchorCtr="1">
            <a:normAutofit/>
          </a:bodyPr>
          <a:lstStyle>
            <a:lvl1pPr algn="l">
              <a:defRPr lang="en-US" sz="100" dirty="0" smtClean="0">
                <a:solidFill>
                  <a:schemeClr val="bg1"/>
                </a:solidFill>
              </a:defRPr>
            </a:lvl1pPr>
            <a:lvl2pPr>
              <a:defRPr lang="en-US" sz="1800" dirty="0" smtClean="0">
                <a:solidFill>
                  <a:schemeClr val="lt1"/>
                </a:solidFill>
              </a:defRPr>
            </a:lvl2pPr>
            <a:lvl3pPr>
              <a:defRPr lang="en-US" sz="18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lvl="0" algn="ctr" defTabSz="914377"/>
            <a:endParaRPr lang="en-US"/>
          </a:p>
        </p:txBody>
      </p:sp>
      <p:sp>
        <p:nvSpPr>
          <p:cNvPr id="66" name="Text Placeholder 65">
            <a:extLst>
              <a:ext uri="{FF2B5EF4-FFF2-40B4-BE49-F238E27FC236}">
                <a16:creationId xmlns:a16="http://schemas.microsoft.com/office/drawing/2014/main" id="{D7ED42EF-662A-B30B-69AD-587C2CFFEB35}"/>
              </a:ext>
            </a:extLst>
          </p:cNvPr>
          <p:cNvSpPr>
            <a:spLocks noGrp="1"/>
          </p:cNvSpPr>
          <p:nvPr>
            <p:ph type="body" sz="quarter" idx="24"/>
          </p:nvPr>
        </p:nvSpPr>
        <p:spPr>
          <a:xfrm>
            <a:off x="0" y="3208381"/>
            <a:ext cx="8381879" cy="3653869"/>
          </a:xfrm>
          <a:custGeom>
            <a:avLst/>
            <a:gdLst>
              <a:gd name="connsiteX0" fmla="*/ 0 w 8381879"/>
              <a:gd name="connsiteY0" fmla="*/ 0 h 3653869"/>
              <a:gd name="connsiteX1" fmla="*/ 2634970 w 8381879"/>
              <a:gd name="connsiteY1" fmla="*/ 0 h 3653869"/>
              <a:gd name="connsiteX2" fmla="*/ 2857859 w 8381879"/>
              <a:gd name="connsiteY2" fmla="*/ 0 h 3653869"/>
              <a:gd name="connsiteX3" fmla="*/ 2950037 w 8381879"/>
              <a:gd name="connsiteY3" fmla="*/ 0 h 3653869"/>
              <a:gd name="connsiteX4" fmla="*/ 4059404 w 8381879"/>
              <a:gd name="connsiteY4" fmla="*/ 0 h 3653869"/>
              <a:gd name="connsiteX5" fmla="*/ 4816814 w 8381879"/>
              <a:gd name="connsiteY5" fmla="*/ 0 h 3653869"/>
              <a:gd name="connsiteX6" fmla="*/ 8381879 w 8381879"/>
              <a:gd name="connsiteY6" fmla="*/ 0 h 3653869"/>
              <a:gd name="connsiteX7" fmla="*/ 6107492 w 8381879"/>
              <a:gd name="connsiteY7" fmla="*/ 3653869 h 3653869"/>
              <a:gd name="connsiteX8" fmla="*/ 0 w 8381879"/>
              <a:gd name="connsiteY8" fmla="*/ 3653869 h 365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1879" h="3653869">
                <a:moveTo>
                  <a:pt x="0" y="0"/>
                </a:moveTo>
                <a:lnTo>
                  <a:pt x="2634970" y="0"/>
                </a:lnTo>
                <a:lnTo>
                  <a:pt x="2857859" y="0"/>
                </a:lnTo>
                <a:lnTo>
                  <a:pt x="2950037" y="0"/>
                </a:lnTo>
                <a:lnTo>
                  <a:pt x="4059404" y="0"/>
                </a:lnTo>
                <a:lnTo>
                  <a:pt x="4816814" y="0"/>
                </a:lnTo>
                <a:lnTo>
                  <a:pt x="8381879" y="0"/>
                </a:lnTo>
                <a:lnTo>
                  <a:pt x="6107492" y="3653869"/>
                </a:lnTo>
                <a:lnTo>
                  <a:pt x="0" y="3653869"/>
                </a:lnTo>
                <a:close/>
              </a:path>
            </a:pathLst>
          </a:custGeom>
          <a:solidFill>
            <a:schemeClr val="tx1">
              <a:alpha val="15000"/>
            </a:schemeClr>
          </a:solidFill>
          <a:ln w="412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lvl1pPr algn="r">
              <a:defRPr lang="en-US" sz="100" dirty="0" smtClean="0">
                <a:solidFill>
                  <a:schemeClr val="lt1"/>
                </a:solidFill>
              </a:defRPr>
            </a:lvl1pPr>
            <a:lvl2pPr>
              <a:defRPr lang="en-US" sz="1800" dirty="0" smtClean="0">
                <a:solidFill>
                  <a:schemeClr val="lt1"/>
                </a:solidFill>
              </a:defRPr>
            </a:lvl2pPr>
            <a:lvl3pPr>
              <a:defRPr lang="en-US" sz="1800" dirty="0" smtClean="0">
                <a:solidFill>
                  <a:schemeClr val="lt1"/>
                </a:solidFill>
              </a:defRPr>
            </a:lvl3pPr>
            <a:lvl4pPr>
              <a:defRPr lang="en-US" dirty="0" smtClean="0">
                <a:solidFill>
                  <a:schemeClr val="lt1"/>
                </a:solidFill>
              </a:defRPr>
            </a:lvl4pPr>
            <a:lvl5pPr>
              <a:defRPr lang="en-US" dirty="0">
                <a:solidFill>
                  <a:schemeClr val="lt1"/>
                </a:solidFill>
              </a:defRPr>
            </a:lvl5pPr>
          </a:lstStyle>
          <a:p>
            <a:pPr lvl="0" algn="ctr" defTabSz="914377"/>
            <a:endParaRPr lang="en-US"/>
          </a:p>
        </p:txBody>
      </p:sp>
      <p:sp>
        <p:nvSpPr>
          <p:cNvPr id="59" name="Text Placeholder 58">
            <a:extLst>
              <a:ext uri="{FF2B5EF4-FFF2-40B4-BE49-F238E27FC236}">
                <a16:creationId xmlns:a16="http://schemas.microsoft.com/office/drawing/2014/main" id="{6722F6F7-F254-3A11-7809-724714AB024E}"/>
              </a:ext>
            </a:extLst>
          </p:cNvPr>
          <p:cNvSpPr>
            <a:spLocks noGrp="1"/>
          </p:cNvSpPr>
          <p:nvPr>
            <p:ph type="body" sz="quarter" idx="23"/>
          </p:nvPr>
        </p:nvSpPr>
        <p:spPr>
          <a:xfrm>
            <a:off x="0" y="2930358"/>
            <a:ext cx="8220535" cy="3927643"/>
          </a:xfrm>
          <a:custGeom>
            <a:avLst/>
            <a:gdLst>
              <a:gd name="connsiteX0" fmla="*/ 0 w 8220535"/>
              <a:gd name="connsiteY0" fmla="*/ 0 h 3927643"/>
              <a:gd name="connsiteX1" fmla="*/ 2473627 w 8220535"/>
              <a:gd name="connsiteY1" fmla="*/ 0 h 3927643"/>
              <a:gd name="connsiteX2" fmla="*/ 2696516 w 8220535"/>
              <a:gd name="connsiteY2" fmla="*/ 0 h 3927643"/>
              <a:gd name="connsiteX3" fmla="*/ 2788693 w 8220535"/>
              <a:gd name="connsiteY3" fmla="*/ 0 h 3927643"/>
              <a:gd name="connsiteX4" fmla="*/ 3898060 w 8220535"/>
              <a:gd name="connsiteY4" fmla="*/ 0 h 3927643"/>
              <a:gd name="connsiteX5" fmla="*/ 8220535 w 8220535"/>
              <a:gd name="connsiteY5" fmla="*/ 0 h 3927643"/>
              <a:gd name="connsiteX6" fmla="*/ 5775736 w 8220535"/>
              <a:gd name="connsiteY6" fmla="*/ 3927643 h 3927643"/>
              <a:gd name="connsiteX7" fmla="*/ 0 w 8220535"/>
              <a:gd name="connsiteY7" fmla="*/ 3927643 h 39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0535" h="3927643">
                <a:moveTo>
                  <a:pt x="0" y="0"/>
                </a:moveTo>
                <a:lnTo>
                  <a:pt x="2473627" y="0"/>
                </a:lnTo>
                <a:lnTo>
                  <a:pt x="2696516" y="0"/>
                </a:lnTo>
                <a:lnTo>
                  <a:pt x="2788693" y="0"/>
                </a:lnTo>
                <a:lnTo>
                  <a:pt x="3898060" y="0"/>
                </a:lnTo>
                <a:lnTo>
                  <a:pt x="8220535" y="0"/>
                </a:lnTo>
                <a:lnTo>
                  <a:pt x="5775736" y="3927643"/>
                </a:lnTo>
                <a:lnTo>
                  <a:pt x="0" y="3927643"/>
                </a:lnTo>
                <a:close/>
              </a:path>
            </a:pathLst>
          </a:custGeom>
          <a:solidFill>
            <a:schemeClr val="bg1"/>
          </a:solidFill>
        </p:spPr>
        <p:txBody>
          <a:bodyPr wrap="square">
            <a:noAutofit/>
          </a:bodyPr>
          <a:lstStyle>
            <a:lvl1pPr>
              <a:defRPr>
                <a:solidFill>
                  <a:schemeClr val="bg1"/>
                </a:solidFill>
              </a:defRPr>
            </a:lvl1pPr>
          </a:lstStyle>
          <a:p>
            <a:pPr lvl="0"/>
            <a:endParaRPr lang="en-US"/>
          </a:p>
        </p:txBody>
      </p:sp>
      <p:sp>
        <p:nvSpPr>
          <p:cNvPr id="25" name="Title 24">
            <a:extLst>
              <a:ext uri="{FF2B5EF4-FFF2-40B4-BE49-F238E27FC236}">
                <a16:creationId xmlns:a16="http://schemas.microsoft.com/office/drawing/2014/main" id="{2107B620-350F-AEA5-8501-2598B2308168}"/>
              </a:ext>
            </a:extLst>
          </p:cNvPr>
          <p:cNvSpPr>
            <a:spLocks noGrp="1"/>
          </p:cNvSpPr>
          <p:nvPr>
            <p:ph type="title"/>
          </p:nvPr>
        </p:nvSpPr>
        <p:spPr>
          <a:xfrm>
            <a:off x="713078" y="4356316"/>
            <a:ext cx="6354472" cy="553998"/>
          </a:xfrm>
          <a:noFill/>
        </p:spPr>
        <p:txBody>
          <a:bodyPr wrap="square" lIns="0" tIns="0" rIns="0" bIns="0" anchor="b">
            <a:spAutoFit/>
          </a:bodyPr>
          <a:lstStyle>
            <a:lvl1pPr>
              <a:defRPr lang="en-US" sz="4000" dirty="0"/>
            </a:lvl1pPr>
          </a:lstStyle>
          <a:p>
            <a:pPr marL="0" lvl="0"/>
            <a:r>
              <a:rPr lang="en-US"/>
              <a:t>Click to edit Master title</a:t>
            </a:r>
          </a:p>
        </p:txBody>
      </p:sp>
      <p:sp>
        <p:nvSpPr>
          <p:cNvPr id="26" name="Text Placeholder 42">
            <a:extLst>
              <a:ext uri="{FF2B5EF4-FFF2-40B4-BE49-F238E27FC236}">
                <a16:creationId xmlns:a16="http://schemas.microsoft.com/office/drawing/2014/main" id="{944870C1-C4EF-A71D-9188-63E369B90C55}"/>
              </a:ext>
            </a:extLst>
          </p:cNvPr>
          <p:cNvSpPr>
            <a:spLocks noGrp="1"/>
          </p:cNvSpPr>
          <p:nvPr>
            <p:ph type="body" sz="quarter" idx="11"/>
          </p:nvPr>
        </p:nvSpPr>
        <p:spPr>
          <a:xfrm>
            <a:off x="713078" y="5205369"/>
            <a:ext cx="4703763" cy="286545"/>
          </a:xfrm>
          <a:prstGeom prst="rect">
            <a:avLst/>
          </a:prstGeom>
        </p:spPr>
        <p:txBody>
          <a:bodyPr vert="horz" lIns="0" tIns="0" rIns="0" bIns="0" rtlCol="0" anchor="t" anchorCtr="0">
            <a:noAutofit/>
          </a:bodyPr>
          <a:lstStyle>
            <a:lvl1pPr>
              <a:defRPr lang="en-US" sz="2400" smtClean="0">
                <a:solidFill>
                  <a:schemeClr val="tx2"/>
                </a:solidFill>
                <a:latin typeface="+mj-lt"/>
                <a:ea typeface="+mj-ea"/>
                <a:cs typeface="+mj-cs"/>
              </a:defRPr>
            </a:lvl1pPr>
            <a:lvl2pPr>
              <a:defRPr lang="en-US" sz="1800" smtClean="0"/>
            </a:lvl2pPr>
            <a:lvl3pPr>
              <a:defRPr lang="en-US" sz="1800" smtClean="0"/>
            </a:lvl3pPr>
            <a:lvl4pPr>
              <a:defRPr lang="en-US" smtClean="0"/>
            </a:lvl4pPr>
            <a:lvl5pPr>
              <a:defRPr lang="en-US"/>
            </a:lvl5pPr>
          </a:lstStyle>
          <a:p>
            <a:pPr marL="0" lvl="0">
              <a:spcBef>
                <a:spcPct val="0"/>
              </a:spcBef>
              <a:buNone/>
            </a:pPr>
            <a:r>
              <a:rPr lang="en-US"/>
              <a:t>Click to edit Master text styles</a:t>
            </a:r>
          </a:p>
        </p:txBody>
      </p:sp>
      <p:sp>
        <p:nvSpPr>
          <p:cNvPr id="27" name="Text Placeholder 42">
            <a:extLst>
              <a:ext uri="{FF2B5EF4-FFF2-40B4-BE49-F238E27FC236}">
                <a16:creationId xmlns:a16="http://schemas.microsoft.com/office/drawing/2014/main" id="{13B66641-8DDC-F8B3-5C46-8D4DA820CBF9}"/>
              </a:ext>
            </a:extLst>
          </p:cNvPr>
          <p:cNvSpPr>
            <a:spLocks noGrp="1"/>
          </p:cNvSpPr>
          <p:nvPr>
            <p:ph type="body" sz="quarter" idx="12" hasCustomPrompt="1"/>
          </p:nvPr>
        </p:nvSpPr>
        <p:spPr>
          <a:xfrm>
            <a:off x="713078" y="5786968"/>
            <a:ext cx="4703763" cy="286545"/>
          </a:xfrm>
          <a:prstGeom prst="rect">
            <a:avLst/>
          </a:prstGeom>
        </p:spPr>
        <p:txBody>
          <a:bodyPr lIns="0" tIns="0" rIns="0" bIns="36000" numCol="1" anchor="ctr">
            <a:noAutofit/>
          </a:bodyPr>
          <a:lstStyle>
            <a:lvl1pPr marL="0" indent="0">
              <a:buNone/>
              <a:defRPr lang="en-US" sz="1600" b="1" dirty="0" smtClean="0">
                <a:solidFill>
                  <a:schemeClr val="tx2"/>
                </a:solidFill>
                <a:latin typeface="+mj-lt"/>
              </a:defRPr>
            </a:lvl1pPr>
          </a:lstStyle>
          <a:p>
            <a:pPr marL="0" lvl="0" defTabSz="914377">
              <a:lnSpc>
                <a:spcPct val="110000"/>
              </a:lnSpc>
            </a:pPr>
            <a:r>
              <a:rPr lang="en-US"/>
              <a:t>Presenter name Date</a:t>
            </a:r>
          </a:p>
        </p:txBody>
      </p:sp>
      <p:sp>
        <p:nvSpPr>
          <p:cNvPr id="71" name="Text Placeholder 3">
            <a:extLst>
              <a:ext uri="{FF2B5EF4-FFF2-40B4-BE49-F238E27FC236}">
                <a16:creationId xmlns:a16="http://schemas.microsoft.com/office/drawing/2014/main" id="{7E7D3CF9-F755-C3AD-ECCB-5334F2BE2A8C}"/>
              </a:ext>
            </a:extLst>
          </p:cNvPr>
          <p:cNvSpPr>
            <a:spLocks noGrp="1"/>
          </p:cNvSpPr>
          <p:nvPr>
            <p:ph type="body" sz="quarter" idx="16" hasCustomPrompt="1"/>
          </p:nvPr>
        </p:nvSpPr>
        <p:spPr>
          <a:xfrm>
            <a:off x="594786" y="3348461"/>
            <a:ext cx="1818000" cy="7128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GB"/>
              <a:t> </a:t>
            </a:r>
          </a:p>
        </p:txBody>
      </p:sp>
      <p:grpSp>
        <p:nvGrpSpPr>
          <p:cNvPr id="13" name="Group 12">
            <a:extLst>
              <a:ext uri="{FF2B5EF4-FFF2-40B4-BE49-F238E27FC236}">
                <a16:creationId xmlns:a16="http://schemas.microsoft.com/office/drawing/2014/main" id="{097F1B46-A895-0A55-D0FB-6ECE93F53BAE}"/>
              </a:ext>
            </a:extLst>
          </p:cNvPr>
          <p:cNvGrpSpPr/>
          <p:nvPr userDrawn="1"/>
        </p:nvGrpSpPr>
        <p:grpSpPr>
          <a:xfrm>
            <a:off x="0" y="6302189"/>
            <a:ext cx="12192000" cy="555812"/>
            <a:chOff x="-126210" y="4350123"/>
            <a:chExt cx="6858000" cy="416859"/>
          </a:xfrm>
        </p:grpSpPr>
        <p:sp>
          <p:nvSpPr>
            <p:cNvPr id="14" name="Rectangle 13">
              <a:extLst>
                <a:ext uri="{FF2B5EF4-FFF2-40B4-BE49-F238E27FC236}">
                  <a16:creationId xmlns:a16="http://schemas.microsoft.com/office/drawing/2014/main" id="{91C1212A-DBC9-0ADD-EB97-FE8F7BA68210}"/>
                </a:ext>
              </a:extLst>
            </p:cNvPr>
            <p:cNvSpPr/>
            <p:nvPr/>
          </p:nvSpPr>
          <p:spPr>
            <a:xfrm>
              <a:off x="-126210" y="4350123"/>
              <a:ext cx="6858000" cy="4168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object 32">
              <a:extLst>
                <a:ext uri="{FF2B5EF4-FFF2-40B4-BE49-F238E27FC236}">
                  <a16:creationId xmlns:a16="http://schemas.microsoft.com/office/drawing/2014/main" id="{571C2CB5-6B64-F752-1A7F-D25C5A23CC04}"/>
                </a:ext>
              </a:extLst>
            </p:cNvPr>
            <p:cNvSpPr txBox="1"/>
            <p:nvPr/>
          </p:nvSpPr>
          <p:spPr>
            <a:xfrm>
              <a:off x="258926" y="4501807"/>
              <a:ext cx="1050867" cy="113492"/>
            </a:xfrm>
            <a:prstGeom prst="rect">
              <a:avLst/>
            </a:prstGeom>
          </p:spPr>
          <p:txBody>
            <a:bodyPr vert="horz" wrap="square" lIns="0" tIns="12700" rIns="0" bIns="0" rtlCol="0" anchor="ctr">
              <a:spAutoFit/>
            </a:bodyPr>
            <a:lstStyle/>
            <a:p>
              <a:pPr marL="12700" marR="0" lvl="0" indent="0" algn="l" defTabSz="914332" rtl="0" eaLnBrk="1" fontAlgn="auto" latinLnBrk="0" hangingPunct="1">
                <a:lnSpc>
                  <a:spcPct val="100000"/>
                </a:lnSpc>
                <a:spcBef>
                  <a:spcPts val="100"/>
                </a:spcBef>
                <a:spcAft>
                  <a:spcPts val="0"/>
                </a:spcAft>
                <a:buClrTx/>
                <a:buSzTx/>
                <a:buFontTx/>
                <a:buNone/>
                <a:tabLst/>
                <a:defRPr/>
              </a:pPr>
              <a:r>
                <a:rPr kumimoji="0" lang="en-GB" sz="900" b="0" i="0" u="none" strike="noStrike" kern="1200" cap="none" spc="0" normalizeH="0" baseline="0">
                  <a:ln>
                    <a:noFill/>
                  </a:ln>
                  <a:solidFill>
                    <a:schemeClr val="bg1"/>
                  </a:solidFill>
                  <a:effectLst/>
                  <a:uLnTx/>
                  <a:uFillTx/>
                  <a:latin typeface="Arial"/>
                  <a:ea typeface="+mn-ea"/>
                  <a:cs typeface="Arial"/>
                </a:rPr>
                <a:t>MDD Forensic</a:t>
              </a:r>
              <a:r>
                <a:rPr kumimoji="0" lang="en-GB" sz="900" b="0" i="0" u="none" strike="noStrike" kern="1200" cap="none" spc="-91" normalizeH="0" baseline="0">
                  <a:ln>
                    <a:noFill/>
                  </a:ln>
                  <a:solidFill>
                    <a:schemeClr val="bg1"/>
                  </a:solidFill>
                  <a:effectLst/>
                  <a:uLnTx/>
                  <a:uFillTx/>
                  <a:latin typeface="Arial"/>
                  <a:ea typeface="+mn-ea"/>
                  <a:cs typeface="Arial"/>
                </a:rPr>
                <a:t> </a:t>
              </a:r>
              <a:r>
                <a:rPr kumimoji="0" lang="en-GB" sz="900" b="0" i="0" u="none" strike="noStrike" kern="1200" cap="none" spc="0" normalizeH="0" baseline="0">
                  <a:ln>
                    <a:noFill/>
                  </a:ln>
                  <a:solidFill>
                    <a:schemeClr val="bg1"/>
                  </a:solidFill>
                  <a:effectLst/>
                  <a:uLnTx/>
                  <a:uFillTx/>
                  <a:latin typeface="Arial"/>
                  <a:ea typeface="+mn-ea"/>
                  <a:cs typeface="Arial"/>
                </a:rPr>
                <a:t>Accountants</a:t>
              </a:r>
            </a:p>
          </p:txBody>
        </p:sp>
        <p:sp>
          <p:nvSpPr>
            <p:cNvPr id="16" name="object 32">
              <a:extLst>
                <a:ext uri="{FF2B5EF4-FFF2-40B4-BE49-F238E27FC236}">
                  <a16:creationId xmlns:a16="http://schemas.microsoft.com/office/drawing/2014/main" id="{669E4C30-25F3-4E91-342B-F73529C32F10}"/>
                </a:ext>
              </a:extLst>
            </p:cNvPr>
            <p:cNvSpPr txBox="1"/>
            <p:nvPr/>
          </p:nvSpPr>
          <p:spPr>
            <a:xfrm>
              <a:off x="5331691" y="4449869"/>
              <a:ext cx="1199521" cy="217367"/>
            </a:xfrm>
            <a:prstGeom prst="rect">
              <a:avLst/>
            </a:prstGeom>
          </p:spPr>
          <p:txBody>
            <a:bodyPr vert="horz" wrap="square" lIns="0" tIns="12700" rIns="0" bIns="0" rtlCol="0" anchor="ctr">
              <a:spAutoFit/>
            </a:bodyPr>
            <a:lstStyle/>
            <a:p>
              <a:pPr marL="12700" lvl="0" algn="r" defTabSz="914332">
                <a:spcBef>
                  <a:spcPts val="100"/>
                </a:spcBef>
                <a:defRPr/>
              </a:pPr>
              <a:r>
                <a:rPr lang="en-GB" sz="900">
                  <a:solidFill>
                    <a:schemeClr val="bg1"/>
                  </a:solidFill>
                  <a:latin typeface="Arial"/>
                  <a:cs typeface="Arial"/>
                </a:rPr>
                <a:t>Making Numbers Make Sense</a:t>
              </a:r>
              <a:br>
                <a:rPr lang="en-GB" sz="900">
                  <a:solidFill>
                    <a:schemeClr val="bg1"/>
                  </a:solidFill>
                  <a:latin typeface="Arial"/>
                  <a:cs typeface="Arial"/>
                </a:rPr>
              </a:br>
              <a:r>
                <a:rPr lang="en-GB" sz="900">
                  <a:solidFill>
                    <a:schemeClr val="bg1"/>
                  </a:solidFill>
                  <a:latin typeface="Arial"/>
                  <a:cs typeface="Arial"/>
                </a:rPr>
                <a:t>&gt; mdd.com</a:t>
              </a:r>
            </a:p>
          </p:txBody>
        </p:sp>
      </p:grpSp>
      <p:sp>
        <p:nvSpPr>
          <p:cNvPr id="18" name="Rectangle 17">
            <a:extLst>
              <a:ext uri="{FF2B5EF4-FFF2-40B4-BE49-F238E27FC236}">
                <a16:creationId xmlns:a16="http://schemas.microsoft.com/office/drawing/2014/main" id="{A54CAEE7-C432-7855-25C0-3A5090A030ED}"/>
              </a:ext>
            </a:extLst>
          </p:cNvPr>
          <p:cNvSpPr/>
          <p:nvPr userDrawn="1"/>
        </p:nvSpPr>
        <p:spPr>
          <a:xfrm>
            <a:off x="0" y="6302189"/>
            <a:ext cx="12192000" cy="555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Text Placeholder 9">
            <a:extLst>
              <a:ext uri="{FF2B5EF4-FFF2-40B4-BE49-F238E27FC236}">
                <a16:creationId xmlns:a16="http://schemas.microsoft.com/office/drawing/2014/main" id="{7C0B5704-F24E-1240-859B-0E482F0AC906}"/>
              </a:ext>
            </a:extLst>
          </p:cNvPr>
          <p:cNvSpPr>
            <a:spLocks noGrp="1"/>
          </p:cNvSpPr>
          <p:nvPr userDrawn="1">
            <p:ph type="body" sz="quarter" idx="17" hasCustomPrompt="1"/>
          </p:nvPr>
        </p:nvSpPr>
        <p:spPr>
          <a:xfrm>
            <a:off x="0" y="6302188"/>
            <a:ext cx="12192000" cy="555812"/>
          </a:xfrm>
          <a:prstGeom prst="rect">
            <a:avLst/>
          </a:prstGeom>
          <a:solidFill>
            <a:schemeClr val="bg1"/>
          </a:solidFill>
        </p:spPr>
        <p:txBody>
          <a:bodyPr/>
          <a:lstStyle>
            <a:lvl1pPr>
              <a:defRPr/>
            </a:lvl1pPr>
          </a:lstStyle>
          <a:p>
            <a:pPr lvl="0"/>
            <a:r>
              <a:rPr lang="en-GB"/>
              <a:t> </a:t>
            </a:r>
          </a:p>
        </p:txBody>
      </p:sp>
      <p:sp>
        <p:nvSpPr>
          <p:cNvPr id="30" name="Text Placeholder 18">
            <a:extLst>
              <a:ext uri="{FF2B5EF4-FFF2-40B4-BE49-F238E27FC236}">
                <a16:creationId xmlns:a16="http://schemas.microsoft.com/office/drawing/2014/main" id="{2F001200-C4AA-AE41-E545-1D394E88A21C}"/>
              </a:ext>
            </a:extLst>
          </p:cNvPr>
          <p:cNvSpPr>
            <a:spLocks noGrp="1"/>
          </p:cNvSpPr>
          <p:nvPr userDrawn="1">
            <p:ph type="body" sz="quarter" idx="20"/>
          </p:nvPr>
        </p:nvSpPr>
        <p:spPr>
          <a:xfrm>
            <a:off x="8853646" y="6532573"/>
            <a:ext cx="2981772" cy="127000"/>
          </a:xfrm>
          <a:prstGeom prst="rect">
            <a:avLst/>
          </a:prstGeom>
        </p:spPr>
        <p:txBody>
          <a:bodyPr lIns="0" tIns="0" rIns="0" bIns="0" anchor="ctr">
            <a:noAutofit/>
          </a:bodyPr>
          <a:lstStyle>
            <a:lvl1pPr algn="r">
              <a:defRPr kumimoji="0" lang="en-GB" sz="900" b="0" i="0" u="none" strike="noStrike" kern="1200" cap="none" spc="0" normalizeH="0" baseline="0" dirty="0" smtClean="0">
                <a:ln>
                  <a:noFill/>
                </a:ln>
                <a:solidFill>
                  <a:schemeClr val="tx2"/>
                </a:solidFill>
                <a:effectLst/>
                <a:uLnTx/>
                <a:uFillTx/>
                <a:latin typeface="Arial"/>
                <a:ea typeface="+mn-ea"/>
                <a:cs typeface="Arial"/>
              </a:defRPr>
            </a:lvl1pPr>
            <a:lvl2pPr marL="457200" indent="0">
              <a:buNone/>
              <a:defRPr kumimoji="0" lang="en-GB" sz="900" b="0" i="0" u="none" strike="noStrike" kern="1200" cap="none" spc="0" normalizeH="0" baseline="0" dirty="0" smtClean="0">
                <a:ln>
                  <a:noFill/>
                </a:ln>
                <a:solidFill>
                  <a:schemeClr val="bg1"/>
                </a:solidFill>
                <a:effectLst/>
                <a:uLnTx/>
                <a:uFillTx/>
                <a:latin typeface="Arial"/>
                <a:ea typeface="+mn-ea"/>
                <a:cs typeface="Arial"/>
              </a:defRPr>
            </a:lvl2pPr>
          </a:lstStyle>
          <a:p>
            <a:pPr lvl="0"/>
            <a:r>
              <a:rPr lang="en-GB"/>
              <a:t>Click to edit Master text styles</a:t>
            </a:r>
          </a:p>
        </p:txBody>
      </p:sp>
      <p:pic>
        <p:nvPicPr>
          <p:cNvPr id="17" name="Picture 16" descr="A picture containing drawing&#10;&#10;Description automatically generated">
            <a:extLst>
              <a:ext uri="{FF2B5EF4-FFF2-40B4-BE49-F238E27FC236}">
                <a16:creationId xmlns:a16="http://schemas.microsoft.com/office/drawing/2014/main" id="{546B357A-416E-E4D1-E285-F9A0776FED4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8528" y="6456476"/>
            <a:ext cx="270417" cy="247238"/>
          </a:xfrm>
          <a:prstGeom prst="rect">
            <a:avLst/>
          </a:prstGeom>
        </p:spPr>
      </p:pic>
      <p:sp>
        <p:nvSpPr>
          <p:cNvPr id="20" name="Text Placeholder 12">
            <a:extLst>
              <a:ext uri="{FF2B5EF4-FFF2-40B4-BE49-F238E27FC236}">
                <a16:creationId xmlns:a16="http://schemas.microsoft.com/office/drawing/2014/main" id="{F5CEC85B-4726-8C07-7F11-DA43516DFA71}"/>
              </a:ext>
            </a:extLst>
          </p:cNvPr>
          <p:cNvSpPr>
            <a:spLocks noGrp="1"/>
          </p:cNvSpPr>
          <p:nvPr userDrawn="1">
            <p:ph type="body" sz="quarter" idx="18" hasCustomPrompt="1"/>
          </p:nvPr>
        </p:nvSpPr>
        <p:spPr>
          <a:xfrm>
            <a:off x="358529" y="6455315"/>
            <a:ext cx="270000" cy="248400"/>
          </a:xfrm>
          <a:prstGeom prst="rect">
            <a:avLst/>
          </a:prstGeom>
          <a:blipFill>
            <a:blip r:embed="rId5"/>
            <a:stretch>
              <a:fillRect/>
            </a:stretch>
          </a:blipFill>
        </p:spPr>
        <p:txBody>
          <a:bodyPr/>
          <a:lstStyle>
            <a:lvl1pPr>
              <a:defRPr/>
            </a:lvl1pPr>
          </a:lstStyle>
          <a:p>
            <a:pPr lvl="0"/>
            <a:r>
              <a:rPr lang="en-GB"/>
              <a:t> </a:t>
            </a:r>
          </a:p>
        </p:txBody>
      </p:sp>
      <p:sp>
        <p:nvSpPr>
          <p:cNvPr id="28" name="Text Placeholder 18">
            <a:extLst>
              <a:ext uri="{FF2B5EF4-FFF2-40B4-BE49-F238E27FC236}">
                <a16:creationId xmlns:a16="http://schemas.microsoft.com/office/drawing/2014/main" id="{5ED5E86A-FE5F-F1F1-5664-948F2827E9BE}"/>
              </a:ext>
            </a:extLst>
          </p:cNvPr>
          <p:cNvSpPr>
            <a:spLocks noGrp="1"/>
          </p:cNvSpPr>
          <p:nvPr userDrawn="1">
            <p:ph type="body" sz="quarter" idx="19"/>
          </p:nvPr>
        </p:nvSpPr>
        <p:spPr>
          <a:xfrm>
            <a:off x="691037" y="6532573"/>
            <a:ext cx="1984375" cy="127000"/>
          </a:xfrm>
          <a:prstGeom prst="rect">
            <a:avLst/>
          </a:prstGeom>
        </p:spPr>
        <p:txBody>
          <a:bodyPr lIns="0" tIns="0" rIns="0" bIns="0" anchor="ctr">
            <a:noAutofit/>
          </a:bodyPr>
          <a:lstStyle>
            <a:lvl1pPr>
              <a:defRPr kumimoji="0" lang="en-GB" sz="900" b="0" i="0" u="none" strike="noStrike" kern="1200" cap="none" spc="0" normalizeH="0" baseline="0" dirty="0" smtClean="0">
                <a:ln>
                  <a:noFill/>
                </a:ln>
                <a:solidFill>
                  <a:schemeClr val="tx2"/>
                </a:solidFill>
                <a:effectLst/>
                <a:uLnTx/>
                <a:uFillTx/>
                <a:latin typeface="Arial"/>
                <a:ea typeface="+mn-ea"/>
                <a:cs typeface="Arial"/>
              </a:defRPr>
            </a:lvl1pPr>
            <a:lvl2pPr marL="457200" indent="0">
              <a:buNone/>
              <a:defRPr kumimoji="0" lang="en-GB" sz="900" b="0" i="0" u="none" strike="noStrike" kern="1200" cap="none" spc="0" normalizeH="0" baseline="0" dirty="0" smtClean="0">
                <a:ln>
                  <a:noFill/>
                </a:ln>
                <a:solidFill>
                  <a:schemeClr val="bg1"/>
                </a:solidFill>
                <a:effectLst/>
                <a:uLnTx/>
                <a:uFillTx/>
                <a:latin typeface="Arial"/>
                <a:ea typeface="+mn-ea"/>
                <a:cs typeface="Arial"/>
              </a:defRPr>
            </a:lvl2pPr>
          </a:lstStyle>
          <a:p>
            <a:pPr lvl="0"/>
            <a:r>
              <a:rPr lang="en-GB"/>
              <a:t>Click to edit Master text styles</a:t>
            </a:r>
          </a:p>
        </p:txBody>
      </p:sp>
    </p:spTree>
    <p:extLst>
      <p:ext uri="{BB962C8B-B14F-4D97-AF65-F5344CB8AC3E}">
        <p14:creationId xmlns:p14="http://schemas.microsoft.com/office/powerpoint/2010/main" val="147526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50"/>
                                        <p:tgtEl>
                                          <p:spTgt spid="27"/>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71">
                                            <p:bg/>
                                          </p:spTgt>
                                        </p:tgtEl>
                                        <p:attrNameLst>
                                          <p:attrName>style.visibility</p:attrName>
                                        </p:attrNameLst>
                                      </p:cBhvr>
                                      <p:to>
                                        <p:strVal val="visible"/>
                                      </p:to>
                                    </p:set>
                                    <p:animEffect transition="in" filter="fade">
                                      <p:cBhvr>
                                        <p:cTn id="16" dur="500"/>
                                        <p:tgtEl>
                                          <p:spTgt spid="71">
                                            <p:bg/>
                                          </p:spTgt>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71">
                                            <p:txEl>
                                              <p:pRg st="0" end="0"/>
                                            </p:txEl>
                                          </p:spTgt>
                                        </p:tgtEl>
                                        <p:attrNameLst>
                                          <p:attrName>style.visibility</p:attrName>
                                        </p:attrNameLst>
                                      </p:cBhvr>
                                      <p:to>
                                        <p:strVal val="visible"/>
                                      </p:to>
                                    </p:set>
                                    <p:animEffect transition="in" filter="fade">
                                      <p:cBhvr>
                                        <p:cTn id="19" dur="500"/>
                                        <p:tgtEl>
                                          <p:spTgt spid="71">
                                            <p:txEl>
                                              <p:pRg st="0" end="0"/>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up)">
                                      <p:cBhvr>
                                        <p:cTn id="25" dur="500"/>
                                        <p:tgtEl>
                                          <p:spTgt spid="56"/>
                                        </p:tgtEl>
                                      </p:cBhvr>
                                    </p:animEffect>
                                  </p:childTnLst>
                                </p:cTn>
                              </p:par>
                              <p:par>
                                <p:cTn id="26" presetID="2" presetClass="entr" presetSubtype="8" decel="100000" fill="hold" grpId="0" nodeType="withEffect">
                                  <p:stCondLst>
                                    <p:cond delay="0"/>
                                  </p:stCondLst>
                                  <p:childTnLst>
                                    <p:set>
                                      <p:cBhvr>
                                        <p:cTn id="27" dur="1" fill="hold">
                                          <p:stCondLst>
                                            <p:cond delay="0"/>
                                          </p:stCondLst>
                                        </p:cTn>
                                        <p:tgtEl>
                                          <p:spTgt spid="66"/>
                                        </p:tgtEl>
                                        <p:attrNameLst>
                                          <p:attrName>style.visibility</p:attrName>
                                        </p:attrNameLst>
                                      </p:cBhvr>
                                      <p:to>
                                        <p:strVal val="visible"/>
                                      </p:to>
                                    </p:set>
                                    <p:anim calcmode="lin" valueType="num">
                                      <p:cBhvr additive="base">
                                        <p:cTn id="28" dur="500" fill="hold"/>
                                        <p:tgtEl>
                                          <p:spTgt spid="66"/>
                                        </p:tgtEl>
                                        <p:attrNameLst>
                                          <p:attrName>ppt_x</p:attrName>
                                        </p:attrNameLst>
                                      </p:cBhvr>
                                      <p:tavLst>
                                        <p:tav tm="0">
                                          <p:val>
                                            <p:strVal val="0-#ppt_w/2"/>
                                          </p:val>
                                        </p:tav>
                                        <p:tav tm="100000">
                                          <p:val>
                                            <p:strVal val="#ppt_x"/>
                                          </p:val>
                                        </p:tav>
                                      </p:tavLst>
                                    </p:anim>
                                    <p:anim calcmode="lin" valueType="num">
                                      <p:cBhvr additive="base">
                                        <p:cTn id="29" dur="500" fill="hold"/>
                                        <p:tgtEl>
                                          <p:spTgt spid="66"/>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0"/>
                                  </p:stCondLst>
                                  <p:childTnLst>
                                    <p:set>
                                      <p:cBhvr>
                                        <p:cTn id="31" dur="1" fill="hold">
                                          <p:stCondLst>
                                            <p:cond delay="0"/>
                                          </p:stCondLst>
                                        </p:cTn>
                                        <p:tgtEl>
                                          <p:spTgt spid="59">
                                            <p:bg/>
                                          </p:spTgt>
                                        </p:tgtEl>
                                        <p:attrNameLst>
                                          <p:attrName>style.visibility</p:attrName>
                                        </p:attrNameLst>
                                      </p:cBhvr>
                                      <p:to>
                                        <p:strVal val="visible"/>
                                      </p:to>
                                    </p:set>
                                    <p:anim calcmode="lin" valueType="num">
                                      <p:cBhvr additive="base">
                                        <p:cTn id="32" dur="500" fill="hold"/>
                                        <p:tgtEl>
                                          <p:spTgt spid="59">
                                            <p:bg/>
                                          </p:spTgt>
                                        </p:tgtEl>
                                        <p:attrNameLst>
                                          <p:attrName>ppt_x</p:attrName>
                                        </p:attrNameLst>
                                      </p:cBhvr>
                                      <p:tavLst>
                                        <p:tav tm="0">
                                          <p:val>
                                            <p:strVal val="0-#ppt_w/2"/>
                                          </p:val>
                                        </p:tav>
                                        <p:tav tm="100000">
                                          <p:val>
                                            <p:strVal val="#ppt_x"/>
                                          </p:val>
                                        </p:tav>
                                      </p:tavLst>
                                    </p:anim>
                                    <p:anim calcmode="lin" valueType="num">
                                      <p:cBhvr additive="base">
                                        <p:cTn id="33" dur="500" fill="hold"/>
                                        <p:tgtEl>
                                          <p:spTgt spid="59">
                                            <p:bg/>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decel="100000" fill="hold" grpId="0" nodeType="clickEffect" nodePh="1">
                                  <p:stCondLst>
                                    <p:cond delay="0"/>
                                  </p:stCondLst>
                                  <p:endCondLst>
                                    <p:cond evt="begin" delay="0">
                                      <p:tn val="36"/>
                                    </p:cond>
                                  </p:endCondLst>
                                  <p:childTnLst>
                                    <p:set>
                                      <p:cBhvr>
                                        <p:cTn id="37" dur="1" fill="hold">
                                          <p:stCondLst>
                                            <p:cond delay="0"/>
                                          </p:stCondLst>
                                        </p:cTn>
                                        <p:tgtEl>
                                          <p:spTgt spid="59">
                                            <p:txEl>
                                              <p:pRg st="0" end="0"/>
                                            </p:txEl>
                                          </p:spTgt>
                                        </p:tgtEl>
                                        <p:attrNameLst>
                                          <p:attrName>style.visibility</p:attrName>
                                        </p:attrNameLst>
                                      </p:cBhvr>
                                      <p:to>
                                        <p:strVal val="visible"/>
                                      </p:to>
                                    </p:set>
                                    <p:anim calcmode="lin" valueType="num">
                                      <p:cBhvr additive="base">
                                        <p:cTn id="38" dur="500" fill="hold"/>
                                        <p:tgtEl>
                                          <p:spTgt spid="59">
                                            <p:txEl>
                                              <p:pRg st="0" end="0"/>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5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tmplLst>
          <p:tmpl>
            <p:tnLst>
              <p:par>
                <p:cTn presetID="22" presetClass="entr" presetSubtype="4"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wipe(down)">
                      <p:cBhvr>
                        <p:cTn dur="500"/>
                        <p:tgtEl>
                          <p:spTgt spid="49"/>
                        </p:tgtEl>
                      </p:cBhvr>
                    </p:animEffect>
                  </p:childTnLst>
                </p:cTn>
              </p:par>
            </p:tnLst>
          </p:tmpl>
        </p:tmplLst>
      </p:bldP>
      <p:bldP spid="56" grpId="0" animBg="1">
        <p:tmplLst>
          <p:tmpl>
            <p:tnLst>
              <p:par>
                <p:cTn presetID="22" presetClass="entr" presetSubtype="1"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wipe(up)">
                      <p:cBhvr>
                        <p:cTn dur="500"/>
                        <p:tgtEl>
                          <p:spTgt spid="56"/>
                        </p:tgtEl>
                      </p:cBhvr>
                    </p:animEffect>
                  </p:childTnLst>
                </p:cTn>
              </p:par>
            </p:tnLst>
          </p:tmpl>
        </p:tmplLst>
      </p:bldP>
      <p:bldP spid="66" grpId="0" animBg="1">
        <p:tmplLst>
          <p:tmpl>
            <p:tnLst>
              <p:par>
                <p:cTn presetID="2" presetClass="entr" presetSubtype="8" decel="10000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0-#ppt_w/2"/>
                          </p:val>
                        </p:tav>
                        <p:tav tm="100000">
                          <p:val>
                            <p:strVal val="#ppt_x"/>
                          </p:val>
                        </p:tav>
                      </p:tavLst>
                    </p:anim>
                    <p:anim calcmode="lin" valueType="num">
                      <p:cBhvr additive="base">
                        <p:cTn dur="500" fill="hold"/>
                        <p:tgtEl>
                          <p:spTgt spid="66"/>
                        </p:tgtEl>
                        <p:attrNameLst>
                          <p:attrName>ppt_y</p:attrName>
                        </p:attrNameLst>
                      </p:cBhvr>
                      <p:tavLst>
                        <p:tav tm="0">
                          <p:val>
                            <p:strVal val="#ppt_y"/>
                          </p:val>
                        </p:tav>
                        <p:tav tm="100000">
                          <p:val>
                            <p:strVal val="#ppt_y"/>
                          </p:val>
                        </p:tav>
                      </p:tavLst>
                    </p:anim>
                  </p:childTnLst>
                </p:cTn>
              </p:par>
            </p:tnLst>
          </p:tmpl>
        </p:tmplLst>
      </p:bldP>
      <p:bldP spid="59" grpId="0" build="p" animBg="1">
        <p:tmplLst>
          <p:tmpl>
            <p:tnLst>
              <p:par>
                <p:cTn presetID="2" presetClass="entr" presetSubtype="8" decel="10000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0-#ppt_w/2"/>
                          </p:val>
                        </p:tav>
                        <p:tav tm="100000">
                          <p:val>
                            <p:strVal val="#ppt_x"/>
                          </p:val>
                        </p:tav>
                      </p:tavLst>
                    </p:anim>
                    <p:anim calcmode="lin" valueType="num">
                      <p:cBhvr additive="base">
                        <p:cTn dur="500" fill="hold"/>
                        <p:tgtEl>
                          <p:spTgt spid="59"/>
                        </p:tgtEl>
                        <p:attrNameLst>
                          <p:attrName>ppt_y</p:attrName>
                        </p:attrNameLst>
                      </p:cBhvr>
                      <p:tavLst>
                        <p:tav tm="0">
                          <p:val>
                            <p:strVal val="#ppt_y"/>
                          </p:val>
                        </p:tav>
                        <p:tav tm="100000">
                          <p:val>
                            <p:strVal val="#ppt_y"/>
                          </p:val>
                        </p:tav>
                      </p:tavLst>
                    </p:anim>
                  </p:childTnLst>
                </p:cTn>
              </p:par>
            </p:tnLst>
          </p:tmpl>
          <p:tmpl lvl="1">
            <p:tnLst>
              <p:par>
                <p:cTn presetID="2" presetClass="entr" presetSubtype="8" decel="100000" fill="hold" nodeType="clickEffect" nodePh="1">
                  <p:stCondLst>
                    <p:cond delay="0"/>
                  </p:stCondLst>
                  <p:endCondLst>
                    <p:cond delay="0"/>
                  </p:end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0-#ppt_w/2"/>
                          </p:val>
                        </p:tav>
                        <p:tav tm="100000">
                          <p:val>
                            <p:strVal val="#ppt_x"/>
                          </p:val>
                        </p:tav>
                      </p:tavLst>
                    </p:anim>
                    <p:anim calcmode="lin" valueType="num">
                      <p:cBhvr additive="base">
                        <p:cTn dur="500" fill="hold"/>
                        <p:tgtEl>
                          <p:spTgt spid="59"/>
                        </p:tgtEl>
                        <p:attrNameLst>
                          <p:attrName>ppt_y</p:attrName>
                        </p:attrNameLst>
                      </p:cBhvr>
                      <p:tavLst>
                        <p:tav tm="0">
                          <p:val>
                            <p:strVal val="#ppt_y"/>
                          </p:val>
                        </p:tav>
                        <p:tav tm="100000">
                          <p:val>
                            <p:strVal val="#ppt_y"/>
                          </p:val>
                        </p:tav>
                      </p:tavLst>
                    </p:anim>
                  </p:childTnLst>
                </p:cTn>
              </p:par>
            </p:tnLst>
          </p:tmpl>
        </p:tmplLst>
      </p:bldP>
      <p:bldP spid="25" grpId="0"/>
      <p:bldP spid="26" grpId="0">
        <p:tmplLst>
          <p:tmpl>
            <p:tnLst>
              <p:par>
                <p:cTn presetID="10" presetClass="entr" presetSubtype="0" fill="hold" nodeType="withEffect">
                  <p:stCondLst>
                    <p:cond delay="1000"/>
                  </p:stCondLst>
                  <p:childTnLst>
                    <p:set>
                      <p:cBhvr>
                        <p:cTn dur="1" fill="hold">
                          <p:stCondLst>
                            <p:cond delay="0"/>
                          </p:stCondLst>
                        </p:cTn>
                        <p:tgtEl>
                          <p:spTgt spid="26"/>
                        </p:tgtEl>
                        <p:attrNameLst>
                          <p:attrName>style.visibility</p:attrName>
                        </p:attrNameLst>
                      </p:cBhvr>
                      <p:to>
                        <p:strVal val="visible"/>
                      </p:to>
                    </p:set>
                    <p:animEffect transition="in" filter="fade">
                      <p:cBhvr>
                        <p:cTn dur="750"/>
                        <p:tgtEl>
                          <p:spTgt spid="26"/>
                        </p:tgtEl>
                      </p:cBhvr>
                    </p:animEffect>
                  </p:childTnLst>
                </p:cTn>
              </p:par>
            </p:tnLst>
          </p:tmpl>
        </p:tmplLst>
      </p:bldP>
      <p:bldP spid="27" grpId="0">
        <p:tmplLst>
          <p:tmpl>
            <p:tnLst>
              <p:par>
                <p:cTn presetID="10" presetClass="entr" presetSubtype="0" fill="hold" nodeType="withEffect">
                  <p:stCondLst>
                    <p:cond delay="1000"/>
                  </p:stCondLst>
                  <p:childTnLst>
                    <p:set>
                      <p:cBhvr>
                        <p:cTn dur="1" fill="hold">
                          <p:stCondLst>
                            <p:cond delay="0"/>
                          </p:stCondLst>
                        </p:cTn>
                        <p:tgtEl>
                          <p:spTgt spid="27"/>
                        </p:tgtEl>
                        <p:attrNameLst>
                          <p:attrName>style.visibility</p:attrName>
                        </p:attrNameLst>
                      </p:cBhvr>
                      <p:to>
                        <p:strVal val="visible"/>
                      </p:to>
                    </p:set>
                    <p:animEffect transition="in" filter="fade">
                      <p:cBhvr>
                        <p:cTn dur="750"/>
                        <p:tgtEl>
                          <p:spTgt spid="27"/>
                        </p:tgtEl>
                      </p:cBhvr>
                    </p:animEffect>
                  </p:childTnLst>
                </p:cTn>
              </p:par>
            </p:tnLst>
          </p:tmpl>
        </p:tmplLst>
      </p:bldP>
      <p:bldP spid="71" grpId="0" build="p" animBg="1">
        <p:tmplLst>
          <p:tmpl>
            <p:tnLst>
              <p:par>
                <p:cTn presetID="10" presetClass="entr" presetSubtype="0" fill="hold" nodeType="withEffect">
                  <p:stCondLst>
                    <p:cond delay="100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 lvl="1">
            <p:tnLst>
              <p:par>
                <p:cTn presetID="10" presetClass="entr" presetSubtype="0" fill="hold" nodeType="withEffect">
                  <p:stCondLst>
                    <p:cond delay="150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Lst>
  </p:timing>
  <p:extLst>
    <p:ext uri="{DCECCB84-F9BA-43D5-87BE-67443E8EF086}">
      <p15:sldGuideLst xmlns:p15="http://schemas.microsoft.com/office/powerpoint/2012/main">
        <p15:guide id="1" pos="46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slide 3">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E4EFD404-3777-75D8-B5E8-127A83C1D076}"/>
              </a:ext>
            </a:extLst>
          </p:cNvPr>
          <p:cNvSpPr>
            <a:spLocks noGrp="1"/>
          </p:cNvSpPr>
          <p:nvPr>
            <p:ph type="pic" sz="quarter" idx="10"/>
          </p:nvPr>
        </p:nvSpPr>
        <p:spPr>
          <a:xfrm>
            <a:off x="0" y="0"/>
            <a:ext cx="12192001" cy="6858000"/>
          </a:xfrm>
          <a:prstGeom prst="rect">
            <a:avLst/>
          </a:prstGeom>
          <a:solidFill>
            <a:schemeClr val="bg2"/>
          </a:solidFill>
        </p:spPr>
        <p:txBody>
          <a:bodyPr wrap="square" anchor="ctr" anchorCtr="0">
            <a:noAutofit/>
          </a:bodyPr>
          <a:lstStyle>
            <a:lvl1pPr marL="0" indent="0" algn="ctr">
              <a:buNone/>
              <a:defRPr/>
            </a:lvl1pPr>
          </a:lstStyle>
          <a:p>
            <a:endParaRPr lang="en-US"/>
          </a:p>
        </p:txBody>
      </p:sp>
      <p:sp>
        <p:nvSpPr>
          <p:cNvPr id="61" name="Text Placeholder 23">
            <a:extLst>
              <a:ext uri="{FF2B5EF4-FFF2-40B4-BE49-F238E27FC236}">
                <a16:creationId xmlns:a16="http://schemas.microsoft.com/office/drawing/2014/main" id="{FE0B63C6-C57E-E908-58E5-4A6A61E9D862}"/>
              </a:ext>
            </a:extLst>
          </p:cNvPr>
          <p:cNvSpPr>
            <a:spLocks noGrp="1"/>
          </p:cNvSpPr>
          <p:nvPr>
            <p:ph type="body" sz="quarter" idx="20"/>
          </p:nvPr>
        </p:nvSpPr>
        <p:spPr>
          <a:xfrm>
            <a:off x="0" y="0"/>
            <a:ext cx="12212638" cy="6858000"/>
          </a:xfrm>
          <a:prstGeom prst="rect">
            <a:avLst/>
          </a:prstGeom>
          <a:gradFill>
            <a:gsLst>
              <a:gs pos="0">
                <a:schemeClr val="tx2">
                  <a:alpha val="0"/>
                </a:schemeClr>
              </a:gs>
              <a:gs pos="48000">
                <a:schemeClr val="tx2">
                  <a:alpha val="39000"/>
                </a:schemeClr>
              </a:gs>
              <a:gs pos="100000">
                <a:schemeClr val="tx1"/>
              </a:gs>
            </a:gsLst>
            <a:lin ang="6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lang="en-US" sz="1800" dirty="0">
                <a:solidFill>
                  <a:schemeClr val="lt1"/>
                </a:solidFill>
              </a:defRPr>
            </a:lvl1pPr>
          </a:lstStyle>
          <a:p>
            <a:pPr lvl="0" algn="ctr" defTabSz="914377"/>
            <a:endParaRPr lang="en-US"/>
          </a:p>
        </p:txBody>
      </p:sp>
      <p:sp>
        <p:nvSpPr>
          <p:cNvPr id="41" name="Text Placeholder 40">
            <a:extLst>
              <a:ext uri="{FF2B5EF4-FFF2-40B4-BE49-F238E27FC236}">
                <a16:creationId xmlns:a16="http://schemas.microsoft.com/office/drawing/2014/main" id="{BC9B62AC-8F61-26D9-BA8C-923BE4737F91}"/>
              </a:ext>
            </a:extLst>
          </p:cNvPr>
          <p:cNvSpPr>
            <a:spLocks noGrp="1"/>
          </p:cNvSpPr>
          <p:nvPr>
            <p:ph type="body" sz="quarter" idx="17"/>
          </p:nvPr>
        </p:nvSpPr>
        <p:spPr>
          <a:xfrm>
            <a:off x="6942352" y="-1088"/>
            <a:ext cx="5270287" cy="6859089"/>
          </a:xfrm>
          <a:custGeom>
            <a:avLst/>
            <a:gdLst>
              <a:gd name="connsiteX0" fmla="*/ 4269509 w 5270287"/>
              <a:gd name="connsiteY0" fmla="*/ 0 h 6859089"/>
              <a:gd name="connsiteX1" fmla="*/ 5270287 w 5270287"/>
              <a:gd name="connsiteY1" fmla="*/ 0 h 6859089"/>
              <a:gd name="connsiteX2" fmla="*/ 5270287 w 5270287"/>
              <a:gd name="connsiteY2" fmla="*/ 375385 h 6859089"/>
              <a:gd name="connsiteX3" fmla="*/ 1234440 w 5270287"/>
              <a:gd name="connsiteY3" fmla="*/ 6859089 h 6859089"/>
              <a:gd name="connsiteX4" fmla="*/ 0 w 5270287"/>
              <a:gd name="connsiteY4" fmla="*/ 6859089 h 685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0287" h="6859089">
                <a:moveTo>
                  <a:pt x="4269509" y="0"/>
                </a:moveTo>
                <a:lnTo>
                  <a:pt x="5270287" y="0"/>
                </a:lnTo>
                <a:lnTo>
                  <a:pt x="5270287" y="375385"/>
                </a:lnTo>
                <a:lnTo>
                  <a:pt x="1234440" y="6859089"/>
                </a:lnTo>
                <a:lnTo>
                  <a:pt x="0" y="6859089"/>
                </a:lnTo>
                <a:close/>
              </a:path>
            </a:pathLst>
          </a:custGeom>
          <a:solidFill>
            <a:schemeClr val="accent1">
              <a:alpha val="75000"/>
            </a:schemeClr>
          </a:solidFill>
        </p:spPr>
        <p:txBody>
          <a:bodyPr wrap="square">
            <a:noAutofit/>
          </a:bodyPr>
          <a:lstStyle>
            <a:lvl1pPr>
              <a:defRPr sz="100">
                <a:solidFill>
                  <a:schemeClr val="bg2"/>
                </a:solidFill>
              </a:defRPr>
            </a:lvl1pPr>
          </a:lstStyle>
          <a:p>
            <a:pPr lvl="0"/>
            <a:endParaRPr lang="en-US"/>
          </a:p>
        </p:txBody>
      </p:sp>
      <p:sp>
        <p:nvSpPr>
          <p:cNvPr id="46" name="Text Placeholder 45">
            <a:extLst>
              <a:ext uri="{FF2B5EF4-FFF2-40B4-BE49-F238E27FC236}">
                <a16:creationId xmlns:a16="http://schemas.microsoft.com/office/drawing/2014/main" id="{C1992007-B1A2-9715-4929-BFCC7E5F54FE}"/>
              </a:ext>
            </a:extLst>
          </p:cNvPr>
          <p:cNvSpPr>
            <a:spLocks noGrp="1"/>
          </p:cNvSpPr>
          <p:nvPr>
            <p:ph type="body" sz="quarter" idx="18"/>
          </p:nvPr>
        </p:nvSpPr>
        <p:spPr>
          <a:xfrm>
            <a:off x="0" y="-1089"/>
            <a:ext cx="2194900" cy="3523752"/>
          </a:xfrm>
          <a:custGeom>
            <a:avLst/>
            <a:gdLst>
              <a:gd name="connsiteX0" fmla="*/ 2075939 w 2194900"/>
              <a:gd name="connsiteY0" fmla="*/ 0 h 3523752"/>
              <a:gd name="connsiteX1" fmla="*/ 2194900 w 2194900"/>
              <a:gd name="connsiteY1" fmla="*/ 0 h 3523752"/>
              <a:gd name="connsiteX2" fmla="*/ 1505 w 2194900"/>
              <a:gd name="connsiteY2" fmla="*/ 3523752 h 3523752"/>
              <a:gd name="connsiteX3" fmla="*/ 0 w 2194900"/>
              <a:gd name="connsiteY3" fmla="*/ 3523752 h 3523752"/>
              <a:gd name="connsiteX4" fmla="*/ 0 w 2194900"/>
              <a:gd name="connsiteY4" fmla="*/ 3335056 h 3523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900" h="3523752">
                <a:moveTo>
                  <a:pt x="2075939" y="0"/>
                </a:moveTo>
                <a:lnTo>
                  <a:pt x="2194900" y="0"/>
                </a:lnTo>
                <a:lnTo>
                  <a:pt x="1505" y="3523752"/>
                </a:lnTo>
                <a:lnTo>
                  <a:pt x="0" y="3523752"/>
                </a:lnTo>
                <a:lnTo>
                  <a:pt x="0" y="3335056"/>
                </a:lnTo>
                <a:close/>
              </a:path>
            </a:pathLst>
          </a:custGeom>
          <a:solidFill>
            <a:schemeClr val="bg1">
              <a:alpha val="80000"/>
            </a:schemeClr>
          </a:solidFill>
        </p:spPr>
        <p:txBody>
          <a:bodyPr wrap="square">
            <a:noAutofit/>
          </a:bodyPr>
          <a:lstStyle>
            <a:lvl1pPr>
              <a:defRPr sz="100">
                <a:solidFill>
                  <a:schemeClr val="bg2"/>
                </a:solidFill>
              </a:defRPr>
            </a:lvl1pPr>
          </a:lstStyle>
          <a:p>
            <a:pPr lvl="0"/>
            <a:endParaRPr lang="en-US"/>
          </a:p>
        </p:txBody>
      </p:sp>
      <p:sp>
        <p:nvSpPr>
          <p:cNvPr id="52" name="Text Placeholder 51">
            <a:extLst>
              <a:ext uri="{FF2B5EF4-FFF2-40B4-BE49-F238E27FC236}">
                <a16:creationId xmlns:a16="http://schemas.microsoft.com/office/drawing/2014/main" id="{91FAD17A-37E3-43AA-655A-251AF182BDAB}"/>
              </a:ext>
            </a:extLst>
          </p:cNvPr>
          <p:cNvSpPr>
            <a:spLocks noGrp="1"/>
          </p:cNvSpPr>
          <p:nvPr>
            <p:ph type="body" sz="quarter" idx="19"/>
          </p:nvPr>
        </p:nvSpPr>
        <p:spPr>
          <a:xfrm>
            <a:off x="0" y="0"/>
            <a:ext cx="1978534" cy="3178572"/>
          </a:xfrm>
          <a:custGeom>
            <a:avLst/>
            <a:gdLst>
              <a:gd name="connsiteX0" fmla="*/ 744094 w 1978534"/>
              <a:gd name="connsiteY0" fmla="*/ 0 h 3178572"/>
              <a:gd name="connsiteX1" fmla="*/ 1978534 w 1978534"/>
              <a:gd name="connsiteY1" fmla="*/ 0 h 3178572"/>
              <a:gd name="connsiteX2" fmla="*/ 0 w 1978534"/>
              <a:gd name="connsiteY2" fmla="*/ 3178572 h 3178572"/>
              <a:gd name="connsiteX3" fmla="*/ 0 w 1978534"/>
              <a:gd name="connsiteY3" fmla="*/ 1195409 h 3178572"/>
            </a:gdLst>
            <a:ahLst/>
            <a:cxnLst>
              <a:cxn ang="0">
                <a:pos x="connsiteX0" y="connsiteY0"/>
              </a:cxn>
              <a:cxn ang="0">
                <a:pos x="connsiteX1" y="connsiteY1"/>
              </a:cxn>
              <a:cxn ang="0">
                <a:pos x="connsiteX2" y="connsiteY2"/>
              </a:cxn>
              <a:cxn ang="0">
                <a:pos x="connsiteX3" y="connsiteY3"/>
              </a:cxn>
            </a:cxnLst>
            <a:rect l="l" t="t" r="r" b="b"/>
            <a:pathLst>
              <a:path w="1978534" h="3178572">
                <a:moveTo>
                  <a:pt x="744094" y="0"/>
                </a:moveTo>
                <a:lnTo>
                  <a:pt x="1978534" y="0"/>
                </a:lnTo>
                <a:lnTo>
                  <a:pt x="0" y="3178572"/>
                </a:lnTo>
                <a:lnTo>
                  <a:pt x="0" y="1195409"/>
                </a:lnTo>
                <a:close/>
              </a:path>
            </a:pathLst>
          </a:custGeom>
          <a:solidFill>
            <a:schemeClr val="bg1">
              <a:alpha val="50000"/>
            </a:schemeClr>
          </a:solidFill>
        </p:spPr>
        <p:txBody>
          <a:bodyPr wrap="square">
            <a:noAutofit/>
          </a:bodyPr>
          <a:lstStyle>
            <a:lvl1pPr>
              <a:defRPr sz="100">
                <a:solidFill>
                  <a:schemeClr val="bg2"/>
                </a:solidFill>
              </a:defRPr>
            </a:lvl1pPr>
          </a:lstStyle>
          <a:p>
            <a:pPr lvl="0"/>
            <a:endParaRPr lang="en-US"/>
          </a:p>
        </p:txBody>
      </p:sp>
      <p:sp>
        <p:nvSpPr>
          <p:cNvPr id="29" name="Text Placeholder 23">
            <a:extLst>
              <a:ext uri="{FF2B5EF4-FFF2-40B4-BE49-F238E27FC236}">
                <a16:creationId xmlns:a16="http://schemas.microsoft.com/office/drawing/2014/main" id="{89E22086-F99A-B82C-BDB8-9AF0EA3FBEF7}"/>
              </a:ext>
            </a:extLst>
          </p:cNvPr>
          <p:cNvSpPr>
            <a:spLocks noGrp="1"/>
          </p:cNvSpPr>
          <p:nvPr>
            <p:ph type="body" sz="quarter" idx="12"/>
          </p:nvPr>
        </p:nvSpPr>
        <p:spPr>
          <a:xfrm>
            <a:off x="-20638" y="5226049"/>
            <a:ext cx="12212638" cy="487181"/>
          </a:xfrm>
          <a:prstGeom prst="rect">
            <a:avLst/>
          </a:prstGeom>
          <a:solidFill>
            <a:schemeClr val="tx2"/>
          </a:solidFill>
        </p:spPr>
        <p:txBody>
          <a:bodyPr/>
          <a:lstStyle>
            <a:lvl1pPr>
              <a:defRPr>
                <a:solidFill>
                  <a:schemeClr val="tx2"/>
                </a:solidFill>
              </a:defRPr>
            </a:lvl1pPr>
          </a:lstStyle>
          <a:p>
            <a:pPr lvl="0"/>
            <a:endParaRPr lang="en-US"/>
          </a:p>
        </p:txBody>
      </p:sp>
      <p:sp>
        <p:nvSpPr>
          <p:cNvPr id="34" name="Text Placeholder 42">
            <a:extLst>
              <a:ext uri="{FF2B5EF4-FFF2-40B4-BE49-F238E27FC236}">
                <a16:creationId xmlns:a16="http://schemas.microsoft.com/office/drawing/2014/main" id="{A6FE4468-6425-31B0-55D6-259D751D81E3}"/>
              </a:ext>
            </a:extLst>
          </p:cNvPr>
          <p:cNvSpPr>
            <a:spLocks noGrp="1"/>
          </p:cNvSpPr>
          <p:nvPr>
            <p:ph type="body" sz="quarter" idx="14" hasCustomPrompt="1"/>
          </p:nvPr>
        </p:nvSpPr>
        <p:spPr>
          <a:xfrm>
            <a:off x="3744119" y="5315274"/>
            <a:ext cx="4703763" cy="286545"/>
          </a:xfrm>
          <a:prstGeom prst="rect">
            <a:avLst/>
          </a:prstGeom>
        </p:spPr>
        <p:txBody>
          <a:bodyPr lIns="0" tIns="0" rIns="0" bIns="36000" numCol="1" anchor="ctr">
            <a:noAutofit/>
          </a:bodyPr>
          <a:lstStyle>
            <a:lvl1pPr marL="0" indent="0" algn="ctr">
              <a:buNone/>
              <a:defRPr lang="en-US" sz="1600" b="1" dirty="0" smtClean="0">
                <a:solidFill>
                  <a:schemeClr val="bg1"/>
                </a:solidFill>
                <a:latin typeface="+mj-lt"/>
              </a:defRPr>
            </a:lvl1pPr>
          </a:lstStyle>
          <a:p>
            <a:pPr marL="0" lvl="0" defTabSz="914377">
              <a:lnSpc>
                <a:spcPct val="110000"/>
              </a:lnSpc>
            </a:pPr>
            <a:r>
              <a:rPr lang="en-US"/>
              <a:t>Presenter name Date</a:t>
            </a:r>
          </a:p>
        </p:txBody>
      </p:sp>
      <p:sp>
        <p:nvSpPr>
          <p:cNvPr id="24" name="Text Placeholder 23">
            <a:extLst>
              <a:ext uri="{FF2B5EF4-FFF2-40B4-BE49-F238E27FC236}">
                <a16:creationId xmlns:a16="http://schemas.microsoft.com/office/drawing/2014/main" id="{8E1E97DD-0305-5284-490E-D3CCB20D27E9}"/>
              </a:ext>
            </a:extLst>
          </p:cNvPr>
          <p:cNvSpPr>
            <a:spLocks noGrp="1"/>
          </p:cNvSpPr>
          <p:nvPr>
            <p:ph type="body" sz="quarter" idx="11"/>
          </p:nvPr>
        </p:nvSpPr>
        <p:spPr>
          <a:xfrm>
            <a:off x="-20638" y="2998788"/>
            <a:ext cx="12212638" cy="2227262"/>
          </a:xfrm>
          <a:prstGeom prst="rect">
            <a:avLst/>
          </a:prstGeom>
          <a:solidFill>
            <a:schemeClr val="bg1"/>
          </a:solidFill>
        </p:spPr>
        <p:txBody>
          <a:bodyPr/>
          <a:lstStyle>
            <a:lvl1pPr>
              <a:defRPr>
                <a:solidFill>
                  <a:schemeClr val="bg1"/>
                </a:solidFill>
              </a:defRPr>
            </a:lvl1pPr>
          </a:lstStyle>
          <a:p>
            <a:pPr lvl="0"/>
            <a:endParaRPr lang="en-US"/>
          </a:p>
        </p:txBody>
      </p:sp>
      <p:sp>
        <p:nvSpPr>
          <p:cNvPr id="31" name="Title 24">
            <a:extLst>
              <a:ext uri="{FF2B5EF4-FFF2-40B4-BE49-F238E27FC236}">
                <a16:creationId xmlns:a16="http://schemas.microsoft.com/office/drawing/2014/main" id="{ED74E872-9671-625C-DEFD-AC6C55B0D521}"/>
              </a:ext>
            </a:extLst>
          </p:cNvPr>
          <p:cNvSpPr>
            <a:spLocks noGrp="1"/>
          </p:cNvSpPr>
          <p:nvPr>
            <p:ph type="title"/>
          </p:nvPr>
        </p:nvSpPr>
        <p:spPr>
          <a:xfrm>
            <a:off x="4383558" y="3630157"/>
            <a:ext cx="7103592" cy="664797"/>
          </a:xfrm>
          <a:noFill/>
        </p:spPr>
        <p:txBody>
          <a:bodyPr wrap="square" lIns="0" tIns="0" rIns="0" bIns="0" anchor="b">
            <a:spAutoFit/>
          </a:bodyPr>
          <a:lstStyle>
            <a:lvl1pPr>
              <a:defRPr lang="en-US" sz="4800" dirty="0"/>
            </a:lvl1pPr>
          </a:lstStyle>
          <a:p>
            <a:pPr marL="0" lvl="0"/>
            <a:r>
              <a:rPr lang="en-US"/>
              <a:t>Click to edit Master title</a:t>
            </a:r>
          </a:p>
        </p:txBody>
      </p:sp>
      <p:sp>
        <p:nvSpPr>
          <p:cNvPr id="33" name="Text Placeholder 42">
            <a:extLst>
              <a:ext uri="{FF2B5EF4-FFF2-40B4-BE49-F238E27FC236}">
                <a16:creationId xmlns:a16="http://schemas.microsoft.com/office/drawing/2014/main" id="{B69C4CA6-6718-9804-7CC6-AE3BB987BD17}"/>
              </a:ext>
            </a:extLst>
          </p:cNvPr>
          <p:cNvSpPr>
            <a:spLocks noGrp="1"/>
          </p:cNvSpPr>
          <p:nvPr>
            <p:ph type="body" sz="quarter" idx="13"/>
          </p:nvPr>
        </p:nvSpPr>
        <p:spPr>
          <a:xfrm>
            <a:off x="4383558" y="4382497"/>
            <a:ext cx="4703763" cy="286545"/>
          </a:xfrm>
          <a:prstGeom prst="rect">
            <a:avLst/>
          </a:prstGeom>
        </p:spPr>
        <p:txBody>
          <a:bodyPr vert="horz" lIns="0" tIns="0" rIns="0" bIns="0" rtlCol="0" anchor="t" anchorCtr="0">
            <a:noAutofit/>
          </a:bodyPr>
          <a:lstStyle>
            <a:lvl1pPr>
              <a:defRPr lang="en-US" sz="2400" smtClean="0">
                <a:solidFill>
                  <a:schemeClr val="tx2"/>
                </a:solidFill>
                <a:latin typeface="+mj-lt"/>
                <a:ea typeface="+mj-ea"/>
                <a:cs typeface="+mj-cs"/>
              </a:defRPr>
            </a:lvl1pPr>
            <a:lvl2pPr>
              <a:defRPr lang="en-US" sz="1800" smtClean="0"/>
            </a:lvl2pPr>
            <a:lvl3pPr>
              <a:defRPr lang="en-US" sz="1800" smtClean="0"/>
            </a:lvl3pPr>
            <a:lvl4pPr>
              <a:defRPr lang="en-US" smtClean="0"/>
            </a:lvl4pPr>
            <a:lvl5pPr>
              <a:defRPr lang="en-US"/>
            </a:lvl5pPr>
          </a:lstStyle>
          <a:p>
            <a:pPr marL="0" lvl="0">
              <a:spcBef>
                <a:spcPct val="0"/>
              </a:spcBef>
              <a:buNone/>
            </a:pPr>
            <a:r>
              <a:rPr lang="en-US"/>
              <a:t>Click to edit Master text styles</a:t>
            </a:r>
          </a:p>
        </p:txBody>
      </p:sp>
      <p:sp>
        <p:nvSpPr>
          <p:cNvPr id="36" name="Text Placeholder 3">
            <a:extLst>
              <a:ext uri="{FF2B5EF4-FFF2-40B4-BE49-F238E27FC236}">
                <a16:creationId xmlns:a16="http://schemas.microsoft.com/office/drawing/2014/main" id="{67AEF472-C958-25F9-6C92-EEF59FB0B4EF}"/>
              </a:ext>
            </a:extLst>
          </p:cNvPr>
          <p:cNvSpPr>
            <a:spLocks noGrp="1"/>
          </p:cNvSpPr>
          <p:nvPr>
            <p:ph type="body" sz="quarter" idx="16" hasCustomPrompt="1"/>
          </p:nvPr>
        </p:nvSpPr>
        <p:spPr>
          <a:xfrm>
            <a:off x="744222" y="3641172"/>
            <a:ext cx="2284265" cy="895613"/>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GB"/>
              <a:t> </a:t>
            </a:r>
          </a:p>
        </p:txBody>
      </p:sp>
    </p:spTree>
    <p:extLst>
      <p:ext uri="{BB962C8B-B14F-4D97-AF65-F5344CB8AC3E}">
        <p14:creationId xmlns:p14="http://schemas.microsoft.com/office/powerpoint/2010/main" val="182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grpId="1" nodeType="withEffect">
                                  <p:stCondLst>
                                    <p:cond delay="750"/>
                                  </p:stCondLst>
                                  <p:childTnLst>
                                    <p:animMotion origin="layout" path="M -0.01836 0.00116 L 0.00052 0.00116 " pathEditMode="relative" rAng="0" ptsTypes="AA">
                                      <p:cBhvr>
                                        <p:cTn id="9" dur="1000" fill="hold"/>
                                        <p:tgtEl>
                                          <p:spTgt spid="31"/>
                                        </p:tgtEl>
                                        <p:attrNameLst>
                                          <p:attrName>ppt_x</p:attrName>
                                          <p:attrName>ppt_y</p:attrName>
                                        </p:attrNameLst>
                                      </p:cBhvr>
                                      <p:rCtr x="938" y="0"/>
                                    </p:animMotion>
                                  </p:childTnLst>
                                </p:cTn>
                              </p:par>
                              <p:par>
                                <p:cTn id="10" presetID="10" presetClass="entr" presetSubtype="0" fill="hold" grpId="0" nodeType="withEffect">
                                  <p:stCondLst>
                                    <p:cond delay="750"/>
                                  </p:stCondLst>
                                  <p:childTnLst>
                                    <p:set>
                                      <p:cBhvr>
                                        <p:cTn id="11" dur="1" fill="hold">
                                          <p:stCondLst>
                                            <p:cond delay="0"/>
                                          </p:stCondLst>
                                        </p:cTn>
                                        <p:tgtEl>
                                          <p:spTgt spid="33">
                                            <p:txEl>
                                              <p:pRg st="0" end="0"/>
                                            </p:txEl>
                                          </p:spTgt>
                                        </p:tgtEl>
                                        <p:attrNameLst>
                                          <p:attrName>style.visibility</p:attrName>
                                        </p:attrNameLst>
                                      </p:cBhvr>
                                      <p:to>
                                        <p:strVal val="visible"/>
                                      </p:to>
                                    </p:set>
                                    <p:animEffect transition="in" filter="fade">
                                      <p:cBhvr>
                                        <p:cTn id="12" dur="750"/>
                                        <p:tgtEl>
                                          <p:spTgt spid="33">
                                            <p:txEl>
                                              <p:pRg st="0" end="0"/>
                                            </p:txEl>
                                          </p:spTgt>
                                        </p:tgtEl>
                                      </p:cBhvr>
                                    </p:animEffect>
                                  </p:childTnLst>
                                </p:cTn>
                              </p:par>
                              <p:par>
                                <p:cTn id="13" presetID="63" presetClass="path" presetSubtype="0" decel="100000" fill="hold" grpId="1" nodeType="withEffect">
                                  <p:stCondLst>
                                    <p:cond delay="750"/>
                                  </p:stCondLst>
                                  <p:childTnLst>
                                    <p:animMotion origin="layout" path="M -0.01836 0.00116 L 0.00052 0.00116 " pathEditMode="relative" rAng="0" ptsTypes="AA">
                                      <p:cBhvr>
                                        <p:cTn id="14" dur="1000" fill="hold"/>
                                        <p:tgtEl>
                                          <p:spTgt spid="33">
                                            <p:txEl>
                                              <p:pRg st="0" end="0"/>
                                            </p:txEl>
                                          </p:spTgt>
                                        </p:tgtEl>
                                        <p:attrNameLst>
                                          <p:attrName>ppt_x</p:attrName>
                                          <p:attrName>ppt_y</p:attrName>
                                        </p:attrNameLst>
                                      </p:cBhvr>
                                      <p:rCtr x="938" y="0"/>
                                    </p:animMotion>
                                  </p:childTnLst>
                                </p:cTn>
                              </p:par>
                              <p:par>
                                <p:cTn id="15" presetID="10" presetClass="entr" presetSubtype="0" fill="hold" grpId="0" nodeType="withEffect">
                                  <p:stCondLst>
                                    <p:cond delay="1000"/>
                                  </p:stCondLst>
                                  <p:childTnLst>
                                    <p:set>
                                      <p:cBhvr>
                                        <p:cTn id="16" dur="1" fill="hold">
                                          <p:stCondLst>
                                            <p:cond delay="0"/>
                                          </p:stCondLst>
                                        </p:cTn>
                                        <p:tgtEl>
                                          <p:spTgt spid="36">
                                            <p:bg/>
                                          </p:spTgt>
                                        </p:tgtEl>
                                        <p:attrNameLst>
                                          <p:attrName>style.visibility</p:attrName>
                                        </p:attrNameLst>
                                      </p:cBhvr>
                                      <p:to>
                                        <p:strVal val="visible"/>
                                      </p:to>
                                    </p:set>
                                    <p:animEffect transition="in" filter="fade">
                                      <p:cBhvr>
                                        <p:cTn id="17" dur="500"/>
                                        <p:tgtEl>
                                          <p:spTgt spid="36">
                                            <p:bg/>
                                          </p:spTgt>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36">
                                            <p:txEl>
                                              <p:pRg st="0" end="0"/>
                                            </p:txEl>
                                          </p:spTgt>
                                        </p:tgtEl>
                                        <p:attrNameLst>
                                          <p:attrName>style.visibility</p:attrName>
                                        </p:attrNameLst>
                                      </p:cBhvr>
                                      <p:to>
                                        <p:strVal val="visible"/>
                                      </p:to>
                                    </p:set>
                                    <p:animEffect transition="in" filter="fade">
                                      <p:cBhvr>
                                        <p:cTn id="20" dur="500"/>
                                        <p:tgtEl>
                                          <p:spTgt spid="36">
                                            <p:txEl>
                                              <p:pRg st="0" end="0"/>
                                            </p:txEl>
                                          </p:spTgt>
                                        </p:tgtEl>
                                      </p:cBhvr>
                                    </p:animEffect>
                                  </p:childTnLst>
                                </p:cTn>
                              </p:par>
                              <p:par>
                                <p:cTn id="21" presetID="47" presetClass="entr" presetSubtype="0" fill="hold" grpId="0" nodeType="withEffect">
                                  <p:stCondLst>
                                    <p:cond delay="150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anim calcmode="lin" valueType="num">
                                      <p:cBhvr>
                                        <p:cTn id="24" dur="500" fill="hold"/>
                                        <p:tgtEl>
                                          <p:spTgt spid="34"/>
                                        </p:tgtEl>
                                        <p:attrNameLst>
                                          <p:attrName>ppt_x</p:attrName>
                                        </p:attrNameLst>
                                      </p:cBhvr>
                                      <p:tavLst>
                                        <p:tav tm="0">
                                          <p:val>
                                            <p:strVal val="#ppt_x"/>
                                          </p:val>
                                        </p:tav>
                                        <p:tav tm="100000">
                                          <p:val>
                                            <p:strVal val="#ppt_x"/>
                                          </p:val>
                                        </p:tav>
                                      </p:tavLst>
                                    </p:anim>
                                    <p:anim calcmode="lin" valueType="num">
                                      <p:cBhvr>
                                        <p:cTn id="25" dur="500" fill="hold"/>
                                        <p:tgtEl>
                                          <p:spTgt spid="34"/>
                                        </p:tgtEl>
                                        <p:attrNameLst>
                                          <p:attrName>ppt_y</p:attrName>
                                        </p:attrNameLst>
                                      </p:cBhvr>
                                      <p:tavLst>
                                        <p:tav tm="0">
                                          <p:val>
                                            <p:strVal val="#ppt_y-.1"/>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1+#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par>
                                <p:cTn id="30" presetID="47" presetClass="entr" presetSubtype="0" fill="hold" grpId="0" nodeType="withEffect">
                                  <p:stCondLst>
                                    <p:cond delay="150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ppt_x</p:attrName>
                                        </p:attrNameLst>
                                      </p:cBhvr>
                                      <p:tavLst>
                                        <p:tav tm="0">
                                          <p:val>
                                            <p:strVal val="#ppt_x"/>
                                          </p:val>
                                        </p:tav>
                                        <p:tav tm="100000">
                                          <p:val>
                                            <p:strVal val="#ppt_x"/>
                                          </p:val>
                                        </p:tav>
                                      </p:tavLst>
                                    </p:anim>
                                    <p:anim calcmode="lin" valueType="num">
                                      <p:cBhvr>
                                        <p:cTn id="34" dur="500" fill="hold"/>
                                        <p:tgtEl>
                                          <p:spTgt spid="29"/>
                                        </p:tgtEl>
                                        <p:attrNameLst>
                                          <p:attrName>ppt_y</p:attrName>
                                        </p:attrNameLst>
                                      </p:cBhvr>
                                      <p:tavLst>
                                        <p:tav tm="0">
                                          <p:val>
                                            <p:strVal val="#ppt_y-.1"/>
                                          </p:val>
                                        </p:tav>
                                        <p:tav tm="100000">
                                          <p:val>
                                            <p:strVal val="#ppt_y"/>
                                          </p:val>
                                        </p:tav>
                                      </p:tavLst>
                                    </p:anim>
                                  </p:childTnLst>
                                </p:cTn>
                              </p:par>
                              <p:par>
                                <p:cTn id="35" presetID="22" presetClass="entr" presetSubtype="4"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ipe(down)">
                                      <p:cBhvr>
                                        <p:cTn id="40" dur="500"/>
                                        <p:tgtEl>
                                          <p:spTgt spid="4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up)">
                                      <p:cBhvr>
                                        <p:cTn id="43" dur="500"/>
                                        <p:tgtEl>
                                          <p:spTgt spid="5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1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tmplLst>
          <p:tmpl>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1500"/>
                        <p:tgtEl>
                          <p:spTgt spid="61"/>
                        </p:tgtEl>
                      </p:cBhvr>
                    </p:animEffect>
                  </p:childTnLst>
                </p:cTn>
              </p:par>
            </p:tnLst>
          </p:tmpl>
        </p:tmplLst>
      </p:bldP>
      <p:bldP spid="41" grpId="0" animBg="1">
        <p:tmplLst>
          <p:tmpl>
            <p:tnLst>
              <p:par>
                <p:cTn presetID="22" presetClass="entr" presetSubtype="4"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down)">
                      <p:cBhvr>
                        <p:cTn dur="500"/>
                        <p:tgtEl>
                          <p:spTgt spid="41"/>
                        </p:tgtEl>
                      </p:cBhvr>
                    </p:animEffect>
                  </p:childTnLst>
                </p:cTn>
              </p:par>
            </p:tnLst>
          </p:tmpl>
        </p:tmplLst>
      </p:bldP>
      <p:bldP spid="46" grpId="0" animBg="1">
        <p:tmplLst>
          <p:tmpl>
            <p:tnLst>
              <p:par>
                <p:cTn presetID="22" presetClass="entr" presetSubtype="4"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down)">
                      <p:cBhvr>
                        <p:cTn dur="500"/>
                        <p:tgtEl>
                          <p:spTgt spid="46"/>
                        </p:tgtEl>
                      </p:cBhvr>
                    </p:animEffect>
                  </p:childTnLst>
                </p:cTn>
              </p:par>
            </p:tnLst>
          </p:tmpl>
        </p:tmplLst>
      </p:bldP>
      <p:bldP spid="52" grpId="0" animBg="1">
        <p:tmplLst>
          <p:tmpl>
            <p:tnLst>
              <p:par>
                <p:cTn presetID="22" presetClass="entr" presetSubtype="1"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wipe(up)">
                      <p:cBhvr>
                        <p:cTn dur="500"/>
                        <p:tgtEl>
                          <p:spTgt spid="52"/>
                        </p:tgtEl>
                      </p:cBhvr>
                    </p:animEffect>
                  </p:childTnLst>
                </p:cTn>
              </p:par>
            </p:tnLst>
          </p:tmpl>
        </p:tmplLst>
      </p:bldP>
      <p:bldP spid="29" grpId="0" animBg="1">
        <p:tmplLst>
          <p:tmpl>
            <p:tnLst>
              <p:par>
                <p:cTn presetID="47" presetClass="entr" presetSubtype="0" fill="hold" nodeType="withEffect">
                  <p:stCondLst>
                    <p:cond delay="1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4" grpId="0">
        <p:tmplLst>
          <p:tmpl>
            <p:tnLst>
              <p:par>
                <p:cTn presetID="47" presetClass="entr" presetSubtype="0" fill="hold" nodeType="withEffect">
                  <p:stCondLst>
                    <p:cond delay="15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anim calcmode="lin" valueType="num">
                      <p:cBhvr>
                        <p:cTn dur="500" fill="hold"/>
                        <p:tgtEl>
                          <p:spTgt spid="34"/>
                        </p:tgtEl>
                        <p:attrNameLst>
                          <p:attrName>ppt_x</p:attrName>
                        </p:attrNameLst>
                      </p:cBhvr>
                      <p:tavLst>
                        <p:tav tm="0">
                          <p:val>
                            <p:strVal val="#ppt_x"/>
                          </p:val>
                        </p:tav>
                        <p:tav tm="100000">
                          <p:val>
                            <p:strVal val="#ppt_x"/>
                          </p:val>
                        </p:tav>
                      </p:tavLst>
                    </p:anim>
                    <p:anim calcmode="lin" valueType="num">
                      <p:cBhvr>
                        <p:cTn dur="500" fill="hold"/>
                        <p:tgtEl>
                          <p:spTgt spid="34"/>
                        </p:tgtEl>
                        <p:attrNameLst>
                          <p:attrName>ppt_y</p:attrName>
                        </p:attrNameLst>
                      </p:cBhvr>
                      <p:tavLst>
                        <p:tav tm="0">
                          <p:val>
                            <p:strVal val="#ppt_y-.1"/>
                          </p:val>
                        </p:tav>
                        <p:tav tm="100000">
                          <p:val>
                            <p:strVal val="#ppt_y"/>
                          </p:val>
                        </p:tav>
                      </p:tavLst>
                    </p:anim>
                  </p:childTnLst>
                </p:cTn>
              </p:par>
            </p:tnLst>
          </p:tmpl>
        </p:tmplLst>
      </p:bldP>
      <p:bldP spid="24" grpId="0" animBg="1">
        <p:tmplLst>
          <p:tmpl>
            <p:tnLst>
              <p:par>
                <p:cTn presetID="2" presetClass="entr" presetSubtype="2"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31" grpId="0"/>
      <p:bldP spid="31" grpId="1"/>
      <p:bldP spid="33" grpId="0" build="p">
        <p:tmplLst>
          <p:tmpl lvl="1">
            <p:tnLst>
              <p:par>
                <p:cTn presetID="10" presetClass="entr" presetSubtype="0" fill="hold" nodeType="withEffect">
                  <p:stCondLst>
                    <p:cond delay="750"/>
                  </p:stCondLst>
                  <p:childTnLst>
                    <p:set>
                      <p:cBhvr>
                        <p:cTn dur="1" fill="hold">
                          <p:stCondLst>
                            <p:cond delay="0"/>
                          </p:stCondLst>
                        </p:cTn>
                        <p:tgtEl>
                          <p:spTgt spid="33"/>
                        </p:tgtEl>
                        <p:attrNameLst>
                          <p:attrName>style.visibility</p:attrName>
                        </p:attrNameLst>
                      </p:cBhvr>
                      <p:to>
                        <p:strVal val="visible"/>
                      </p:to>
                    </p:set>
                    <p:animEffect transition="in" filter="fade">
                      <p:cBhvr>
                        <p:cTn dur="750"/>
                        <p:tgtEl>
                          <p:spTgt spid="33"/>
                        </p:tgtEl>
                      </p:cBhvr>
                    </p:animEffect>
                  </p:childTnLst>
                </p:cTn>
              </p:par>
            </p:tnLst>
          </p:tmpl>
        </p:tmplLst>
      </p:bldP>
      <p:bldP spid="33" grpId="1" build="p">
        <p:tmplLst>
          <p:tmpl lvl="1">
            <p:tnLst>
              <p:par>
                <p:cTn presetID="63" presetClass="path" presetSubtype="0" decel="100000" fill="hold" nodeType="withEffect">
                  <p:stCondLst>
                    <p:cond delay="750"/>
                  </p:stCondLst>
                  <p:childTnLst>
                    <p:animMotion origin="layout" path="M -0.01836 0.00116 L 0.00052 0.00116 " pathEditMode="relative" rAng="0" ptsTypes="AA">
                      <p:cBhvr>
                        <p:cTn dur="1000" fill="hold"/>
                        <p:tgtEl>
                          <p:spTgt spid="33"/>
                        </p:tgtEl>
                        <p:attrNameLst>
                          <p:attrName>ppt_x</p:attrName>
                          <p:attrName>ppt_y</p:attrName>
                        </p:attrNameLst>
                      </p:cBhvr>
                      <p:rCtr x="938" y="0"/>
                    </p:animMotion>
                  </p:childTnLst>
                </p:cTn>
              </p:par>
            </p:tnLst>
          </p:tmpl>
        </p:tmplLst>
      </p:bldP>
      <p:bldP spid="36" grpId="0" build="p" animBg="1">
        <p:tmplLst>
          <p:tmpl>
            <p:tnLst>
              <p:par>
                <p:cTn presetID="10" presetClass="entr" presetSubtype="0" fill="hold" nodeType="withEffect">
                  <p:stCondLst>
                    <p:cond delay="10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1">
            <p:tnLst>
              <p:par>
                <p:cTn presetID="10" presetClass="entr" presetSubtype="0" fill="hold" nodeType="withEffect">
                  <p:stCondLst>
                    <p:cond delay="15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F3B38C-7569-CE11-F391-76D719E4378D}"/>
              </a:ext>
            </a:extLst>
          </p:cNvPr>
          <p:cNvSpPr>
            <a:spLocks/>
          </p:cNvSpPr>
          <p:nvPr userDrawn="1"/>
        </p:nvSpPr>
        <p:spPr>
          <a:xfrm>
            <a:off x="0" y="0"/>
            <a:ext cx="12192000" cy="6858000"/>
          </a:xfrm>
          <a:prstGeom prst="rect">
            <a:avLst/>
          </a:prstGeom>
          <a:gradFill flip="none" rotWithShape="1">
            <a:gsLst>
              <a:gs pos="0">
                <a:schemeClr val="bg1">
                  <a:lumMod val="95000"/>
                </a:schemeClr>
              </a:gs>
              <a:gs pos="100000">
                <a:schemeClr val="bg1">
                  <a:lumMod val="8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reeform: Shape 2">
            <a:extLst>
              <a:ext uri="{FF2B5EF4-FFF2-40B4-BE49-F238E27FC236}">
                <a16:creationId xmlns:a16="http://schemas.microsoft.com/office/drawing/2014/main" id="{EE59085F-03B8-7757-8F02-843B1AC416C8}"/>
              </a:ext>
            </a:extLst>
          </p:cNvPr>
          <p:cNvSpPr/>
          <p:nvPr userDrawn="1"/>
        </p:nvSpPr>
        <p:spPr>
          <a:xfrm rot="10800000" flipH="1">
            <a:off x="6931585" y="3465661"/>
            <a:ext cx="887171" cy="3392339"/>
          </a:xfrm>
          <a:custGeom>
            <a:avLst/>
            <a:gdLst>
              <a:gd name="connsiteX0" fmla="*/ 292373 w 1083768"/>
              <a:gd name="connsiteY0" fmla="*/ 4144081 h 4144081"/>
              <a:gd name="connsiteX1" fmla="*/ 987506 w 1083768"/>
              <a:gd name="connsiteY1" fmla="*/ 4144081 h 4144081"/>
              <a:gd name="connsiteX2" fmla="*/ 987508 w 1083768"/>
              <a:gd name="connsiteY2" fmla="*/ 4143601 h 4144081"/>
              <a:gd name="connsiteX3" fmla="*/ 1083768 w 1083768"/>
              <a:gd name="connsiteY3" fmla="*/ 4143600 h 4144081"/>
              <a:gd name="connsiteX4" fmla="*/ 578972 w 1083768"/>
              <a:gd name="connsiteY4" fmla="*/ 0 h 4144081"/>
              <a:gd name="connsiteX5" fmla="*/ 0 w 1083768"/>
              <a:gd name="connsiteY5" fmla="*/ 0 h 4144081"/>
              <a:gd name="connsiteX6" fmla="*/ 434319 w 1083768"/>
              <a:gd name="connsiteY6" fmla="*/ 3565087 h 4144081"/>
              <a:gd name="connsiteX7" fmla="*/ 220482 w 1083768"/>
              <a:gd name="connsiteY7" fmla="*/ 3565087 h 414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768" h="4144081">
                <a:moveTo>
                  <a:pt x="292373" y="4144081"/>
                </a:moveTo>
                <a:lnTo>
                  <a:pt x="987506" y="4144081"/>
                </a:lnTo>
                <a:lnTo>
                  <a:pt x="987508" y="4143601"/>
                </a:lnTo>
                <a:lnTo>
                  <a:pt x="1083768" y="4143600"/>
                </a:lnTo>
                <a:lnTo>
                  <a:pt x="578972" y="0"/>
                </a:lnTo>
                <a:lnTo>
                  <a:pt x="0" y="0"/>
                </a:lnTo>
                <a:lnTo>
                  <a:pt x="434319" y="3565087"/>
                </a:lnTo>
                <a:lnTo>
                  <a:pt x="220482" y="3565087"/>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Freeform: Shape 17">
            <a:extLst>
              <a:ext uri="{FF2B5EF4-FFF2-40B4-BE49-F238E27FC236}">
                <a16:creationId xmlns:a16="http://schemas.microsoft.com/office/drawing/2014/main" id="{F60F187C-1A67-E417-B5C1-51D68B8D88DC}"/>
              </a:ext>
            </a:extLst>
          </p:cNvPr>
          <p:cNvSpPr/>
          <p:nvPr userDrawn="1"/>
        </p:nvSpPr>
        <p:spPr>
          <a:xfrm rot="10800000">
            <a:off x="1" y="2204188"/>
            <a:ext cx="7397149" cy="4653809"/>
          </a:xfrm>
          <a:custGeom>
            <a:avLst/>
            <a:gdLst>
              <a:gd name="connsiteX0" fmla="*/ 7397149 w 7397149"/>
              <a:gd name="connsiteY0" fmla="*/ 4653809 h 4653809"/>
              <a:gd name="connsiteX1" fmla="*/ 6070767 w 7397149"/>
              <a:gd name="connsiteY1" fmla="*/ 4653809 h 4653809"/>
              <a:gd name="connsiteX2" fmla="*/ 5913734 w 7397149"/>
              <a:gd name="connsiteY2" fmla="*/ 4653809 h 4653809"/>
              <a:gd name="connsiteX3" fmla="*/ 5848793 w 7397149"/>
              <a:gd name="connsiteY3" fmla="*/ 4653809 h 4653809"/>
              <a:gd name="connsiteX4" fmla="*/ 5067207 w 7397149"/>
              <a:gd name="connsiteY4" fmla="*/ 4653809 h 4653809"/>
              <a:gd name="connsiteX5" fmla="*/ 4826545 w 7397149"/>
              <a:gd name="connsiteY5" fmla="*/ 4653809 h 4653809"/>
              <a:gd name="connsiteX6" fmla="*/ 0 w 7397149"/>
              <a:gd name="connsiteY6" fmla="*/ 4653809 h 4653809"/>
              <a:gd name="connsiteX7" fmla="*/ 577846 w 7397149"/>
              <a:gd name="connsiteY7" fmla="*/ 0 h 4653809"/>
              <a:gd name="connsiteX8" fmla="*/ 5404390 w 7397149"/>
              <a:gd name="connsiteY8" fmla="*/ 0 h 4653809"/>
              <a:gd name="connsiteX9" fmla="*/ 7397149 w 7397149"/>
              <a:gd name="connsiteY9" fmla="*/ 0 h 465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7149" h="4653809">
                <a:moveTo>
                  <a:pt x="7397149" y="4653809"/>
                </a:moveTo>
                <a:lnTo>
                  <a:pt x="6070767" y="4653809"/>
                </a:lnTo>
                <a:lnTo>
                  <a:pt x="5913734" y="4653809"/>
                </a:lnTo>
                <a:lnTo>
                  <a:pt x="5848793" y="4653809"/>
                </a:lnTo>
                <a:lnTo>
                  <a:pt x="5067207" y="4653809"/>
                </a:lnTo>
                <a:lnTo>
                  <a:pt x="4826545" y="4653809"/>
                </a:lnTo>
                <a:lnTo>
                  <a:pt x="0" y="4653809"/>
                </a:lnTo>
                <a:lnTo>
                  <a:pt x="577846" y="0"/>
                </a:lnTo>
                <a:lnTo>
                  <a:pt x="5404390" y="0"/>
                </a:lnTo>
                <a:lnTo>
                  <a:pt x="7397149"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D8B1C746-B9D1-D85A-8615-69C78D8D6017}"/>
              </a:ext>
            </a:extLst>
          </p:cNvPr>
          <p:cNvSpPr>
            <a:spLocks noGrp="1"/>
          </p:cNvSpPr>
          <p:nvPr userDrawn="1">
            <p:ph type="title"/>
          </p:nvPr>
        </p:nvSpPr>
        <p:spPr>
          <a:xfrm>
            <a:off x="547688" y="3201497"/>
            <a:ext cx="6656398" cy="1329595"/>
          </a:xfrm>
          <a:noFill/>
        </p:spPr>
        <p:txBody>
          <a:bodyPr wrap="square" lIns="0" tIns="0" rIns="0" bIns="0" anchor="ctr">
            <a:spAutoFit/>
          </a:bodyPr>
          <a:lstStyle>
            <a:lvl1pPr>
              <a:defRPr lang="en-US" sz="4800" dirty="0"/>
            </a:lvl1pPr>
          </a:lstStyle>
          <a:p>
            <a:pPr marL="0" lvl="0"/>
            <a:r>
              <a:rPr lang="en-US"/>
              <a:t>Click to edit Master title style</a:t>
            </a:r>
          </a:p>
        </p:txBody>
      </p:sp>
      <p:sp>
        <p:nvSpPr>
          <p:cNvPr id="12" name="Text Placeholder 42">
            <a:extLst>
              <a:ext uri="{FF2B5EF4-FFF2-40B4-BE49-F238E27FC236}">
                <a16:creationId xmlns:a16="http://schemas.microsoft.com/office/drawing/2014/main" id="{6E63B13F-E7F8-A241-77C3-8BFF5ED05D2E}"/>
              </a:ext>
            </a:extLst>
          </p:cNvPr>
          <p:cNvSpPr>
            <a:spLocks noGrp="1"/>
          </p:cNvSpPr>
          <p:nvPr userDrawn="1">
            <p:ph type="body" sz="quarter" idx="11"/>
          </p:nvPr>
        </p:nvSpPr>
        <p:spPr>
          <a:xfrm>
            <a:off x="547688" y="4698388"/>
            <a:ext cx="4703763" cy="286545"/>
          </a:xfrm>
          <a:prstGeom prst="rect">
            <a:avLst/>
          </a:prstGeom>
        </p:spPr>
        <p:txBody>
          <a:bodyPr vert="horz" lIns="0" tIns="0" rIns="0" bIns="0" rtlCol="0" anchor="t" anchorCtr="0">
            <a:noAutofit/>
          </a:bodyPr>
          <a:lstStyle>
            <a:lvl1pPr>
              <a:defRPr lang="en-US" sz="2400" smtClean="0">
                <a:solidFill>
                  <a:schemeClr val="accent1"/>
                </a:solidFill>
                <a:latin typeface="+mj-lt"/>
                <a:ea typeface="+mj-ea"/>
                <a:cs typeface="+mj-cs"/>
              </a:defRPr>
            </a:lvl1pPr>
            <a:lvl2pPr>
              <a:defRPr lang="en-US" sz="1800" smtClean="0"/>
            </a:lvl2pPr>
            <a:lvl3pPr>
              <a:defRPr lang="en-US" sz="1800" smtClean="0"/>
            </a:lvl3pPr>
            <a:lvl4pPr>
              <a:defRPr lang="en-US" smtClean="0"/>
            </a:lvl4pPr>
            <a:lvl5pPr>
              <a:defRPr lang="en-US"/>
            </a:lvl5pPr>
          </a:lstStyle>
          <a:p>
            <a:pPr marL="0" lvl="0">
              <a:spcBef>
                <a:spcPct val="0"/>
              </a:spcBef>
              <a:buNone/>
            </a:pPr>
            <a:r>
              <a:rPr lang="en-US"/>
              <a:t>Click to edit Master text styles</a:t>
            </a:r>
          </a:p>
        </p:txBody>
      </p:sp>
      <p:sp>
        <p:nvSpPr>
          <p:cNvPr id="15" name="Text Placeholder 14">
            <a:extLst>
              <a:ext uri="{FF2B5EF4-FFF2-40B4-BE49-F238E27FC236}">
                <a16:creationId xmlns:a16="http://schemas.microsoft.com/office/drawing/2014/main" id="{37052515-14CA-E225-EE7A-29882A501CBF}"/>
              </a:ext>
            </a:extLst>
          </p:cNvPr>
          <p:cNvSpPr>
            <a:spLocks noGrp="1"/>
          </p:cNvSpPr>
          <p:nvPr>
            <p:ph type="body" sz="quarter" idx="13" hasCustomPrompt="1"/>
          </p:nvPr>
        </p:nvSpPr>
        <p:spPr>
          <a:xfrm>
            <a:off x="547688" y="1611025"/>
            <a:ext cx="1324452" cy="1157906"/>
          </a:xfrm>
          <a:custGeom>
            <a:avLst/>
            <a:gdLst>
              <a:gd name="connsiteX0" fmla="*/ 182521 w 1324452"/>
              <a:gd name="connsiteY0" fmla="*/ 0 h 1157906"/>
              <a:gd name="connsiteX1" fmla="*/ 1324452 w 1324452"/>
              <a:gd name="connsiteY1" fmla="*/ 0 h 1157906"/>
              <a:gd name="connsiteX2" fmla="*/ 1141931 w 1324452"/>
              <a:gd name="connsiteY2" fmla="*/ 1157906 h 1157906"/>
              <a:gd name="connsiteX3" fmla="*/ 0 w 1324452"/>
              <a:gd name="connsiteY3" fmla="*/ 1157906 h 1157906"/>
            </a:gdLst>
            <a:ahLst/>
            <a:cxnLst>
              <a:cxn ang="0">
                <a:pos x="connsiteX0" y="connsiteY0"/>
              </a:cxn>
              <a:cxn ang="0">
                <a:pos x="connsiteX1" y="connsiteY1"/>
              </a:cxn>
              <a:cxn ang="0">
                <a:pos x="connsiteX2" y="connsiteY2"/>
              </a:cxn>
              <a:cxn ang="0">
                <a:pos x="connsiteX3" y="connsiteY3"/>
              </a:cxn>
            </a:cxnLst>
            <a:rect l="l" t="t" r="r" b="b"/>
            <a:pathLst>
              <a:path w="1324452" h="1157906">
                <a:moveTo>
                  <a:pt x="182521" y="0"/>
                </a:moveTo>
                <a:lnTo>
                  <a:pt x="1324452" y="0"/>
                </a:lnTo>
                <a:lnTo>
                  <a:pt x="1141931" y="1157906"/>
                </a:lnTo>
                <a:lnTo>
                  <a:pt x="0" y="1157906"/>
                </a:lnTo>
                <a:close/>
              </a:path>
            </a:pathLst>
          </a:custGeom>
          <a:solidFill>
            <a:schemeClr val="accent1"/>
          </a:solidFill>
        </p:spPr>
        <p:txBody>
          <a:bodyPr vert="horz" wrap="square" lIns="0" tIns="0" rIns="0" bIns="0" rtlCol="0" anchor="ctr" anchorCtr="0">
            <a:noAutofit/>
          </a:bodyPr>
          <a:lstStyle>
            <a:lvl1pPr algn="ctr">
              <a:defRPr lang="en-US" sz="4800" b="1" smtClean="0">
                <a:solidFill>
                  <a:schemeClr val="bg1"/>
                </a:solidFill>
                <a:latin typeface="+mj-lt"/>
                <a:ea typeface="+mj-ea"/>
                <a:cs typeface="+mj-cs"/>
              </a:defRPr>
            </a:lvl1pPr>
            <a:lvl2pPr>
              <a:defRPr lang="en-US" sz="1800" smtClean="0"/>
            </a:lvl2pPr>
            <a:lvl3pPr>
              <a:defRPr lang="en-US" sz="1800" smtClean="0"/>
            </a:lvl3pPr>
            <a:lvl4pPr>
              <a:defRPr lang="en-US" smtClean="0"/>
            </a:lvl4pPr>
            <a:lvl5pPr>
              <a:defRPr lang="en-US"/>
            </a:lvl5pPr>
          </a:lstStyle>
          <a:p>
            <a:pPr marL="0" lvl="0">
              <a:spcBef>
                <a:spcPct val="0"/>
              </a:spcBef>
              <a:buNone/>
            </a:pPr>
            <a:r>
              <a:rPr lang="en-US"/>
              <a:t>XX</a:t>
            </a:r>
          </a:p>
        </p:txBody>
      </p:sp>
      <p:pic>
        <p:nvPicPr>
          <p:cNvPr id="6" name="Graphic 5">
            <a:extLst>
              <a:ext uri="{FF2B5EF4-FFF2-40B4-BE49-F238E27FC236}">
                <a16:creationId xmlns:a16="http://schemas.microsoft.com/office/drawing/2014/main" id="{75E4DD98-254D-98ED-B3DF-B23DB948B9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2672" y="6234654"/>
            <a:ext cx="970052" cy="380413"/>
          </a:xfrm>
          <a:prstGeom prst="rect">
            <a:avLst/>
          </a:prstGeom>
        </p:spPr>
      </p:pic>
    </p:spTree>
    <p:extLst>
      <p:ext uri="{BB962C8B-B14F-4D97-AF65-F5344CB8AC3E}">
        <p14:creationId xmlns:p14="http://schemas.microsoft.com/office/powerpoint/2010/main" val="18098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2" decel="10000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0-#ppt_w/2"/>
                                          </p:val>
                                        </p:tav>
                                        <p:tav tm="100000">
                                          <p:val>
                                            <p:strVal val="#ppt_x"/>
                                          </p:val>
                                        </p:tav>
                                      </p:tavLst>
                                    </p:anim>
                                    <p:anim calcmode="lin" valueType="num">
                                      <p:cBhvr additive="base">
                                        <p:cTn id="12" dur="750" fill="hold"/>
                                        <p:tgtEl>
                                          <p:spTgt spid="18"/>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7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63" presetClass="path" presetSubtype="0" decel="100000" fill="hold" grpId="1" nodeType="withEffect">
                                  <p:stCondLst>
                                    <p:cond delay="750"/>
                                  </p:stCondLst>
                                  <p:childTnLst>
                                    <p:animMotion origin="layout" path="M -0.01836 0.00115 L 0.00052 0.00115 " pathEditMode="relative" rAng="0" ptsTypes="AA">
                                      <p:cBhvr>
                                        <p:cTn id="17" dur="750" fill="hold"/>
                                        <p:tgtEl>
                                          <p:spTgt spid="2"/>
                                        </p:tgtEl>
                                        <p:attrNameLst>
                                          <p:attrName>ppt_x</p:attrName>
                                          <p:attrName>ppt_y</p:attrName>
                                        </p:attrNameLst>
                                      </p:cBhvr>
                                      <p:rCtr x="938" y="0"/>
                                    </p:animMotion>
                                  </p:childTnLst>
                                </p:cTn>
                              </p:par>
                              <p:par>
                                <p:cTn id="18" presetID="10" presetClass="entr" presetSubtype="0" fill="hold" grpId="0" nodeType="withEffect">
                                  <p:stCondLst>
                                    <p:cond delay="10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750"/>
                                        <p:tgtEl>
                                          <p:spTgt spid="12"/>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15">
                                            <p:bg/>
                                          </p:spTgt>
                                        </p:tgtEl>
                                        <p:attrNameLst>
                                          <p:attrName>style.visibility</p:attrName>
                                        </p:attrNameLst>
                                      </p:cBhvr>
                                      <p:to>
                                        <p:strVal val="visible"/>
                                      </p:to>
                                    </p:set>
                                    <p:animEffect transition="in" filter="fade">
                                      <p:cBhvr>
                                        <p:cTn id="23" dur="500"/>
                                        <p:tgtEl>
                                          <p:spTgt spid="15">
                                            <p:bg/>
                                          </p:spTgt>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par>
                                <p:cTn id="27" presetID="63" presetClass="path" presetSubtype="0" decel="100000" fill="hold" grpId="1" nodeType="withEffect">
                                  <p:stCondLst>
                                    <p:cond delay="1000"/>
                                  </p:stCondLst>
                                  <p:childTnLst>
                                    <p:animMotion origin="layout" path="M -0.01836 0.00116 L 0.00052 0.00116 " pathEditMode="relative" rAng="0" ptsTypes="AA">
                                      <p:cBhvr>
                                        <p:cTn id="28" dur="750" fill="hold"/>
                                        <p:tgtEl>
                                          <p:spTgt spid="15">
                                            <p:bg/>
                                          </p:spTgt>
                                        </p:tgtEl>
                                        <p:attrNameLst>
                                          <p:attrName>ppt_x</p:attrName>
                                          <p:attrName>ppt_y</p:attrName>
                                        </p:attrNameLst>
                                      </p:cBhvr>
                                      <p:rCtr x="938" y="0"/>
                                    </p:animMotion>
                                  </p:childTnLst>
                                </p:cTn>
                              </p:par>
                              <p:par>
                                <p:cTn id="29" presetID="63" presetClass="path" presetSubtype="0" decel="100000" fill="hold" grpId="1" nodeType="withEffect">
                                  <p:stCondLst>
                                    <p:cond delay="1000"/>
                                  </p:stCondLst>
                                  <p:childTnLst>
                                    <p:animMotion origin="layout" path="M -0.01836 0.00116 L 0.00052 0.00116 " pathEditMode="relative" rAng="0" ptsTypes="AA">
                                      <p:cBhvr>
                                        <p:cTn id="30" dur="750" fill="hold"/>
                                        <p:tgtEl>
                                          <p:spTgt spid="15">
                                            <p:txEl>
                                              <p:pRg st="0" end="0"/>
                                            </p:txEl>
                                          </p:spTgt>
                                        </p:tgtEl>
                                        <p:attrNameLst>
                                          <p:attrName>ppt_x</p:attrName>
                                          <p:attrName>ppt_y</p:attrName>
                                        </p:attrNameLst>
                                      </p:cBhvr>
                                      <p:rCtr x="9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 grpId="0"/>
      <p:bldP spid="2" grpId="1"/>
      <p:bldP spid="12" grpId="0">
        <p:tmplLst>
          <p:tmpl>
            <p:tnLst>
              <p:par>
                <p:cTn presetID="10" presetClass="entr" presetSubtype="0"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Effect transition="in" filter="fade">
                      <p:cBhvr>
                        <p:cTn dur="750"/>
                        <p:tgtEl>
                          <p:spTgt spid="12"/>
                        </p:tgtEl>
                      </p:cBhvr>
                    </p:animEffect>
                  </p:childTnLst>
                </p:cTn>
              </p:par>
            </p:tnLst>
          </p:tmpl>
        </p:tmplLst>
      </p:bldP>
      <p:bldP spid="15" grpId="0" build="p" animBg="1">
        <p:tmplLst>
          <p:tmpl>
            <p:tnLst>
              <p:par>
                <p:cTn presetID="10" presetClass="entr" presetSubtype="0" fill="hold" nodeType="withEffect">
                  <p:stCondLst>
                    <p:cond delay="10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1">
            <p:tnLst>
              <p:par>
                <p:cTn presetID="10" presetClass="entr" presetSubtype="0" fill="hold" nodeType="withEffect">
                  <p:stCondLst>
                    <p:cond delay="10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5" grpId="1" build="p" animBg="1">
        <p:tmplLst>
          <p:tmpl>
            <p:tnLst>
              <p:par>
                <p:cTn presetID="63" presetClass="path" presetSubtype="0" decel="100000" fill="hold" nodeType="withEffect">
                  <p:stCondLst>
                    <p:cond delay="1000"/>
                  </p:stCondLst>
                  <p:childTnLst>
                    <p:animMotion origin="layout" path="M -0.01836 0.00116 L 0.00052 0.00116 " pathEditMode="relative" rAng="0" ptsTypes="AA">
                      <p:cBhvr>
                        <p:cTn dur="750" fill="hold"/>
                        <p:tgtEl>
                          <p:spTgt spid="15"/>
                        </p:tgtEl>
                        <p:attrNameLst>
                          <p:attrName>ppt_x</p:attrName>
                          <p:attrName>ppt_y</p:attrName>
                        </p:attrNameLst>
                      </p:cBhvr>
                      <p:rCtr x="938" y="0"/>
                    </p:animMotion>
                  </p:childTnLst>
                </p:cTn>
              </p:par>
            </p:tnLst>
          </p:tmpl>
          <p:tmpl lvl="1">
            <p:tnLst>
              <p:par>
                <p:cTn presetID="63" presetClass="path" presetSubtype="0" decel="100000" fill="hold" nodeType="withEffect">
                  <p:stCondLst>
                    <p:cond delay="1000"/>
                  </p:stCondLst>
                  <p:childTnLst>
                    <p:animMotion origin="layout" path="M -0.01836 0.00116 L 0.00052 0.00116 " pathEditMode="relative" rAng="0" ptsTypes="AA">
                      <p:cBhvr>
                        <p:cTn dur="750" fill="hold"/>
                        <p:tgtEl>
                          <p:spTgt spid="15"/>
                        </p:tgtEl>
                        <p:attrNameLst>
                          <p:attrName>ppt_x</p:attrName>
                          <p:attrName>ppt_y</p:attrName>
                        </p:attrNameLst>
                      </p:cBhvr>
                      <p:rCtr x="938" y="0"/>
                    </p:animMotion>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4D968C-8691-9611-AACA-90CB38769A4C}"/>
              </a:ext>
            </a:extLst>
          </p:cNvPr>
          <p:cNvSpPr>
            <a:spLocks/>
          </p:cNvSpPr>
          <p:nvPr userDrawn="1"/>
        </p:nvSpPr>
        <p:spPr>
          <a:xfrm>
            <a:off x="0" y="0"/>
            <a:ext cx="12192000" cy="685995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2000">
              <a:solidFill>
                <a:schemeClr val="tx2"/>
              </a:solidFill>
            </a:endParaRPr>
          </a:p>
        </p:txBody>
      </p:sp>
      <p:sp>
        <p:nvSpPr>
          <p:cNvPr id="4" name="Rectangle 3">
            <a:extLst>
              <a:ext uri="{FF2B5EF4-FFF2-40B4-BE49-F238E27FC236}">
                <a16:creationId xmlns:a16="http://schemas.microsoft.com/office/drawing/2014/main" id="{D2B45651-3BC2-EAF2-1773-C28B01433321}"/>
              </a:ext>
            </a:extLst>
          </p:cNvPr>
          <p:cNvSpPr>
            <a:spLocks/>
          </p:cNvSpPr>
          <p:nvPr userDrawn="1"/>
        </p:nvSpPr>
        <p:spPr>
          <a:xfrm flipV="1">
            <a:off x="0" y="-1"/>
            <a:ext cx="12192000" cy="15379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2000">
              <a:solidFill>
                <a:schemeClr val="tx2"/>
              </a:solidFill>
            </a:endParaRPr>
          </a:p>
        </p:txBody>
      </p:sp>
      <p:sp>
        <p:nvSpPr>
          <p:cNvPr id="2" name="Title 1"/>
          <p:cNvSpPr>
            <a:spLocks noGrp="1"/>
          </p:cNvSpPr>
          <p:nvPr>
            <p:ph type="title"/>
          </p:nvPr>
        </p:nvSpPr>
        <p:spPr>
          <a:xfrm>
            <a:off x="557202" y="403229"/>
            <a:ext cx="10515600" cy="498598"/>
          </a:xfrm>
          <a:prstGeom prst="rect">
            <a:avLst/>
          </a:prstGeom>
        </p:spPr>
        <p:txBody>
          <a:bodyPr/>
          <a:lstStyle/>
          <a:p>
            <a:r>
              <a:rPr lang="en-US"/>
              <a:t>Click to edit Master title style</a:t>
            </a:r>
          </a:p>
        </p:txBody>
      </p:sp>
      <p:sp>
        <p:nvSpPr>
          <p:cNvPr id="7" name="Content Placeholder 6">
            <a:extLst>
              <a:ext uri="{FF2B5EF4-FFF2-40B4-BE49-F238E27FC236}">
                <a16:creationId xmlns:a16="http://schemas.microsoft.com/office/drawing/2014/main" id="{27A196F3-F8D2-86E5-C88E-B9289EA4597F}"/>
              </a:ext>
            </a:extLst>
          </p:cNvPr>
          <p:cNvSpPr>
            <a:spLocks noGrp="1"/>
          </p:cNvSpPr>
          <p:nvPr>
            <p:ph sz="quarter" idx="10"/>
          </p:nvPr>
        </p:nvSpPr>
        <p:spPr>
          <a:xfrm>
            <a:off x="557213" y="2104571"/>
            <a:ext cx="11091862" cy="3875542"/>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B8F46B9F-6A83-7B5F-B0A9-58B23EA10B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72672" y="6234654"/>
            <a:ext cx="970052" cy="380413"/>
          </a:xfrm>
          <a:prstGeom prst="rect">
            <a:avLst/>
          </a:prstGeom>
        </p:spPr>
      </p:pic>
    </p:spTree>
    <p:extLst>
      <p:ext uri="{BB962C8B-B14F-4D97-AF65-F5344CB8AC3E}">
        <p14:creationId xmlns:p14="http://schemas.microsoft.com/office/powerpoint/2010/main" val="406944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41E601B-F1A4-0E36-0571-59EE068EE71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394"/>
          <a:stretch/>
        </p:blipFill>
        <p:spPr>
          <a:xfrm flipH="1" flipV="1">
            <a:off x="10151510" y="0"/>
            <a:ext cx="2040490" cy="6859028"/>
          </a:xfrm>
          <a:custGeom>
            <a:avLst/>
            <a:gdLst>
              <a:gd name="connsiteX0" fmla="*/ 0 w 2040490"/>
              <a:gd name="connsiteY0" fmla="*/ 0 h 6859028"/>
              <a:gd name="connsiteX1" fmla="*/ 2040490 w 2040490"/>
              <a:gd name="connsiteY1" fmla="*/ 0 h 6859028"/>
              <a:gd name="connsiteX2" fmla="*/ 2040490 w 2040490"/>
              <a:gd name="connsiteY2" fmla="*/ 6859028 h 6859028"/>
              <a:gd name="connsiteX3" fmla="*/ 0 w 2040490"/>
              <a:gd name="connsiteY3" fmla="*/ 6859028 h 6859028"/>
            </a:gdLst>
            <a:ahLst/>
            <a:cxnLst>
              <a:cxn ang="0">
                <a:pos x="connsiteX0" y="connsiteY0"/>
              </a:cxn>
              <a:cxn ang="0">
                <a:pos x="connsiteX1" y="connsiteY1"/>
              </a:cxn>
              <a:cxn ang="0">
                <a:pos x="connsiteX2" y="connsiteY2"/>
              </a:cxn>
              <a:cxn ang="0">
                <a:pos x="connsiteX3" y="connsiteY3"/>
              </a:cxn>
            </a:cxnLst>
            <a:rect l="l" t="t" r="r" b="b"/>
            <a:pathLst>
              <a:path w="2040490" h="6859028">
                <a:moveTo>
                  <a:pt x="0" y="0"/>
                </a:moveTo>
                <a:lnTo>
                  <a:pt x="2040490" y="0"/>
                </a:lnTo>
                <a:lnTo>
                  <a:pt x="2040490" y="6859028"/>
                </a:lnTo>
                <a:lnTo>
                  <a:pt x="0" y="6859028"/>
                </a:lnTo>
                <a:close/>
              </a:path>
            </a:pathLst>
          </a:custGeom>
        </p:spPr>
      </p:pic>
      <p:sp>
        <p:nvSpPr>
          <p:cNvPr id="8" name="Parallelogram 7">
            <a:extLst>
              <a:ext uri="{FF2B5EF4-FFF2-40B4-BE49-F238E27FC236}">
                <a16:creationId xmlns:a16="http://schemas.microsoft.com/office/drawing/2014/main" id="{C4A27589-8EEE-678B-E43A-D96887F6C214}"/>
              </a:ext>
            </a:extLst>
          </p:cNvPr>
          <p:cNvSpPr/>
          <p:nvPr userDrawn="1"/>
        </p:nvSpPr>
        <p:spPr>
          <a:xfrm>
            <a:off x="10055427" y="0"/>
            <a:ext cx="1077902" cy="6869856"/>
          </a:xfrm>
          <a:prstGeom prst="parallelogram">
            <a:avLst>
              <a:gd name="adj" fmla="val 8679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solidFill>
                <a:schemeClr val="tx2"/>
              </a:solidFill>
            </a:endParaRPr>
          </a:p>
        </p:txBody>
      </p:sp>
      <p:sp>
        <p:nvSpPr>
          <p:cNvPr id="4" name="Content Placeholder 3">
            <a:extLst>
              <a:ext uri="{FF2B5EF4-FFF2-40B4-BE49-F238E27FC236}">
                <a16:creationId xmlns:a16="http://schemas.microsoft.com/office/drawing/2014/main" id="{6D76F324-DBDF-5714-E330-02E33DA056F8}"/>
              </a:ext>
            </a:extLst>
          </p:cNvPr>
          <p:cNvSpPr>
            <a:spLocks noGrp="1"/>
          </p:cNvSpPr>
          <p:nvPr>
            <p:ph sz="quarter" idx="10"/>
          </p:nvPr>
        </p:nvSpPr>
        <p:spPr>
          <a:xfrm>
            <a:off x="557213" y="1000807"/>
            <a:ext cx="9498214" cy="542221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D391899E-C327-247E-B6D1-336FA6D3AD57}"/>
              </a:ext>
            </a:extLst>
          </p:cNvPr>
          <p:cNvSpPr>
            <a:spLocks noGrp="1"/>
          </p:cNvSpPr>
          <p:nvPr>
            <p:ph type="title"/>
          </p:nvPr>
        </p:nvSpPr>
        <p:spPr/>
        <p:txBody>
          <a:bodyPr/>
          <a:lstStyle/>
          <a:p>
            <a:r>
              <a:rPr lang="en-US"/>
              <a:t>Click to edit Master title style</a:t>
            </a:r>
          </a:p>
        </p:txBody>
      </p:sp>
      <p:pic>
        <p:nvPicPr>
          <p:cNvPr id="2" name="Graphic 1">
            <a:extLst>
              <a:ext uri="{FF2B5EF4-FFF2-40B4-BE49-F238E27FC236}">
                <a16:creationId xmlns:a16="http://schemas.microsoft.com/office/drawing/2014/main" id="{9F20F7FB-F5DF-B91C-838A-B8BD575EA01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72672" y="6234654"/>
            <a:ext cx="970052" cy="380413"/>
          </a:xfrm>
          <a:prstGeom prst="rect">
            <a:avLst/>
          </a:prstGeom>
        </p:spPr>
      </p:pic>
    </p:spTree>
    <p:extLst>
      <p:ext uri="{BB962C8B-B14F-4D97-AF65-F5344CB8AC3E}">
        <p14:creationId xmlns:p14="http://schemas.microsoft.com/office/powerpoint/2010/main" val="38428977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50" Type="http://schemas.openxmlformats.org/officeDocument/2006/relationships/image" Target="../media/image4.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E499957-9161-FDAA-930D-FFAA61986195}"/>
              </a:ext>
            </a:extLst>
          </p:cNvPr>
          <p:cNvPicPr>
            <a:picLocks noChangeAspect="1"/>
          </p:cNvPicPr>
          <p:nvPr userDrawn="1"/>
        </p:nvPicPr>
        <p:blipFill>
          <a:blip r:embed="rId47">
            <a:extLst>
              <a:ext uri="{96DAC541-7B7A-43D3-8B79-37D633B846F1}">
                <asvg:svgBlip xmlns:asvg="http://schemas.microsoft.com/office/drawing/2016/SVG/main" r:embed="rId48"/>
              </a:ext>
            </a:extLst>
          </a:blip>
          <a:stretch>
            <a:fillRect/>
          </a:stretch>
        </p:blipFill>
        <p:spPr>
          <a:xfrm>
            <a:off x="10672672" y="6234654"/>
            <a:ext cx="970052" cy="380413"/>
          </a:xfrm>
          <a:prstGeom prst="rect">
            <a:avLst/>
          </a:prstGeom>
        </p:spPr>
      </p:pic>
      <p:sp>
        <p:nvSpPr>
          <p:cNvPr id="2" name="Title Placeholder 1"/>
          <p:cNvSpPr>
            <a:spLocks noGrp="1"/>
          </p:cNvSpPr>
          <p:nvPr>
            <p:ph type="title"/>
          </p:nvPr>
        </p:nvSpPr>
        <p:spPr>
          <a:xfrm>
            <a:off x="557202" y="403229"/>
            <a:ext cx="11077596" cy="498598"/>
          </a:xfrm>
          <a:prstGeom prst="rect">
            <a:avLst/>
          </a:prstGeom>
          <a:noFill/>
        </p:spPr>
        <p:txBody>
          <a:bodyPr wrap="square" lIns="0" tIns="0" rIns="0" bIns="0">
            <a:noAutofit/>
          </a:bodyPr>
          <a:lstStyle/>
          <a:p>
            <a:pPr marL="0" lvl="0" defTabSz="457200"/>
            <a:r>
              <a:rPr lang="en-US"/>
              <a:t>Click to edit Master title style</a:t>
            </a:r>
          </a:p>
        </p:txBody>
      </p:sp>
      <p:sp>
        <p:nvSpPr>
          <p:cNvPr id="4" name="Text Placeholder 3">
            <a:extLst>
              <a:ext uri="{FF2B5EF4-FFF2-40B4-BE49-F238E27FC236}">
                <a16:creationId xmlns:a16="http://schemas.microsoft.com/office/drawing/2014/main" id="{AC951864-FE6E-A298-EE33-7A6353C35777}"/>
              </a:ext>
            </a:extLst>
          </p:cNvPr>
          <p:cNvSpPr>
            <a:spLocks noGrp="1"/>
          </p:cNvSpPr>
          <p:nvPr>
            <p:ph type="body" idx="1"/>
          </p:nvPr>
        </p:nvSpPr>
        <p:spPr>
          <a:xfrm>
            <a:off x="557202" y="1253331"/>
            <a:ext cx="11077596"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27644873"/>
      </p:ext>
    </p:extLst>
  </p:cSld>
  <p:clrMap bg1="lt1" tx1="dk1" bg2="lt2" tx2="dk2" accent1="accent1" accent2="accent2" accent3="accent3" accent4="accent4" accent5="accent5" accent6="accent6" hlink="hlink" folHlink="folHlink"/>
  <p:sldLayoutIdLst>
    <p:sldLayoutId id="2147484073" r:id="rId1"/>
    <p:sldLayoutId id="2147484082" r:id="rId2"/>
    <p:sldLayoutId id="2147484116" r:id="rId3"/>
    <p:sldLayoutId id="2147484081" r:id="rId4"/>
    <p:sldLayoutId id="2147484087" r:id="rId5"/>
    <p:sldLayoutId id="2147484095" r:id="rId6"/>
    <p:sldLayoutId id="2147484108" r:id="rId7"/>
    <p:sldLayoutId id="2147484114" r:id="rId8"/>
    <p:sldLayoutId id="2147484091" r:id="rId9"/>
    <p:sldLayoutId id="2147484105" r:id="rId10"/>
    <p:sldLayoutId id="2147484101" r:id="rId11"/>
    <p:sldLayoutId id="2147484097" r:id="rId12"/>
    <p:sldLayoutId id="2147484115" r:id="rId13"/>
    <p:sldLayoutId id="2147484103" r:id="rId14"/>
    <p:sldLayoutId id="2147484111" r:id="rId15"/>
    <p:sldLayoutId id="2147484113" r:id="rId16"/>
    <p:sldLayoutId id="2147484088" r:id="rId17"/>
    <p:sldLayoutId id="2147484102" r:id="rId18"/>
    <p:sldLayoutId id="2147484118" r:id="rId19"/>
    <p:sldLayoutId id="2147484104" r:id="rId20"/>
    <p:sldLayoutId id="2147484119" r:id="rId21"/>
    <p:sldLayoutId id="2147484096" r:id="rId22"/>
    <p:sldLayoutId id="2147484120" r:id="rId23"/>
    <p:sldLayoutId id="2147484110" r:id="rId24"/>
    <p:sldLayoutId id="2147484121" r:id="rId25"/>
    <p:sldLayoutId id="2147484100" r:id="rId26"/>
    <p:sldLayoutId id="2147484122" r:id="rId27"/>
    <p:sldLayoutId id="2147484089" r:id="rId28"/>
    <p:sldLayoutId id="2147484123" r:id="rId29"/>
    <p:sldLayoutId id="2147484094" r:id="rId30"/>
    <p:sldLayoutId id="2147484124" r:id="rId31"/>
    <p:sldLayoutId id="2147484099" r:id="rId32"/>
    <p:sldLayoutId id="2147484106" r:id="rId33"/>
    <p:sldLayoutId id="2147484125" r:id="rId34"/>
    <p:sldLayoutId id="2147484090" r:id="rId35"/>
    <p:sldLayoutId id="2147484126" r:id="rId36"/>
    <p:sldLayoutId id="2147484098" r:id="rId37"/>
    <p:sldLayoutId id="2147484128" r:id="rId38"/>
    <p:sldLayoutId id="2147484092" r:id="rId39"/>
    <p:sldLayoutId id="2147484086" r:id="rId40"/>
    <p:sldLayoutId id="2147484093" r:id="rId41"/>
    <p:sldLayoutId id="2147484112" r:id="rId42"/>
    <p:sldLayoutId id="2147484127" r:id="rId43"/>
    <p:sldLayoutId id="2147484117" r:id="rId44"/>
    <p:sldLayoutId id="2147484107" r:id="rId45"/>
  </p:sldLayoutIdLst>
  <p:txStyles>
    <p:titleStyle>
      <a:lvl1pPr algn="l" defTabSz="914400" rtl="0" eaLnBrk="1" latinLnBrk="0" hangingPunct="1">
        <a:lnSpc>
          <a:spcPct val="90000"/>
        </a:lnSpc>
        <a:spcBef>
          <a:spcPct val="0"/>
        </a:spcBef>
        <a:buNone/>
        <a:defRPr lang="en-US" sz="3600" b="1" kern="1200" dirty="0">
          <a:solidFill>
            <a:schemeClr val="tx2"/>
          </a:solidFill>
          <a:latin typeface="+mn-lt"/>
          <a:ea typeface="+mn-ea"/>
          <a:cs typeface="+mn-cs"/>
        </a:defRPr>
      </a:lvl1pPr>
    </p:titleStyle>
    <p:bodyStyle>
      <a:lvl1pPr marL="0" indent="0" algn="l" defTabSz="914400" rtl="0" eaLnBrk="1" latinLnBrk="0" hangingPunct="1">
        <a:lnSpc>
          <a:spcPct val="90000"/>
        </a:lnSpc>
        <a:spcBef>
          <a:spcPts val="600"/>
        </a:spcBef>
        <a:spcAft>
          <a:spcPts val="600"/>
        </a:spcAft>
        <a:buFont typeface="Arial" panose="020B0604020202020204" pitchFamily="34" charset="0"/>
        <a:buNone/>
        <a:defRPr sz="2400" kern="1200">
          <a:solidFill>
            <a:schemeClr val="tx2"/>
          </a:solidFill>
          <a:latin typeface="+mn-lt"/>
          <a:ea typeface="+mn-ea"/>
          <a:cs typeface="+mn-cs"/>
        </a:defRPr>
      </a:lvl1pPr>
      <a:lvl2pPr marL="269875" indent="-269875" algn="l" defTabSz="914400" rtl="0" eaLnBrk="1" latinLnBrk="0" hangingPunct="1">
        <a:lnSpc>
          <a:spcPct val="90000"/>
        </a:lnSpc>
        <a:spcBef>
          <a:spcPts val="600"/>
        </a:spcBef>
        <a:spcAft>
          <a:spcPts val="600"/>
        </a:spcAft>
        <a:buFontTx/>
        <a:buBlip>
          <a:blip r:embed="rId49">
            <a:extLst>
              <a:ext uri="{96DAC541-7B7A-43D3-8B79-37D633B846F1}">
                <asvg:svgBlip xmlns:asvg="http://schemas.microsoft.com/office/drawing/2016/SVG/main" r:embed="rId50"/>
              </a:ext>
            </a:extLst>
          </a:blip>
        </a:buBlip>
        <a:defRPr lang="en-US" sz="1600" kern="1200" dirty="0">
          <a:solidFill>
            <a:schemeClr val="tx2"/>
          </a:solidFill>
          <a:latin typeface="+mn-lt"/>
          <a:ea typeface="+mn-ea"/>
          <a:cs typeface="+mn-cs"/>
        </a:defRPr>
      </a:lvl2pPr>
      <a:lvl3pPr marL="447675" indent="-177800" algn="l" defTabSz="914400" rtl="0" eaLnBrk="1" latinLnBrk="0" hangingPunct="1">
        <a:lnSpc>
          <a:spcPct val="90000"/>
        </a:lnSpc>
        <a:spcBef>
          <a:spcPts val="500"/>
        </a:spcBef>
        <a:buClr>
          <a:schemeClr val="accent1"/>
        </a:buClr>
        <a:buFontTx/>
        <a:buBlip>
          <a:blip r:embed="rId49">
            <a:extLst>
              <a:ext uri="{96DAC541-7B7A-43D3-8B79-37D633B846F1}">
                <asvg:svgBlip xmlns:asvg="http://schemas.microsoft.com/office/drawing/2016/SVG/main" r:embed="rId50"/>
              </a:ext>
            </a:extLst>
          </a:blip>
        </a:buBlip>
        <a:defRPr lang="en-US" sz="1600" kern="1200" dirty="0">
          <a:solidFill>
            <a:schemeClr val="tx2"/>
          </a:solidFill>
          <a:latin typeface="+mn-lt"/>
          <a:ea typeface="+mn-ea"/>
          <a:cs typeface="+mn-cs"/>
        </a:defRPr>
      </a:lvl3pPr>
      <a:lvl4pPr marL="625475" indent="-177800" algn="l" defTabSz="914400" rtl="0" eaLnBrk="1" latinLnBrk="0" hangingPunct="1">
        <a:lnSpc>
          <a:spcPct val="90000"/>
        </a:lnSpc>
        <a:spcBef>
          <a:spcPts val="600"/>
        </a:spcBef>
        <a:spcAft>
          <a:spcPts val="600"/>
        </a:spcAft>
        <a:buFontTx/>
        <a:buBlip>
          <a:blip r:embed="rId49">
            <a:extLst>
              <a:ext uri="{96DAC541-7B7A-43D3-8B79-37D633B846F1}">
                <asvg:svgBlip xmlns:asvg="http://schemas.microsoft.com/office/drawing/2016/SVG/main" r:embed="rId50"/>
              </a:ext>
            </a:extLst>
          </a:blip>
        </a:buBlip>
        <a:defRPr sz="1400" kern="1200">
          <a:solidFill>
            <a:schemeClr val="tx2"/>
          </a:solidFill>
          <a:latin typeface="+mn-lt"/>
          <a:ea typeface="+mn-ea"/>
          <a:cs typeface="+mn-cs"/>
        </a:defRPr>
      </a:lvl4pPr>
      <a:lvl5pPr marL="801688" indent="-176213" algn="l" defTabSz="914400" rtl="0" eaLnBrk="1" latinLnBrk="0" hangingPunct="1">
        <a:lnSpc>
          <a:spcPct val="90000"/>
        </a:lnSpc>
        <a:spcBef>
          <a:spcPts val="500"/>
        </a:spcBef>
        <a:buFontTx/>
        <a:buBlip>
          <a:blip r:embed="rId49">
            <a:extLst>
              <a:ext uri="{96DAC541-7B7A-43D3-8B79-37D633B846F1}">
                <asvg:svgBlip xmlns:asvg="http://schemas.microsoft.com/office/drawing/2016/SVG/main" r:embed="rId50"/>
              </a:ext>
            </a:extLst>
          </a:blip>
        </a:buBlip>
        <a:defRPr sz="1200" kern="1200">
          <a:solidFill>
            <a:schemeClr val="tx2"/>
          </a:solidFill>
          <a:latin typeface="+mn-lt"/>
          <a:ea typeface="+mn-ea"/>
          <a:cs typeface="+mn-cs"/>
        </a:defRPr>
      </a:lvl5pPr>
      <a:lvl6pPr marL="1891789" indent="0" algn="l" defTabSz="914400" rtl="0" eaLnBrk="1" latinLnBrk="0" hangingPunct="1">
        <a:lnSpc>
          <a:spcPct val="90000"/>
        </a:lnSpc>
        <a:spcBef>
          <a:spcPts val="6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73" userDrawn="1">
          <p15:clr>
            <a:srgbClr val="F26B43"/>
          </p15:clr>
        </p15:guide>
        <p15:guide id="3" pos="345">
          <p15:clr>
            <a:srgbClr val="F26B43"/>
          </p15:clr>
        </p15:guide>
        <p15:guide id="4" pos="7334">
          <p15:clr>
            <a:srgbClr val="F26B43"/>
          </p15:clr>
        </p15:guide>
        <p15:guide id="6" orient="horz" pos="4320">
          <p15:clr>
            <a:srgbClr val="F26B43"/>
          </p15:clr>
        </p15:guide>
        <p15:guide id="7" orient="horz" pos="273">
          <p15:clr>
            <a:srgbClr val="F26B43"/>
          </p15:clr>
        </p15:guide>
        <p15:guide id="8" orient="horz" pos="4046">
          <p15:clr>
            <a:srgbClr val="F26B43"/>
          </p15:clr>
        </p15:guide>
        <p15:guide id="9" userDrawn="1">
          <p15:clr>
            <a:srgbClr val="F26B43"/>
          </p15:clr>
        </p15:guide>
        <p15:guide id="13" orient="horz" userDrawn="1">
          <p15:clr>
            <a:srgbClr val="F26B43"/>
          </p15:clr>
        </p15:guide>
        <p15:guide id="14" pos="3840" userDrawn="1">
          <p15:clr>
            <a:srgbClr val="F26B43"/>
          </p15:clr>
        </p15:guide>
        <p15:guide id="1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5.emf"/><Relationship Id="rId1" Type="http://schemas.openxmlformats.org/officeDocument/2006/relationships/slideLayout" Target="../slideLayouts/slideLayout3.xml"/><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4.svg"/><Relationship Id="rId2" Type="http://schemas.openxmlformats.org/officeDocument/2006/relationships/image" Target="../media/image17.png"/><Relationship Id="rId1" Type="http://schemas.openxmlformats.org/officeDocument/2006/relationships/slideLayout" Target="../slideLayouts/slideLayout39.xml"/><Relationship Id="rId6" Type="http://schemas.openxmlformats.org/officeDocument/2006/relationships/image" Target="../media/image21.png"/><Relationship Id="rId11" Type="http://schemas.openxmlformats.org/officeDocument/2006/relationships/image" Target="../media/image3.png"/><Relationship Id="rId5" Type="http://schemas.openxmlformats.org/officeDocument/2006/relationships/image" Target="../media/image20.svg"/><Relationship Id="rId10" Type="http://schemas.openxmlformats.org/officeDocument/2006/relationships/image" Target="../media/image25.jpg"/><Relationship Id="rId4" Type="http://schemas.openxmlformats.org/officeDocument/2006/relationships/image" Target="../media/image19.png"/><Relationship Id="rId9" Type="http://schemas.openxmlformats.org/officeDocument/2006/relationships/image" Target="../media/image24.svg"/></Relationships>
</file>

<file path=ppt/slides/_rels/slide3.xml.rels><?xml version="1.0" encoding="UTF-8" standalone="yes"?>
<Relationships xmlns="http://schemas.openxmlformats.org/package/2006/relationships"><Relationship Id="rId8" Type="http://schemas.openxmlformats.org/officeDocument/2006/relationships/hyperlink" Target="https://denverite.com/2017/05/23/report-denver-area-may-8-hailstorm-pace-expensive-colorado-history/" TargetMode="External"/><Relationship Id="rId3" Type="http://schemas.openxmlformats.org/officeDocument/2006/relationships/image" Target="../media/image1.png"/><Relationship Id="rId7" Type="http://schemas.openxmlformats.org/officeDocument/2006/relationships/hyperlink" Target="https://gazette.com/employees-at-hail-damaged-colorado-mills-restaurant-continued-getting-paid-during-closure/article_f58943f0-cc20-5596-abc8-3daa6b0dc5d2.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autonews.com/article/20140611/RETAIL/140619960/hail-on-wheels-no-problem-as-shoppers-clamor-for-deals-on-damaged-cars" TargetMode="External"/><Relationship Id="rId5" Type="http://schemas.openxmlformats.org/officeDocument/2006/relationships/image" Target="../media/image28.jp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stereogum.com/2227883/louis-tomlinson-hail-storm-red-rocks-concert/news/" TargetMode="External"/><Relationship Id="rId5" Type="http://schemas.openxmlformats.org/officeDocument/2006/relationships/image" Target="../media/image29.jp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E785A49-CE8F-68FE-E623-7C5921E124AC}"/>
              </a:ext>
            </a:extLst>
          </p:cNvPr>
          <p:cNvPicPr>
            <a:picLocks noGrp="1" noChangeAspect="1"/>
          </p:cNvPicPr>
          <p:nvPr>
            <p:ph type="pic" sz="quarter" idx="10"/>
          </p:nvPr>
        </p:nvPicPr>
        <p:blipFill>
          <a:blip r:embed="rId3"/>
          <a:srcRect t="10565" b="10565"/>
          <a:stretch/>
        </p:blipFill>
        <p:spPr>
          <a:xfrm>
            <a:off x="-1" y="0"/>
            <a:ext cx="12192001" cy="6302375"/>
          </a:xfrm>
        </p:spPr>
      </p:pic>
      <p:sp>
        <p:nvSpPr>
          <p:cNvPr id="11" name="Text Placeholder 10">
            <a:extLst>
              <a:ext uri="{FF2B5EF4-FFF2-40B4-BE49-F238E27FC236}">
                <a16:creationId xmlns:a16="http://schemas.microsoft.com/office/drawing/2014/main" id="{B21DC5C3-6DC3-A7F8-63AA-B50E2D09F582}"/>
              </a:ext>
            </a:extLst>
          </p:cNvPr>
          <p:cNvSpPr>
            <a:spLocks noGrp="1"/>
          </p:cNvSpPr>
          <p:nvPr>
            <p:ph type="body" sz="quarter" idx="13"/>
          </p:nvPr>
        </p:nvSpPr>
        <p:spPr/>
        <p:txBody>
          <a:bodyPr/>
          <a:lstStyle/>
          <a:p>
            <a:endParaRPr lang="en-GB" dirty="0"/>
          </a:p>
        </p:txBody>
      </p:sp>
      <p:sp>
        <p:nvSpPr>
          <p:cNvPr id="53" name="Title 52">
            <a:extLst>
              <a:ext uri="{FF2B5EF4-FFF2-40B4-BE49-F238E27FC236}">
                <a16:creationId xmlns:a16="http://schemas.microsoft.com/office/drawing/2014/main" id="{53631A67-39F4-C089-651C-3C2007EA8738}"/>
              </a:ext>
            </a:extLst>
          </p:cNvPr>
          <p:cNvSpPr>
            <a:spLocks noGrp="1"/>
          </p:cNvSpPr>
          <p:nvPr>
            <p:ph type="title"/>
          </p:nvPr>
        </p:nvSpPr>
        <p:spPr>
          <a:xfrm>
            <a:off x="691037" y="2875002"/>
            <a:ext cx="4703763" cy="553998"/>
          </a:xfrm>
        </p:spPr>
        <p:txBody>
          <a:bodyPr/>
          <a:lstStyle/>
          <a:p>
            <a:r>
              <a:rPr lang="en-US" dirty="0"/>
              <a:t>Hail Claims</a:t>
            </a:r>
          </a:p>
        </p:txBody>
      </p:sp>
      <p:sp>
        <p:nvSpPr>
          <p:cNvPr id="54" name="Text Placeholder 53">
            <a:extLst>
              <a:ext uri="{FF2B5EF4-FFF2-40B4-BE49-F238E27FC236}">
                <a16:creationId xmlns:a16="http://schemas.microsoft.com/office/drawing/2014/main" id="{E8451AD1-3834-DBA0-3162-D3D664FC9177}"/>
              </a:ext>
            </a:extLst>
          </p:cNvPr>
          <p:cNvSpPr>
            <a:spLocks noGrp="1"/>
          </p:cNvSpPr>
          <p:nvPr>
            <p:ph type="body" sz="quarter" idx="11"/>
          </p:nvPr>
        </p:nvSpPr>
        <p:spPr>
          <a:xfrm>
            <a:off x="691037" y="4333080"/>
            <a:ext cx="4703763" cy="286545"/>
          </a:xfrm>
        </p:spPr>
        <p:txBody>
          <a:bodyPr/>
          <a:lstStyle/>
          <a:p>
            <a:r>
              <a:rPr lang="en-US" dirty="0"/>
              <a:t>Presented to:</a:t>
            </a:r>
          </a:p>
        </p:txBody>
      </p:sp>
      <p:sp>
        <p:nvSpPr>
          <p:cNvPr id="14" name="Text Placeholder 13">
            <a:extLst>
              <a:ext uri="{FF2B5EF4-FFF2-40B4-BE49-F238E27FC236}">
                <a16:creationId xmlns:a16="http://schemas.microsoft.com/office/drawing/2014/main" id="{28EAB800-5DCB-0E25-91BB-69AF7BBC8BB8}"/>
              </a:ext>
            </a:extLst>
          </p:cNvPr>
          <p:cNvSpPr>
            <a:spLocks noGrp="1"/>
          </p:cNvSpPr>
          <p:nvPr>
            <p:ph type="body" sz="quarter" idx="16"/>
          </p:nvPr>
        </p:nvSpPr>
        <p:spPr/>
        <p:txBody>
          <a:bodyPr/>
          <a:lstStyle/>
          <a:p>
            <a:endParaRPr lang="en-GB"/>
          </a:p>
        </p:txBody>
      </p:sp>
      <p:sp>
        <p:nvSpPr>
          <p:cNvPr id="19" name="Text Placeholder 18">
            <a:extLst>
              <a:ext uri="{FF2B5EF4-FFF2-40B4-BE49-F238E27FC236}">
                <a16:creationId xmlns:a16="http://schemas.microsoft.com/office/drawing/2014/main" id="{909CCABC-FF7D-3E49-DF4A-6909A8C8889A}"/>
              </a:ext>
            </a:extLst>
          </p:cNvPr>
          <p:cNvSpPr>
            <a:spLocks noGrp="1"/>
          </p:cNvSpPr>
          <p:nvPr>
            <p:ph type="body" sz="quarter" idx="17"/>
          </p:nvPr>
        </p:nvSpPr>
        <p:spPr>
          <a:xfrm>
            <a:off x="0" y="6302188"/>
            <a:ext cx="12192000" cy="555812"/>
          </a:xfrm>
        </p:spPr>
        <p:txBody>
          <a:bodyPr/>
          <a:lstStyle/>
          <a:p>
            <a:r>
              <a:rPr lang="en-GB" dirty="0"/>
              <a:t> </a:t>
            </a:r>
          </a:p>
        </p:txBody>
      </p:sp>
      <p:sp>
        <p:nvSpPr>
          <p:cNvPr id="22" name="Text Placeholder 21">
            <a:extLst>
              <a:ext uri="{FF2B5EF4-FFF2-40B4-BE49-F238E27FC236}">
                <a16:creationId xmlns:a16="http://schemas.microsoft.com/office/drawing/2014/main" id="{3A6FA4C4-1D28-36AD-25A9-0EB6DDED1D58}"/>
              </a:ext>
            </a:extLst>
          </p:cNvPr>
          <p:cNvSpPr>
            <a:spLocks noGrp="1"/>
          </p:cNvSpPr>
          <p:nvPr>
            <p:ph type="body" sz="quarter" idx="12"/>
          </p:nvPr>
        </p:nvSpPr>
        <p:spPr>
          <a:xfrm>
            <a:off x="2575793" y="6436915"/>
            <a:ext cx="6875863" cy="286545"/>
          </a:xfrm>
        </p:spPr>
        <p:txBody>
          <a:bodyPr>
            <a:normAutofit/>
          </a:bodyPr>
          <a:lstStyle/>
          <a:p>
            <a:r>
              <a:rPr lang="en-GB" dirty="0"/>
              <a:t>Presenter: Conrad Biegel, CPA, CVA</a:t>
            </a:r>
          </a:p>
        </p:txBody>
      </p:sp>
      <p:sp>
        <p:nvSpPr>
          <p:cNvPr id="20" name="Text Placeholder 19">
            <a:extLst>
              <a:ext uri="{FF2B5EF4-FFF2-40B4-BE49-F238E27FC236}">
                <a16:creationId xmlns:a16="http://schemas.microsoft.com/office/drawing/2014/main" id="{3DEA2FF7-4027-E300-1860-EEE954D50214}"/>
              </a:ext>
            </a:extLst>
          </p:cNvPr>
          <p:cNvSpPr>
            <a:spLocks noGrp="1"/>
          </p:cNvSpPr>
          <p:nvPr>
            <p:ph type="body" sz="quarter" idx="18"/>
          </p:nvPr>
        </p:nvSpPr>
        <p:spPr>
          <a:xfrm>
            <a:off x="358529" y="6455315"/>
            <a:ext cx="270000" cy="248400"/>
          </a:xfrm>
        </p:spPr>
        <p:txBody>
          <a:bodyPr>
            <a:normAutofit fontScale="92500" lnSpcReduction="20000"/>
          </a:bodyPr>
          <a:lstStyle/>
          <a:p>
            <a:r>
              <a:rPr lang="en-GB"/>
              <a:t> </a:t>
            </a:r>
          </a:p>
        </p:txBody>
      </p:sp>
      <p:sp>
        <p:nvSpPr>
          <p:cNvPr id="21" name="Text Placeholder 20">
            <a:extLst>
              <a:ext uri="{FF2B5EF4-FFF2-40B4-BE49-F238E27FC236}">
                <a16:creationId xmlns:a16="http://schemas.microsoft.com/office/drawing/2014/main" id="{0C49B1B2-C405-16D6-339D-7BF339DBB13B}"/>
              </a:ext>
            </a:extLst>
          </p:cNvPr>
          <p:cNvSpPr>
            <a:spLocks noGrp="1"/>
          </p:cNvSpPr>
          <p:nvPr>
            <p:ph type="body" sz="quarter" idx="19"/>
          </p:nvPr>
        </p:nvSpPr>
        <p:spPr>
          <a:xfrm>
            <a:off x="691037" y="6532573"/>
            <a:ext cx="1984375" cy="127000"/>
          </a:xfrm>
        </p:spPr>
        <p:txBody>
          <a:bodyPr/>
          <a:lstStyle/>
          <a:p>
            <a:r>
              <a:rPr lang="en-GB"/>
              <a:t>MDD Forensic Accountants</a:t>
            </a:r>
          </a:p>
        </p:txBody>
      </p:sp>
      <p:sp>
        <p:nvSpPr>
          <p:cNvPr id="13" name="Text Placeholder 12">
            <a:extLst>
              <a:ext uri="{FF2B5EF4-FFF2-40B4-BE49-F238E27FC236}">
                <a16:creationId xmlns:a16="http://schemas.microsoft.com/office/drawing/2014/main" id="{DCD0C46A-4F77-4D39-68CB-94E5FB8B5925}"/>
              </a:ext>
            </a:extLst>
          </p:cNvPr>
          <p:cNvSpPr>
            <a:spLocks noGrp="1"/>
          </p:cNvSpPr>
          <p:nvPr>
            <p:ph type="body" sz="quarter" idx="20"/>
          </p:nvPr>
        </p:nvSpPr>
        <p:spPr>
          <a:xfrm>
            <a:off x="8853646" y="6532573"/>
            <a:ext cx="2981772" cy="127000"/>
          </a:xfrm>
        </p:spPr>
        <p:txBody>
          <a:bodyPr/>
          <a:lstStyle/>
          <a:p>
            <a:r>
              <a:rPr lang="en-US"/>
              <a:t>Making Numbers Make Sense &gt; mdd.com</a:t>
            </a:r>
          </a:p>
        </p:txBody>
      </p:sp>
      <p:pic>
        <p:nvPicPr>
          <p:cNvPr id="5" name="Picture 4" descr="A logo for a insurance company&#10;&#10;Description automatically generated">
            <a:extLst>
              <a:ext uri="{FF2B5EF4-FFF2-40B4-BE49-F238E27FC236}">
                <a16:creationId xmlns:a16="http://schemas.microsoft.com/office/drawing/2014/main" id="{ED3B6DB1-F8FF-7D98-6720-CFEE59E154A5}"/>
              </a:ext>
            </a:extLst>
          </p:cNvPr>
          <p:cNvPicPr>
            <a:picLocks noChangeAspect="1"/>
          </p:cNvPicPr>
          <p:nvPr/>
        </p:nvPicPr>
        <p:blipFill>
          <a:blip r:embed="rId4"/>
          <a:stretch>
            <a:fillRect/>
          </a:stretch>
        </p:blipFill>
        <p:spPr>
          <a:xfrm>
            <a:off x="565910" y="4630058"/>
            <a:ext cx="2591120" cy="1358737"/>
          </a:xfrm>
          <a:prstGeom prst="rect">
            <a:avLst/>
          </a:prstGeom>
        </p:spPr>
      </p:pic>
    </p:spTree>
    <p:extLst>
      <p:ext uri="{BB962C8B-B14F-4D97-AF65-F5344CB8AC3E}">
        <p14:creationId xmlns:p14="http://schemas.microsoft.com/office/powerpoint/2010/main" val="149519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86713-801C-353B-FE79-AF5487704235}"/>
              </a:ext>
            </a:extLst>
          </p:cNvPr>
          <p:cNvSpPr>
            <a:spLocks noGrp="1"/>
          </p:cNvSpPr>
          <p:nvPr>
            <p:ph type="title"/>
          </p:nvPr>
        </p:nvSpPr>
        <p:spPr/>
        <p:txBody>
          <a:bodyPr/>
          <a:lstStyle/>
          <a:p>
            <a:r>
              <a:rPr lang="en-US" dirty="0"/>
              <a:t>Business Interruption Insurance</a:t>
            </a:r>
            <a:endParaRPr lang="en-CA" dirty="0"/>
          </a:p>
        </p:txBody>
      </p:sp>
      <p:graphicFrame>
        <p:nvGraphicFramePr>
          <p:cNvPr id="4" name="Object 3">
            <a:extLst>
              <a:ext uri="{FF2B5EF4-FFF2-40B4-BE49-F238E27FC236}">
                <a16:creationId xmlns:a16="http://schemas.microsoft.com/office/drawing/2014/main" id="{F6444490-6D7A-E069-0E27-A44FDABDEF19}"/>
              </a:ext>
            </a:extLst>
          </p:cNvPr>
          <p:cNvGraphicFramePr>
            <a:graphicFrameLocks noChangeAspect="1"/>
          </p:cNvGraphicFramePr>
          <p:nvPr/>
        </p:nvGraphicFramePr>
        <p:xfrm>
          <a:off x="968350" y="1051368"/>
          <a:ext cx="8239957" cy="4125655"/>
        </p:xfrm>
        <a:graphic>
          <a:graphicData uri="http://schemas.openxmlformats.org/presentationml/2006/ole">
            <mc:AlternateContent xmlns:mc="http://schemas.openxmlformats.org/markup-compatibility/2006">
              <mc:Choice xmlns:v="urn:schemas-microsoft-com:vml" Requires="v">
                <p:oleObj name="Worksheet" r:id="rId3" imgW="6810285" imgH="3543454" progId="Excel.Sheet.8">
                  <p:embed/>
                </p:oleObj>
              </mc:Choice>
              <mc:Fallback>
                <p:oleObj name="Worksheet" r:id="rId3" imgW="6810285" imgH="3543454" progId="Excel.Sheet.8">
                  <p:embed/>
                  <p:pic>
                    <p:nvPicPr>
                      <p:cNvPr id="4" name="Object 3">
                        <a:extLst>
                          <a:ext uri="{FF2B5EF4-FFF2-40B4-BE49-F238E27FC236}">
                            <a16:creationId xmlns:a16="http://schemas.microsoft.com/office/drawing/2014/main" id="{F6444490-6D7A-E069-0E27-A44FDABDEF19}"/>
                          </a:ext>
                        </a:extLst>
                      </p:cNvPr>
                      <p:cNvPicPr>
                        <a:picLocks noChangeAspect="1" noChangeArrowheads="1"/>
                      </p:cNvPicPr>
                      <p:nvPr/>
                    </p:nvPicPr>
                    <p:blipFill>
                      <a:blip r:embed="rId4"/>
                      <a:srcRect/>
                      <a:stretch>
                        <a:fillRect/>
                      </a:stretch>
                    </p:blipFill>
                    <p:spPr bwMode="auto">
                      <a:xfrm>
                        <a:off x="968350" y="1051368"/>
                        <a:ext cx="8239957" cy="4125655"/>
                      </a:xfrm>
                      <a:prstGeom prst="rect">
                        <a:avLst/>
                      </a:prstGeom>
                      <a:noFill/>
                      <a:ln>
                        <a:solidFill>
                          <a:schemeClr val="bg1"/>
                        </a:solidFill>
                      </a:ln>
                    </p:spPr>
                  </p:pic>
                </p:oleObj>
              </mc:Fallback>
            </mc:AlternateContent>
          </a:graphicData>
        </a:graphic>
      </p:graphicFrame>
      <p:sp>
        <p:nvSpPr>
          <p:cNvPr id="6" name="TextBox 5">
            <a:extLst>
              <a:ext uri="{FF2B5EF4-FFF2-40B4-BE49-F238E27FC236}">
                <a16:creationId xmlns:a16="http://schemas.microsoft.com/office/drawing/2014/main" id="{1F9F3079-96DC-58B3-9623-AABBEB6D89F8}"/>
              </a:ext>
            </a:extLst>
          </p:cNvPr>
          <p:cNvSpPr txBox="1"/>
          <p:nvPr/>
        </p:nvSpPr>
        <p:spPr>
          <a:xfrm>
            <a:off x="9176777" y="901827"/>
            <a:ext cx="45719" cy="4275196"/>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D436734F-C06F-475C-E56E-B4A430A0E917}"/>
              </a:ext>
            </a:extLst>
          </p:cNvPr>
          <p:cNvSpPr txBox="1"/>
          <p:nvPr/>
        </p:nvSpPr>
        <p:spPr>
          <a:xfrm>
            <a:off x="746234" y="5002924"/>
            <a:ext cx="8576483" cy="369332"/>
          </a:xfrm>
          <a:prstGeom prst="rect">
            <a:avLst/>
          </a:prstGeom>
          <a:solidFill>
            <a:schemeClr val="bg1"/>
          </a:solidFill>
        </p:spPr>
        <p:txBody>
          <a:bodyPr wrap="square" rtlCol="0">
            <a:spAutoFit/>
          </a:bodyPr>
          <a:lstStyle/>
          <a:p>
            <a:endParaRPr lang="en-US" dirty="0"/>
          </a:p>
        </p:txBody>
      </p:sp>
      <p:sp>
        <p:nvSpPr>
          <p:cNvPr id="5" name="Rounded Rectangle 4">
            <a:extLst>
              <a:ext uri="{FF2B5EF4-FFF2-40B4-BE49-F238E27FC236}">
                <a16:creationId xmlns:a16="http://schemas.microsoft.com/office/drawing/2014/main" id="{7A1B218E-5BF2-4DF7-988A-D88E2625841B}"/>
              </a:ext>
            </a:extLst>
          </p:cNvPr>
          <p:cNvSpPr/>
          <p:nvPr/>
        </p:nvSpPr>
        <p:spPr>
          <a:xfrm>
            <a:off x="2435886" y="5294185"/>
            <a:ext cx="6786610" cy="1323975"/>
          </a:xfrm>
          <a:prstGeom prst="roundRect">
            <a:avLst/>
          </a:prstGeom>
          <a:solidFill>
            <a:schemeClr val="bg1">
              <a:alpha val="12000"/>
            </a:schemeClr>
          </a:solidFill>
          <a:ln>
            <a:solidFill>
              <a:schemeClr val="tx1">
                <a:alpha val="68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i="1" dirty="0">
                <a:solidFill>
                  <a:prstClr val="black"/>
                </a:solidFill>
                <a:latin typeface="Arial" pitchFamily="34" charset="0"/>
                <a:cs typeface="Arial" pitchFamily="34" charset="0"/>
              </a:rPr>
              <a:t>The objective of Business Interruption insurance is to put the company in the same financial position that it would have been, but for the loss incident (subject to self-insured elements).</a:t>
            </a:r>
          </a:p>
        </p:txBody>
      </p:sp>
    </p:spTree>
    <p:extLst>
      <p:ext uri="{BB962C8B-B14F-4D97-AF65-F5344CB8AC3E}">
        <p14:creationId xmlns:p14="http://schemas.microsoft.com/office/powerpoint/2010/main" val="198147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9"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5">
            <a:extLst>
              <a:ext uri="{FF2B5EF4-FFF2-40B4-BE49-F238E27FC236}">
                <a16:creationId xmlns:a16="http://schemas.microsoft.com/office/drawing/2014/main" id="{A865F2CD-48C4-7EB3-9AF6-F8264E001A84}"/>
              </a:ext>
            </a:extLst>
          </p:cNvPr>
          <p:cNvPicPr>
            <a:picLocks noGrp="1" noChangeAspect="1"/>
          </p:cNvPicPr>
          <p:nvPr>
            <p:ph type="pic" sz="quarter" idx="10"/>
          </p:nvPr>
        </p:nvPicPr>
        <p:blipFill>
          <a:blip r:embed="rId3"/>
          <a:srcRect l="6208" r="6208"/>
          <a:stretch/>
        </p:blipFill>
        <p:spPr>
          <a:xfrm>
            <a:off x="6724553" y="6"/>
            <a:ext cx="5467447" cy="6869851"/>
          </a:xfrm>
        </p:spPr>
      </p:pic>
      <p:sp>
        <p:nvSpPr>
          <p:cNvPr id="2" name="Title 1">
            <a:extLst>
              <a:ext uri="{FF2B5EF4-FFF2-40B4-BE49-F238E27FC236}">
                <a16:creationId xmlns:a16="http://schemas.microsoft.com/office/drawing/2014/main" id="{928082FF-7E70-F242-B1C2-CAC0E2617F2E}"/>
              </a:ext>
            </a:extLst>
          </p:cNvPr>
          <p:cNvSpPr>
            <a:spLocks noGrp="1"/>
          </p:cNvSpPr>
          <p:nvPr>
            <p:ph type="title"/>
          </p:nvPr>
        </p:nvSpPr>
        <p:spPr>
          <a:xfrm>
            <a:off x="557202" y="403229"/>
            <a:ext cx="6738948" cy="498598"/>
          </a:xfrm>
        </p:spPr>
        <p:txBody>
          <a:bodyPr/>
          <a:lstStyle/>
          <a:p>
            <a:r>
              <a:rPr lang="en-US" dirty="0"/>
              <a:t>Common Issues in Reporting Insurable Business Values</a:t>
            </a:r>
          </a:p>
        </p:txBody>
      </p:sp>
      <p:sp>
        <p:nvSpPr>
          <p:cNvPr id="7" name="Text Placeholder 6">
            <a:extLst>
              <a:ext uri="{FF2B5EF4-FFF2-40B4-BE49-F238E27FC236}">
                <a16:creationId xmlns:a16="http://schemas.microsoft.com/office/drawing/2014/main" id="{DE144870-2CCC-5AFD-FED7-52E37FEF6D10}"/>
              </a:ext>
            </a:extLst>
          </p:cNvPr>
          <p:cNvSpPr>
            <a:spLocks noGrp="1"/>
          </p:cNvSpPr>
          <p:nvPr>
            <p:ph type="body" sz="quarter" idx="13"/>
          </p:nvPr>
        </p:nvSpPr>
        <p:spPr/>
        <p:txBody>
          <a:bodyPr/>
          <a:lstStyle/>
          <a:p>
            <a:endParaRPr lang="en-GB" dirty="0"/>
          </a:p>
        </p:txBody>
      </p:sp>
      <p:sp>
        <p:nvSpPr>
          <p:cNvPr id="3" name="TextBox 2">
            <a:extLst>
              <a:ext uri="{FF2B5EF4-FFF2-40B4-BE49-F238E27FC236}">
                <a16:creationId xmlns:a16="http://schemas.microsoft.com/office/drawing/2014/main" id="{72A9F104-A66E-CDB5-3E8E-7F40198DB788}"/>
              </a:ext>
            </a:extLst>
          </p:cNvPr>
          <p:cNvSpPr txBox="1"/>
          <p:nvPr/>
        </p:nvSpPr>
        <p:spPr>
          <a:xfrm>
            <a:off x="557202" y="1560575"/>
            <a:ext cx="5808087" cy="1868425"/>
          </a:xfrm>
          <a:prstGeom prst="rect">
            <a:avLst/>
          </a:prstGeom>
          <a:noFill/>
        </p:spPr>
        <p:txBody>
          <a:bodyPr wrap="square" lIns="0" tIns="0" rIns="0" bIns="0" numCol="1" spcCol="360000" rtlCol="0">
            <a:noAutofit/>
          </a:bodyPr>
          <a:lstStyle/>
          <a:p>
            <a:pPr marL="285750" indent="-285750" defTabSz="1219170">
              <a:spcBef>
                <a:spcPts val="600"/>
              </a:spcBef>
              <a:spcAft>
                <a:spcPts val="300"/>
              </a:spcAft>
              <a:buBlip>
                <a:blip r:embed="rId4"/>
              </a:buBlip>
              <a:defRPr/>
            </a:pPr>
            <a:r>
              <a:rPr lang="en-US" sz="1600" kern="0" dirty="0">
                <a:solidFill>
                  <a:schemeClr val="tx2"/>
                </a:solidFill>
              </a:rPr>
              <a:t>Data Selection Errors</a:t>
            </a:r>
          </a:p>
          <a:p>
            <a:pPr marL="742939" lvl="1" indent="-285750" defTabSz="1219170">
              <a:spcBef>
                <a:spcPts val="600"/>
              </a:spcBef>
              <a:spcAft>
                <a:spcPts val="300"/>
              </a:spcAft>
              <a:buBlip>
                <a:blip r:embed="rId4"/>
              </a:buBlip>
              <a:defRPr/>
            </a:pPr>
            <a:r>
              <a:rPr lang="en-US" sz="1400" kern="0" dirty="0">
                <a:solidFill>
                  <a:schemeClr val="tx2"/>
                </a:solidFill>
              </a:rPr>
              <a:t>Use of prior year values despite steady growth</a:t>
            </a:r>
          </a:p>
          <a:p>
            <a:pPr marL="742939" lvl="1" indent="-285750" defTabSz="1219170">
              <a:spcBef>
                <a:spcPts val="600"/>
              </a:spcBef>
              <a:spcAft>
                <a:spcPts val="300"/>
              </a:spcAft>
              <a:buBlip>
                <a:blip r:embed="rId4"/>
              </a:buBlip>
              <a:defRPr/>
            </a:pPr>
            <a:r>
              <a:rPr lang="en-US" sz="1400" kern="0" dirty="0">
                <a:solidFill>
                  <a:schemeClr val="tx2"/>
                </a:solidFill>
              </a:rPr>
              <a:t>Reporting Net Income instead of Gross Earnings</a:t>
            </a:r>
          </a:p>
          <a:p>
            <a:pPr marL="742939" lvl="1" indent="-285750" defTabSz="1219170">
              <a:spcBef>
                <a:spcPts val="600"/>
              </a:spcBef>
              <a:spcAft>
                <a:spcPts val="300"/>
              </a:spcAft>
              <a:buBlip>
                <a:blip r:embed="rId4"/>
              </a:buBlip>
              <a:defRPr/>
            </a:pPr>
            <a:r>
              <a:rPr lang="en-US" sz="1400" kern="0" dirty="0">
                <a:solidFill>
                  <a:schemeClr val="tx2"/>
                </a:solidFill>
              </a:rPr>
              <a:t>Reporting less than annual values</a:t>
            </a:r>
          </a:p>
          <a:p>
            <a:pPr marL="742939" lvl="1" indent="-285750" defTabSz="1219170">
              <a:spcBef>
                <a:spcPts val="600"/>
              </a:spcBef>
              <a:spcAft>
                <a:spcPts val="300"/>
              </a:spcAft>
              <a:buBlip>
                <a:blip r:embed="rId4"/>
              </a:buBlip>
              <a:defRPr/>
            </a:pPr>
            <a:r>
              <a:rPr lang="en-US" sz="1400" kern="0" dirty="0">
                <a:solidFill>
                  <a:schemeClr val="tx2"/>
                </a:solidFill>
              </a:rPr>
              <a:t>Reporting inventory values at lowest point of year</a:t>
            </a:r>
          </a:p>
          <a:p>
            <a:pPr marL="742939" lvl="1" indent="-285750" defTabSz="1219170">
              <a:spcBef>
                <a:spcPts val="600"/>
              </a:spcBef>
              <a:spcAft>
                <a:spcPts val="300"/>
              </a:spcAft>
              <a:buBlip>
                <a:blip r:embed="rId4"/>
              </a:buBlip>
              <a:defRPr/>
            </a:pPr>
            <a:r>
              <a:rPr lang="en-US" sz="1400" kern="0" dirty="0">
                <a:solidFill>
                  <a:schemeClr val="tx2"/>
                </a:solidFill>
              </a:rPr>
              <a:t>Reporting net book value for assets</a:t>
            </a:r>
          </a:p>
          <a:p>
            <a:pPr marL="742939" lvl="1" indent="-285750" defTabSz="1219170">
              <a:spcBef>
                <a:spcPts val="600"/>
              </a:spcBef>
              <a:spcAft>
                <a:spcPts val="300"/>
              </a:spcAft>
              <a:buBlip>
                <a:blip r:embed="rId4"/>
              </a:buBlip>
              <a:defRPr/>
            </a:pPr>
            <a:r>
              <a:rPr lang="en-US" sz="1400" kern="0" dirty="0">
                <a:solidFill>
                  <a:schemeClr val="tx2"/>
                </a:solidFill>
              </a:rPr>
              <a:t>Reporting assets at historical cost</a:t>
            </a:r>
          </a:p>
          <a:p>
            <a:pPr marL="742939" lvl="1" indent="-285750" defTabSz="1219170">
              <a:spcBef>
                <a:spcPts val="600"/>
              </a:spcBef>
              <a:spcAft>
                <a:spcPts val="300"/>
              </a:spcAft>
              <a:buBlip>
                <a:blip r:embed="rId4"/>
              </a:buBlip>
              <a:defRPr/>
            </a:pPr>
            <a:r>
              <a:rPr lang="en-US" sz="1400" kern="0" dirty="0">
                <a:solidFill>
                  <a:schemeClr val="tx2"/>
                </a:solidFill>
              </a:rPr>
              <a:t>Ignoring interdependencies and contingencies</a:t>
            </a:r>
          </a:p>
          <a:p>
            <a:pPr marL="742939" lvl="1" indent="-285750" defTabSz="1219170">
              <a:spcBef>
                <a:spcPts val="600"/>
              </a:spcBef>
              <a:spcAft>
                <a:spcPts val="300"/>
              </a:spcAft>
              <a:buBlip>
                <a:blip r:embed="rId4"/>
              </a:buBlip>
              <a:defRPr/>
            </a:pPr>
            <a:r>
              <a:rPr lang="en-US" sz="1400" kern="0" dirty="0">
                <a:solidFill>
                  <a:schemeClr val="tx2"/>
                </a:solidFill>
              </a:rPr>
              <a:t>Ignoring assets that have been fully depreciated</a:t>
            </a:r>
          </a:p>
          <a:p>
            <a:pPr marL="285750" indent="-285750" defTabSz="1219170">
              <a:spcBef>
                <a:spcPts val="600"/>
              </a:spcBef>
              <a:spcAft>
                <a:spcPts val="300"/>
              </a:spcAft>
              <a:buBlip>
                <a:blip r:embed="rId4"/>
              </a:buBlip>
              <a:defRPr/>
            </a:pPr>
            <a:r>
              <a:rPr lang="en-US" sz="1600" kern="0" dirty="0">
                <a:solidFill>
                  <a:schemeClr val="tx2"/>
                </a:solidFill>
              </a:rPr>
              <a:t>Calculation Errors</a:t>
            </a:r>
          </a:p>
          <a:p>
            <a:pPr marL="742939" lvl="1" indent="-285750" defTabSz="1219170">
              <a:spcBef>
                <a:spcPts val="600"/>
              </a:spcBef>
              <a:spcAft>
                <a:spcPts val="300"/>
              </a:spcAft>
              <a:buBlip>
                <a:blip r:embed="rId4"/>
              </a:buBlip>
              <a:defRPr/>
            </a:pPr>
            <a:r>
              <a:rPr lang="en-US" sz="1400" kern="0" dirty="0">
                <a:solidFill>
                  <a:schemeClr val="tx2"/>
                </a:solidFill>
              </a:rPr>
              <a:t>Deducting Payroll Costs when Payroll is Insured</a:t>
            </a:r>
          </a:p>
          <a:p>
            <a:pPr marL="742939" lvl="1" indent="-285750" defTabSz="1219170">
              <a:spcBef>
                <a:spcPts val="600"/>
              </a:spcBef>
              <a:spcAft>
                <a:spcPts val="300"/>
              </a:spcAft>
              <a:buBlip>
                <a:blip r:embed="rId4"/>
              </a:buBlip>
              <a:defRPr/>
            </a:pPr>
            <a:r>
              <a:rPr lang="en-US" sz="1400" kern="0" dirty="0">
                <a:solidFill>
                  <a:schemeClr val="tx2"/>
                </a:solidFill>
              </a:rPr>
              <a:t>Deducting theoretical saved expenses</a:t>
            </a:r>
          </a:p>
          <a:p>
            <a:pPr marL="742939" lvl="1" indent="-285750" defTabSz="1219170">
              <a:spcBef>
                <a:spcPts val="600"/>
              </a:spcBef>
              <a:spcAft>
                <a:spcPts val="300"/>
              </a:spcAft>
              <a:buBlip>
                <a:blip r:embed="rId4"/>
              </a:buBlip>
              <a:defRPr/>
            </a:pPr>
            <a:r>
              <a:rPr lang="en-US" sz="1400" kern="0" dirty="0">
                <a:solidFill>
                  <a:schemeClr val="tx2"/>
                </a:solidFill>
              </a:rPr>
              <a:t>Deducting cost of goods sold instead of cost of materials in a manufacturing setting</a:t>
            </a:r>
          </a:p>
          <a:p>
            <a:pPr marL="285750" indent="-285750" defTabSz="1219170">
              <a:spcBef>
                <a:spcPts val="600"/>
              </a:spcBef>
              <a:spcAft>
                <a:spcPts val="300"/>
              </a:spcAft>
              <a:buBlip>
                <a:blip r:embed="rId4"/>
              </a:buBlip>
              <a:defRPr/>
            </a:pPr>
            <a:r>
              <a:rPr lang="en-US" sz="1600" kern="0" dirty="0">
                <a:solidFill>
                  <a:schemeClr val="tx2"/>
                </a:solidFill>
              </a:rPr>
              <a:t>B.I. value is not the same as the B.I. loss</a:t>
            </a:r>
          </a:p>
          <a:p>
            <a:pPr defTabSz="1219170">
              <a:spcBef>
                <a:spcPts val="600"/>
              </a:spcBef>
              <a:spcAft>
                <a:spcPts val="1200"/>
              </a:spcAft>
              <a:defRPr/>
            </a:pPr>
            <a:endParaRPr lang="en-IE" kern="0" dirty="0">
              <a:solidFill>
                <a:schemeClr val="tx2"/>
              </a:solidFill>
            </a:endParaRPr>
          </a:p>
        </p:txBody>
      </p:sp>
    </p:spTree>
    <p:extLst>
      <p:ext uri="{BB962C8B-B14F-4D97-AF65-F5344CB8AC3E}">
        <p14:creationId xmlns:p14="http://schemas.microsoft.com/office/powerpoint/2010/main" val="364365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2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63" presetClass="path" presetSubtype="0" decel="100000" fill="hold" grpId="1" nodeType="withEffect">
                                  <p:stCondLst>
                                    <p:cond delay="1200"/>
                                  </p:stCondLst>
                                  <p:childTnLst>
                                    <p:animMotion origin="layout" path="M -0.01836 0.00115 L 0.00053 0.00115 " pathEditMode="relative" rAng="0" ptsTypes="AA">
                                      <p:cBhvr>
                                        <p:cTn id="12" dur="750" fill="hold"/>
                                        <p:tgtEl>
                                          <p:spTgt spid="3"/>
                                        </p:tgtEl>
                                        <p:attrNameLst>
                                          <p:attrName>ppt_x</p:attrName>
                                          <p:attrName>ppt_y</p:attrName>
                                        </p:attrNameLst>
                                      </p:cBhvr>
                                      <p:rCtr x="9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12707F-AA4A-46C3-9634-3323A5D10642}"/>
              </a:ext>
            </a:extLst>
          </p:cNvPr>
          <p:cNvSpPr>
            <a:spLocks noGrp="1"/>
          </p:cNvSpPr>
          <p:nvPr>
            <p:ph type="title"/>
          </p:nvPr>
        </p:nvSpPr>
        <p:spPr>
          <a:xfrm>
            <a:off x="557202" y="403229"/>
            <a:ext cx="10515600" cy="498598"/>
          </a:xfrm>
        </p:spPr>
        <p:txBody>
          <a:bodyPr/>
          <a:lstStyle/>
          <a:p>
            <a:r>
              <a:rPr lang="en-IE" dirty="0"/>
              <a:t>Selecting &amp; Locating Information</a:t>
            </a:r>
            <a:endParaRPr lang="en-GB" dirty="0"/>
          </a:p>
        </p:txBody>
      </p:sp>
      <p:grpSp>
        <p:nvGrpSpPr>
          <p:cNvPr id="71" name="Group 70">
            <a:extLst>
              <a:ext uri="{FF2B5EF4-FFF2-40B4-BE49-F238E27FC236}">
                <a16:creationId xmlns:a16="http://schemas.microsoft.com/office/drawing/2014/main" id="{54A7FE92-8597-4E08-DAFB-BEBB3C1A1878}"/>
              </a:ext>
            </a:extLst>
          </p:cNvPr>
          <p:cNvGrpSpPr/>
          <p:nvPr/>
        </p:nvGrpSpPr>
        <p:grpSpPr>
          <a:xfrm>
            <a:off x="552451" y="1315720"/>
            <a:ext cx="5363546" cy="4844448"/>
            <a:chOff x="552451" y="1315720"/>
            <a:chExt cx="5363546" cy="4451887"/>
          </a:xfrm>
        </p:grpSpPr>
        <p:sp>
          <p:nvSpPr>
            <p:cNvPr id="27" name="Rectangle 26">
              <a:extLst>
                <a:ext uri="{FF2B5EF4-FFF2-40B4-BE49-F238E27FC236}">
                  <a16:creationId xmlns:a16="http://schemas.microsoft.com/office/drawing/2014/main" id="{706AAE3A-7B27-E3E6-D04F-CE7B490B2728}"/>
                </a:ext>
              </a:extLst>
            </p:cNvPr>
            <p:cNvSpPr/>
            <p:nvPr/>
          </p:nvSpPr>
          <p:spPr>
            <a:xfrm>
              <a:off x="552452" y="1315720"/>
              <a:ext cx="5363545" cy="4451887"/>
            </a:xfrm>
            <a:prstGeom prst="rect">
              <a:avLst/>
            </a:prstGeom>
            <a:solidFill>
              <a:schemeClr val="bg1"/>
            </a:solidFill>
            <a:ln w="19050">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lIns="252000" tIns="828000" rIns="180000" rtlCol="0" anchor="t" anchorCtr="0"/>
            <a:lstStyle/>
            <a:p>
              <a:pPr marL="285750" indent="-285750" defTabSz="1219170">
                <a:spcAft>
                  <a:spcPts val="1200"/>
                </a:spcAft>
                <a:buBlip>
                  <a:blip r:embed="rId2"/>
                </a:buBlip>
                <a:defRPr/>
              </a:pPr>
              <a:r>
                <a:rPr lang="en-US" sz="1900" kern="0" dirty="0">
                  <a:solidFill>
                    <a:schemeClr val="tx2"/>
                  </a:solidFill>
                </a:rPr>
                <a:t>IRS Industry Statistics</a:t>
              </a:r>
            </a:p>
            <a:p>
              <a:pPr marL="285750" indent="-285750" defTabSz="1219170">
                <a:spcAft>
                  <a:spcPts val="1200"/>
                </a:spcAft>
                <a:buBlip>
                  <a:blip r:embed="rId2"/>
                </a:buBlip>
                <a:defRPr/>
              </a:pPr>
              <a:r>
                <a:rPr lang="en-US" sz="1900" kern="0" dirty="0">
                  <a:solidFill>
                    <a:schemeClr val="tx2"/>
                  </a:solidFill>
                </a:rPr>
                <a:t>Hotel Stats – Smith Travel</a:t>
              </a:r>
            </a:p>
            <a:p>
              <a:pPr marL="285750" indent="-285750" defTabSz="1219170">
                <a:spcAft>
                  <a:spcPts val="1200"/>
                </a:spcAft>
                <a:buBlip>
                  <a:blip r:embed="rId2"/>
                </a:buBlip>
                <a:defRPr/>
              </a:pPr>
              <a:r>
                <a:rPr lang="en-US" sz="1900" kern="0" dirty="0">
                  <a:solidFill>
                    <a:schemeClr val="tx2"/>
                  </a:solidFill>
                </a:rPr>
                <a:t>Fuel Prices- U.S. Energy Information Administration</a:t>
              </a:r>
            </a:p>
            <a:p>
              <a:pPr marL="285750" indent="-285750" defTabSz="1219170">
                <a:spcAft>
                  <a:spcPts val="1200"/>
                </a:spcAft>
                <a:buBlip>
                  <a:blip r:embed="rId2"/>
                </a:buBlip>
                <a:defRPr/>
              </a:pPr>
              <a:r>
                <a:rPr lang="en-US" sz="1900" kern="0" dirty="0">
                  <a:solidFill>
                    <a:schemeClr val="tx2"/>
                  </a:solidFill>
                </a:rPr>
                <a:t>Key Value Data</a:t>
              </a:r>
            </a:p>
            <a:p>
              <a:pPr marL="285750" indent="-285750" defTabSz="1219170">
                <a:spcAft>
                  <a:spcPts val="1200"/>
                </a:spcAft>
                <a:buBlip>
                  <a:blip r:embed="rId2"/>
                </a:buBlip>
                <a:defRPr/>
              </a:pPr>
              <a:r>
                <a:rPr lang="en-US" sz="1900" kern="0" dirty="0">
                  <a:solidFill>
                    <a:schemeClr val="tx2"/>
                  </a:solidFill>
                </a:rPr>
                <a:t>National Trade and Professional Associations</a:t>
              </a:r>
            </a:p>
            <a:p>
              <a:pPr marL="285750" indent="-285750" defTabSz="1219170">
                <a:spcAft>
                  <a:spcPts val="1200"/>
                </a:spcAft>
                <a:buBlip>
                  <a:blip r:embed="rId2"/>
                </a:buBlip>
                <a:defRPr/>
              </a:pPr>
              <a:r>
                <a:rPr lang="en-US" sz="1900" kern="0" dirty="0">
                  <a:solidFill>
                    <a:schemeClr val="tx2"/>
                  </a:solidFill>
                </a:rPr>
                <a:t>Risk Management Assn. (RMA) Industry Statistic</a:t>
              </a:r>
            </a:p>
          </p:txBody>
        </p:sp>
        <p:sp>
          <p:nvSpPr>
            <p:cNvPr id="55" name="Freeform: Shape 54">
              <a:extLst>
                <a:ext uri="{FF2B5EF4-FFF2-40B4-BE49-F238E27FC236}">
                  <a16:creationId xmlns:a16="http://schemas.microsoft.com/office/drawing/2014/main" id="{EF925DA8-27D3-C10E-5B6F-121A7B72363A}"/>
                </a:ext>
              </a:extLst>
            </p:cNvPr>
            <p:cNvSpPr/>
            <p:nvPr/>
          </p:nvSpPr>
          <p:spPr>
            <a:xfrm>
              <a:off x="552451" y="1607757"/>
              <a:ext cx="5050400" cy="378390"/>
            </a:xfrm>
            <a:custGeom>
              <a:avLst/>
              <a:gdLst>
                <a:gd name="connsiteX0" fmla="*/ 0 w 5050400"/>
                <a:gd name="connsiteY0" fmla="*/ 0 h 378390"/>
                <a:gd name="connsiteX1" fmla="*/ 281779 w 5050400"/>
                <a:gd name="connsiteY1" fmla="*/ 0 h 378390"/>
                <a:gd name="connsiteX2" fmla="*/ 1467728 w 5050400"/>
                <a:gd name="connsiteY2" fmla="*/ 0 h 378390"/>
                <a:gd name="connsiteX3" fmla="*/ 1856074 w 5050400"/>
                <a:gd name="connsiteY3" fmla="*/ 0 h 378390"/>
                <a:gd name="connsiteX4" fmla="*/ 2233680 w 5050400"/>
                <a:gd name="connsiteY4" fmla="*/ 0 h 378390"/>
                <a:gd name="connsiteX5" fmla="*/ 2267388 w 5050400"/>
                <a:gd name="connsiteY5" fmla="*/ 0 h 378390"/>
                <a:gd name="connsiteX6" fmla="*/ 2649059 w 5050400"/>
                <a:gd name="connsiteY6" fmla="*/ 0 h 378390"/>
                <a:gd name="connsiteX7" fmla="*/ 3098499 w 5050400"/>
                <a:gd name="connsiteY7" fmla="*/ 0 h 378390"/>
                <a:gd name="connsiteX8" fmla="*/ 3807975 w 5050400"/>
                <a:gd name="connsiteY8" fmla="*/ 0 h 378390"/>
                <a:gd name="connsiteX9" fmla="*/ 4219289 w 5050400"/>
                <a:gd name="connsiteY9" fmla="*/ 0 h 378390"/>
                <a:gd name="connsiteX10" fmla="*/ 4600960 w 5050400"/>
                <a:gd name="connsiteY10" fmla="*/ 0 h 378390"/>
                <a:gd name="connsiteX11" fmla="*/ 5050400 w 5050400"/>
                <a:gd name="connsiteY11" fmla="*/ 0 h 378390"/>
                <a:gd name="connsiteX12" fmla="*/ 4946419 w 5050400"/>
                <a:gd name="connsiteY12" fmla="*/ 378390 h 378390"/>
                <a:gd name="connsiteX13" fmla="*/ 4496979 w 5050400"/>
                <a:gd name="connsiteY13" fmla="*/ 378390 h 378390"/>
                <a:gd name="connsiteX14" fmla="*/ 4115308 w 5050400"/>
                <a:gd name="connsiteY14" fmla="*/ 378390 h 378390"/>
                <a:gd name="connsiteX15" fmla="*/ 3703994 w 5050400"/>
                <a:gd name="connsiteY15" fmla="*/ 378390 h 378390"/>
                <a:gd name="connsiteX16" fmla="*/ 2994518 w 5050400"/>
                <a:gd name="connsiteY16" fmla="*/ 378390 h 378390"/>
                <a:gd name="connsiteX17" fmla="*/ 2545078 w 5050400"/>
                <a:gd name="connsiteY17" fmla="*/ 378390 h 378390"/>
                <a:gd name="connsiteX18" fmla="*/ 2163407 w 5050400"/>
                <a:gd name="connsiteY18" fmla="*/ 378390 h 378390"/>
                <a:gd name="connsiteX19" fmla="*/ 2129699 w 5050400"/>
                <a:gd name="connsiteY19" fmla="*/ 378390 h 378390"/>
                <a:gd name="connsiteX20" fmla="*/ 1752093 w 5050400"/>
                <a:gd name="connsiteY20" fmla="*/ 378390 h 378390"/>
                <a:gd name="connsiteX21" fmla="*/ 1467728 w 5050400"/>
                <a:gd name="connsiteY21" fmla="*/ 378390 h 378390"/>
                <a:gd name="connsiteX22" fmla="*/ 177798 w 5050400"/>
                <a:gd name="connsiteY22" fmla="*/ 378390 h 378390"/>
                <a:gd name="connsiteX23" fmla="*/ 0 w 5050400"/>
                <a:gd name="connsiteY23" fmla="*/ 378390 h 3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50400" h="378390">
                  <a:moveTo>
                    <a:pt x="0" y="0"/>
                  </a:moveTo>
                  <a:lnTo>
                    <a:pt x="281779" y="0"/>
                  </a:lnTo>
                  <a:lnTo>
                    <a:pt x="1467728" y="0"/>
                  </a:lnTo>
                  <a:lnTo>
                    <a:pt x="1856074" y="0"/>
                  </a:lnTo>
                  <a:lnTo>
                    <a:pt x="2233680" y="0"/>
                  </a:lnTo>
                  <a:lnTo>
                    <a:pt x="2267388" y="0"/>
                  </a:lnTo>
                  <a:lnTo>
                    <a:pt x="2649059" y="0"/>
                  </a:lnTo>
                  <a:lnTo>
                    <a:pt x="3098499" y="0"/>
                  </a:lnTo>
                  <a:lnTo>
                    <a:pt x="3807975" y="0"/>
                  </a:lnTo>
                  <a:lnTo>
                    <a:pt x="4219289" y="0"/>
                  </a:lnTo>
                  <a:lnTo>
                    <a:pt x="4600960" y="0"/>
                  </a:lnTo>
                  <a:lnTo>
                    <a:pt x="5050400" y="0"/>
                  </a:lnTo>
                  <a:lnTo>
                    <a:pt x="4946419" y="378390"/>
                  </a:lnTo>
                  <a:lnTo>
                    <a:pt x="4496979" y="378390"/>
                  </a:lnTo>
                  <a:lnTo>
                    <a:pt x="4115308" y="378390"/>
                  </a:lnTo>
                  <a:lnTo>
                    <a:pt x="3703994" y="378390"/>
                  </a:lnTo>
                  <a:lnTo>
                    <a:pt x="2994518" y="378390"/>
                  </a:lnTo>
                  <a:lnTo>
                    <a:pt x="2545078" y="378390"/>
                  </a:lnTo>
                  <a:lnTo>
                    <a:pt x="2163407" y="378390"/>
                  </a:lnTo>
                  <a:lnTo>
                    <a:pt x="2129699" y="378390"/>
                  </a:lnTo>
                  <a:lnTo>
                    <a:pt x="1752093" y="378390"/>
                  </a:lnTo>
                  <a:lnTo>
                    <a:pt x="1467728" y="378390"/>
                  </a:lnTo>
                  <a:lnTo>
                    <a:pt x="177798" y="378390"/>
                  </a:lnTo>
                  <a:lnTo>
                    <a:pt x="0" y="37839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a:solidFill>
                  <a:schemeClr val="tx2"/>
                </a:solidFill>
              </a:endParaRPr>
            </a:p>
          </p:txBody>
        </p:sp>
        <p:sp>
          <p:nvSpPr>
            <p:cNvPr id="69" name="TextBox 68">
              <a:extLst>
                <a:ext uri="{FF2B5EF4-FFF2-40B4-BE49-F238E27FC236}">
                  <a16:creationId xmlns:a16="http://schemas.microsoft.com/office/drawing/2014/main" id="{F6369435-F3FC-5CD9-E632-F488276FCBA4}"/>
                </a:ext>
              </a:extLst>
            </p:cNvPr>
            <p:cNvSpPr txBox="1"/>
            <p:nvPr/>
          </p:nvSpPr>
          <p:spPr>
            <a:xfrm>
              <a:off x="1071333" y="1663185"/>
              <a:ext cx="1796829" cy="267535"/>
            </a:xfrm>
            <a:prstGeom prst="rect">
              <a:avLst/>
            </a:prstGeom>
            <a:noFill/>
          </p:spPr>
          <p:txBody>
            <a:bodyPr wrap="square" lIns="0" tIns="0" rIns="0" bIns="0" rtlCol="0" anchor="ctr">
              <a:noAutofit/>
            </a:bodyPr>
            <a:lstStyle>
              <a:defPPr>
                <a:defRPr lang="en-US"/>
              </a:defPPr>
              <a:lvl1pPr lvl="0">
                <a:lnSpc>
                  <a:spcPct val="100000"/>
                </a:lnSpc>
                <a:spcBef>
                  <a:spcPts val="600"/>
                </a:spcBef>
                <a:defRPr sz="1100">
                  <a:solidFill>
                    <a:srgbClr val="404040"/>
                  </a:solidFill>
                  <a:latin typeface="Arial" panose="020B0604020202020204"/>
                </a:defRPr>
              </a:lvl1pPr>
            </a:lstStyle>
            <a:p>
              <a:r>
                <a:rPr lang="en-IE" sz="2000" b="1" dirty="0">
                  <a:solidFill>
                    <a:schemeClr val="bg1"/>
                  </a:solidFill>
                </a:rPr>
                <a:t>Averages </a:t>
              </a:r>
            </a:p>
          </p:txBody>
        </p:sp>
      </p:grpSp>
      <p:grpSp>
        <p:nvGrpSpPr>
          <p:cNvPr id="72" name="Group 71">
            <a:extLst>
              <a:ext uri="{FF2B5EF4-FFF2-40B4-BE49-F238E27FC236}">
                <a16:creationId xmlns:a16="http://schemas.microsoft.com/office/drawing/2014/main" id="{161576F9-385C-5992-E74C-B63FF8059C10}"/>
              </a:ext>
            </a:extLst>
          </p:cNvPr>
          <p:cNvGrpSpPr/>
          <p:nvPr/>
        </p:nvGrpSpPr>
        <p:grpSpPr>
          <a:xfrm>
            <a:off x="6276546" y="1315719"/>
            <a:ext cx="5363002" cy="4844448"/>
            <a:chOff x="6276546" y="1315719"/>
            <a:chExt cx="5363002" cy="4451887"/>
          </a:xfrm>
        </p:grpSpPr>
        <p:sp>
          <p:nvSpPr>
            <p:cNvPr id="74" name="Rectangle 73">
              <a:extLst>
                <a:ext uri="{FF2B5EF4-FFF2-40B4-BE49-F238E27FC236}">
                  <a16:creationId xmlns:a16="http://schemas.microsoft.com/office/drawing/2014/main" id="{B55C81BD-0869-4338-21D1-1979973A58AC}"/>
                </a:ext>
              </a:extLst>
            </p:cNvPr>
            <p:cNvSpPr/>
            <p:nvPr/>
          </p:nvSpPr>
          <p:spPr>
            <a:xfrm>
              <a:off x="6276547" y="1315719"/>
              <a:ext cx="5363001" cy="4451887"/>
            </a:xfrm>
            <a:prstGeom prst="rect">
              <a:avLst/>
            </a:prstGeom>
            <a:solidFill>
              <a:schemeClr val="bg1"/>
            </a:solidFill>
            <a:ln w="19050">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lIns="252000" tIns="828000" rIns="180000" rtlCol="0" anchor="t" anchorCtr="0"/>
            <a:lstStyle/>
            <a:p>
              <a:pPr marL="285750" indent="-285750" defTabSz="1219170">
                <a:spcAft>
                  <a:spcPts val="1200"/>
                </a:spcAft>
                <a:buBlip>
                  <a:blip r:embed="rId3"/>
                </a:buBlip>
                <a:defRPr/>
              </a:pPr>
              <a:r>
                <a:rPr lang="en-US" sz="1900" kern="0" dirty="0">
                  <a:solidFill>
                    <a:schemeClr val="tx2"/>
                  </a:solidFill>
                </a:rPr>
                <a:t>Public Companies</a:t>
              </a:r>
            </a:p>
            <a:p>
              <a:pPr marL="285750" indent="-285750" defTabSz="1219170">
                <a:spcAft>
                  <a:spcPts val="1200"/>
                </a:spcAft>
                <a:buBlip>
                  <a:blip r:embed="rId3"/>
                </a:buBlip>
                <a:defRPr/>
              </a:pPr>
              <a:r>
                <a:rPr lang="en-US" sz="1900" kern="0" dirty="0">
                  <a:solidFill>
                    <a:schemeClr val="tx2"/>
                  </a:solidFill>
                </a:rPr>
                <a:t>Colorado Secretary of State</a:t>
              </a:r>
            </a:p>
            <a:p>
              <a:pPr marL="285750" indent="-285750" defTabSz="1219170">
                <a:spcAft>
                  <a:spcPts val="1200"/>
                </a:spcAft>
                <a:buBlip>
                  <a:blip r:embed="rId3"/>
                </a:buBlip>
                <a:defRPr/>
              </a:pPr>
              <a:r>
                <a:rPr lang="en-US" sz="1900" kern="0" dirty="0">
                  <a:solidFill>
                    <a:schemeClr val="tx2"/>
                  </a:solidFill>
                </a:rPr>
                <a:t>Colorado Department of Revenue</a:t>
              </a:r>
            </a:p>
            <a:p>
              <a:pPr marL="285750" indent="-285750" defTabSz="1219170">
                <a:spcAft>
                  <a:spcPts val="1200"/>
                </a:spcAft>
                <a:buBlip>
                  <a:blip r:embed="rId3"/>
                </a:buBlip>
                <a:defRPr/>
              </a:pPr>
              <a:r>
                <a:rPr lang="en-US" sz="1900" kern="0" dirty="0">
                  <a:solidFill>
                    <a:schemeClr val="tx2"/>
                  </a:solidFill>
                </a:rPr>
                <a:t>County/City Data</a:t>
              </a:r>
            </a:p>
            <a:p>
              <a:pPr marL="285750" indent="-285750" defTabSz="1219170">
                <a:spcAft>
                  <a:spcPts val="1200"/>
                </a:spcAft>
                <a:buBlip>
                  <a:blip r:embed="rId3"/>
                </a:buBlip>
                <a:defRPr/>
              </a:pPr>
              <a:r>
                <a:rPr lang="en-US" sz="1900" kern="0" dirty="0">
                  <a:solidFill>
                    <a:schemeClr val="tx2"/>
                  </a:solidFill>
                </a:rPr>
                <a:t>Other Sources:</a:t>
              </a:r>
            </a:p>
            <a:p>
              <a:pPr marL="742938" lvl="2" indent="-285750" defTabSz="1219170">
                <a:spcAft>
                  <a:spcPts val="1200"/>
                </a:spcAft>
                <a:buBlip>
                  <a:blip r:embed="rId3"/>
                </a:buBlip>
                <a:defRPr/>
              </a:pPr>
              <a:r>
                <a:rPr lang="en-US" sz="1400" kern="0" dirty="0">
                  <a:solidFill>
                    <a:schemeClr val="tx2"/>
                  </a:solidFill>
                </a:rPr>
                <a:t>Federal Reserve Board</a:t>
              </a:r>
            </a:p>
            <a:p>
              <a:pPr marL="742938" lvl="2" indent="-285750" defTabSz="1219170">
                <a:spcAft>
                  <a:spcPts val="1200"/>
                </a:spcAft>
                <a:buBlip>
                  <a:blip r:embed="rId3"/>
                </a:buBlip>
                <a:defRPr/>
              </a:pPr>
              <a:r>
                <a:rPr lang="en-US" sz="1400" kern="0" dirty="0">
                  <a:solidFill>
                    <a:schemeClr val="tx2"/>
                  </a:solidFill>
                </a:rPr>
                <a:t>FDIC</a:t>
              </a:r>
            </a:p>
            <a:p>
              <a:pPr marL="742938" lvl="2" indent="-285750" defTabSz="1219170">
                <a:spcAft>
                  <a:spcPts val="1200"/>
                </a:spcAft>
                <a:buBlip>
                  <a:blip r:embed="rId3"/>
                </a:buBlip>
                <a:defRPr/>
              </a:pPr>
              <a:r>
                <a:rPr lang="en-US" sz="1400" kern="0" dirty="0">
                  <a:solidFill>
                    <a:schemeClr val="tx2"/>
                  </a:solidFill>
                </a:rPr>
                <a:t>Census Bureau</a:t>
              </a:r>
            </a:p>
            <a:p>
              <a:pPr marL="742938" lvl="2" indent="-285750" defTabSz="1219170">
                <a:spcAft>
                  <a:spcPts val="1200"/>
                </a:spcAft>
                <a:buBlip>
                  <a:blip r:embed="rId3"/>
                </a:buBlip>
                <a:defRPr/>
              </a:pPr>
              <a:r>
                <a:rPr lang="en-US" sz="1400" kern="0" dirty="0">
                  <a:solidFill>
                    <a:schemeClr val="tx2"/>
                  </a:solidFill>
                </a:rPr>
                <a:t>Bureau of Labor Statistics</a:t>
              </a:r>
            </a:p>
            <a:p>
              <a:pPr marL="742938" lvl="2" indent="-285750" defTabSz="1219170">
                <a:spcAft>
                  <a:spcPts val="1200"/>
                </a:spcAft>
                <a:buBlip>
                  <a:blip r:embed="rId3"/>
                </a:buBlip>
                <a:defRPr/>
              </a:pPr>
              <a:r>
                <a:rPr lang="en-US" sz="1400" kern="0" dirty="0">
                  <a:solidFill>
                    <a:schemeClr val="tx2"/>
                  </a:solidFill>
                </a:rPr>
                <a:t>Department of Labor</a:t>
              </a:r>
            </a:p>
            <a:p>
              <a:pPr marL="285750" indent="-285750" defTabSz="1219170">
                <a:spcAft>
                  <a:spcPts val="1200"/>
                </a:spcAft>
                <a:buBlip>
                  <a:blip r:embed="rId3"/>
                </a:buBlip>
                <a:defRPr/>
              </a:pPr>
              <a:endParaRPr lang="en-US" sz="1900" kern="0" dirty="0">
                <a:solidFill>
                  <a:schemeClr val="tx2"/>
                </a:solidFill>
              </a:endParaRPr>
            </a:p>
            <a:p>
              <a:pPr marL="538163" lvl="1" indent="-268288" defTabSz="1219170">
                <a:spcAft>
                  <a:spcPts val="600"/>
                </a:spcAft>
                <a:buFont typeface="Arial" panose="020B0604020202020204" pitchFamily="34" charset="0"/>
                <a:buChar char="•"/>
                <a:defRPr/>
              </a:pPr>
              <a:endParaRPr lang="en-IE" sz="1200" kern="0" dirty="0">
                <a:solidFill>
                  <a:schemeClr val="tx2"/>
                </a:solidFill>
              </a:endParaRPr>
            </a:p>
          </p:txBody>
        </p:sp>
        <p:sp>
          <p:nvSpPr>
            <p:cNvPr id="68" name="Freeform: Shape 67">
              <a:extLst>
                <a:ext uri="{FF2B5EF4-FFF2-40B4-BE49-F238E27FC236}">
                  <a16:creationId xmlns:a16="http://schemas.microsoft.com/office/drawing/2014/main" id="{D8429299-F976-5C3A-B3F0-14E9248142BA}"/>
                </a:ext>
              </a:extLst>
            </p:cNvPr>
            <p:cNvSpPr/>
            <p:nvPr/>
          </p:nvSpPr>
          <p:spPr>
            <a:xfrm>
              <a:off x="6276546" y="1607757"/>
              <a:ext cx="5050400" cy="378390"/>
            </a:xfrm>
            <a:custGeom>
              <a:avLst/>
              <a:gdLst>
                <a:gd name="connsiteX0" fmla="*/ 0 w 5050400"/>
                <a:gd name="connsiteY0" fmla="*/ 0 h 378390"/>
                <a:gd name="connsiteX1" fmla="*/ 279932 w 5050400"/>
                <a:gd name="connsiteY1" fmla="*/ 0 h 378390"/>
                <a:gd name="connsiteX2" fmla="*/ 1467728 w 5050400"/>
                <a:gd name="connsiteY2" fmla="*/ 0 h 378390"/>
                <a:gd name="connsiteX3" fmla="*/ 1854227 w 5050400"/>
                <a:gd name="connsiteY3" fmla="*/ 0 h 378390"/>
                <a:gd name="connsiteX4" fmla="*/ 2233680 w 5050400"/>
                <a:gd name="connsiteY4" fmla="*/ 0 h 378390"/>
                <a:gd name="connsiteX5" fmla="*/ 2265541 w 5050400"/>
                <a:gd name="connsiteY5" fmla="*/ 0 h 378390"/>
                <a:gd name="connsiteX6" fmla="*/ 2647212 w 5050400"/>
                <a:gd name="connsiteY6" fmla="*/ 0 h 378390"/>
                <a:gd name="connsiteX7" fmla="*/ 3096652 w 5050400"/>
                <a:gd name="connsiteY7" fmla="*/ 0 h 378390"/>
                <a:gd name="connsiteX8" fmla="*/ 3807975 w 5050400"/>
                <a:gd name="connsiteY8" fmla="*/ 0 h 378390"/>
                <a:gd name="connsiteX9" fmla="*/ 4219289 w 5050400"/>
                <a:gd name="connsiteY9" fmla="*/ 0 h 378390"/>
                <a:gd name="connsiteX10" fmla="*/ 4600960 w 5050400"/>
                <a:gd name="connsiteY10" fmla="*/ 0 h 378390"/>
                <a:gd name="connsiteX11" fmla="*/ 5050400 w 5050400"/>
                <a:gd name="connsiteY11" fmla="*/ 0 h 378390"/>
                <a:gd name="connsiteX12" fmla="*/ 4946419 w 5050400"/>
                <a:gd name="connsiteY12" fmla="*/ 378390 h 378390"/>
                <a:gd name="connsiteX13" fmla="*/ 4496979 w 5050400"/>
                <a:gd name="connsiteY13" fmla="*/ 378390 h 378390"/>
                <a:gd name="connsiteX14" fmla="*/ 4115308 w 5050400"/>
                <a:gd name="connsiteY14" fmla="*/ 378390 h 378390"/>
                <a:gd name="connsiteX15" fmla="*/ 3703994 w 5050400"/>
                <a:gd name="connsiteY15" fmla="*/ 378390 h 378390"/>
                <a:gd name="connsiteX16" fmla="*/ 2992671 w 5050400"/>
                <a:gd name="connsiteY16" fmla="*/ 378390 h 378390"/>
                <a:gd name="connsiteX17" fmla="*/ 2543231 w 5050400"/>
                <a:gd name="connsiteY17" fmla="*/ 378390 h 378390"/>
                <a:gd name="connsiteX18" fmla="*/ 2161560 w 5050400"/>
                <a:gd name="connsiteY18" fmla="*/ 378390 h 378390"/>
                <a:gd name="connsiteX19" fmla="*/ 2129699 w 5050400"/>
                <a:gd name="connsiteY19" fmla="*/ 378390 h 378390"/>
                <a:gd name="connsiteX20" fmla="*/ 1750246 w 5050400"/>
                <a:gd name="connsiteY20" fmla="*/ 378390 h 378390"/>
                <a:gd name="connsiteX21" fmla="*/ 1467728 w 5050400"/>
                <a:gd name="connsiteY21" fmla="*/ 378390 h 378390"/>
                <a:gd name="connsiteX22" fmla="*/ 175951 w 5050400"/>
                <a:gd name="connsiteY22" fmla="*/ 378390 h 378390"/>
                <a:gd name="connsiteX23" fmla="*/ 0 w 5050400"/>
                <a:gd name="connsiteY23" fmla="*/ 378390 h 3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50400" h="378390">
                  <a:moveTo>
                    <a:pt x="0" y="0"/>
                  </a:moveTo>
                  <a:lnTo>
                    <a:pt x="279932" y="0"/>
                  </a:lnTo>
                  <a:lnTo>
                    <a:pt x="1467728" y="0"/>
                  </a:lnTo>
                  <a:lnTo>
                    <a:pt x="1854227" y="0"/>
                  </a:lnTo>
                  <a:lnTo>
                    <a:pt x="2233680" y="0"/>
                  </a:lnTo>
                  <a:lnTo>
                    <a:pt x="2265541" y="0"/>
                  </a:lnTo>
                  <a:lnTo>
                    <a:pt x="2647212" y="0"/>
                  </a:lnTo>
                  <a:lnTo>
                    <a:pt x="3096652" y="0"/>
                  </a:lnTo>
                  <a:lnTo>
                    <a:pt x="3807975" y="0"/>
                  </a:lnTo>
                  <a:lnTo>
                    <a:pt x="4219289" y="0"/>
                  </a:lnTo>
                  <a:lnTo>
                    <a:pt x="4600960" y="0"/>
                  </a:lnTo>
                  <a:lnTo>
                    <a:pt x="5050400" y="0"/>
                  </a:lnTo>
                  <a:lnTo>
                    <a:pt x="4946419" y="378390"/>
                  </a:lnTo>
                  <a:lnTo>
                    <a:pt x="4496979" y="378390"/>
                  </a:lnTo>
                  <a:lnTo>
                    <a:pt x="4115308" y="378390"/>
                  </a:lnTo>
                  <a:lnTo>
                    <a:pt x="3703994" y="378390"/>
                  </a:lnTo>
                  <a:lnTo>
                    <a:pt x="2992671" y="378390"/>
                  </a:lnTo>
                  <a:lnTo>
                    <a:pt x="2543231" y="378390"/>
                  </a:lnTo>
                  <a:lnTo>
                    <a:pt x="2161560" y="378390"/>
                  </a:lnTo>
                  <a:lnTo>
                    <a:pt x="2129699" y="378390"/>
                  </a:lnTo>
                  <a:lnTo>
                    <a:pt x="1750246" y="378390"/>
                  </a:lnTo>
                  <a:lnTo>
                    <a:pt x="1467728" y="378390"/>
                  </a:lnTo>
                  <a:lnTo>
                    <a:pt x="175951" y="378390"/>
                  </a:lnTo>
                  <a:lnTo>
                    <a:pt x="0" y="37839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a:solidFill>
                  <a:schemeClr val="tx2"/>
                </a:solidFill>
              </a:endParaRPr>
            </a:p>
          </p:txBody>
        </p:sp>
        <p:sp>
          <p:nvSpPr>
            <p:cNvPr id="70" name="TextBox 69">
              <a:extLst>
                <a:ext uri="{FF2B5EF4-FFF2-40B4-BE49-F238E27FC236}">
                  <a16:creationId xmlns:a16="http://schemas.microsoft.com/office/drawing/2014/main" id="{3700D666-2A46-936D-0BF9-9DE0B2C9E20B}"/>
                </a:ext>
              </a:extLst>
            </p:cNvPr>
            <p:cNvSpPr txBox="1"/>
            <p:nvPr/>
          </p:nvSpPr>
          <p:spPr>
            <a:xfrm>
              <a:off x="6793581" y="1663185"/>
              <a:ext cx="4633694" cy="267535"/>
            </a:xfrm>
            <a:prstGeom prst="rect">
              <a:avLst/>
            </a:prstGeom>
            <a:noFill/>
          </p:spPr>
          <p:txBody>
            <a:bodyPr wrap="square" lIns="0" tIns="0" rIns="0" bIns="0" rtlCol="0" anchor="ctr">
              <a:noAutofit/>
            </a:bodyPr>
            <a:lstStyle>
              <a:defPPr>
                <a:defRPr lang="en-US"/>
              </a:defPPr>
              <a:lvl1pPr lvl="0">
                <a:lnSpc>
                  <a:spcPct val="100000"/>
                </a:lnSpc>
                <a:spcBef>
                  <a:spcPts val="600"/>
                </a:spcBef>
                <a:defRPr sz="1100">
                  <a:solidFill>
                    <a:srgbClr val="404040"/>
                  </a:solidFill>
                  <a:latin typeface="Arial" panose="020B0604020202020204"/>
                </a:defRPr>
              </a:lvl1pPr>
            </a:lstStyle>
            <a:p>
              <a:r>
                <a:rPr lang="en-IE" sz="2000" b="1" dirty="0">
                  <a:solidFill>
                    <a:schemeClr val="bg1"/>
                  </a:solidFill>
                </a:rPr>
                <a:t>Economic Data</a:t>
              </a:r>
            </a:p>
          </p:txBody>
        </p:sp>
      </p:grpSp>
      <p:sp>
        <p:nvSpPr>
          <p:cNvPr id="2" name="Text Placeholder 3">
            <a:extLst>
              <a:ext uri="{FF2B5EF4-FFF2-40B4-BE49-F238E27FC236}">
                <a16:creationId xmlns:a16="http://schemas.microsoft.com/office/drawing/2014/main" id="{77F4FF98-7BED-4AA6-BD9B-3B3A3F4C725E}"/>
              </a:ext>
            </a:extLst>
          </p:cNvPr>
          <p:cNvSpPr>
            <a:spLocks noGrp="1"/>
          </p:cNvSpPr>
          <p:nvPr>
            <p:ph type="body" sz="quarter" idx="16" hasCustomPrompt="1"/>
          </p:nvPr>
        </p:nvSpPr>
        <p:spPr>
          <a:xfrm>
            <a:off x="10672672" y="6233468"/>
            <a:ext cx="966888" cy="380413"/>
          </a:xfrm>
          <a:prstGeom prst="rect">
            <a:avLst/>
          </a:prstGeom>
          <a:blipFill>
            <a:blip r:embed="rId4">
              <a:extLst>
                <a:ext uri="{96DAC541-7B7A-43D3-8B79-37D633B846F1}">
                  <asvg:svgBlip xmlns:asvg="http://schemas.microsoft.com/office/drawing/2016/SVG/main" r:embed="rId5"/>
                </a:ext>
              </a:extLst>
            </a:blip>
            <a:stretch>
              <a:fillRect/>
            </a:stretch>
          </a:blipFill>
        </p:spPr>
        <p:txBody>
          <a:bodyPr/>
          <a:lstStyle>
            <a:lvl1pPr>
              <a:defRPr/>
            </a:lvl1pPr>
          </a:lstStyle>
          <a:p>
            <a:pPr lvl="0"/>
            <a:r>
              <a:rPr lang="en-GB"/>
              <a:t> </a:t>
            </a:r>
          </a:p>
        </p:txBody>
      </p:sp>
    </p:spTree>
    <p:extLst>
      <p:ext uri="{BB962C8B-B14F-4D97-AF65-F5344CB8AC3E}">
        <p14:creationId xmlns:p14="http://schemas.microsoft.com/office/powerpoint/2010/main" val="58146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50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42" presetClass="path" presetSubtype="0" decel="100000" fill="hold" nodeType="withEffect">
                                  <p:stCondLst>
                                    <p:cond delay="500"/>
                                  </p:stCondLst>
                                  <p:childTnLst>
                                    <p:animMotion origin="layout" path="M 2.77778E-7 2.96296E-6 L 2.77778E-7 0.03796 " pathEditMode="relative" rAng="0" ptsTypes="AA">
                                      <p:cBhvr>
                                        <p:cTn id="12" dur="750" spd="-100000" fill="hold"/>
                                        <p:tgtEl>
                                          <p:spTgt spid="71"/>
                                        </p:tgtEl>
                                        <p:attrNameLst>
                                          <p:attrName>ppt_x</p:attrName>
                                          <p:attrName>ppt_y</p:attrName>
                                        </p:attrNameLst>
                                      </p:cBhvr>
                                      <p:rCtr x="0" y="1883"/>
                                    </p:animMotion>
                                  </p:childTnLst>
                                </p:cTn>
                              </p:par>
                              <p:par>
                                <p:cTn id="13" presetID="10" presetClass="entr" presetSubtype="0" fill="hold" nodeType="withEffect">
                                  <p:stCondLst>
                                    <p:cond delay="70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par>
                                <p:cTn id="16" presetID="42" presetClass="path" presetSubtype="0" decel="100000" fill="hold" nodeType="withEffect">
                                  <p:stCondLst>
                                    <p:cond delay="700"/>
                                  </p:stCondLst>
                                  <p:childTnLst>
                                    <p:animMotion origin="layout" path="M 2.77778E-7 2.96296E-6 L 2.77778E-7 0.03796 " pathEditMode="relative" rAng="0" ptsTypes="AA">
                                      <p:cBhvr>
                                        <p:cTn id="17" dur="750" spd="-100000" fill="hold"/>
                                        <p:tgtEl>
                                          <p:spTgt spid="72"/>
                                        </p:tgtEl>
                                        <p:attrNameLst>
                                          <p:attrName>ppt_x</p:attrName>
                                          <p:attrName>ppt_y</p:attrName>
                                        </p:attrNameLst>
                                      </p:cBhvr>
                                      <p:rCtr x="0" y="1883"/>
                                    </p:animMotion>
                                  </p:childTnLst>
                                </p:cTn>
                              </p:par>
                              <p:par>
                                <p:cTn id="18" presetID="10" presetClass="entr" presetSubtype="0" fill="hold" grpId="0" nodeType="withEffect">
                                  <p:stCondLst>
                                    <p:cond delay="1000"/>
                                  </p:stCondLst>
                                  <p:childTnLst>
                                    <p:set>
                                      <p:cBhvr>
                                        <p:cTn id="19" dur="1" fill="hold">
                                          <p:stCondLst>
                                            <p:cond delay="0"/>
                                          </p:stCondLst>
                                        </p:cTn>
                                        <p:tgtEl>
                                          <p:spTgt spid="2">
                                            <p:bg/>
                                          </p:spTgt>
                                        </p:tgtEl>
                                        <p:attrNameLst>
                                          <p:attrName>style.visibility</p:attrName>
                                        </p:attrNameLst>
                                      </p:cBhvr>
                                      <p:to>
                                        <p:strVal val="visible"/>
                                      </p:to>
                                    </p:set>
                                    <p:animEffect transition="in" filter="fade">
                                      <p:cBhvr>
                                        <p:cTn id="20" dur="500"/>
                                        <p:tgtEl>
                                          <p:spTgt spid="2">
                                            <p:bg/>
                                          </p:spTgt>
                                        </p:tgtEl>
                                      </p:cBhvr>
                                    </p:animEffect>
                                  </p:childTnLst>
                                </p:cTn>
                              </p:par>
                              <p:par>
                                <p:cTn id="21" presetID="10" presetClass="entr" presetSubtype="0" fill="hold" grpId="0" nodeType="withEffect">
                                  <p:stCondLst>
                                    <p:cond delay="150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animBg="1">
        <p:tmplLst>
          <p:tmpl>
            <p:tnLst>
              <p:par>
                <p:cTn presetID="10" presetClass="entr" presetSubtype="0" fill="hold" nodeType="withEffect">
                  <p:stCondLst>
                    <p:cond delay="10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 lvl="1">
            <p:tnLst>
              <p:par>
                <p:cTn presetID="10" presetClass="entr" presetSubtype="0" fill="hold" nodeType="withEffect">
                  <p:stCondLst>
                    <p:cond delay="1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581689-D8A7-426B-BB06-577F0BD2035A}"/>
              </a:ext>
            </a:extLst>
          </p:cNvPr>
          <p:cNvSpPr/>
          <p:nvPr/>
        </p:nvSpPr>
        <p:spPr>
          <a:xfrm>
            <a:off x="10400907" y="6013009"/>
            <a:ext cx="1791093" cy="844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3">
            <a:extLst>
              <a:ext uri="{FF2B5EF4-FFF2-40B4-BE49-F238E27FC236}">
                <a16:creationId xmlns:a16="http://schemas.microsoft.com/office/drawing/2014/main" id="{867CF793-A100-333A-BE2D-7A50A9C20ADB}"/>
              </a:ext>
            </a:extLst>
          </p:cNvPr>
          <p:cNvPicPr>
            <a:picLocks noGrp="1" noChangeAspect="1"/>
          </p:cNvPicPr>
          <p:nvPr>
            <p:ph type="pic" sz="quarter" idx="10"/>
          </p:nvPr>
        </p:nvPicPr>
        <p:blipFill>
          <a:blip r:embed="rId2"/>
          <a:srcRect l="100" r="100"/>
          <a:stretch/>
        </p:blipFill>
        <p:spPr>
          <a:xfrm>
            <a:off x="6" y="4"/>
            <a:ext cx="12191994" cy="6857996"/>
          </a:xfrm>
        </p:spPr>
      </p:pic>
      <p:sp>
        <p:nvSpPr>
          <p:cNvPr id="8" name="Text Placeholder 7">
            <a:extLst>
              <a:ext uri="{FF2B5EF4-FFF2-40B4-BE49-F238E27FC236}">
                <a16:creationId xmlns:a16="http://schemas.microsoft.com/office/drawing/2014/main" id="{BE853983-1FE3-F425-7364-38BD6DC9D3EB}"/>
              </a:ext>
            </a:extLst>
          </p:cNvPr>
          <p:cNvSpPr>
            <a:spLocks noGrp="1"/>
          </p:cNvSpPr>
          <p:nvPr>
            <p:ph type="body" sz="quarter" idx="21"/>
          </p:nvPr>
        </p:nvSpPr>
        <p:spPr/>
        <p:txBody>
          <a:bodyPr/>
          <a:lstStyle/>
          <a:p>
            <a:endParaRPr lang="en-GB"/>
          </a:p>
        </p:txBody>
      </p:sp>
      <p:sp>
        <p:nvSpPr>
          <p:cNvPr id="6" name="Text Placeholder 5">
            <a:extLst>
              <a:ext uri="{FF2B5EF4-FFF2-40B4-BE49-F238E27FC236}">
                <a16:creationId xmlns:a16="http://schemas.microsoft.com/office/drawing/2014/main" id="{166124FD-43C3-F10B-289A-58647745F462}"/>
              </a:ext>
            </a:extLst>
          </p:cNvPr>
          <p:cNvSpPr>
            <a:spLocks noGrp="1"/>
          </p:cNvSpPr>
          <p:nvPr>
            <p:ph type="body" sz="quarter" idx="12"/>
          </p:nvPr>
        </p:nvSpPr>
        <p:spPr/>
        <p:txBody>
          <a:bodyPr/>
          <a:lstStyle/>
          <a:p>
            <a:endParaRPr lang="en-GB"/>
          </a:p>
        </p:txBody>
      </p:sp>
      <p:sp>
        <p:nvSpPr>
          <p:cNvPr id="5" name="Text Placeholder 4">
            <a:extLst>
              <a:ext uri="{FF2B5EF4-FFF2-40B4-BE49-F238E27FC236}">
                <a16:creationId xmlns:a16="http://schemas.microsoft.com/office/drawing/2014/main" id="{38AFD8CD-FCE9-5488-9FDA-2816DE7E0C30}"/>
              </a:ext>
            </a:extLst>
          </p:cNvPr>
          <p:cNvSpPr>
            <a:spLocks noGrp="1"/>
          </p:cNvSpPr>
          <p:nvPr>
            <p:ph type="body" sz="quarter" idx="11"/>
          </p:nvPr>
        </p:nvSpPr>
        <p:spPr/>
        <p:txBody>
          <a:bodyPr/>
          <a:lstStyle/>
          <a:p>
            <a:endParaRPr lang="en-GB"/>
          </a:p>
        </p:txBody>
      </p:sp>
      <p:sp>
        <p:nvSpPr>
          <p:cNvPr id="7" name="Text Placeholder 6">
            <a:extLst>
              <a:ext uri="{FF2B5EF4-FFF2-40B4-BE49-F238E27FC236}">
                <a16:creationId xmlns:a16="http://schemas.microsoft.com/office/drawing/2014/main" id="{09435088-AA46-F6F0-2CF2-A4061553FC09}"/>
              </a:ext>
            </a:extLst>
          </p:cNvPr>
          <p:cNvSpPr>
            <a:spLocks noGrp="1"/>
          </p:cNvSpPr>
          <p:nvPr>
            <p:ph type="body" sz="quarter" idx="13"/>
          </p:nvPr>
        </p:nvSpPr>
        <p:spPr/>
        <p:txBody>
          <a:bodyPr/>
          <a:lstStyle/>
          <a:p>
            <a:endParaRPr lang="en-GB"/>
          </a:p>
        </p:txBody>
      </p:sp>
      <p:sp>
        <p:nvSpPr>
          <p:cNvPr id="31" name="Text Placeholder 2">
            <a:extLst>
              <a:ext uri="{FF2B5EF4-FFF2-40B4-BE49-F238E27FC236}">
                <a16:creationId xmlns:a16="http://schemas.microsoft.com/office/drawing/2014/main" id="{54C7D5B4-FEE5-49AF-6458-E56E4A3FF3DA}"/>
              </a:ext>
            </a:extLst>
          </p:cNvPr>
          <p:cNvSpPr txBox="1">
            <a:spLocks/>
          </p:cNvSpPr>
          <p:nvPr/>
        </p:nvSpPr>
        <p:spPr>
          <a:xfrm>
            <a:off x="557202" y="2722004"/>
            <a:ext cx="4510098" cy="2813050"/>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defTabSz="914377">
              <a:lnSpc>
                <a:spcPct val="100000"/>
              </a:lnSpc>
              <a:spcBef>
                <a:spcPts val="600"/>
              </a:spcBef>
              <a:spcAft>
                <a:spcPts val="600"/>
              </a:spcAft>
              <a:buNone/>
            </a:pPr>
            <a:r>
              <a:rPr lang="en-US" sz="1300" dirty="0">
                <a:solidFill>
                  <a:srgbClr val="404040"/>
                </a:solidFill>
              </a:rPr>
              <a:t>This presentation contains information that is confidential and proprietary to Matson, Driscoll &amp; Damico, LLP and may contain trade secrets.  It is intended to be strictly confidential and is to be used solely for discussion purposes. No part of this presentation may be disclosed to any third party or reproduced by any means without the prior written consent of Matson, Driscoll &amp; Damico, LLP. This presentation does not constitute work product, opinion or a deliverable.</a:t>
            </a:r>
          </a:p>
          <a:p>
            <a:pPr marL="0" lvl="1" indent="0" algn="just" defTabSz="914377">
              <a:lnSpc>
                <a:spcPct val="100000"/>
              </a:lnSpc>
              <a:spcBef>
                <a:spcPts val="600"/>
              </a:spcBef>
              <a:spcAft>
                <a:spcPts val="600"/>
              </a:spcAft>
              <a:buNone/>
            </a:pPr>
            <a:r>
              <a:rPr lang="en-US" sz="1300" dirty="0">
                <a:solidFill>
                  <a:srgbClr val="404040"/>
                </a:solidFill>
              </a:rPr>
              <a:t>This presentation contains information in summary form and is therefore intended for general guidance only. It is not intended to be a substitute for detailed research or the exercise of professional judgment. Matson, Driscoll &amp; Damico does not accept any responsibility for loss occasioned to any person acting or refraining from action as a result of any material in this presentation.</a:t>
            </a:r>
          </a:p>
          <a:p>
            <a:pPr marL="0" lvl="1" indent="0" algn="just" defTabSz="914377">
              <a:lnSpc>
                <a:spcPct val="100000"/>
              </a:lnSpc>
              <a:spcBef>
                <a:spcPts val="600"/>
              </a:spcBef>
              <a:spcAft>
                <a:spcPts val="600"/>
              </a:spcAft>
              <a:buNone/>
            </a:pPr>
            <a:r>
              <a:rPr lang="en-US" sz="1300" dirty="0">
                <a:solidFill>
                  <a:srgbClr val="404040"/>
                </a:solidFill>
              </a:rPr>
              <a:t>On any specific matter, reference should be made to the appropriate advisor.</a:t>
            </a:r>
          </a:p>
          <a:p>
            <a:pPr marL="0" lvl="1" indent="0">
              <a:spcBef>
                <a:spcPts val="600"/>
              </a:spcBef>
              <a:spcAft>
                <a:spcPts val="1200"/>
              </a:spcAft>
              <a:buFont typeface="Arial" panose="020B0604020202020204" pitchFamily="34" charset="0"/>
              <a:buNone/>
            </a:pPr>
            <a:endParaRPr lang="en-GB" sz="1400" dirty="0">
              <a:solidFill>
                <a:schemeClr val="tx2"/>
              </a:solidFill>
              <a:cs typeface="Arial"/>
            </a:endParaRPr>
          </a:p>
        </p:txBody>
      </p:sp>
      <p:sp>
        <p:nvSpPr>
          <p:cNvPr id="32" name="Text Placeholder 3">
            <a:extLst>
              <a:ext uri="{FF2B5EF4-FFF2-40B4-BE49-F238E27FC236}">
                <a16:creationId xmlns:a16="http://schemas.microsoft.com/office/drawing/2014/main" id="{90E0B0F8-8361-117B-0A75-0CE962CC1039}"/>
              </a:ext>
            </a:extLst>
          </p:cNvPr>
          <p:cNvSpPr txBox="1">
            <a:spLocks/>
          </p:cNvSpPr>
          <p:nvPr/>
        </p:nvSpPr>
        <p:spPr>
          <a:xfrm>
            <a:off x="5369706" y="2722004"/>
            <a:ext cx="4510098" cy="2813050"/>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defTabSz="914377">
              <a:lnSpc>
                <a:spcPct val="100000"/>
              </a:lnSpc>
              <a:spcBef>
                <a:spcPts val="600"/>
              </a:spcBef>
              <a:spcAft>
                <a:spcPts val="600"/>
              </a:spcAft>
              <a:buNone/>
            </a:pPr>
            <a:r>
              <a:rPr lang="en-US" sz="1300" dirty="0">
                <a:solidFill>
                  <a:srgbClr val="404040"/>
                </a:solidFill>
              </a:rPr>
              <a:t>MDD International is a global network of independent and autonomous entities that share a commitment to delivering a quality service to clients around the world. MDD International Limited was acquired by Davies in 2024 which is ultimately controlled by Tennessee </a:t>
            </a:r>
            <a:r>
              <a:rPr lang="en-US" sz="1300" dirty="0" err="1">
                <a:solidFill>
                  <a:srgbClr val="404040"/>
                </a:solidFill>
              </a:rPr>
              <a:t>TopCo</a:t>
            </a:r>
            <a:r>
              <a:rPr lang="en-US" sz="1300" dirty="0">
                <a:solidFill>
                  <a:srgbClr val="404040"/>
                </a:solidFill>
              </a:rPr>
              <a:t> Limited, the overall controller of the Davies Group of companies.</a:t>
            </a:r>
          </a:p>
          <a:p>
            <a:pPr marL="0" lvl="1" indent="0" algn="just" defTabSz="914377">
              <a:lnSpc>
                <a:spcPct val="100000"/>
              </a:lnSpc>
              <a:spcBef>
                <a:spcPts val="600"/>
              </a:spcBef>
              <a:spcAft>
                <a:spcPts val="1200"/>
              </a:spcAft>
              <a:buNone/>
            </a:pPr>
            <a:r>
              <a:rPr lang="en-US" sz="1300" dirty="0">
                <a:solidFill>
                  <a:srgbClr val="404040"/>
                </a:solidFill>
              </a:rPr>
              <a:t>Matson, Driscoll &amp; Damico LLP, including its subsidiaries and affiliates, is not a certified public accounting firm or a law firm and does not perform attest services, compilation services, public accounting services or any other service that a firm that uses the title “CPA” or “CPA firm” performs.</a:t>
            </a:r>
          </a:p>
          <a:p>
            <a:pPr marL="0" lvl="1" indent="0" algn="just" defTabSz="914377">
              <a:lnSpc>
                <a:spcPct val="100000"/>
              </a:lnSpc>
              <a:spcBef>
                <a:spcPts val="0"/>
              </a:spcBef>
              <a:buNone/>
            </a:pPr>
            <a:r>
              <a:rPr lang="en-US" sz="1300" b="1" dirty="0">
                <a:solidFill>
                  <a:srgbClr val="404040"/>
                </a:solidFill>
              </a:rPr>
              <a:t>© 2024 Matson, Driscoll &amp; Damico, LLP.</a:t>
            </a:r>
          </a:p>
          <a:p>
            <a:pPr marL="0" lvl="1" indent="0" algn="just" defTabSz="914377">
              <a:lnSpc>
                <a:spcPct val="100000"/>
              </a:lnSpc>
              <a:spcBef>
                <a:spcPts val="0"/>
              </a:spcBef>
              <a:buNone/>
            </a:pPr>
            <a:r>
              <a:rPr lang="en-US" sz="1300" b="1" dirty="0">
                <a:solidFill>
                  <a:srgbClr val="404040"/>
                </a:solidFill>
              </a:rPr>
              <a:t>All rights reserved.</a:t>
            </a:r>
          </a:p>
          <a:p>
            <a:pPr marL="0" lvl="1" indent="0">
              <a:spcBef>
                <a:spcPts val="600"/>
              </a:spcBef>
              <a:spcAft>
                <a:spcPts val="1200"/>
              </a:spcAft>
              <a:buFont typeface="Arial" panose="020B0604020202020204" pitchFamily="34" charset="0"/>
              <a:buNone/>
            </a:pPr>
            <a:endParaRPr lang="en-GB" sz="1400" dirty="0">
              <a:solidFill>
                <a:schemeClr val="tx2"/>
              </a:solidFill>
              <a:cs typeface="Arial"/>
            </a:endParaRPr>
          </a:p>
        </p:txBody>
      </p:sp>
      <p:sp>
        <p:nvSpPr>
          <p:cNvPr id="16" name="Title 24">
            <a:extLst>
              <a:ext uri="{FF2B5EF4-FFF2-40B4-BE49-F238E27FC236}">
                <a16:creationId xmlns:a16="http://schemas.microsoft.com/office/drawing/2014/main" id="{9B5E14C3-A661-35EF-16E4-90507D9B4FCA}"/>
              </a:ext>
            </a:extLst>
          </p:cNvPr>
          <p:cNvSpPr txBox="1">
            <a:spLocks/>
          </p:cNvSpPr>
          <p:nvPr/>
        </p:nvSpPr>
        <p:spPr>
          <a:xfrm>
            <a:off x="557202" y="369772"/>
            <a:ext cx="9788874" cy="498598"/>
          </a:xfrm>
          <a:prstGeom prst="rect">
            <a:avLst/>
          </a:prstGeom>
          <a:noFill/>
        </p:spPr>
        <p:txBody>
          <a:bodyPr wrap="square" lIns="0" tIns="0" rIns="0" bIns="0">
            <a:spAutoFit/>
          </a:bodyPr>
          <a:lstStyle>
            <a:lvl1pPr algn="l" defTabSz="914400" rtl="0" eaLnBrk="1" latinLnBrk="0" hangingPunct="1">
              <a:lnSpc>
                <a:spcPct val="90000"/>
              </a:lnSpc>
              <a:spcBef>
                <a:spcPct val="0"/>
              </a:spcBef>
              <a:buNone/>
              <a:defRPr lang="en-US" sz="3600" b="1" kern="1200" dirty="0">
                <a:solidFill>
                  <a:schemeClr val="tx2"/>
                </a:solidFill>
                <a:latin typeface="+mn-lt"/>
                <a:ea typeface="+mn-ea"/>
                <a:cs typeface="+mn-cs"/>
              </a:defRPr>
            </a:lvl1pPr>
          </a:lstStyle>
          <a:p>
            <a:r>
              <a:rPr lang="en-GB" dirty="0">
                <a:solidFill>
                  <a:schemeClr val="bg1"/>
                </a:solidFill>
              </a:rPr>
              <a:t>Proprietary and Confidential</a:t>
            </a:r>
          </a:p>
        </p:txBody>
      </p:sp>
    </p:spTree>
    <p:extLst>
      <p:ext uri="{BB962C8B-B14F-4D97-AF65-F5344CB8AC3E}">
        <p14:creationId xmlns:p14="http://schemas.microsoft.com/office/powerpoint/2010/main" val="179617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63" presetClass="path" presetSubtype="0" decel="100000" fill="hold" grpId="1" nodeType="withEffect">
                                  <p:stCondLst>
                                    <p:cond delay="0"/>
                                  </p:stCondLst>
                                  <p:childTnLst>
                                    <p:animMotion origin="layout" path="M -0.01836 0.00116 L 0.00052 0.00116 " pathEditMode="relative" rAng="0" ptsTypes="AA">
                                      <p:cBhvr>
                                        <p:cTn id="9" dur="750" fill="hold"/>
                                        <p:tgtEl>
                                          <p:spTgt spid="31"/>
                                        </p:tgtEl>
                                        <p:attrNameLst>
                                          <p:attrName>ppt_x</p:attrName>
                                          <p:attrName>ppt_y</p:attrName>
                                        </p:attrNameLst>
                                      </p:cBhvr>
                                      <p:rCtr x="938" y="0"/>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63" presetClass="path" presetSubtype="0" decel="100000" fill="hold" grpId="1" nodeType="withEffect">
                                  <p:stCondLst>
                                    <p:cond delay="0"/>
                                  </p:stCondLst>
                                  <p:childTnLst>
                                    <p:animMotion origin="layout" path="M -0.01836 0.00116 L 0.00052 0.00116 " pathEditMode="relative" rAng="0" ptsTypes="AA">
                                      <p:cBhvr>
                                        <p:cTn id="15" dur="750" fill="hold"/>
                                        <p:tgtEl>
                                          <p:spTgt spid="32"/>
                                        </p:tgtEl>
                                        <p:attrNameLst>
                                          <p:attrName>ppt_x</p:attrName>
                                          <p:attrName>ppt_y</p:attrName>
                                        </p:attrNameLst>
                                      </p:cBhvr>
                                      <p:rCtr x="9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uiExpand="1"/>
      <p:bldP spid="31" grpId="1"/>
      <p:bldP spid="32" grpId="0"/>
      <p:bldP spid="3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04FE992-DF24-5AFD-3891-902EFA43907D}"/>
              </a:ext>
            </a:extLst>
          </p:cNvPr>
          <p:cNvGrpSpPr/>
          <p:nvPr/>
        </p:nvGrpSpPr>
        <p:grpSpPr>
          <a:xfrm>
            <a:off x="1064870" y="1442248"/>
            <a:ext cx="11127129" cy="498598"/>
            <a:chOff x="1064870" y="1442248"/>
            <a:chExt cx="11127129" cy="498598"/>
          </a:xfrm>
        </p:grpSpPr>
        <p:sp>
          <p:nvSpPr>
            <p:cNvPr id="3" name="Rectangle 2">
              <a:extLst>
                <a:ext uri="{FF2B5EF4-FFF2-40B4-BE49-F238E27FC236}">
                  <a16:creationId xmlns:a16="http://schemas.microsoft.com/office/drawing/2014/main" id="{9C67C3D6-B363-C855-32D6-99D1BF2E2C8A}"/>
                </a:ext>
              </a:extLst>
            </p:cNvPr>
            <p:cNvSpPr>
              <a:spLocks/>
            </p:cNvSpPr>
            <p:nvPr/>
          </p:nvSpPr>
          <p:spPr>
            <a:xfrm>
              <a:off x="1064870" y="1442248"/>
              <a:ext cx="11127129" cy="49859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3">
              <a:extLst>
                <a:ext uri="{FF2B5EF4-FFF2-40B4-BE49-F238E27FC236}">
                  <a16:creationId xmlns:a16="http://schemas.microsoft.com/office/drawing/2014/main" id="{E3852DA8-940C-3955-23C9-9A7B12A837C3}"/>
                </a:ext>
              </a:extLst>
            </p:cNvPr>
            <p:cNvSpPr txBox="1">
              <a:spLocks/>
            </p:cNvSpPr>
            <p:nvPr/>
          </p:nvSpPr>
          <p:spPr>
            <a:xfrm>
              <a:off x="4850325" y="1618145"/>
              <a:ext cx="1872249" cy="1329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tx2"/>
                  </a:solidFill>
                </a:rPr>
                <a:t>cbiegel@mdd.com</a:t>
              </a:r>
            </a:p>
          </p:txBody>
        </p:sp>
        <p:pic>
          <p:nvPicPr>
            <p:cNvPr id="19" name="Graphic 18">
              <a:extLst>
                <a:ext uri="{FF2B5EF4-FFF2-40B4-BE49-F238E27FC236}">
                  <a16:creationId xmlns:a16="http://schemas.microsoft.com/office/drawing/2014/main" id="{07E1C07F-0924-FE18-6863-1C86A03BF24C}"/>
                </a:ext>
              </a:extLst>
            </p:cNvPr>
            <p:cNvPicPr>
              <a:picLocks/>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70168" y="1504362"/>
              <a:ext cx="378042" cy="378042"/>
            </a:xfrm>
            <a:prstGeom prst="rect">
              <a:avLst/>
            </a:prstGeom>
          </p:spPr>
        </p:pic>
        <p:sp>
          <p:nvSpPr>
            <p:cNvPr id="20" name="Title 3">
              <a:extLst>
                <a:ext uri="{FF2B5EF4-FFF2-40B4-BE49-F238E27FC236}">
                  <a16:creationId xmlns:a16="http://schemas.microsoft.com/office/drawing/2014/main" id="{0F6EF99D-0915-9D3F-4B9F-12E814788ABD}"/>
                </a:ext>
              </a:extLst>
            </p:cNvPr>
            <p:cNvSpPr txBox="1">
              <a:spLocks/>
            </p:cNvSpPr>
            <p:nvPr/>
          </p:nvSpPr>
          <p:spPr>
            <a:xfrm>
              <a:off x="7132926" y="1618145"/>
              <a:ext cx="1467439" cy="1329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tx2"/>
                  </a:solidFill>
                </a:rPr>
                <a:t>+1 321.297.7657</a:t>
              </a:r>
            </a:p>
          </p:txBody>
        </p:sp>
        <p:pic>
          <p:nvPicPr>
            <p:cNvPr id="21" name="Graphic 20">
              <a:extLst>
                <a:ext uri="{FF2B5EF4-FFF2-40B4-BE49-F238E27FC236}">
                  <a16:creationId xmlns:a16="http://schemas.microsoft.com/office/drawing/2014/main" id="{F7050FFC-D944-E853-6721-53648512DEDC}"/>
                </a:ext>
              </a:extLst>
            </p:cNvPr>
            <p:cNvPicPr>
              <a:picLocks/>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6729267" y="1567231"/>
              <a:ext cx="234792" cy="234792"/>
            </a:xfrm>
            <a:prstGeom prst="rect">
              <a:avLst/>
            </a:prstGeom>
          </p:spPr>
        </p:pic>
        <p:pic>
          <p:nvPicPr>
            <p:cNvPr id="22" name="Graphic 21">
              <a:extLst>
                <a:ext uri="{FF2B5EF4-FFF2-40B4-BE49-F238E27FC236}">
                  <a16:creationId xmlns:a16="http://schemas.microsoft.com/office/drawing/2014/main" id="{43EA9347-2BB4-E378-23BA-B086580B9804}"/>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54158" y="1567231"/>
              <a:ext cx="234792" cy="234792"/>
            </a:xfrm>
            <a:prstGeom prst="rect">
              <a:avLst/>
            </a:prstGeom>
          </p:spPr>
        </p:pic>
        <p:sp>
          <p:nvSpPr>
            <p:cNvPr id="23" name="Title 3">
              <a:extLst>
                <a:ext uri="{FF2B5EF4-FFF2-40B4-BE49-F238E27FC236}">
                  <a16:creationId xmlns:a16="http://schemas.microsoft.com/office/drawing/2014/main" id="{720E3E3C-B206-39B1-9167-2365D1228C38}"/>
                </a:ext>
              </a:extLst>
            </p:cNvPr>
            <p:cNvSpPr txBox="1">
              <a:spLocks/>
            </p:cNvSpPr>
            <p:nvPr/>
          </p:nvSpPr>
          <p:spPr>
            <a:xfrm>
              <a:off x="9156806" y="1618145"/>
              <a:ext cx="2311093" cy="1329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a:solidFill>
                    <a:schemeClr val="tx2"/>
                  </a:solidFill>
                </a:rPr>
                <a:t>Denver</a:t>
              </a:r>
            </a:p>
          </p:txBody>
        </p:sp>
        <p:sp>
          <p:nvSpPr>
            <p:cNvPr id="24" name="Title 3">
              <a:extLst>
                <a:ext uri="{FF2B5EF4-FFF2-40B4-BE49-F238E27FC236}">
                  <a16:creationId xmlns:a16="http://schemas.microsoft.com/office/drawing/2014/main" id="{2E67BCA2-F516-690F-ECE6-4E8B20ED56E8}"/>
                </a:ext>
              </a:extLst>
            </p:cNvPr>
            <p:cNvSpPr txBox="1">
              <a:spLocks/>
            </p:cNvSpPr>
            <p:nvPr/>
          </p:nvSpPr>
          <p:spPr>
            <a:xfrm>
              <a:off x="3429794" y="1618145"/>
              <a:ext cx="1872249" cy="1329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a:solidFill>
                    <a:schemeClr val="tx2"/>
                  </a:solidFill>
                </a:rPr>
                <a:t>English</a:t>
              </a:r>
            </a:p>
          </p:txBody>
        </p:sp>
        <p:pic>
          <p:nvPicPr>
            <p:cNvPr id="25" name="Graphic 24">
              <a:extLst>
                <a:ext uri="{FF2B5EF4-FFF2-40B4-BE49-F238E27FC236}">
                  <a16:creationId xmlns:a16="http://schemas.microsoft.com/office/drawing/2014/main" id="{FAE7840C-FC9A-64B0-EF2D-D3BE5F9133B3}"/>
                </a:ext>
              </a:extLst>
            </p:cNvPr>
            <p:cNvPicPr>
              <a:picLocks/>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999997" y="1545967"/>
              <a:ext cx="277321" cy="277321"/>
            </a:xfrm>
            <a:prstGeom prst="rect">
              <a:avLst/>
            </a:prstGeom>
          </p:spPr>
        </p:pic>
      </p:grpSp>
      <p:sp>
        <p:nvSpPr>
          <p:cNvPr id="7" name="Text Placeholder 9">
            <a:extLst>
              <a:ext uri="{FF2B5EF4-FFF2-40B4-BE49-F238E27FC236}">
                <a16:creationId xmlns:a16="http://schemas.microsoft.com/office/drawing/2014/main" id="{5CD912DA-B628-4AEA-0020-18B49F713503}"/>
              </a:ext>
            </a:extLst>
          </p:cNvPr>
          <p:cNvSpPr txBox="1">
            <a:spLocks/>
          </p:cNvSpPr>
          <p:nvPr/>
        </p:nvSpPr>
        <p:spPr>
          <a:xfrm>
            <a:off x="2121299" y="2261308"/>
            <a:ext cx="3316975" cy="658423"/>
          </a:xfrm>
          <a:prstGeom prst="rect">
            <a:avLst/>
          </a:prstGeom>
        </p:spPr>
        <p:txBody>
          <a:bodyPr vert="horz" lIns="0" tIns="0" rIns="0" bIns="0" rtlCol="0">
            <a:noAutofit/>
          </a:bodyPr>
          <a:lstStyle>
            <a:lvl1pPr marL="0" indent="0" algn="l" defTabSz="1219170" rtl="0" eaLnBrk="1" latinLnBrk="0" hangingPunct="1">
              <a:lnSpc>
                <a:spcPct val="90000"/>
              </a:lnSpc>
              <a:spcBef>
                <a:spcPts val="600"/>
              </a:spcBef>
              <a:spcAft>
                <a:spcPts val="0"/>
              </a:spcAft>
              <a:buFont typeface="Arial" panose="020B0604020202020204" pitchFamily="34" charset="0"/>
              <a:buNone/>
              <a:defRPr sz="1200" b="1" kern="1200">
                <a:solidFill>
                  <a:schemeClr val="accent1"/>
                </a:solidFill>
                <a:latin typeface="+mn-lt"/>
                <a:ea typeface="+mn-ea"/>
                <a:cs typeface="Arial" panose="020B0604020202020204" pitchFamily="34" charset="0"/>
              </a:defRPr>
            </a:lvl1pPr>
            <a:lvl2pPr marL="0" indent="0" algn="l" defTabSz="1219170" rtl="0" eaLnBrk="1" latinLnBrk="0" hangingPunct="1">
              <a:lnSpc>
                <a:spcPct val="90000"/>
              </a:lnSpc>
              <a:spcBef>
                <a:spcPts val="533"/>
              </a:spcBef>
              <a:spcAft>
                <a:spcPts val="0"/>
              </a:spcAft>
              <a:buClr>
                <a:schemeClr val="accent1"/>
              </a:buClr>
              <a:buFont typeface="Verdana" panose="020B0604030504040204" pitchFamily="34" charset="0"/>
              <a:buNone/>
              <a:defRPr sz="1000" kern="1200">
                <a:solidFill>
                  <a:schemeClr val="tx2"/>
                </a:solidFill>
                <a:latin typeface="+mn-lt"/>
                <a:ea typeface="+mn-ea"/>
                <a:cs typeface="Arial" panose="020B0604020202020204" pitchFamily="34" charset="0"/>
              </a:defRPr>
            </a:lvl2pPr>
            <a:lvl3pPr marL="172796" indent="-172796" algn="l" defTabSz="1219170" rtl="0" eaLnBrk="1" latinLnBrk="0" hangingPunct="1">
              <a:lnSpc>
                <a:spcPct val="90000"/>
              </a:lnSpc>
              <a:spcBef>
                <a:spcPts val="533"/>
              </a:spcBef>
              <a:spcAft>
                <a:spcPts val="0"/>
              </a:spcAft>
              <a:buClr>
                <a:schemeClr val="accent1"/>
              </a:buClr>
              <a:buFont typeface="Verdana" panose="020B0604030504040204" pitchFamily="34" charset="0"/>
              <a:buChar char="&gt;"/>
              <a:defRPr sz="1000" kern="1200">
                <a:solidFill>
                  <a:schemeClr val="tx2"/>
                </a:solidFill>
                <a:latin typeface="+mn-lt"/>
                <a:ea typeface="+mn-ea"/>
                <a:cs typeface="Arial" panose="020B0604020202020204" pitchFamily="34" charset="0"/>
              </a:defRPr>
            </a:lvl3pPr>
            <a:lvl4pPr marL="345591" indent="-172796" algn="l" defTabSz="1219170" rtl="0" eaLnBrk="1" latinLnBrk="0" hangingPunct="1">
              <a:lnSpc>
                <a:spcPct val="90000"/>
              </a:lnSpc>
              <a:spcBef>
                <a:spcPts val="533"/>
              </a:spcBef>
              <a:spcAft>
                <a:spcPts val="0"/>
              </a:spcAft>
              <a:buClr>
                <a:schemeClr val="tx1"/>
              </a:buClr>
              <a:buFont typeface="Arial" panose="020B0604020202020204" pitchFamily="34" charset="0"/>
              <a:buChar char="•"/>
              <a:defRPr sz="1000" kern="1200">
                <a:solidFill>
                  <a:schemeClr val="tx2"/>
                </a:solidFill>
                <a:latin typeface="+mn-lt"/>
                <a:ea typeface="+mn-ea"/>
                <a:cs typeface="Arial" panose="020B0604020202020204" pitchFamily="34" charset="0"/>
              </a:defRPr>
            </a:lvl4pPr>
            <a:lvl5pPr marL="518387" indent="-172796" algn="l" defTabSz="1219170" rtl="0" eaLnBrk="1" latinLnBrk="0" hangingPunct="1">
              <a:lnSpc>
                <a:spcPct val="90000"/>
              </a:lnSpc>
              <a:spcBef>
                <a:spcPts val="533"/>
              </a:spcBef>
              <a:spcAft>
                <a:spcPts val="0"/>
              </a:spcAft>
              <a:buClr>
                <a:schemeClr val="accent1"/>
              </a:buClr>
              <a:buFont typeface="Arial" panose="020B0604020202020204" pitchFamily="34" charset="0"/>
              <a:buChar char="̵"/>
              <a:defRPr sz="100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1">
              <a:lnSpc>
                <a:spcPct val="100000"/>
              </a:lnSpc>
              <a:spcBef>
                <a:spcPts val="1200"/>
              </a:spcBef>
              <a:buClr>
                <a:srgbClr val="E31837"/>
              </a:buClr>
              <a:defRPr/>
            </a:pPr>
            <a:r>
              <a:rPr lang="en-IE" sz="1400" b="1" cap="all" dirty="0">
                <a:solidFill>
                  <a:srgbClr val="404040"/>
                </a:solidFill>
                <a:latin typeface="Arial" panose="020B0604020202020204"/>
              </a:rPr>
              <a:t>Experience</a:t>
            </a:r>
          </a:p>
          <a:p>
            <a:pPr lvl="1">
              <a:lnSpc>
                <a:spcPct val="100000"/>
              </a:lnSpc>
              <a:buClr>
                <a:srgbClr val="E31837"/>
              </a:buClr>
              <a:defRPr/>
            </a:pPr>
            <a:r>
              <a:rPr lang="en-US" sz="1200" dirty="0"/>
              <a:t>Conrad’s practice focuses on accounting for financial and economic damages and opportunities in conjunction with litigation, business transactions, arbitration, appraisal, subrogation, and commercial, cyber and automobile insurance. He has been involved in numerous engagements related to litigation support and testimony, business valuations/mergers and acquisitions, business interruption, financial condition analyses and modeling, lost profits, extra expenses/increased  costs, liability losses, fidelity claims/employee dishonesty, major construction costs or delays, tracing of funds and assets, business disputes, divorce and marital disputes and personal injury/wrongful death.</a:t>
            </a:r>
            <a:endParaRPr lang="en-IE" sz="1200" dirty="0"/>
          </a:p>
          <a:p>
            <a:pPr lvl="1">
              <a:lnSpc>
                <a:spcPct val="100000"/>
              </a:lnSpc>
              <a:spcBef>
                <a:spcPts val="1200"/>
              </a:spcBef>
              <a:buClr>
                <a:srgbClr val="E31837"/>
              </a:buClr>
              <a:defRPr/>
            </a:pPr>
            <a:r>
              <a:rPr lang="en-IE" sz="1400" b="1" cap="all" dirty="0">
                <a:solidFill>
                  <a:srgbClr val="404040"/>
                </a:solidFill>
                <a:latin typeface="Arial" panose="020B0604020202020204"/>
              </a:rPr>
              <a:t>Seminars</a:t>
            </a:r>
          </a:p>
          <a:p>
            <a:pPr lvl="1">
              <a:lnSpc>
                <a:spcPct val="100000"/>
              </a:lnSpc>
              <a:buClr>
                <a:srgbClr val="E31837"/>
              </a:buClr>
              <a:defRPr/>
            </a:pPr>
            <a:r>
              <a:rPr lang="en-IE" sz="1200" dirty="0"/>
              <a:t>Has conducted numerous seminars and workshops on many issues related to economic damage quantification.</a:t>
            </a:r>
          </a:p>
        </p:txBody>
      </p:sp>
      <p:sp>
        <p:nvSpPr>
          <p:cNvPr id="5" name="TextBox 4">
            <a:extLst>
              <a:ext uri="{FF2B5EF4-FFF2-40B4-BE49-F238E27FC236}">
                <a16:creationId xmlns:a16="http://schemas.microsoft.com/office/drawing/2014/main" id="{B1DEDD14-58F9-2E20-70B1-D91585C6FE79}"/>
              </a:ext>
            </a:extLst>
          </p:cNvPr>
          <p:cNvSpPr txBox="1"/>
          <p:nvPr/>
        </p:nvSpPr>
        <p:spPr>
          <a:xfrm>
            <a:off x="2935817" y="961793"/>
            <a:ext cx="8735322" cy="215444"/>
          </a:xfrm>
          <a:prstGeom prst="rect">
            <a:avLst/>
          </a:prstGeom>
          <a:noFill/>
        </p:spPr>
        <p:txBody>
          <a:bodyPr wrap="square" lIns="0" tIns="0" rIns="0" bIns="0">
            <a:spAutoFit/>
          </a:bodyPr>
          <a:lstStyle>
            <a:defPPr>
              <a:defRPr lang="en-US"/>
            </a:defPPr>
            <a:lvl1pPr>
              <a:defRPr sz="4000" b="1">
                <a:solidFill>
                  <a:schemeClr val="accent2"/>
                </a:solidFill>
              </a:defRPr>
            </a:lvl1pPr>
          </a:lstStyle>
          <a:p>
            <a:r>
              <a:rPr lang="en-GB" sz="1400" cap="all" dirty="0">
                <a:solidFill>
                  <a:schemeClr val="tx2"/>
                </a:solidFill>
              </a:rPr>
              <a:t>Partner</a:t>
            </a:r>
          </a:p>
        </p:txBody>
      </p:sp>
      <p:sp>
        <p:nvSpPr>
          <p:cNvPr id="15" name="Title 14">
            <a:extLst>
              <a:ext uri="{FF2B5EF4-FFF2-40B4-BE49-F238E27FC236}">
                <a16:creationId xmlns:a16="http://schemas.microsoft.com/office/drawing/2014/main" id="{FE4EBFC6-57DF-1B6E-59CC-B1F9A92E9C0D}"/>
              </a:ext>
            </a:extLst>
          </p:cNvPr>
          <p:cNvSpPr>
            <a:spLocks noGrp="1"/>
          </p:cNvSpPr>
          <p:nvPr>
            <p:ph type="title"/>
          </p:nvPr>
        </p:nvSpPr>
        <p:spPr>
          <a:xfrm>
            <a:off x="2472103" y="365129"/>
            <a:ext cx="9170621" cy="498598"/>
          </a:xfrm>
        </p:spPr>
        <p:txBody>
          <a:bodyPr/>
          <a:lstStyle/>
          <a:p>
            <a:r>
              <a:rPr lang="en-GB" dirty="0"/>
              <a:t>Conrad Biegel, CPA, CVA, MSA</a:t>
            </a:r>
          </a:p>
        </p:txBody>
      </p:sp>
      <p:pic>
        <p:nvPicPr>
          <p:cNvPr id="11" name="Picture Placeholder 10">
            <a:extLst>
              <a:ext uri="{FF2B5EF4-FFF2-40B4-BE49-F238E27FC236}">
                <a16:creationId xmlns:a16="http://schemas.microsoft.com/office/drawing/2014/main" id="{BE7B6C59-8101-D4DB-F2BA-16EFDF8CE1B0}"/>
              </a:ext>
            </a:extLst>
          </p:cNvPr>
          <p:cNvPicPr>
            <a:picLocks noGrp="1" noChangeAspect="1"/>
          </p:cNvPicPr>
          <p:nvPr>
            <p:ph type="pic" sz="quarter" idx="10"/>
          </p:nvPr>
        </p:nvPicPr>
        <p:blipFill>
          <a:blip r:embed="rId10"/>
          <a:srcRect t="55" b="55"/>
          <a:stretch/>
        </p:blipFill>
        <p:spPr>
          <a:xfrm>
            <a:off x="608946" y="486851"/>
            <a:ext cx="1818979" cy="1816992"/>
          </a:xfrm>
          <a:ln w="76200">
            <a:solidFill>
              <a:schemeClr val="bg1"/>
            </a:solidFill>
          </a:ln>
          <a:effectLst>
            <a:outerShdw sx="1000" sy="1000" algn="ctr" rotWithShape="0">
              <a:srgbClr val="000000">
                <a:alpha val="0"/>
              </a:srgbClr>
            </a:outerShdw>
          </a:effectLst>
        </p:spPr>
      </p:pic>
      <p:sp>
        <p:nvSpPr>
          <p:cNvPr id="4" name="Text Placeholder 4">
            <a:extLst>
              <a:ext uri="{FF2B5EF4-FFF2-40B4-BE49-F238E27FC236}">
                <a16:creationId xmlns:a16="http://schemas.microsoft.com/office/drawing/2014/main" id="{DA36F81F-3868-5FA3-8F62-F3803F034361}"/>
              </a:ext>
            </a:extLst>
          </p:cNvPr>
          <p:cNvSpPr txBox="1">
            <a:spLocks/>
          </p:cNvSpPr>
          <p:nvPr/>
        </p:nvSpPr>
        <p:spPr>
          <a:xfrm>
            <a:off x="6324986" y="2841162"/>
            <a:ext cx="2794466" cy="2891153"/>
          </a:xfrm>
          <a:prstGeom prst="rect">
            <a:avLst/>
          </a:prstGeom>
        </p:spPr>
        <p:txBody>
          <a:bodyPr vert="horz" lIns="0" tIns="0" rIns="0" bIns="0" rtlCol="0">
            <a:noAutofit/>
          </a:bodyPr>
          <a:lstStyle>
            <a:lvl1pPr marL="0" indent="0" algn="l" defTabSz="1219170" rtl="0" eaLnBrk="1" latinLnBrk="0" hangingPunct="1">
              <a:lnSpc>
                <a:spcPct val="90000"/>
              </a:lnSpc>
              <a:spcBef>
                <a:spcPts val="533"/>
              </a:spcBef>
              <a:spcAft>
                <a:spcPts val="0"/>
              </a:spcAft>
              <a:buFont typeface="Arial" panose="020B0604020202020204" pitchFamily="34" charset="0"/>
              <a:buNone/>
              <a:defRPr sz="1000" b="0" kern="1200">
                <a:solidFill>
                  <a:schemeClr val="tx2"/>
                </a:solidFill>
                <a:latin typeface="+mn-lt"/>
                <a:ea typeface="+mn-ea"/>
                <a:cs typeface="Arial" panose="020B0604020202020204" pitchFamily="34" charset="0"/>
              </a:defRPr>
            </a:lvl1pPr>
            <a:lvl2pPr marL="172796" indent="-172796" algn="l" defTabSz="1219170" rtl="0" eaLnBrk="1" latinLnBrk="0" hangingPunct="1">
              <a:lnSpc>
                <a:spcPct val="90000"/>
              </a:lnSpc>
              <a:spcBef>
                <a:spcPts val="533"/>
              </a:spcBef>
              <a:spcAft>
                <a:spcPts val="0"/>
              </a:spcAft>
              <a:buClr>
                <a:schemeClr val="accent1"/>
              </a:buClr>
              <a:buFont typeface="Verdana" panose="020B0604030504040204" pitchFamily="34" charset="0"/>
              <a:buChar char="&gt;"/>
              <a:defRPr sz="1000" b="0" kern="1200">
                <a:solidFill>
                  <a:schemeClr val="tx2"/>
                </a:solidFill>
                <a:latin typeface="+mn-lt"/>
                <a:ea typeface="+mn-ea"/>
                <a:cs typeface="Arial" panose="020B0604020202020204" pitchFamily="34" charset="0"/>
              </a:defRPr>
            </a:lvl2pPr>
            <a:lvl3pPr marL="345591" indent="-172796" algn="l" defTabSz="1219170" rtl="0" eaLnBrk="1" latinLnBrk="0" hangingPunct="1">
              <a:lnSpc>
                <a:spcPct val="90000"/>
              </a:lnSpc>
              <a:spcBef>
                <a:spcPts val="533"/>
              </a:spcBef>
              <a:spcAft>
                <a:spcPts val="0"/>
              </a:spcAft>
              <a:buFont typeface="Verdana" panose="020B0604030504040204" pitchFamily="34" charset="0"/>
              <a:buChar char="&gt;"/>
              <a:defRPr sz="1000" b="0" kern="1200">
                <a:solidFill>
                  <a:schemeClr val="tx2"/>
                </a:solidFill>
                <a:latin typeface="+mn-lt"/>
                <a:ea typeface="+mn-ea"/>
                <a:cs typeface="Arial" panose="020B0604020202020204" pitchFamily="34" charset="0"/>
              </a:defRPr>
            </a:lvl3pPr>
            <a:lvl4pPr marL="518387" indent="-172796" algn="l" defTabSz="1219170" rtl="0" eaLnBrk="1" latinLnBrk="0" hangingPunct="1">
              <a:lnSpc>
                <a:spcPct val="90000"/>
              </a:lnSpc>
              <a:spcBef>
                <a:spcPts val="533"/>
              </a:spcBef>
              <a:spcAft>
                <a:spcPts val="0"/>
              </a:spcAft>
              <a:buClr>
                <a:schemeClr val="accent1"/>
              </a:buClr>
              <a:buFont typeface="Arial" panose="020B0604020202020204" pitchFamily="34" charset="0"/>
              <a:buChar char="•"/>
              <a:defRPr sz="1000" b="0" kern="1200">
                <a:solidFill>
                  <a:schemeClr val="tx2"/>
                </a:solidFill>
                <a:latin typeface="+mn-lt"/>
                <a:ea typeface="+mn-ea"/>
                <a:cs typeface="Arial" panose="020B0604020202020204" pitchFamily="34" charset="0"/>
              </a:defRPr>
            </a:lvl4pPr>
            <a:lvl5pPr marL="691183" indent="-172796" algn="l" defTabSz="1219170" rtl="0" eaLnBrk="1" latinLnBrk="0" hangingPunct="1">
              <a:lnSpc>
                <a:spcPct val="90000"/>
              </a:lnSpc>
              <a:spcBef>
                <a:spcPts val="533"/>
              </a:spcBef>
              <a:spcAft>
                <a:spcPts val="0"/>
              </a:spcAft>
              <a:buFont typeface="Arial" panose="020B0604020202020204" pitchFamily="34" charset="0"/>
              <a:buChar char="•"/>
              <a:defRPr sz="1000" b="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1">
              <a:spcBef>
                <a:spcPts val="800"/>
              </a:spcBef>
              <a:buSzPct val="115000"/>
              <a:buBlip>
                <a:blip r:embed="rId11">
                  <a:extLst>
                    <a:ext uri="{96DAC541-7B7A-43D3-8B79-37D633B846F1}">
                      <asvg:svgBlip xmlns:asvg="http://schemas.microsoft.com/office/drawing/2016/SVG/main" r:embed="rId12"/>
                    </a:ext>
                  </a:extLst>
                </a:blip>
              </a:buBlip>
              <a:defRPr/>
            </a:pPr>
            <a:r>
              <a:rPr lang="en-IE" sz="1200" dirty="0"/>
              <a:t>Business Interruption</a:t>
            </a:r>
          </a:p>
          <a:p>
            <a:pPr lvl="1">
              <a:spcBef>
                <a:spcPts val="800"/>
              </a:spcBef>
              <a:buSzPct val="115000"/>
              <a:buBlip>
                <a:blip r:embed="rId11">
                  <a:extLst>
                    <a:ext uri="{96DAC541-7B7A-43D3-8B79-37D633B846F1}">
                      <asvg:svgBlip xmlns:asvg="http://schemas.microsoft.com/office/drawing/2016/SVG/main" r:embed="rId12"/>
                    </a:ext>
                  </a:extLst>
                </a:blip>
              </a:buBlip>
              <a:defRPr/>
            </a:pPr>
            <a:r>
              <a:rPr lang="en-IE" sz="1200" dirty="0"/>
              <a:t>Business Disputes &amp; Shareholder Disputes</a:t>
            </a:r>
          </a:p>
          <a:p>
            <a:pPr lvl="1">
              <a:spcBef>
                <a:spcPts val="800"/>
              </a:spcBef>
              <a:buSzPct val="115000"/>
              <a:buBlip>
                <a:blip r:embed="rId11">
                  <a:extLst>
                    <a:ext uri="{96DAC541-7B7A-43D3-8B79-37D633B846F1}">
                      <asvg:svgBlip xmlns:asvg="http://schemas.microsoft.com/office/drawing/2016/SVG/main" r:embed="rId12"/>
                    </a:ext>
                  </a:extLst>
                </a:blip>
              </a:buBlip>
              <a:defRPr/>
            </a:pPr>
            <a:r>
              <a:rPr lang="en-IE" sz="1200" dirty="0"/>
              <a:t>Cyber Risks</a:t>
            </a:r>
          </a:p>
          <a:p>
            <a:pPr lvl="1">
              <a:spcBef>
                <a:spcPts val="800"/>
              </a:spcBef>
              <a:buSzPct val="115000"/>
              <a:buBlip>
                <a:blip r:embed="rId11">
                  <a:extLst>
                    <a:ext uri="{96DAC541-7B7A-43D3-8B79-37D633B846F1}">
                      <asvg:svgBlip xmlns:asvg="http://schemas.microsoft.com/office/drawing/2016/SVG/main" r:embed="rId12"/>
                    </a:ext>
                  </a:extLst>
                </a:blip>
              </a:buBlip>
              <a:defRPr/>
            </a:pPr>
            <a:r>
              <a:rPr lang="en-IE" sz="1200" dirty="0"/>
              <a:t>Environmental Damages and Toxic Tort</a:t>
            </a:r>
          </a:p>
          <a:p>
            <a:pPr lvl="1">
              <a:spcBef>
                <a:spcPts val="800"/>
              </a:spcBef>
              <a:buSzPct val="115000"/>
              <a:buBlip>
                <a:blip r:embed="rId11">
                  <a:extLst>
                    <a:ext uri="{96DAC541-7B7A-43D3-8B79-37D633B846F1}">
                      <asvg:svgBlip xmlns:asvg="http://schemas.microsoft.com/office/drawing/2016/SVG/main" r:embed="rId12"/>
                    </a:ext>
                  </a:extLst>
                </a:blip>
              </a:buBlip>
              <a:defRPr/>
            </a:pPr>
            <a:r>
              <a:rPr lang="en-IE" sz="1200" dirty="0"/>
              <a:t>Fraud and Investigations</a:t>
            </a:r>
          </a:p>
          <a:p>
            <a:pPr lvl="1">
              <a:spcBef>
                <a:spcPts val="800"/>
              </a:spcBef>
              <a:buSzPct val="115000"/>
              <a:buBlip>
                <a:blip r:embed="rId11">
                  <a:extLst>
                    <a:ext uri="{96DAC541-7B7A-43D3-8B79-37D633B846F1}">
                      <asvg:svgBlip xmlns:asvg="http://schemas.microsoft.com/office/drawing/2016/SVG/main" r:embed="rId12"/>
                    </a:ext>
                  </a:extLst>
                </a:blip>
              </a:buBlip>
              <a:defRPr/>
            </a:pPr>
            <a:r>
              <a:rPr lang="en-IE" sz="1200" dirty="0"/>
              <a:t>Professional Liability</a:t>
            </a:r>
          </a:p>
          <a:p>
            <a:pPr lvl="1">
              <a:spcBef>
                <a:spcPts val="800"/>
              </a:spcBef>
              <a:buSzPct val="115000"/>
              <a:buBlip>
                <a:blip r:embed="rId11">
                  <a:extLst>
                    <a:ext uri="{96DAC541-7B7A-43D3-8B79-37D633B846F1}">
                      <asvg:svgBlip xmlns:asvg="http://schemas.microsoft.com/office/drawing/2016/SVG/main" r:embed="rId12"/>
                    </a:ext>
                  </a:extLst>
                </a:blip>
              </a:buBlip>
              <a:defRPr/>
            </a:pPr>
            <a:r>
              <a:rPr lang="en-IE" sz="1200" dirty="0"/>
              <a:t>Subrogation</a:t>
            </a:r>
          </a:p>
        </p:txBody>
      </p:sp>
      <p:sp>
        <p:nvSpPr>
          <p:cNvPr id="8" name="Text Placeholder 6">
            <a:extLst>
              <a:ext uri="{FF2B5EF4-FFF2-40B4-BE49-F238E27FC236}">
                <a16:creationId xmlns:a16="http://schemas.microsoft.com/office/drawing/2014/main" id="{3BF4DE80-2353-6E6B-1086-9E59609C8EE4}"/>
              </a:ext>
            </a:extLst>
          </p:cNvPr>
          <p:cNvSpPr txBox="1">
            <a:spLocks/>
          </p:cNvSpPr>
          <p:nvPr/>
        </p:nvSpPr>
        <p:spPr>
          <a:xfrm>
            <a:off x="9765480" y="2819443"/>
            <a:ext cx="2125288" cy="2891153"/>
          </a:xfrm>
          <a:prstGeom prst="rect">
            <a:avLst/>
          </a:prstGeom>
        </p:spPr>
        <p:txBody>
          <a:bodyPr vert="horz" lIns="0" tIns="0" rIns="0" bIns="0" rtlCol="0">
            <a:noAutofit/>
          </a:bodyPr>
          <a:lstStyle>
            <a:lvl1pPr marL="0" indent="0" algn="l" defTabSz="1219170" rtl="0" eaLnBrk="1" latinLnBrk="0" hangingPunct="1">
              <a:lnSpc>
                <a:spcPct val="90000"/>
              </a:lnSpc>
              <a:spcBef>
                <a:spcPts val="533"/>
              </a:spcBef>
              <a:spcAft>
                <a:spcPts val="0"/>
              </a:spcAft>
              <a:buFont typeface="Arial" panose="020B0604020202020204" pitchFamily="34" charset="0"/>
              <a:buNone/>
              <a:defRPr sz="1000" b="0" kern="1200">
                <a:solidFill>
                  <a:schemeClr val="tx2"/>
                </a:solidFill>
                <a:latin typeface="+mn-lt"/>
                <a:ea typeface="+mn-ea"/>
                <a:cs typeface="Arial" panose="020B0604020202020204" pitchFamily="34" charset="0"/>
              </a:defRPr>
            </a:lvl1pPr>
            <a:lvl2pPr marL="172796" indent="-172796" algn="l" defTabSz="1219170" rtl="0" eaLnBrk="1" latinLnBrk="0" hangingPunct="1">
              <a:lnSpc>
                <a:spcPct val="90000"/>
              </a:lnSpc>
              <a:spcBef>
                <a:spcPts val="533"/>
              </a:spcBef>
              <a:spcAft>
                <a:spcPts val="0"/>
              </a:spcAft>
              <a:buClr>
                <a:schemeClr val="accent1"/>
              </a:buClr>
              <a:buFont typeface="Verdana" panose="020B0604030504040204" pitchFamily="34" charset="0"/>
              <a:buChar char="&gt;"/>
              <a:defRPr sz="1000" b="0" kern="1200">
                <a:solidFill>
                  <a:schemeClr val="tx2"/>
                </a:solidFill>
                <a:latin typeface="+mn-lt"/>
                <a:ea typeface="+mn-ea"/>
                <a:cs typeface="Arial" panose="020B0604020202020204" pitchFamily="34" charset="0"/>
              </a:defRPr>
            </a:lvl2pPr>
            <a:lvl3pPr marL="345591" indent="-172796" algn="l" defTabSz="1219170" rtl="0" eaLnBrk="1" latinLnBrk="0" hangingPunct="1">
              <a:lnSpc>
                <a:spcPct val="90000"/>
              </a:lnSpc>
              <a:spcBef>
                <a:spcPts val="533"/>
              </a:spcBef>
              <a:spcAft>
                <a:spcPts val="0"/>
              </a:spcAft>
              <a:buFont typeface="Verdana" panose="020B0604030504040204" pitchFamily="34" charset="0"/>
              <a:buChar char="&gt;"/>
              <a:defRPr sz="1000" b="0" kern="1200">
                <a:solidFill>
                  <a:schemeClr val="tx2"/>
                </a:solidFill>
                <a:latin typeface="+mn-lt"/>
                <a:ea typeface="+mn-ea"/>
                <a:cs typeface="Arial" panose="020B0604020202020204" pitchFamily="34" charset="0"/>
              </a:defRPr>
            </a:lvl3pPr>
            <a:lvl4pPr marL="518387" indent="-172796" algn="l" defTabSz="1219170" rtl="0" eaLnBrk="1" latinLnBrk="0" hangingPunct="1">
              <a:lnSpc>
                <a:spcPct val="90000"/>
              </a:lnSpc>
              <a:spcBef>
                <a:spcPts val="533"/>
              </a:spcBef>
              <a:spcAft>
                <a:spcPts val="0"/>
              </a:spcAft>
              <a:buClr>
                <a:schemeClr val="accent1"/>
              </a:buClr>
              <a:buFont typeface="Arial" panose="020B0604020202020204" pitchFamily="34" charset="0"/>
              <a:buChar char="•"/>
              <a:defRPr sz="1000" b="0" kern="1200">
                <a:solidFill>
                  <a:schemeClr val="tx2"/>
                </a:solidFill>
                <a:latin typeface="+mn-lt"/>
                <a:ea typeface="+mn-ea"/>
                <a:cs typeface="Arial" panose="020B0604020202020204" pitchFamily="34" charset="0"/>
              </a:defRPr>
            </a:lvl4pPr>
            <a:lvl5pPr marL="691183" indent="-172796" algn="l" defTabSz="1219170" rtl="0" eaLnBrk="1" latinLnBrk="0" hangingPunct="1">
              <a:lnSpc>
                <a:spcPct val="90000"/>
              </a:lnSpc>
              <a:spcBef>
                <a:spcPts val="533"/>
              </a:spcBef>
              <a:spcAft>
                <a:spcPts val="0"/>
              </a:spcAft>
              <a:buFont typeface="Arial" panose="020B0604020202020204" pitchFamily="34" charset="0"/>
              <a:buChar char="•"/>
              <a:defRPr sz="1000" b="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1">
              <a:spcBef>
                <a:spcPts val="800"/>
              </a:spcBef>
              <a:buSzPct val="115000"/>
              <a:buBlip>
                <a:blip r:embed="rId11">
                  <a:extLst>
                    <a:ext uri="{96DAC541-7B7A-43D3-8B79-37D633B846F1}">
                      <asvg:svgBlip xmlns:asvg="http://schemas.microsoft.com/office/drawing/2016/SVG/main" r:embed="rId12"/>
                    </a:ext>
                  </a:extLst>
                </a:blip>
              </a:buBlip>
              <a:defRPr/>
            </a:pPr>
            <a:r>
              <a:rPr lang="en-US" sz="1200" dirty="0"/>
              <a:t>Agriculture</a:t>
            </a:r>
          </a:p>
          <a:p>
            <a:pPr lvl="1">
              <a:spcBef>
                <a:spcPts val="800"/>
              </a:spcBef>
              <a:buSzPct val="115000"/>
              <a:buBlip>
                <a:blip r:embed="rId11">
                  <a:extLst>
                    <a:ext uri="{96DAC541-7B7A-43D3-8B79-37D633B846F1}">
                      <asvg:svgBlip xmlns:asvg="http://schemas.microsoft.com/office/drawing/2016/SVG/main" r:embed="rId12"/>
                    </a:ext>
                  </a:extLst>
                </a:blip>
              </a:buBlip>
              <a:defRPr/>
            </a:pPr>
            <a:r>
              <a:rPr lang="en-US" sz="1200" dirty="0"/>
              <a:t>Construction</a:t>
            </a:r>
          </a:p>
          <a:p>
            <a:pPr lvl="1">
              <a:spcBef>
                <a:spcPts val="800"/>
              </a:spcBef>
              <a:buSzPct val="115000"/>
              <a:buBlip>
                <a:blip r:embed="rId11">
                  <a:extLst>
                    <a:ext uri="{96DAC541-7B7A-43D3-8B79-37D633B846F1}">
                      <asvg:svgBlip xmlns:asvg="http://schemas.microsoft.com/office/drawing/2016/SVG/main" r:embed="rId12"/>
                    </a:ext>
                  </a:extLst>
                </a:blip>
              </a:buBlip>
              <a:defRPr/>
            </a:pPr>
            <a:r>
              <a:rPr lang="en-US" sz="1200" dirty="0"/>
              <a:t>Healthcare</a:t>
            </a:r>
          </a:p>
          <a:p>
            <a:pPr lvl="1">
              <a:spcBef>
                <a:spcPts val="800"/>
              </a:spcBef>
              <a:buSzPct val="115000"/>
              <a:buBlip>
                <a:blip r:embed="rId11">
                  <a:extLst>
                    <a:ext uri="{96DAC541-7B7A-43D3-8B79-37D633B846F1}">
                      <asvg:svgBlip xmlns:asvg="http://schemas.microsoft.com/office/drawing/2016/SVG/main" r:embed="rId12"/>
                    </a:ext>
                  </a:extLst>
                </a:blip>
              </a:buBlip>
              <a:defRPr/>
            </a:pPr>
            <a:r>
              <a:rPr lang="en-US" sz="1200" dirty="0"/>
              <a:t>Hospitality and Tourism</a:t>
            </a:r>
          </a:p>
          <a:p>
            <a:pPr lvl="1">
              <a:spcBef>
                <a:spcPts val="800"/>
              </a:spcBef>
              <a:buSzPct val="115000"/>
              <a:buBlip>
                <a:blip r:embed="rId11">
                  <a:extLst>
                    <a:ext uri="{96DAC541-7B7A-43D3-8B79-37D633B846F1}">
                      <asvg:svgBlip xmlns:asvg="http://schemas.microsoft.com/office/drawing/2016/SVG/main" r:embed="rId12"/>
                    </a:ext>
                  </a:extLst>
                </a:blip>
              </a:buBlip>
              <a:defRPr/>
            </a:pPr>
            <a:r>
              <a:rPr lang="en-US" sz="1200" dirty="0"/>
              <a:t>Manufacturing</a:t>
            </a:r>
          </a:p>
          <a:p>
            <a:pPr lvl="1">
              <a:spcBef>
                <a:spcPts val="800"/>
              </a:spcBef>
              <a:buSzPct val="115000"/>
              <a:buBlip>
                <a:blip r:embed="rId11">
                  <a:extLst>
                    <a:ext uri="{96DAC541-7B7A-43D3-8B79-37D633B846F1}">
                      <asvg:svgBlip xmlns:asvg="http://schemas.microsoft.com/office/drawing/2016/SVG/main" r:embed="rId12"/>
                    </a:ext>
                  </a:extLst>
                </a:blip>
              </a:buBlip>
              <a:defRPr/>
            </a:pPr>
            <a:r>
              <a:rPr lang="en-US" sz="1200" dirty="0"/>
              <a:t>Mining</a:t>
            </a:r>
          </a:p>
          <a:p>
            <a:pPr lvl="1">
              <a:spcBef>
                <a:spcPts val="800"/>
              </a:spcBef>
              <a:buSzPct val="115000"/>
              <a:buBlip>
                <a:blip r:embed="rId11">
                  <a:extLst>
                    <a:ext uri="{96DAC541-7B7A-43D3-8B79-37D633B846F1}">
                      <asvg:svgBlip xmlns:asvg="http://schemas.microsoft.com/office/drawing/2016/SVG/main" r:embed="rId12"/>
                    </a:ext>
                  </a:extLst>
                </a:blip>
              </a:buBlip>
              <a:defRPr/>
            </a:pPr>
            <a:r>
              <a:rPr lang="en-US" sz="1200" dirty="0"/>
              <a:t>Transportation</a:t>
            </a:r>
            <a:endParaRPr lang="en-IE" sz="1200" dirty="0"/>
          </a:p>
        </p:txBody>
      </p:sp>
      <p:sp>
        <p:nvSpPr>
          <p:cNvPr id="14" name="Text Placeholder 32">
            <a:extLst>
              <a:ext uri="{FF2B5EF4-FFF2-40B4-BE49-F238E27FC236}">
                <a16:creationId xmlns:a16="http://schemas.microsoft.com/office/drawing/2014/main" id="{E5DEF105-1FA6-786C-8E9B-E7022AB0160C}"/>
              </a:ext>
            </a:extLst>
          </p:cNvPr>
          <p:cNvSpPr txBox="1">
            <a:spLocks/>
          </p:cNvSpPr>
          <p:nvPr/>
        </p:nvSpPr>
        <p:spPr>
          <a:xfrm>
            <a:off x="6470475" y="2261308"/>
            <a:ext cx="2113376" cy="194915"/>
          </a:xfrm>
          <a:prstGeom prst="rect">
            <a:avLst/>
          </a:prstGeom>
        </p:spPr>
        <p:txBody>
          <a:bodyPr vert="horz" lIns="0" tIns="0" rIns="0" bIns="0" rtlCol="0">
            <a:noAutofit/>
          </a:bodyPr>
          <a:lstStyle>
            <a:lvl1pPr marL="0" indent="0" algn="l" defTabSz="1219170" rtl="0" eaLnBrk="1" latinLnBrk="0" hangingPunct="1">
              <a:lnSpc>
                <a:spcPct val="100000"/>
              </a:lnSpc>
              <a:spcBef>
                <a:spcPts val="533"/>
              </a:spcBef>
              <a:spcAft>
                <a:spcPts val="533"/>
              </a:spcAft>
              <a:buFont typeface="Arial" panose="020B0604020202020204" pitchFamily="34" charset="0"/>
              <a:buNone/>
              <a:defRPr sz="1200" b="1" kern="1200">
                <a:solidFill>
                  <a:schemeClr val="accent1"/>
                </a:solidFill>
                <a:latin typeface="+mn-lt"/>
                <a:ea typeface="+mn-ea"/>
                <a:cs typeface="Arial" panose="020B0604020202020204" pitchFamily="34" charset="0"/>
              </a:defRPr>
            </a:lvl1pPr>
            <a:lvl2pPr marL="239994" indent="-239994" algn="l" defTabSz="1219170" rtl="0" eaLnBrk="1" latinLnBrk="0" hangingPunct="1">
              <a:lnSpc>
                <a:spcPct val="100000"/>
              </a:lnSpc>
              <a:spcBef>
                <a:spcPts val="533"/>
              </a:spcBef>
              <a:spcAft>
                <a:spcPts val="533"/>
              </a:spcAft>
              <a:buClr>
                <a:schemeClr val="accent1"/>
              </a:buClr>
              <a:buFont typeface="Verdana" panose="020B0604030504040204" pitchFamily="34" charset="0"/>
              <a:buChar char="&gt;"/>
              <a:defRPr sz="2133" kern="1200">
                <a:solidFill>
                  <a:schemeClr val="tx2"/>
                </a:solidFill>
                <a:latin typeface="+mn-lt"/>
                <a:ea typeface="+mn-ea"/>
                <a:cs typeface="Arial" panose="020B0604020202020204" pitchFamily="34" charset="0"/>
              </a:defRPr>
            </a:lvl2pPr>
            <a:lvl3pPr marL="479988" indent="-239994" algn="l" defTabSz="1219170" rtl="0" eaLnBrk="1" latinLnBrk="0" hangingPunct="1">
              <a:lnSpc>
                <a:spcPct val="100000"/>
              </a:lnSpc>
              <a:spcBef>
                <a:spcPts val="533"/>
              </a:spcBef>
              <a:spcAft>
                <a:spcPts val="533"/>
              </a:spcAft>
              <a:buFont typeface="Verdana" panose="020B0604030504040204" pitchFamily="34" charset="0"/>
              <a:buChar char="&gt;"/>
              <a:defRPr sz="1867" kern="1200">
                <a:solidFill>
                  <a:schemeClr val="tx2"/>
                </a:solidFill>
                <a:latin typeface="+mn-lt"/>
                <a:ea typeface="+mn-ea"/>
                <a:cs typeface="Arial" panose="020B0604020202020204" pitchFamily="34" charset="0"/>
              </a:defRPr>
            </a:lvl3pPr>
            <a:lvl4pPr marL="719982" indent="-239994" algn="l" defTabSz="1219170" rtl="0" eaLnBrk="1" latinLnBrk="0" hangingPunct="1">
              <a:lnSpc>
                <a:spcPct val="100000"/>
              </a:lnSpc>
              <a:spcBef>
                <a:spcPts val="533"/>
              </a:spcBef>
              <a:spcAft>
                <a:spcPts val="533"/>
              </a:spcAft>
              <a:buClr>
                <a:schemeClr val="accent1"/>
              </a:buClr>
              <a:buFont typeface="Arial" panose="020B0604020202020204" pitchFamily="34" charset="0"/>
              <a:buChar char="•"/>
              <a:defRPr sz="1600" kern="1200">
                <a:solidFill>
                  <a:schemeClr val="tx2"/>
                </a:solidFill>
                <a:latin typeface="+mn-lt"/>
                <a:ea typeface="+mn-ea"/>
                <a:cs typeface="Arial" panose="020B0604020202020204" pitchFamily="34" charset="0"/>
              </a:defRPr>
            </a:lvl4pPr>
            <a:lvl5pPr marL="959976" indent="-239994" algn="l" defTabSz="1219170" rtl="0" eaLnBrk="1" latinLnBrk="0" hangingPunct="1">
              <a:lnSpc>
                <a:spcPct val="100000"/>
              </a:lnSpc>
              <a:spcBef>
                <a:spcPts val="533"/>
              </a:spcBef>
              <a:spcAft>
                <a:spcPts val="533"/>
              </a:spcAft>
              <a:buFont typeface="Arial" panose="020B0604020202020204" pitchFamily="34" charset="0"/>
              <a:buChar char="•"/>
              <a:defRPr sz="160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533"/>
              </a:spcBef>
              <a:spcAft>
                <a:spcPts val="533"/>
              </a:spcAft>
              <a:buClrTx/>
              <a:buSzTx/>
              <a:buFont typeface="Arial" panose="020B0604020202020204" pitchFamily="34" charset="0"/>
              <a:buNone/>
              <a:tabLst/>
              <a:defRPr/>
            </a:pPr>
            <a:r>
              <a:rPr lang="en-GB" sz="1400" cap="all">
                <a:solidFill>
                  <a:schemeClr val="bg1"/>
                </a:solidFill>
                <a:latin typeface="Arial" panose="020B0604020202020204"/>
              </a:rPr>
              <a:t>Practice Areas</a:t>
            </a:r>
            <a:endParaRPr kumimoji="0" lang="en-GB" sz="1400" b="1" i="0" u="none" strike="noStrike" kern="1200" cap="all" spc="0" normalizeH="0" noProof="0">
              <a:ln>
                <a:noFill/>
              </a:ln>
              <a:solidFill>
                <a:schemeClr val="bg1"/>
              </a:solidFill>
              <a:effectLst/>
              <a:uLnTx/>
              <a:uFillTx/>
              <a:latin typeface="Arial" panose="020B0604020202020204"/>
              <a:ea typeface="+mn-ea"/>
              <a:cs typeface="Arial" panose="020B0604020202020204" pitchFamily="34" charset="0"/>
            </a:endParaRPr>
          </a:p>
        </p:txBody>
      </p:sp>
      <p:sp>
        <p:nvSpPr>
          <p:cNvPr id="17" name="Text Placeholder 32">
            <a:extLst>
              <a:ext uri="{FF2B5EF4-FFF2-40B4-BE49-F238E27FC236}">
                <a16:creationId xmlns:a16="http://schemas.microsoft.com/office/drawing/2014/main" id="{ECA2A773-46CE-4C2F-5DAE-B6A7F413290F}"/>
              </a:ext>
            </a:extLst>
          </p:cNvPr>
          <p:cNvSpPr txBox="1">
            <a:spLocks/>
          </p:cNvSpPr>
          <p:nvPr/>
        </p:nvSpPr>
        <p:spPr>
          <a:xfrm>
            <a:off x="9765480" y="2261308"/>
            <a:ext cx="2113376" cy="194915"/>
          </a:xfrm>
          <a:prstGeom prst="rect">
            <a:avLst/>
          </a:prstGeom>
        </p:spPr>
        <p:txBody>
          <a:bodyPr vert="horz" lIns="0" tIns="0" rIns="0" bIns="0" rtlCol="0">
            <a:noAutofit/>
          </a:bodyPr>
          <a:lstStyle>
            <a:lvl1pPr marL="0" indent="0" algn="l" defTabSz="1219170" rtl="0" eaLnBrk="1" latinLnBrk="0" hangingPunct="1">
              <a:lnSpc>
                <a:spcPct val="100000"/>
              </a:lnSpc>
              <a:spcBef>
                <a:spcPts val="533"/>
              </a:spcBef>
              <a:spcAft>
                <a:spcPts val="533"/>
              </a:spcAft>
              <a:buFont typeface="Arial" panose="020B0604020202020204" pitchFamily="34" charset="0"/>
              <a:buNone/>
              <a:defRPr sz="1200" b="1" kern="1200">
                <a:solidFill>
                  <a:schemeClr val="accent1"/>
                </a:solidFill>
                <a:latin typeface="+mn-lt"/>
                <a:ea typeface="+mn-ea"/>
                <a:cs typeface="Arial" panose="020B0604020202020204" pitchFamily="34" charset="0"/>
              </a:defRPr>
            </a:lvl1pPr>
            <a:lvl2pPr marL="239994" indent="-239994" algn="l" defTabSz="1219170" rtl="0" eaLnBrk="1" latinLnBrk="0" hangingPunct="1">
              <a:lnSpc>
                <a:spcPct val="100000"/>
              </a:lnSpc>
              <a:spcBef>
                <a:spcPts val="533"/>
              </a:spcBef>
              <a:spcAft>
                <a:spcPts val="533"/>
              </a:spcAft>
              <a:buClr>
                <a:schemeClr val="accent1"/>
              </a:buClr>
              <a:buFont typeface="Verdana" panose="020B0604030504040204" pitchFamily="34" charset="0"/>
              <a:buChar char="&gt;"/>
              <a:defRPr sz="2133" kern="1200">
                <a:solidFill>
                  <a:schemeClr val="tx2"/>
                </a:solidFill>
                <a:latin typeface="+mn-lt"/>
                <a:ea typeface="+mn-ea"/>
                <a:cs typeface="Arial" panose="020B0604020202020204" pitchFamily="34" charset="0"/>
              </a:defRPr>
            </a:lvl2pPr>
            <a:lvl3pPr marL="479988" indent="-239994" algn="l" defTabSz="1219170" rtl="0" eaLnBrk="1" latinLnBrk="0" hangingPunct="1">
              <a:lnSpc>
                <a:spcPct val="100000"/>
              </a:lnSpc>
              <a:spcBef>
                <a:spcPts val="533"/>
              </a:spcBef>
              <a:spcAft>
                <a:spcPts val="533"/>
              </a:spcAft>
              <a:buFont typeface="Verdana" panose="020B0604030504040204" pitchFamily="34" charset="0"/>
              <a:buChar char="&gt;"/>
              <a:defRPr sz="1867" kern="1200">
                <a:solidFill>
                  <a:schemeClr val="tx2"/>
                </a:solidFill>
                <a:latin typeface="+mn-lt"/>
                <a:ea typeface="+mn-ea"/>
                <a:cs typeface="Arial" panose="020B0604020202020204" pitchFamily="34" charset="0"/>
              </a:defRPr>
            </a:lvl3pPr>
            <a:lvl4pPr marL="719982" indent="-239994" algn="l" defTabSz="1219170" rtl="0" eaLnBrk="1" latinLnBrk="0" hangingPunct="1">
              <a:lnSpc>
                <a:spcPct val="100000"/>
              </a:lnSpc>
              <a:spcBef>
                <a:spcPts val="533"/>
              </a:spcBef>
              <a:spcAft>
                <a:spcPts val="533"/>
              </a:spcAft>
              <a:buClr>
                <a:schemeClr val="accent1"/>
              </a:buClr>
              <a:buFont typeface="Arial" panose="020B0604020202020204" pitchFamily="34" charset="0"/>
              <a:buChar char="•"/>
              <a:defRPr sz="1600" kern="1200">
                <a:solidFill>
                  <a:schemeClr val="tx2"/>
                </a:solidFill>
                <a:latin typeface="+mn-lt"/>
                <a:ea typeface="+mn-ea"/>
                <a:cs typeface="Arial" panose="020B0604020202020204" pitchFamily="34" charset="0"/>
              </a:defRPr>
            </a:lvl4pPr>
            <a:lvl5pPr marL="959976" indent="-239994" algn="l" defTabSz="1219170" rtl="0" eaLnBrk="1" latinLnBrk="0" hangingPunct="1">
              <a:lnSpc>
                <a:spcPct val="100000"/>
              </a:lnSpc>
              <a:spcBef>
                <a:spcPts val="533"/>
              </a:spcBef>
              <a:spcAft>
                <a:spcPts val="533"/>
              </a:spcAft>
              <a:buFont typeface="Arial" panose="020B0604020202020204" pitchFamily="34" charset="0"/>
              <a:buChar char="•"/>
              <a:defRPr sz="1600" kern="1200">
                <a:solidFill>
                  <a:schemeClr val="tx2"/>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533"/>
              </a:spcBef>
              <a:spcAft>
                <a:spcPts val="533"/>
              </a:spcAft>
              <a:buClrTx/>
              <a:buSzTx/>
              <a:buFont typeface="Arial" panose="020B0604020202020204" pitchFamily="34" charset="0"/>
              <a:buNone/>
              <a:tabLst/>
              <a:defRPr/>
            </a:pPr>
            <a:r>
              <a:rPr lang="en-GB" sz="1400" cap="all">
                <a:solidFill>
                  <a:schemeClr val="bg1"/>
                </a:solidFill>
                <a:latin typeface="Arial" panose="020B0604020202020204"/>
              </a:rPr>
              <a:t>Industry Experience</a:t>
            </a:r>
            <a:endParaRPr kumimoji="0" lang="en-GB" sz="1400" b="1" i="0" u="none" strike="noStrike" kern="1200" cap="all" spc="0" normalizeH="0" noProof="0">
              <a:ln>
                <a:noFill/>
              </a:ln>
              <a:solidFill>
                <a:schemeClr val="bg1"/>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343520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17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
                                        <p:tgtEl>
                                          <p:spTgt spid="7"/>
                                        </p:tgtEl>
                                      </p:cBhvr>
                                    </p:animEffect>
                                  </p:childTnLst>
                                </p:cTn>
                              </p:par>
                              <p:par>
                                <p:cTn id="14" presetID="2" presetClass="entr" presetSubtype="2" decel="100000" fill="hold" grpId="0" nodeType="withEffect">
                                  <p:stCondLst>
                                    <p:cond delay="175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1+#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200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750" fill="hold"/>
                                        <p:tgtEl>
                                          <p:spTgt spid="17"/>
                                        </p:tgtEl>
                                        <p:attrNameLst>
                                          <p:attrName>ppt_x</p:attrName>
                                        </p:attrNameLst>
                                      </p:cBhvr>
                                      <p:tavLst>
                                        <p:tav tm="0">
                                          <p:val>
                                            <p:strVal val="1+#ppt_w/2"/>
                                          </p:val>
                                        </p:tav>
                                        <p:tav tm="100000">
                                          <p:val>
                                            <p:strVal val="#ppt_x"/>
                                          </p:val>
                                        </p:tav>
                                      </p:tavLst>
                                    </p:anim>
                                    <p:anim calcmode="lin" valueType="num">
                                      <p:cBhvr additive="base">
                                        <p:cTn id="21" dur="750" fill="hold"/>
                                        <p:tgtEl>
                                          <p:spTgt spid="17"/>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175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750" fill="hold"/>
                                        <p:tgtEl>
                                          <p:spTgt spid="4"/>
                                        </p:tgtEl>
                                        <p:attrNameLst>
                                          <p:attrName>ppt_x</p:attrName>
                                        </p:attrNameLst>
                                      </p:cBhvr>
                                      <p:tavLst>
                                        <p:tav tm="0">
                                          <p:val>
                                            <p:strVal val="1+#ppt_w/2"/>
                                          </p:val>
                                        </p:tav>
                                        <p:tav tm="100000">
                                          <p:val>
                                            <p:strVal val="#ppt_x"/>
                                          </p:val>
                                        </p:tav>
                                      </p:tavLst>
                                    </p:anim>
                                    <p:anim calcmode="lin" valueType="num">
                                      <p:cBhvr additive="base">
                                        <p:cTn id="25" dur="750" fill="hold"/>
                                        <p:tgtEl>
                                          <p:spTgt spid="4"/>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200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750" fill="hold"/>
                                        <p:tgtEl>
                                          <p:spTgt spid="8"/>
                                        </p:tgtEl>
                                        <p:attrNameLst>
                                          <p:attrName>ppt_x</p:attrName>
                                        </p:attrNameLst>
                                      </p:cBhvr>
                                      <p:tavLst>
                                        <p:tav tm="0">
                                          <p:val>
                                            <p:strVal val="1+#ppt_w/2"/>
                                          </p:val>
                                        </p:tav>
                                        <p:tav tm="100000">
                                          <p:val>
                                            <p:strVal val="#ppt_x"/>
                                          </p:val>
                                        </p:tav>
                                      </p:tavLst>
                                    </p:anim>
                                    <p:anim calcmode="lin" valueType="num">
                                      <p:cBhvr additive="base">
                                        <p:cTn id="29" dur="75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2" decel="10000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1000" fill="hold"/>
                                        <p:tgtEl>
                                          <p:spTgt spid="6"/>
                                        </p:tgtEl>
                                        <p:attrNameLst>
                                          <p:attrName>ppt_x</p:attrName>
                                        </p:attrNameLst>
                                      </p:cBhvr>
                                      <p:tavLst>
                                        <p:tav tm="0">
                                          <p:val>
                                            <p:strVal val="1+#ppt_w/2"/>
                                          </p:val>
                                        </p:tav>
                                        <p:tav tm="100000">
                                          <p:val>
                                            <p:strVal val="#ppt_x"/>
                                          </p:val>
                                        </p:tav>
                                      </p:tavLst>
                                    </p:anim>
                                    <p:anim calcmode="lin" valueType="num">
                                      <p:cBhvr additive="base">
                                        <p:cTn id="3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15" grpId="0"/>
      <p:bldP spid="4" grpId="0"/>
      <p:bldP spid="8" grpId="0"/>
      <p:bldP spid="14"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4B1D5-96F1-F86B-C5E4-3F5D1C46E890}"/>
              </a:ext>
            </a:extLst>
          </p:cNvPr>
          <p:cNvSpPr>
            <a:spLocks noGrp="1"/>
          </p:cNvSpPr>
          <p:nvPr>
            <p:ph type="title"/>
          </p:nvPr>
        </p:nvSpPr>
        <p:spPr>
          <a:xfrm>
            <a:off x="557202" y="393704"/>
            <a:ext cx="11077596" cy="498598"/>
          </a:xfrm>
        </p:spPr>
        <p:txBody>
          <a:bodyPr/>
          <a:lstStyle/>
          <a:p>
            <a:r>
              <a:rPr lang="en-GB" dirty="0"/>
              <a:t>Colorado Hailstorms - Property</a:t>
            </a:r>
          </a:p>
        </p:txBody>
      </p:sp>
      <p:pic>
        <p:nvPicPr>
          <p:cNvPr id="5" name="Graphic 4">
            <a:extLst>
              <a:ext uri="{FF2B5EF4-FFF2-40B4-BE49-F238E27FC236}">
                <a16:creationId xmlns:a16="http://schemas.microsoft.com/office/drawing/2014/main" id="{92FED285-562F-B767-A921-F74EC9151C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2672" y="6234654"/>
            <a:ext cx="970052" cy="380413"/>
          </a:xfrm>
          <a:prstGeom prst="rect">
            <a:avLst/>
          </a:prstGeom>
        </p:spPr>
      </p:pic>
      <p:pic>
        <p:nvPicPr>
          <p:cNvPr id="4" name="Picture 3" descr="A building with a pile of trash&#10;&#10;Description automatically generated">
            <a:extLst>
              <a:ext uri="{FF2B5EF4-FFF2-40B4-BE49-F238E27FC236}">
                <a16:creationId xmlns:a16="http://schemas.microsoft.com/office/drawing/2014/main" id="{C33F7282-6F1C-0214-B5B3-E6A3C284257C}"/>
              </a:ext>
            </a:extLst>
          </p:cNvPr>
          <p:cNvPicPr>
            <a:picLocks noChangeAspect="1"/>
          </p:cNvPicPr>
          <p:nvPr/>
        </p:nvPicPr>
        <p:blipFill>
          <a:blip r:embed="rId5"/>
          <a:stretch>
            <a:fillRect/>
          </a:stretch>
        </p:blipFill>
        <p:spPr>
          <a:xfrm>
            <a:off x="6096000" y="1919146"/>
            <a:ext cx="5790897" cy="3862529"/>
          </a:xfrm>
          <a:prstGeom prst="rect">
            <a:avLst/>
          </a:prstGeom>
        </p:spPr>
      </p:pic>
      <p:pic>
        <p:nvPicPr>
          <p:cNvPr id="7" name="Picture 6" descr="A large yellow hoses on the ground&#10;&#10;Description automatically generated">
            <a:extLst>
              <a:ext uri="{FF2B5EF4-FFF2-40B4-BE49-F238E27FC236}">
                <a16:creationId xmlns:a16="http://schemas.microsoft.com/office/drawing/2014/main" id="{41FD56DC-53EF-549E-44B1-0ECF7FE92E8C}"/>
              </a:ext>
            </a:extLst>
          </p:cNvPr>
          <p:cNvPicPr>
            <a:picLocks noChangeAspect="1"/>
          </p:cNvPicPr>
          <p:nvPr/>
        </p:nvPicPr>
        <p:blipFill>
          <a:blip r:embed="rId6"/>
          <a:stretch>
            <a:fillRect/>
          </a:stretch>
        </p:blipFill>
        <p:spPr>
          <a:xfrm>
            <a:off x="305103" y="1921077"/>
            <a:ext cx="5790897" cy="3860598"/>
          </a:xfrm>
          <a:prstGeom prst="rect">
            <a:avLst/>
          </a:prstGeom>
        </p:spPr>
      </p:pic>
      <p:sp>
        <p:nvSpPr>
          <p:cNvPr id="3" name="TextBox 2">
            <a:extLst>
              <a:ext uri="{FF2B5EF4-FFF2-40B4-BE49-F238E27FC236}">
                <a16:creationId xmlns:a16="http://schemas.microsoft.com/office/drawing/2014/main" id="{A2B55E58-28BC-2C00-4F30-C556C0DBC1FC}"/>
              </a:ext>
            </a:extLst>
          </p:cNvPr>
          <p:cNvSpPr txBox="1"/>
          <p:nvPr/>
        </p:nvSpPr>
        <p:spPr>
          <a:xfrm>
            <a:off x="155708" y="6562297"/>
            <a:ext cx="11487016" cy="738664"/>
          </a:xfrm>
          <a:prstGeom prst="rect">
            <a:avLst/>
          </a:prstGeom>
          <a:noFill/>
        </p:spPr>
        <p:txBody>
          <a:bodyPr wrap="square" rtlCol="0">
            <a:spAutoFit/>
          </a:bodyPr>
          <a:lstStyle/>
          <a:p>
            <a:r>
              <a:rPr lang="en-US" sz="800" dirty="0"/>
              <a:t>Sources: </a:t>
            </a:r>
            <a:r>
              <a:rPr lang="en-US" sz="800" dirty="0">
                <a:hlinkClick r:id="rId7"/>
              </a:rPr>
              <a:t>https://gazette.com/employees-at-hail-damaged-colorado-mills-restaurant-continued-getting-paid-during-closure/article_f58943f0-cc20-5596-abc8-3daa6b0dc5d2.html</a:t>
            </a:r>
            <a:r>
              <a:rPr lang="en-US" sz="800" dirty="0"/>
              <a:t> &amp; </a:t>
            </a:r>
            <a:r>
              <a:rPr lang="en-US" sz="800" dirty="0">
                <a:hlinkClick r:id="rId8"/>
              </a:rPr>
              <a:t>https://denverite.com/2017/05/23/report-denver-area-may-8-hailstorm-pace-expensive-colorado-history/</a:t>
            </a:r>
            <a:endParaRPr lang="en-US" sz="800" dirty="0"/>
          </a:p>
          <a:p>
            <a:endParaRPr lang="en-US" sz="800" dirty="0"/>
          </a:p>
          <a:p>
            <a:endParaRPr lang="en-US" dirty="0"/>
          </a:p>
        </p:txBody>
      </p:sp>
    </p:spTree>
    <p:extLst>
      <p:ext uri="{BB962C8B-B14F-4D97-AF65-F5344CB8AC3E}">
        <p14:creationId xmlns:p14="http://schemas.microsoft.com/office/powerpoint/2010/main" val="2261013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4B1D5-96F1-F86B-C5E4-3F5D1C46E890}"/>
              </a:ext>
            </a:extLst>
          </p:cNvPr>
          <p:cNvSpPr>
            <a:spLocks noGrp="1"/>
          </p:cNvSpPr>
          <p:nvPr>
            <p:ph type="title"/>
          </p:nvPr>
        </p:nvSpPr>
        <p:spPr>
          <a:xfrm>
            <a:off x="557202" y="393704"/>
            <a:ext cx="11077596" cy="498598"/>
          </a:xfrm>
        </p:spPr>
        <p:txBody>
          <a:bodyPr/>
          <a:lstStyle/>
          <a:p>
            <a:r>
              <a:rPr lang="en-GB" dirty="0"/>
              <a:t>Colorado Hailstorms - Auto</a:t>
            </a:r>
          </a:p>
        </p:txBody>
      </p:sp>
      <p:pic>
        <p:nvPicPr>
          <p:cNvPr id="5" name="Graphic 4">
            <a:extLst>
              <a:ext uri="{FF2B5EF4-FFF2-40B4-BE49-F238E27FC236}">
                <a16:creationId xmlns:a16="http://schemas.microsoft.com/office/drawing/2014/main" id="{92FED285-562F-B767-A921-F74EC9151C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2672" y="6234654"/>
            <a:ext cx="970052" cy="380413"/>
          </a:xfrm>
          <a:prstGeom prst="rect">
            <a:avLst/>
          </a:prstGeom>
        </p:spPr>
      </p:pic>
      <p:pic>
        <p:nvPicPr>
          <p:cNvPr id="6" name="Picture 5" descr="A car with broken windshield&#10;&#10;Description automatically generated">
            <a:extLst>
              <a:ext uri="{FF2B5EF4-FFF2-40B4-BE49-F238E27FC236}">
                <a16:creationId xmlns:a16="http://schemas.microsoft.com/office/drawing/2014/main" id="{95C01213-8198-F463-4766-B16A2B3F51F6}"/>
              </a:ext>
            </a:extLst>
          </p:cNvPr>
          <p:cNvPicPr>
            <a:picLocks noChangeAspect="1"/>
          </p:cNvPicPr>
          <p:nvPr/>
        </p:nvPicPr>
        <p:blipFill>
          <a:blip r:embed="rId5"/>
          <a:stretch>
            <a:fillRect/>
          </a:stretch>
        </p:blipFill>
        <p:spPr>
          <a:xfrm>
            <a:off x="2286000" y="1143000"/>
            <a:ext cx="7620000" cy="5715000"/>
          </a:xfrm>
          <a:prstGeom prst="rect">
            <a:avLst/>
          </a:prstGeom>
        </p:spPr>
      </p:pic>
      <p:sp>
        <p:nvSpPr>
          <p:cNvPr id="3" name="TextBox 2">
            <a:extLst>
              <a:ext uri="{FF2B5EF4-FFF2-40B4-BE49-F238E27FC236}">
                <a16:creationId xmlns:a16="http://schemas.microsoft.com/office/drawing/2014/main" id="{91D2AB36-5962-FDD9-3CFC-557F84395FA1}"/>
              </a:ext>
            </a:extLst>
          </p:cNvPr>
          <p:cNvSpPr txBox="1"/>
          <p:nvPr/>
        </p:nvSpPr>
        <p:spPr>
          <a:xfrm>
            <a:off x="1836726" y="6615067"/>
            <a:ext cx="11487016" cy="615553"/>
          </a:xfrm>
          <a:prstGeom prst="rect">
            <a:avLst/>
          </a:prstGeom>
          <a:noFill/>
        </p:spPr>
        <p:txBody>
          <a:bodyPr wrap="square" rtlCol="0">
            <a:spAutoFit/>
          </a:bodyPr>
          <a:lstStyle/>
          <a:p>
            <a:r>
              <a:rPr lang="en-US" sz="800" dirty="0"/>
              <a:t>Source:</a:t>
            </a:r>
            <a:r>
              <a:rPr lang="en-US" sz="800" dirty="0">
                <a:solidFill>
                  <a:schemeClr val="bg1"/>
                </a:solidFill>
              </a:rPr>
              <a:t> </a:t>
            </a:r>
            <a:r>
              <a:rPr lang="en-US" sz="800" dirty="0">
                <a:solidFill>
                  <a:schemeClr val="bg1"/>
                </a:solidFill>
                <a:hlinkClick r:id="rId6">
                  <a:extLst>
                    <a:ext uri="{A12FA001-AC4F-418D-AE19-62706E023703}">
                      <ahyp:hlinkClr xmlns:ahyp="http://schemas.microsoft.com/office/drawing/2018/hyperlinkcolor" val="tx"/>
                    </a:ext>
                  </a:extLst>
                </a:hlinkClick>
              </a:rPr>
              <a:t>https://www.autonews.com/article/20140611/RETAIL/140619960/hail-on-wheels-no-problem-as-shoppers-clamor-for-deals-on-damaged-cars</a:t>
            </a:r>
            <a:endParaRPr lang="en-US" sz="800" dirty="0">
              <a:solidFill>
                <a:schemeClr val="bg1"/>
              </a:solidFill>
            </a:endParaRPr>
          </a:p>
          <a:p>
            <a:endParaRPr lang="en-US" sz="800" dirty="0"/>
          </a:p>
          <a:p>
            <a:endParaRPr lang="en-US" dirty="0"/>
          </a:p>
        </p:txBody>
      </p:sp>
    </p:spTree>
    <p:extLst>
      <p:ext uri="{BB962C8B-B14F-4D97-AF65-F5344CB8AC3E}">
        <p14:creationId xmlns:p14="http://schemas.microsoft.com/office/powerpoint/2010/main" val="2189407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4B1D5-96F1-F86B-C5E4-3F5D1C46E890}"/>
              </a:ext>
            </a:extLst>
          </p:cNvPr>
          <p:cNvSpPr>
            <a:spLocks noGrp="1"/>
          </p:cNvSpPr>
          <p:nvPr>
            <p:ph type="title"/>
          </p:nvPr>
        </p:nvSpPr>
        <p:spPr>
          <a:xfrm>
            <a:off x="341745" y="403229"/>
            <a:ext cx="11443855" cy="498598"/>
          </a:xfrm>
        </p:spPr>
        <p:txBody>
          <a:bodyPr/>
          <a:lstStyle/>
          <a:p>
            <a:r>
              <a:rPr lang="en-GB" dirty="0"/>
              <a:t>Colorado Hailstorms – Contingency &amp; Other Claims</a:t>
            </a:r>
          </a:p>
        </p:txBody>
      </p:sp>
      <p:pic>
        <p:nvPicPr>
          <p:cNvPr id="5" name="Graphic 4">
            <a:extLst>
              <a:ext uri="{FF2B5EF4-FFF2-40B4-BE49-F238E27FC236}">
                <a16:creationId xmlns:a16="http://schemas.microsoft.com/office/drawing/2014/main" id="{92FED285-562F-B767-A921-F74EC9151C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2672" y="6234654"/>
            <a:ext cx="970052" cy="380413"/>
          </a:xfrm>
          <a:prstGeom prst="rect">
            <a:avLst/>
          </a:prstGeom>
        </p:spPr>
      </p:pic>
      <p:pic>
        <p:nvPicPr>
          <p:cNvPr id="9" name="Picture 8" descr="A group of people walking on a snowy ground&#10;&#10;Description automatically generated">
            <a:extLst>
              <a:ext uri="{FF2B5EF4-FFF2-40B4-BE49-F238E27FC236}">
                <a16:creationId xmlns:a16="http://schemas.microsoft.com/office/drawing/2014/main" id="{A1A387B8-7083-4592-6744-6BB6D2956A63}"/>
              </a:ext>
            </a:extLst>
          </p:cNvPr>
          <p:cNvPicPr>
            <a:picLocks noChangeAspect="1"/>
          </p:cNvPicPr>
          <p:nvPr/>
        </p:nvPicPr>
        <p:blipFill rotWithShape="1">
          <a:blip r:embed="rId5"/>
          <a:srcRect l="18812" r="17749"/>
          <a:stretch/>
        </p:blipFill>
        <p:spPr>
          <a:xfrm>
            <a:off x="2902383" y="1194686"/>
            <a:ext cx="6387233" cy="5663314"/>
          </a:xfrm>
          <a:prstGeom prst="rect">
            <a:avLst/>
          </a:prstGeom>
        </p:spPr>
      </p:pic>
      <p:sp>
        <p:nvSpPr>
          <p:cNvPr id="3" name="TextBox 2">
            <a:extLst>
              <a:ext uri="{FF2B5EF4-FFF2-40B4-BE49-F238E27FC236}">
                <a16:creationId xmlns:a16="http://schemas.microsoft.com/office/drawing/2014/main" id="{6F6B0B68-5941-106F-E15C-B8E8BF10A9F1}"/>
              </a:ext>
            </a:extLst>
          </p:cNvPr>
          <p:cNvSpPr txBox="1"/>
          <p:nvPr/>
        </p:nvSpPr>
        <p:spPr>
          <a:xfrm>
            <a:off x="2437090" y="6615067"/>
            <a:ext cx="11487016" cy="738664"/>
          </a:xfrm>
          <a:prstGeom prst="rect">
            <a:avLst/>
          </a:prstGeom>
          <a:noFill/>
        </p:spPr>
        <p:txBody>
          <a:bodyPr wrap="square" rtlCol="0">
            <a:spAutoFit/>
          </a:bodyPr>
          <a:lstStyle/>
          <a:p>
            <a:r>
              <a:rPr lang="en-US" sz="800" dirty="0"/>
              <a:t>Source:</a:t>
            </a:r>
            <a:r>
              <a:rPr lang="en-US" sz="800" dirty="0">
                <a:solidFill>
                  <a:schemeClr val="bg1"/>
                </a:solidFill>
              </a:rPr>
              <a:t> </a:t>
            </a:r>
            <a:r>
              <a:rPr lang="en-US" sz="800" dirty="0">
                <a:solidFill>
                  <a:schemeClr val="bg1"/>
                </a:solidFill>
                <a:hlinkClick r:id="rId6">
                  <a:extLst>
                    <a:ext uri="{A12FA001-AC4F-418D-AE19-62706E023703}">
                      <ahyp:hlinkClr xmlns:ahyp="http://schemas.microsoft.com/office/drawing/2018/hyperlinkcolor" val="tx"/>
                    </a:ext>
                  </a:extLst>
                </a:hlinkClick>
              </a:rPr>
              <a:t>https://www.stereogum.com/2227883/louis-tomlinson-hail-storm-red-rocks-concert/news/</a:t>
            </a:r>
            <a:endParaRPr lang="en-US" sz="800" dirty="0">
              <a:solidFill>
                <a:schemeClr val="bg1"/>
              </a:solidFill>
            </a:endParaRPr>
          </a:p>
          <a:p>
            <a:endParaRPr lang="en-US" sz="800" dirty="0">
              <a:solidFill>
                <a:schemeClr val="bg1"/>
              </a:solidFill>
            </a:endParaRPr>
          </a:p>
          <a:p>
            <a:endParaRPr lang="en-US" sz="800" dirty="0"/>
          </a:p>
          <a:p>
            <a:endParaRPr lang="en-US" dirty="0"/>
          </a:p>
        </p:txBody>
      </p:sp>
    </p:spTree>
    <p:extLst>
      <p:ext uri="{BB962C8B-B14F-4D97-AF65-F5344CB8AC3E}">
        <p14:creationId xmlns:p14="http://schemas.microsoft.com/office/powerpoint/2010/main" val="1725842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4B1D5-96F1-F86B-C5E4-3F5D1C46E890}"/>
              </a:ext>
            </a:extLst>
          </p:cNvPr>
          <p:cNvSpPr>
            <a:spLocks noGrp="1"/>
          </p:cNvSpPr>
          <p:nvPr>
            <p:ph type="title"/>
          </p:nvPr>
        </p:nvSpPr>
        <p:spPr>
          <a:xfrm>
            <a:off x="557202" y="393704"/>
            <a:ext cx="11077596" cy="498598"/>
          </a:xfrm>
        </p:spPr>
        <p:txBody>
          <a:bodyPr/>
          <a:lstStyle/>
          <a:p>
            <a:r>
              <a:rPr lang="en-GB" dirty="0"/>
              <a:t>Colorado Hailstorms - Litigation</a:t>
            </a:r>
          </a:p>
        </p:txBody>
      </p:sp>
      <p:pic>
        <p:nvPicPr>
          <p:cNvPr id="5" name="Graphic 4">
            <a:extLst>
              <a:ext uri="{FF2B5EF4-FFF2-40B4-BE49-F238E27FC236}">
                <a16:creationId xmlns:a16="http://schemas.microsoft.com/office/drawing/2014/main" id="{92FED285-562F-B767-A921-F74EC9151C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2672" y="6234654"/>
            <a:ext cx="970052" cy="380413"/>
          </a:xfrm>
          <a:prstGeom prst="rect">
            <a:avLst/>
          </a:prstGeom>
        </p:spPr>
      </p:pic>
      <p:pic>
        <p:nvPicPr>
          <p:cNvPr id="7" name="Picture 6" descr="A close-up of a roof&#10;&#10;Description automatically generated">
            <a:extLst>
              <a:ext uri="{FF2B5EF4-FFF2-40B4-BE49-F238E27FC236}">
                <a16:creationId xmlns:a16="http://schemas.microsoft.com/office/drawing/2014/main" id="{A579FA9A-EC8B-5707-034D-4B301909D915}"/>
              </a:ext>
            </a:extLst>
          </p:cNvPr>
          <p:cNvPicPr>
            <a:picLocks noChangeAspect="1"/>
          </p:cNvPicPr>
          <p:nvPr/>
        </p:nvPicPr>
        <p:blipFill>
          <a:blip r:embed="rId5"/>
          <a:stretch>
            <a:fillRect/>
          </a:stretch>
        </p:blipFill>
        <p:spPr>
          <a:xfrm>
            <a:off x="2357581" y="1167243"/>
            <a:ext cx="7476837" cy="5607628"/>
          </a:xfrm>
          <a:prstGeom prst="rect">
            <a:avLst/>
          </a:prstGeom>
        </p:spPr>
      </p:pic>
      <p:sp>
        <p:nvSpPr>
          <p:cNvPr id="3" name="TextBox 2">
            <a:extLst>
              <a:ext uri="{FF2B5EF4-FFF2-40B4-BE49-F238E27FC236}">
                <a16:creationId xmlns:a16="http://schemas.microsoft.com/office/drawing/2014/main" id="{C4A6A4CB-412B-33D4-9293-DBE033D5AD22}"/>
              </a:ext>
            </a:extLst>
          </p:cNvPr>
          <p:cNvSpPr txBox="1"/>
          <p:nvPr/>
        </p:nvSpPr>
        <p:spPr>
          <a:xfrm>
            <a:off x="2437090" y="6615067"/>
            <a:ext cx="11487016" cy="492443"/>
          </a:xfrm>
          <a:prstGeom prst="rect">
            <a:avLst/>
          </a:prstGeom>
          <a:noFill/>
        </p:spPr>
        <p:txBody>
          <a:bodyPr wrap="square" rtlCol="0">
            <a:spAutoFit/>
          </a:bodyPr>
          <a:lstStyle/>
          <a:p>
            <a:r>
              <a:rPr lang="en-US" sz="800" dirty="0">
                <a:solidFill>
                  <a:schemeClr val="bg1"/>
                </a:solidFill>
              </a:rPr>
              <a:t>Source: https://www.alpharoofingtexas.com/faq/hail-damage-roof-system/</a:t>
            </a:r>
          </a:p>
          <a:p>
            <a:endParaRPr lang="en-US" dirty="0"/>
          </a:p>
        </p:txBody>
      </p:sp>
    </p:spTree>
    <p:extLst>
      <p:ext uri="{BB962C8B-B14F-4D97-AF65-F5344CB8AC3E}">
        <p14:creationId xmlns:p14="http://schemas.microsoft.com/office/powerpoint/2010/main" val="3892736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9B6F-CD8F-A8CB-957F-F79A5211D95D}"/>
              </a:ext>
            </a:extLst>
          </p:cNvPr>
          <p:cNvSpPr>
            <a:spLocks noGrp="1"/>
          </p:cNvSpPr>
          <p:nvPr>
            <p:ph type="title"/>
          </p:nvPr>
        </p:nvSpPr>
        <p:spPr/>
        <p:txBody>
          <a:bodyPr/>
          <a:lstStyle/>
          <a:p>
            <a:r>
              <a:rPr lang="en-US" dirty="0"/>
              <a:t>When PA’s Are Involved In Claims</a:t>
            </a:r>
          </a:p>
        </p:txBody>
      </p:sp>
      <p:sp>
        <p:nvSpPr>
          <p:cNvPr id="3" name="Text Placeholder 2">
            <a:extLst>
              <a:ext uri="{FF2B5EF4-FFF2-40B4-BE49-F238E27FC236}">
                <a16:creationId xmlns:a16="http://schemas.microsoft.com/office/drawing/2014/main" id="{B082DBEB-0ADC-B300-9AFA-BD3EFA9C67D5}"/>
              </a:ext>
            </a:extLst>
          </p:cNvPr>
          <p:cNvSpPr>
            <a:spLocks noGrp="1"/>
          </p:cNvSpPr>
          <p:nvPr>
            <p:ph type="body" sz="quarter" idx="16"/>
          </p:nvPr>
        </p:nvSpPr>
        <p:spPr/>
        <p:txBody>
          <a:bodyPr/>
          <a:lstStyle/>
          <a:p>
            <a:endParaRPr lang="en-US"/>
          </a:p>
        </p:txBody>
      </p:sp>
      <p:pic>
        <p:nvPicPr>
          <p:cNvPr id="5" name="Picture 4">
            <a:extLst>
              <a:ext uri="{FF2B5EF4-FFF2-40B4-BE49-F238E27FC236}">
                <a16:creationId xmlns:a16="http://schemas.microsoft.com/office/drawing/2014/main" id="{6A5A6C0D-1D16-123B-2888-6F46CA64235B}"/>
              </a:ext>
            </a:extLst>
          </p:cNvPr>
          <p:cNvPicPr>
            <a:picLocks noChangeAspect="1"/>
          </p:cNvPicPr>
          <p:nvPr/>
        </p:nvPicPr>
        <p:blipFill>
          <a:blip r:embed="rId2">
            <a:grayscl/>
          </a:blip>
          <a:stretch>
            <a:fillRect/>
          </a:stretch>
        </p:blipFill>
        <p:spPr>
          <a:xfrm>
            <a:off x="2432130" y="1576531"/>
            <a:ext cx="7327739" cy="4878240"/>
          </a:xfrm>
          <a:prstGeom prst="rect">
            <a:avLst/>
          </a:prstGeom>
        </p:spPr>
      </p:pic>
    </p:spTree>
    <p:extLst>
      <p:ext uri="{BB962C8B-B14F-4D97-AF65-F5344CB8AC3E}">
        <p14:creationId xmlns:p14="http://schemas.microsoft.com/office/powerpoint/2010/main" val="2508276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9B6F-CD8F-A8CB-957F-F79A5211D95D}"/>
              </a:ext>
            </a:extLst>
          </p:cNvPr>
          <p:cNvSpPr>
            <a:spLocks noGrp="1"/>
          </p:cNvSpPr>
          <p:nvPr>
            <p:ph type="title"/>
          </p:nvPr>
        </p:nvSpPr>
        <p:spPr>
          <a:xfrm>
            <a:off x="557202" y="403229"/>
            <a:ext cx="10515600" cy="498598"/>
          </a:xfrm>
        </p:spPr>
        <p:txBody>
          <a:bodyPr wrap="square" anchor="ctr">
            <a:noAutofit/>
          </a:bodyPr>
          <a:lstStyle/>
          <a:p>
            <a:r>
              <a:rPr lang="en-US" sz="2400" dirty="0"/>
              <a:t>Fisher Price Index (%) - New Single-family Houses Under Construction</a:t>
            </a:r>
          </a:p>
        </p:txBody>
      </p:sp>
      <p:pic>
        <p:nvPicPr>
          <p:cNvPr id="5" name="Picture 4">
            <a:extLst>
              <a:ext uri="{FF2B5EF4-FFF2-40B4-BE49-F238E27FC236}">
                <a16:creationId xmlns:a16="http://schemas.microsoft.com/office/drawing/2014/main" id="{9539B2FC-D5F5-0B73-4A17-60A113D41F6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57213" y="2402795"/>
            <a:ext cx="5450681" cy="3279094"/>
          </a:xfrm>
          <a:prstGeom prst="rect">
            <a:avLst/>
          </a:prstGeom>
          <a:noFill/>
        </p:spPr>
      </p:pic>
      <p:pic>
        <p:nvPicPr>
          <p:cNvPr id="6" name="Picture 5">
            <a:extLst>
              <a:ext uri="{FF2B5EF4-FFF2-40B4-BE49-F238E27FC236}">
                <a16:creationId xmlns:a16="http://schemas.microsoft.com/office/drawing/2014/main" id="{D6232F30-E986-1F65-5416-96A16B6B8554}"/>
              </a:ext>
            </a:extLst>
          </p:cNvPr>
          <p:cNvPicPr>
            <a:picLocks noChangeAspect="1"/>
          </p:cNvPicPr>
          <p:nvPr/>
        </p:nvPicPr>
        <p:blipFill>
          <a:blip r:embed="rId4"/>
          <a:stretch>
            <a:fillRect/>
          </a:stretch>
        </p:blipFill>
        <p:spPr>
          <a:xfrm>
            <a:off x="6198394" y="2400614"/>
            <a:ext cx="5450681" cy="3283455"/>
          </a:xfrm>
          <a:prstGeom prst="rect">
            <a:avLst/>
          </a:prstGeom>
          <a:noFill/>
        </p:spPr>
      </p:pic>
    </p:spTree>
    <p:extLst>
      <p:ext uri="{BB962C8B-B14F-4D97-AF65-F5344CB8AC3E}">
        <p14:creationId xmlns:p14="http://schemas.microsoft.com/office/powerpoint/2010/main" val="1803033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309DDA1-3021-438A-BEAA-35A57CF48DF2}"/>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50305" r="13315"/>
          <a:stretch/>
        </p:blipFill>
        <p:spPr>
          <a:xfrm>
            <a:off x="0" y="0"/>
            <a:ext cx="3740150" cy="6858000"/>
          </a:xfrm>
        </p:spPr>
      </p:pic>
      <p:sp>
        <p:nvSpPr>
          <p:cNvPr id="27" name="Title 1">
            <a:extLst>
              <a:ext uri="{FF2B5EF4-FFF2-40B4-BE49-F238E27FC236}">
                <a16:creationId xmlns:a16="http://schemas.microsoft.com/office/drawing/2014/main" id="{94710742-6DC4-7A67-7F2C-3AA2A5994FFF}"/>
              </a:ext>
            </a:extLst>
          </p:cNvPr>
          <p:cNvSpPr>
            <a:spLocks noGrp="1"/>
          </p:cNvSpPr>
          <p:nvPr>
            <p:ph type="title"/>
          </p:nvPr>
        </p:nvSpPr>
        <p:spPr>
          <a:xfrm>
            <a:off x="4100502" y="403229"/>
            <a:ext cx="7548706" cy="498598"/>
          </a:xfrm>
        </p:spPr>
        <p:txBody>
          <a:bodyPr/>
          <a:lstStyle/>
          <a:p>
            <a:r>
              <a:rPr lang="en-IE" dirty="0"/>
              <a:t>Property Damage Values</a:t>
            </a:r>
          </a:p>
        </p:txBody>
      </p:sp>
      <p:sp>
        <p:nvSpPr>
          <p:cNvPr id="2" name="TextBox 1">
            <a:extLst>
              <a:ext uri="{FF2B5EF4-FFF2-40B4-BE49-F238E27FC236}">
                <a16:creationId xmlns:a16="http://schemas.microsoft.com/office/drawing/2014/main" id="{57286C47-42BF-3F57-DAA0-054AC7679E80}"/>
              </a:ext>
            </a:extLst>
          </p:cNvPr>
          <p:cNvSpPr txBox="1"/>
          <p:nvPr/>
        </p:nvSpPr>
        <p:spPr>
          <a:xfrm>
            <a:off x="4260050" y="1482667"/>
            <a:ext cx="7389157" cy="1868425"/>
          </a:xfrm>
          <a:prstGeom prst="rect">
            <a:avLst/>
          </a:prstGeom>
          <a:noFill/>
        </p:spPr>
        <p:txBody>
          <a:bodyPr wrap="square" lIns="0" tIns="0" rIns="0" bIns="0" numCol="1" spcCol="360000" rtlCol="0">
            <a:noAutofit/>
          </a:bodyPr>
          <a:lstStyle/>
          <a:p>
            <a:pPr marL="285750" indent="-285750" defTabSz="1219170">
              <a:spcBef>
                <a:spcPts val="600"/>
              </a:spcBef>
              <a:spcAft>
                <a:spcPts val="1200"/>
              </a:spcAft>
              <a:buBlip>
                <a:blip r:embed="rId4"/>
              </a:buBlip>
              <a:defRPr/>
            </a:pPr>
            <a:r>
              <a:rPr lang="en-US" sz="2400" kern="0" dirty="0">
                <a:solidFill>
                  <a:schemeClr val="tx2"/>
                </a:solidFill>
              </a:rPr>
              <a:t>What can the insured’s balance sheet teach us?</a:t>
            </a:r>
          </a:p>
          <a:p>
            <a:pPr marL="742939" lvl="1" indent="-285750" defTabSz="1219170">
              <a:spcBef>
                <a:spcPts val="600"/>
              </a:spcBef>
              <a:spcAft>
                <a:spcPts val="1200"/>
              </a:spcAft>
              <a:buBlip>
                <a:blip r:embed="rId4"/>
              </a:buBlip>
              <a:defRPr/>
            </a:pPr>
            <a:r>
              <a:rPr lang="en-US" sz="2000" kern="0" dirty="0">
                <a:solidFill>
                  <a:schemeClr val="tx2"/>
                </a:solidFill>
              </a:rPr>
              <a:t>Inventory</a:t>
            </a:r>
          </a:p>
          <a:p>
            <a:pPr marL="742939" lvl="1" indent="-285750" defTabSz="1219170">
              <a:spcBef>
                <a:spcPts val="600"/>
              </a:spcBef>
              <a:spcAft>
                <a:spcPts val="1200"/>
              </a:spcAft>
              <a:buBlip>
                <a:blip r:embed="rId4"/>
              </a:buBlip>
              <a:defRPr/>
            </a:pPr>
            <a:r>
              <a:rPr lang="en-US" sz="2000" kern="0" dirty="0">
                <a:solidFill>
                  <a:schemeClr val="tx2"/>
                </a:solidFill>
              </a:rPr>
              <a:t>Property, Plant &amp; Equipment</a:t>
            </a:r>
          </a:p>
          <a:p>
            <a:pPr marL="285750" indent="-285750" defTabSz="1219170">
              <a:spcBef>
                <a:spcPts val="600"/>
              </a:spcBef>
              <a:spcAft>
                <a:spcPts val="1200"/>
              </a:spcAft>
              <a:buBlip>
                <a:blip r:embed="rId4"/>
              </a:buBlip>
              <a:defRPr/>
            </a:pPr>
            <a:endParaRPr lang="en-US" kern="0" dirty="0">
              <a:solidFill>
                <a:schemeClr val="tx2"/>
              </a:solidFill>
            </a:endParaRPr>
          </a:p>
          <a:p>
            <a:pPr marL="285750" indent="-285750" defTabSz="1219170">
              <a:spcBef>
                <a:spcPts val="600"/>
              </a:spcBef>
              <a:spcAft>
                <a:spcPts val="1200"/>
              </a:spcAft>
              <a:buBlip>
                <a:blip r:embed="rId4"/>
              </a:buBlip>
              <a:defRPr/>
            </a:pPr>
            <a:r>
              <a:rPr lang="en-US" sz="2400" kern="0" dirty="0">
                <a:solidFill>
                  <a:schemeClr val="tx2"/>
                </a:solidFill>
              </a:rPr>
              <a:t>Shortcomings of balance sheet:</a:t>
            </a:r>
          </a:p>
          <a:p>
            <a:pPr marL="742939" lvl="1" indent="-285750" defTabSz="1219170">
              <a:spcBef>
                <a:spcPts val="600"/>
              </a:spcBef>
              <a:spcAft>
                <a:spcPts val="1200"/>
              </a:spcAft>
              <a:buBlip>
                <a:blip r:embed="rId4"/>
              </a:buBlip>
              <a:defRPr/>
            </a:pPr>
            <a:r>
              <a:rPr lang="en-US" sz="2000" kern="0" dirty="0">
                <a:solidFill>
                  <a:schemeClr val="tx2"/>
                </a:solidFill>
              </a:rPr>
              <a:t>Recorded at historical cost</a:t>
            </a:r>
          </a:p>
          <a:p>
            <a:pPr marL="742939" lvl="1" indent="-285750" defTabSz="1219170">
              <a:spcBef>
                <a:spcPts val="600"/>
              </a:spcBef>
              <a:spcAft>
                <a:spcPts val="1200"/>
              </a:spcAft>
              <a:buBlip>
                <a:blip r:embed="rId4"/>
              </a:buBlip>
              <a:defRPr/>
            </a:pPr>
            <a:r>
              <a:rPr lang="en-US" sz="2000" kern="0" dirty="0">
                <a:solidFill>
                  <a:schemeClr val="tx2"/>
                </a:solidFill>
              </a:rPr>
              <a:t>At depreciated amount</a:t>
            </a:r>
          </a:p>
          <a:p>
            <a:pPr marL="742939" lvl="1" indent="-285750" defTabSz="1219170">
              <a:spcBef>
                <a:spcPts val="600"/>
              </a:spcBef>
              <a:spcAft>
                <a:spcPts val="1200"/>
              </a:spcAft>
              <a:buBlip>
                <a:blip r:embed="rId4"/>
              </a:buBlip>
              <a:defRPr/>
            </a:pPr>
            <a:r>
              <a:rPr lang="en-US" sz="2000" kern="0" dirty="0">
                <a:solidFill>
                  <a:schemeClr val="tx2"/>
                </a:solidFill>
              </a:rPr>
              <a:t>Not RC or ACV</a:t>
            </a:r>
          </a:p>
          <a:p>
            <a:pPr marL="1200127" lvl="2" indent="-285750" defTabSz="1219170">
              <a:spcBef>
                <a:spcPts val="600"/>
              </a:spcBef>
              <a:spcAft>
                <a:spcPts val="1200"/>
              </a:spcAft>
              <a:buBlip>
                <a:blip r:embed="rId4"/>
              </a:buBlip>
              <a:defRPr/>
            </a:pPr>
            <a:r>
              <a:rPr lang="en-US" kern="0" dirty="0">
                <a:solidFill>
                  <a:schemeClr val="tx2"/>
                </a:solidFill>
              </a:rPr>
              <a:t>Inventory may be close to both RC and ACV</a:t>
            </a:r>
          </a:p>
          <a:p>
            <a:pPr defTabSz="1219170">
              <a:spcBef>
                <a:spcPts val="600"/>
              </a:spcBef>
              <a:spcAft>
                <a:spcPts val="1200"/>
              </a:spcAft>
              <a:defRPr/>
            </a:pPr>
            <a:endParaRPr lang="en-IE" kern="0" dirty="0">
              <a:solidFill>
                <a:schemeClr val="tx2"/>
              </a:solidFill>
            </a:endParaRPr>
          </a:p>
        </p:txBody>
      </p:sp>
    </p:spTree>
    <p:extLst>
      <p:ext uri="{BB962C8B-B14F-4D97-AF65-F5344CB8AC3E}">
        <p14:creationId xmlns:p14="http://schemas.microsoft.com/office/powerpoint/2010/main" val="2782333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2" presetClass="entr" presetSubtype="8" decel="100000"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750" fill="hold"/>
                                        <p:tgtEl>
                                          <p:spTgt spid="6"/>
                                        </p:tgtEl>
                                        <p:attrNameLst>
                                          <p:attrName>ppt_x</p:attrName>
                                        </p:attrNameLst>
                                      </p:cBhvr>
                                      <p:tavLst>
                                        <p:tav tm="0">
                                          <p:val>
                                            <p:strVal val="0-#ppt_w/2"/>
                                          </p:val>
                                        </p:tav>
                                        <p:tav tm="100000">
                                          <p:val>
                                            <p:strVal val="#ppt_x"/>
                                          </p:val>
                                        </p:tav>
                                      </p:tavLst>
                                    </p:anim>
                                    <p:anim calcmode="lin" valueType="num">
                                      <p:cBhvr additive="base">
                                        <p:cTn id="11" dur="750" fill="hold"/>
                                        <p:tgtEl>
                                          <p:spTgt spid="6"/>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12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63" presetClass="path" presetSubtype="0" decel="100000" fill="hold" grpId="1" nodeType="withEffect">
                                  <p:stCondLst>
                                    <p:cond delay="1200"/>
                                  </p:stCondLst>
                                  <p:childTnLst>
                                    <p:animMotion origin="layout" path="M -0.01836 0.00116 L 0.00052 0.00116 " pathEditMode="relative" rAng="0" ptsTypes="AA">
                                      <p:cBhvr>
                                        <p:cTn id="16" dur="750" fill="hold"/>
                                        <p:tgtEl>
                                          <p:spTgt spid="2"/>
                                        </p:tgtEl>
                                        <p:attrNameLst>
                                          <p:attrName>ppt_x</p:attrName>
                                          <p:attrName>ppt_y</p:attrName>
                                        </p:attrNameLst>
                                      </p:cBhvr>
                                      <p:rCtr x="9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P spid="2" grpId="1"/>
    </p:bldLst>
  </p:timing>
</p:sld>
</file>

<file path=ppt/theme/theme1.xml><?xml version="1.0" encoding="utf-8"?>
<a:theme xmlns:a="http://schemas.openxmlformats.org/drawingml/2006/main" name="MDD_Theme1">
  <a:themeElements>
    <a:clrScheme name="Custom 13">
      <a:dk1>
        <a:sysClr val="windowText" lastClr="000000"/>
      </a:dk1>
      <a:lt1>
        <a:sysClr val="window" lastClr="FFFFFF"/>
      </a:lt1>
      <a:dk2>
        <a:srgbClr val="404040"/>
      </a:dk2>
      <a:lt2>
        <a:srgbClr val="E7E6E6"/>
      </a:lt2>
      <a:accent1>
        <a:srgbClr val="7F7F7F"/>
      </a:accent1>
      <a:accent2>
        <a:srgbClr val="58699A"/>
      </a:accent2>
      <a:accent3>
        <a:srgbClr val="314481"/>
      </a:accent3>
      <a:accent4>
        <a:srgbClr val="E4C444"/>
      </a:accent4>
      <a:accent5>
        <a:srgbClr val="FFFFFF"/>
      </a:accent5>
      <a:accent6>
        <a:srgbClr val="FFFFFF"/>
      </a:accent6>
      <a:hlink>
        <a:srgbClr val="0563C1"/>
      </a:hlink>
      <a:folHlink>
        <a:srgbClr val="954F72"/>
      </a:folHlink>
    </a:clrScheme>
    <a:fontScheme name="A">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DD_Theme1" id="{E6934FC2-4ACD-40D4-8C16-6C9349DD4068}" vid="{BA87E45C-8818-46A2-B66D-9B469E2D67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0C620FB-21DD-4438-856B-06164B4517BB}">
  <we:reference id="1f4df590-35fc-4b16-a239-39709f9d8a74" version="1.0.0.1" store="EXCatalog" storeType="EXCatalog"/>
  <we:alternateReferences>
    <we:reference id="WA104381063" version="1.0.0.1" store="en-GB"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B282DF2B25D04EB963237C3B664B27" ma:contentTypeVersion="22" ma:contentTypeDescription="Create a new document." ma:contentTypeScope="" ma:versionID="51c8f46340ffa048fe01a87b74c93525">
  <xsd:schema xmlns:xsd="http://www.w3.org/2001/XMLSchema" xmlns:xs="http://www.w3.org/2001/XMLSchema" xmlns:p="http://schemas.microsoft.com/office/2006/metadata/properties" xmlns:ns2="d94a0f52-29d6-4f1f-b168-fd1dc5f671d2" xmlns:ns3="ecee65eb-4aec-49de-a8ee-f99272930b6f" targetNamespace="http://schemas.microsoft.com/office/2006/metadata/properties" ma:root="true" ma:fieldsID="aec27b73b11bbfc7dc31e4b27aab3a65" ns2:_="" ns3:_="">
    <xsd:import namespace="d94a0f52-29d6-4f1f-b168-fd1dc5f671d2"/>
    <xsd:import namespace="ecee65eb-4aec-49de-a8ee-f99272930b6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igrationWizId" minOccurs="0"/>
                <xsd:element ref="ns2:MigrationWizIdPermissions" minOccurs="0"/>
                <xsd:element ref="ns2:MigrationWizIdVersion" minOccurs="0"/>
                <xsd:element ref="ns2:MigrationWizIdPermissionLevels" minOccurs="0"/>
                <xsd:element ref="ns2:MigrationWizIdDocumentLibraryPermissions" minOccurs="0"/>
                <xsd:element ref="ns2:MigrationWizIdSecurityGroup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4a0f52-29d6-4f1f-b168-fd1dc5f671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igrationWizId" ma:index="14" nillable="true" ma:displayName="MigrationWizId" ma:internalName="MigrationWizId">
      <xsd:simpleType>
        <xsd:restriction base="dms:Text"/>
      </xsd:simpleType>
    </xsd:element>
    <xsd:element name="MigrationWizIdPermissions" ma:index="15" nillable="true" ma:displayName="MigrationWizIdPermissions" ma:internalName="MigrationWizIdPermissions">
      <xsd:simpleType>
        <xsd:restriction base="dms:Text"/>
      </xsd:simpleType>
    </xsd:element>
    <xsd:element name="MigrationWizIdVersion" ma:index="16" nillable="true" ma:displayName="MigrationWizIdVersion" ma:internalName="MigrationWizIdVersion">
      <xsd:simpleType>
        <xsd:restriction base="dms:Text"/>
      </xsd:simpleType>
    </xsd:element>
    <xsd:element name="MigrationWizIdPermissionLevels" ma:index="17" nillable="true" ma:displayName="MigrationWizIdPermissionLevels" ma:internalName="MigrationWizIdPermissionLevels">
      <xsd:simpleType>
        <xsd:restriction base="dms:Text"/>
      </xsd:simpleType>
    </xsd:element>
    <xsd:element name="MigrationWizIdDocumentLibraryPermissions" ma:index="18" nillable="true" ma:displayName="MigrationWizIdDocumentLibraryPermissions" ma:internalName="MigrationWizIdDocumentLibraryPermissions">
      <xsd:simpleType>
        <xsd:restriction base="dms:Text"/>
      </xsd:simpleType>
    </xsd:element>
    <xsd:element name="MigrationWizIdSecurityGroups" ma:index="19" nillable="true" ma:displayName="MigrationWizIdSecurityGroups" ma:internalName="MigrationWizIdSecurityGroups">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325a5f3-7039-4f7b-a090-1fa7bfba14ba" ma:termSetId="09814cd3-568e-fe90-9814-8d621ff8fb84" ma:anchorId="fba54fb3-c3e1-fe81-a776-ca4b69148c4d" ma:open="true" ma:isKeyword="false">
      <xsd:complexType>
        <xsd:sequence>
          <xsd:element ref="pc:Terms" minOccurs="0" maxOccurs="1"/>
        </xsd:sequence>
      </xsd:complex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ee65eb-4aec-49de-a8ee-f99272930b6f"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8a22d242-85f0-4877-8cc1-b91f74109cd6}" ma:internalName="TaxCatchAll" ma:showField="CatchAllData" ma:web="ecee65eb-4aec-49de-a8ee-f99272930b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94a0f52-29d6-4f1f-b168-fd1dc5f671d2">
      <Terms xmlns="http://schemas.microsoft.com/office/infopath/2007/PartnerControls"/>
    </lcf76f155ced4ddcb4097134ff3c332f>
    <MigrationWizIdDocumentLibraryPermissions xmlns="d94a0f52-29d6-4f1f-b168-fd1dc5f671d2" xsi:nil="true"/>
    <MigrationWizIdPermissionLevels xmlns="d94a0f52-29d6-4f1f-b168-fd1dc5f671d2" xsi:nil="true"/>
    <TaxCatchAll xmlns="ecee65eb-4aec-49de-a8ee-f99272930b6f" xsi:nil="true"/>
    <MigrationWizIdSecurityGroups xmlns="d94a0f52-29d6-4f1f-b168-fd1dc5f671d2" xsi:nil="true"/>
    <MigrationWizIdVersion xmlns="d94a0f52-29d6-4f1f-b168-fd1dc5f671d2" xsi:nil="true"/>
    <MigrationWizId xmlns="d94a0f52-29d6-4f1f-b168-fd1dc5f671d2" xsi:nil="true"/>
    <MigrationWizIdPermissions xmlns="d94a0f52-29d6-4f1f-b168-fd1dc5f671d2" xsi:nil="true"/>
    <SharedWithUsers xmlns="ecee65eb-4aec-49de-a8ee-f99272930b6f">
      <UserInfo>
        <DisplayName>Stephanie Theisen</DisplayName>
        <AccountId>20</AccountId>
        <AccountType/>
      </UserInfo>
      <UserInfo>
        <DisplayName>Tracy Chung</DisplayName>
        <AccountId>22</AccountId>
        <AccountType/>
      </UserInfo>
      <UserInfo>
        <DisplayName>Abigail Parlour</DisplayName>
        <AccountId>13</AccountId>
        <AccountType/>
      </UserInfo>
      <UserInfo>
        <DisplayName>Karin Rising</DisplayName>
        <AccountId>12</AccountId>
        <AccountType/>
      </UserInfo>
      <UserInfo>
        <DisplayName>Nancy Jeakins</DisplayName>
        <AccountId>11</AccountId>
        <AccountType/>
      </UserInfo>
      <UserInfo>
        <DisplayName>Shannon Lloyd</DisplayName>
        <AccountId>32</AccountId>
        <AccountType/>
      </UserInfo>
    </SharedWithUsers>
  </documentManagement>
</p:properties>
</file>

<file path=customXml/itemProps1.xml><?xml version="1.0" encoding="utf-8"?>
<ds:datastoreItem xmlns:ds="http://schemas.openxmlformats.org/officeDocument/2006/customXml" ds:itemID="{CD55FAED-2914-45F2-B8D2-82325BE1649C}">
  <ds:schemaRefs>
    <ds:schemaRef ds:uri="d94a0f52-29d6-4f1f-b168-fd1dc5f671d2"/>
    <ds:schemaRef ds:uri="ecee65eb-4aec-49de-a8ee-f99272930b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493E556-418E-4182-B1EC-B615155890CB}">
  <ds:schemaRefs>
    <ds:schemaRef ds:uri="http://schemas.microsoft.com/sharepoint/v3/contenttype/forms"/>
  </ds:schemaRefs>
</ds:datastoreItem>
</file>

<file path=customXml/itemProps3.xml><?xml version="1.0" encoding="utf-8"?>
<ds:datastoreItem xmlns:ds="http://schemas.openxmlformats.org/officeDocument/2006/customXml" ds:itemID="{DC6966DA-D4C1-43C1-973A-322AC82E9283}">
  <ds:schemaRefs>
    <ds:schemaRef ds:uri="http://purl.org/dc/terms/"/>
    <ds:schemaRef ds:uri="ecee65eb-4aec-49de-a8ee-f99272930b6f"/>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d94a0f52-29d6-4f1f-b168-fd1dc5f671d2"/>
    <ds:schemaRef ds:uri="http://schemas.microsoft.com/office/infopath/2007/PartnerControls"/>
    <ds:schemaRef ds:uri="http://www.w3.org/XML/1998/namespace"/>
    <ds:schemaRef ds:uri="http://purl.org/dc/dcmitype/"/>
  </ds:schemaRefs>
</ds:datastoreItem>
</file>

<file path=docMetadata/LabelInfo.xml><?xml version="1.0" encoding="utf-8"?>
<clbl:labelList xmlns:clbl="http://schemas.microsoft.com/office/2020/mipLabelMetadata">
  <clbl:label id="{11d5244f-22d4-4881-a7d6-5f340b092bb3}" enabled="1" method="Privileged" siteId="{53b7cac7-14be-46d4-be43-f2ad9244d901}" contentBits="1" removed="0"/>
</clbl:labelList>
</file>

<file path=docProps/app.xml><?xml version="1.0" encoding="utf-8"?>
<Properties xmlns="http://schemas.openxmlformats.org/officeDocument/2006/extended-properties" xmlns:vt="http://schemas.openxmlformats.org/officeDocument/2006/docPropsVTypes">
  <Template/>
  <TotalTime>5953</TotalTime>
  <Words>928</Words>
  <Application>Microsoft Macintosh PowerPoint</Application>
  <PresentationFormat>Widescreen</PresentationFormat>
  <Paragraphs>110</Paragraphs>
  <Slides>13</Slides>
  <Notes>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0" baseType="lpstr">
      <vt:lpstr>Aptos</vt:lpstr>
      <vt:lpstr>Arial</vt:lpstr>
      <vt:lpstr>Calibri</vt:lpstr>
      <vt:lpstr>var(--font-family)</vt:lpstr>
      <vt:lpstr>Verdana</vt:lpstr>
      <vt:lpstr>MDD_Theme1</vt:lpstr>
      <vt:lpstr>Worksheet</vt:lpstr>
      <vt:lpstr>Hail Claims</vt:lpstr>
      <vt:lpstr>Conrad Biegel, CPA, CVA, MSA</vt:lpstr>
      <vt:lpstr>Colorado Hailstorms - Property</vt:lpstr>
      <vt:lpstr>Colorado Hailstorms - Auto</vt:lpstr>
      <vt:lpstr>Colorado Hailstorms – Contingency &amp; Other Claims</vt:lpstr>
      <vt:lpstr>Colorado Hailstorms - Litigation</vt:lpstr>
      <vt:lpstr>When PA’s Are Involved In Claims</vt:lpstr>
      <vt:lpstr>Fisher Price Index (%) - New Single-family Houses Under Construction</vt:lpstr>
      <vt:lpstr>Property Damage Values</vt:lpstr>
      <vt:lpstr>Business Interruption Insurance</vt:lpstr>
      <vt:lpstr>Common Issues in Reporting Insurable Business Values</vt:lpstr>
      <vt:lpstr>Selecting &amp; Locating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Jeakins</dc:creator>
  <cp:lastModifiedBy>Jurree Scherrer</cp:lastModifiedBy>
  <cp:revision>29</cp:revision>
  <dcterms:created xsi:type="dcterms:W3CDTF">2023-10-23T09:44:20Z</dcterms:created>
  <dcterms:modified xsi:type="dcterms:W3CDTF">2024-04-26T18:44:28Z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0x0101001BB282DF2B25D04EB963237C3B664B27</vt:lpwstr>
  </property>
  <property fmtid="{D5CDD505-2E9C-101B-9397-08002B2CF9AE}" pid="3" name="MediaServiceImageTags">
    <vt:lpwstr/>
  </property>
</Properties>
</file>